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9" r:id="rId1"/>
    <p:sldMasterId id="2147483660" r:id="rId2"/>
  </p:sldMasterIdLst>
  <p:notesMasterIdLst>
    <p:notesMasterId r:id="rId27"/>
  </p:notesMasterIdLst>
  <p:sldIdLst>
    <p:sldId id="256" r:id="rId3"/>
    <p:sldId id="257" r:id="rId4"/>
    <p:sldId id="279" r:id="rId5"/>
    <p:sldId id="258" r:id="rId6"/>
    <p:sldId id="259" r:id="rId7"/>
    <p:sldId id="276" r:id="rId8"/>
    <p:sldId id="260" r:id="rId9"/>
    <p:sldId id="277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8" r:id="rId25"/>
    <p:sldId id="275" r:id="rId26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38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47053580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</a:t>
            </a:fld>
            <a:endParaRPr lang="en-US"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Shape 8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368106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11</a:t>
            </a:fld>
            <a:endParaRPr lang="en-US"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5" name="Shape 14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46" name="Shape 14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1314170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12</a:t>
            </a:fld>
            <a:endParaRPr lang="en-US"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" name="Shape 15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55" name="Shape 15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691084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63" name="Shape 16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4912528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14</a:t>
            </a:fld>
            <a:endParaRPr lang="en-US"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1" name="Shape 17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72" name="Shape 17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6372032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Shape 179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15</a:t>
            </a:fld>
            <a:endParaRPr lang="en-US"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" name="Shape 18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81" name="Shape 1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343814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16</a:t>
            </a:fld>
            <a:endParaRPr lang="en-US"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Shape 18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90" name="Shape 19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5414362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17</a:t>
            </a:fld>
            <a:endParaRPr lang="en-US"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8" name="Shape 19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99" name="Shape 19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6843764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Shape 206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18</a:t>
            </a:fld>
            <a:endParaRPr lang="en-US"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" name="Shape 20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08" name="Shape 20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6699969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Shape 215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19</a:t>
            </a:fld>
            <a:endParaRPr lang="en-US"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" name="Shape 21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17" name="Shape 21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548142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Shape 22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25" name="Shape 22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104865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</a:t>
            </a:fld>
            <a:endParaRPr lang="en-US"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Shape 9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4" name="Shape 9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7436936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Shape 232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21</a:t>
            </a:fld>
            <a:endParaRPr lang="en-US"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3" name="Shape 23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34" name="Shape 23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4926506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Shape 24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42" name="Shape 24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3589201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Shape 24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dirty="0" err="1" smtClean="0"/>
              <a:t>Consistently: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systematically</a:t>
            </a:r>
            <a:endParaRPr/>
          </a:p>
        </p:txBody>
      </p:sp>
      <p:sp>
        <p:nvSpPr>
          <p:cNvPr id="242" name="Shape 24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6304352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Shape 249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24</a:t>
            </a:fld>
            <a:endParaRPr lang="en-US"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0" name="Shape 25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51" name="Shape 25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239643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2" name="Shape 10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816371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5</a:t>
            </a:fld>
            <a:endParaRPr lang="en-US"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Shape 11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1" name="Shape 11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554131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Arial"/>
                <a:buNone/>
              </a:pPr>
              <a:t>6</a:t>
            </a:fld>
            <a:endParaRPr lang="en-US"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Shape 11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1" name="Shape 11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890404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7</a:t>
            </a:fld>
            <a:endParaRPr lang="en-US"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" name="Shape 11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0" name="Shape 12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258520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Arial"/>
                <a:buNone/>
              </a:pPr>
              <a:t>8</a:t>
            </a:fld>
            <a:endParaRPr lang="en-US"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" name="Shape 11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0" name="Shape 12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528144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8" name="Shape 12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682041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10</a:t>
            </a:fld>
            <a:endParaRPr lang="en-US"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" name="Shape 13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37" name="Shape 1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325360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>
            <a:spLocks noGrp="1"/>
          </p:cNvSpPr>
          <p:nvPr>
            <p:ph type="ctrTitle"/>
          </p:nvPr>
        </p:nvSpPr>
        <p:spPr>
          <a:xfrm>
            <a:off x="914400" y="1524000"/>
            <a:ext cx="7623174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defRPr/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defRPr/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defRPr/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defRPr/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defRPr/>
            </a:lvl5pPr>
            <a:lvl6pPr marL="457200" marR="0" lvl="5" indent="0" algn="l" rtl="0">
              <a:spcBef>
                <a:spcPts val="0"/>
              </a:spcBef>
              <a:spcAft>
                <a:spcPts val="0"/>
              </a:spcAft>
              <a:defRPr/>
            </a:lvl6pPr>
            <a:lvl7pPr marL="914400" marR="0" lvl="6" indent="0" algn="l" rtl="0">
              <a:spcBef>
                <a:spcPts val="0"/>
              </a:spcBef>
              <a:spcAft>
                <a:spcPts val="0"/>
              </a:spcAft>
              <a:defRPr/>
            </a:lvl7pPr>
            <a:lvl8pPr marL="1371600" marR="0" lvl="7" indent="0" algn="l" rtl="0">
              <a:spcBef>
                <a:spcPts val="0"/>
              </a:spcBef>
              <a:spcAft>
                <a:spcPts val="0"/>
              </a:spcAft>
              <a:defRPr/>
            </a:lvl8pPr>
            <a:lvl9pPr marL="1828800" marR="0" lvl="8" indent="0" algn="l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None/>
              <a:defRPr/>
            </a:lvl1pPr>
            <a:lvl2pPr marL="669925" marR="0" lvl="1" indent="-227965" algn="l" rtl="0"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Font typeface="Noto Symbol"/>
              <a:buChar char="❑"/>
              <a:defRPr/>
            </a:lvl2pPr>
            <a:lvl3pPr marL="1022350" marR="0" lvl="2" indent="-271144" algn="l" rtl="0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Char char="■"/>
              <a:defRPr/>
            </a:lvl3pPr>
            <a:lvl4pPr marL="1339850" marR="0" lvl="3" indent="-234950" algn="l" rtl="0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Noto Symbol"/>
              <a:buChar char="❑"/>
              <a:defRPr/>
            </a:lvl4pPr>
            <a:lvl5pPr marL="1681163" marR="0" lvl="4" indent="-252413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Char char="▪"/>
              <a:defRPr/>
            </a:lvl5pPr>
            <a:lvl6pPr marL="2138363" marR="0" lvl="5" indent="-252413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Char char="▪"/>
              <a:defRPr/>
            </a:lvl6pPr>
            <a:lvl7pPr marL="2595563" marR="0" lvl="6" indent="-252413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Char char="▪"/>
              <a:defRPr/>
            </a:lvl7pPr>
            <a:lvl8pPr marL="3052763" marR="0" lvl="7" indent="-252413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Char char="▪"/>
              <a:defRPr/>
            </a:lvl8pPr>
            <a:lvl9pPr marL="3509963" marR="0" lvl="8" indent="-252412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Char char="▪"/>
              <a:defRPr/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dt" idx="10"/>
          </p:nvPr>
        </p:nvSpPr>
        <p:spPr>
          <a:xfrm>
            <a:off x="457200" y="6243637"/>
            <a:ext cx="21335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ftr" idx="11"/>
          </p:nvPr>
        </p:nvSpPr>
        <p:spPr>
          <a:xfrm>
            <a:off x="3124200" y="6243637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0" marR="0" lvl="1" indent="0" algn="l" rtl="0">
              <a:spcBef>
                <a:spcPts val="0"/>
              </a:spcBef>
              <a:defRPr/>
            </a:lvl2pPr>
            <a:lvl3pPr marL="0" marR="0" lvl="2" indent="0" algn="l" rtl="0">
              <a:spcBef>
                <a:spcPts val="0"/>
              </a:spcBef>
              <a:defRPr/>
            </a:lvl3pPr>
            <a:lvl4pPr marL="0" marR="0" lvl="3" indent="0" algn="l" rtl="0">
              <a:spcBef>
                <a:spcPts val="0"/>
              </a:spcBef>
              <a:defRPr/>
            </a:lvl4pPr>
            <a:lvl5pPr marL="0" marR="0" lvl="4" indent="0" algn="l" rtl="0">
              <a:spcBef>
                <a:spcPts val="0"/>
              </a:spcBef>
              <a:defRPr/>
            </a:lvl5pPr>
            <a:lvl6pPr marL="0" marR="0" lvl="5" indent="0" algn="l" rtl="0">
              <a:spcBef>
                <a:spcPts val="0"/>
              </a:spcBef>
              <a:defRPr/>
            </a:lvl6pPr>
            <a:lvl7pPr marL="0" marR="0" lvl="6" indent="0" algn="l" rtl="0">
              <a:spcBef>
                <a:spcPts val="0"/>
              </a:spcBef>
              <a:defRPr/>
            </a:lvl7pPr>
            <a:lvl8pPr marL="0" marR="0" lvl="7" indent="0" algn="l" rtl="0">
              <a:spcBef>
                <a:spcPts val="0"/>
              </a:spcBef>
              <a:defRPr/>
            </a:lvl8pPr>
            <a:lvl9pPr marL="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sldNum" idx="12"/>
          </p:nvPr>
        </p:nvSpPr>
        <p:spPr>
          <a:xfrm>
            <a:off x="6553200" y="6243637"/>
            <a:ext cx="21335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Garamond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‹#›</a:t>
            </a:fld>
            <a:endParaRPr lang="en-US" sz="1200" b="0" i="0" u="none" strike="noStrike" cap="non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l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l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l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l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307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307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ftr" idx="11"/>
          </p:nvPr>
        </p:nvSpPr>
        <p:spPr>
          <a:xfrm>
            <a:off x="3048000" y="6248400"/>
            <a:ext cx="3352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0" marR="0" lvl="1" indent="0" algn="l" rtl="0">
              <a:spcBef>
                <a:spcPts val="0"/>
              </a:spcBef>
              <a:defRPr/>
            </a:lvl2pPr>
            <a:lvl3pPr marL="0" marR="0" lvl="2" indent="0" algn="l" rtl="0">
              <a:spcBef>
                <a:spcPts val="0"/>
              </a:spcBef>
              <a:defRPr/>
            </a:lvl3pPr>
            <a:lvl4pPr marL="0" marR="0" lvl="3" indent="0" algn="l" rtl="0">
              <a:spcBef>
                <a:spcPts val="0"/>
              </a:spcBef>
              <a:defRPr/>
            </a:lvl4pPr>
            <a:lvl5pPr marL="0" marR="0" lvl="4" indent="0" algn="l" rtl="0">
              <a:spcBef>
                <a:spcPts val="0"/>
              </a:spcBef>
              <a:defRPr/>
            </a:lvl5pPr>
            <a:lvl6pPr marL="0" marR="0" lvl="5" indent="0" algn="l" rtl="0">
              <a:spcBef>
                <a:spcPts val="0"/>
              </a:spcBef>
              <a:defRPr/>
            </a:lvl6pPr>
            <a:lvl7pPr marL="0" marR="0" lvl="6" indent="0" algn="l" rtl="0">
              <a:spcBef>
                <a:spcPts val="0"/>
              </a:spcBef>
              <a:defRPr/>
            </a:lvl7pPr>
            <a:lvl8pPr marL="0" marR="0" lvl="7" indent="0" algn="l" rtl="0">
              <a:spcBef>
                <a:spcPts val="0"/>
              </a:spcBef>
              <a:defRPr/>
            </a:lvl8pPr>
            <a:lvl9pPr marL="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sldNum" idx="12"/>
          </p:nvPr>
        </p:nvSpPr>
        <p:spPr>
          <a:xfrm>
            <a:off x="6553200" y="6243637"/>
            <a:ext cx="21335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Garamond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‹#›</a:t>
            </a:fld>
            <a:endParaRPr lang="en-US" sz="1200" b="0" i="0" u="none" strike="noStrike" cap="non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l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lvl="0" indent="0" rtl="0">
              <a:spcBef>
                <a:spcPts val="0"/>
              </a:spcBef>
              <a:buFont typeface="Arial"/>
              <a:buNone/>
              <a:defRPr/>
            </a:lvl1pPr>
            <a:lvl2pPr marL="457200" lvl="1" indent="0" rtl="0">
              <a:spcBef>
                <a:spcPts val="0"/>
              </a:spcBef>
              <a:buFont typeface="Arial"/>
              <a:buNone/>
              <a:defRPr/>
            </a:lvl2pPr>
            <a:lvl3pPr marL="914400" lvl="2" indent="0" rtl="0">
              <a:spcBef>
                <a:spcPts val="0"/>
              </a:spcBef>
              <a:buFont typeface="Arial"/>
              <a:buNone/>
              <a:defRPr/>
            </a:lvl3pPr>
            <a:lvl4pPr marL="1371600" lvl="3" indent="0" rtl="0">
              <a:spcBef>
                <a:spcPts val="0"/>
              </a:spcBef>
              <a:buFont typeface="Arial"/>
              <a:buNone/>
              <a:defRPr/>
            </a:lvl4pPr>
            <a:lvl5pPr marL="1828800" lvl="4" indent="0" rtl="0">
              <a:spcBef>
                <a:spcPts val="0"/>
              </a:spcBef>
              <a:buFont typeface="Arial"/>
              <a:buNone/>
              <a:defRPr/>
            </a:lvl5pPr>
            <a:lvl6pPr marL="2286000" lvl="5" indent="0" rtl="0">
              <a:spcBef>
                <a:spcPts val="0"/>
              </a:spcBef>
              <a:buFont typeface="Arial"/>
              <a:buNone/>
              <a:defRPr/>
            </a:lvl6pPr>
            <a:lvl7pPr marL="2743200" lvl="6" indent="0" rtl="0">
              <a:spcBef>
                <a:spcPts val="0"/>
              </a:spcBef>
              <a:buFont typeface="Arial"/>
              <a:buNone/>
              <a:defRPr/>
            </a:lvl7pPr>
            <a:lvl8pPr marL="3200400" lvl="7" indent="0" rtl="0">
              <a:spcBef>
                <a:spcPts val="0"/>
              </a:spcBef>
              <a:buFont typeface="Arial"/>
              <a:buNone/>
              <a:defRPr/>
            </a:lvl8pPr>
            <a:lvl9pPr marL="3657600" lvl="8" indent="0" rtl="0">
              <a:spcBef>
                <a:spcPts val="0"/>
              </a:spcBef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ftr" idx="11"/>
          </p:nvPr>
        </p:nvSpPr>
        <p:spPr>
          <a:xfrm>
            <a:off x="3048000" y="6248400"/>
            <a:ext cx="3352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0" marR="0" lvl="1" indent="0" algn="l" rtl="0">
              <a:spcBef>
                <a:spcPts val="0"/>
              </a:spcBef>
              <a:defRPr/>
            </a:lvl2pPr>
            <a:lvl3pPr marL="0" marR="0" lvl="2" indent="0" algn="l" rtl="0">
              <a:spcBef>
                <a:spcPts val="0"/>
              </a:spcBef>
              <a:defRPr/>
            </a:lvl3pPr>
            <a:lvl4pPr marL="0" marR="0" lvl="3" indent="0" algn="l" rtl="0">
              <a:spcBef>
                <a:spcPts val="0"/>
              </a:spcBef>
              <a:defRPr/>
            </a:lvl4pPr>
            <a:lvl5pPr marL="0" marR="0" lvl="4" indent="0" algn="l" rtl="0">
              <a:spcBef>
                <a:spcPts val="0"/>
              </a:spcBef>
              <a:defRPr/>
            </a:lvl5pPr>
            <a:lvl6pPr marL="0" marR="0" lvl="5" indent="0" algn="l" rtl="0">
              <a:spcBef>
                <a:spcPts val="0"/>
              </a:spcBef>
              <a:defRPr/>
            </a:lvl6pPr>
            <a:lvl7pPr marL="0" marR="0" lvl="6" indent="0" algn="l" rtl="0">
              <a:spcBef>
                <a:spcPts val="0"/>
              </a:spcBef>
              <a:defRPr/>
            </a:lvl7pPr>
            <a:lvl8pPr marL="0" marR="0" lvl="7" indent="0" algn="l" rtl="0">
              <a:spcBef>
                <a:spcPts val="0"/>
              </a:spcBef>
              <a:defRPr/>
            </a:lvl8pPr>
            <a:lvl9pPr marL="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sldNum" idx="12"/>
          </p:nvPr>
        </p:nvSpPr>
        <p:spPr>
          <a:xfrm>
            <a:off x="6553200" y="6243637"/>
            <a:ext cx="21335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Garamond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‹#›</a:t>
            </a:fld>
            <a:endParaRPr lang="en-US" sz="1200" b="0" i="0" u="none" strike="noStrike" cap="non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l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l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l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l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307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lvl="0" indent="-219075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Char char="■"/>
              <a:defRPr/>
            </a:lvl1pPr>
            <a:lvl2pPr marL="669925" lvl="1" indent="-227965" algn="l" rtl="0"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Font typeface="Noto Symbol"/>
              <a:buChar char="❑"/>
              <a:defRPr/>
            </a:lvl2pPr>
            <a:lvl3pPr marL="1022350" lvl="2" indent="-271144" algn="l" rtl="0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Char char="■"/>
              <a:defRPr/>
            </a:lvl3pPr>
            <a:lvl4pPr marL="1339850" lvl="3" indent="-234950" algn="l" rtl="0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Noto Symbol"/>
              <a:buChar char="❑"/>
              <a:defRPr/>
            </a:lvl4pPr>
            <a:lvl5pPr marL="1681163" lvl="4" indent="-252413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Char char="▪"/>
              <a:defRPr/>
            </a:lvl5pPr>
            <a:lvl6pPr marL="2138363" lvl="5" indent="-252413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Char char="▪"/>
              <a:defRPr/>
            </a:lvl6pPr>
            <a:lvl7pPr marL="2595563" lvl="6" indent="-252413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Char char="▪"/>
              <a:defRPr/>
            </a:lvl7pPr>
            <a:lvl8pPr marL="3052763" lvl="7" indent="-252413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Char char="▪"/>
              <a:defRPr/>
            </a:lvl8pPr>
            <a:lvl9pPr marL="3509963" lvl="8" indent="-252412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Char char="▪"/>
              <a:defRPr/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3048000" y="6248400"/>
            <a:ext cx="3352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0" marR="0" lvl="1" indent="0" algn="l" rtl="0">
              <a:spcBef>
                <a:spcPts val="0"/>
              </a:spcBef>
              <a:defRPr/>
            </a:lvl2pPr>
            <a:lvl3pPr marL="0" marR="0" lvl="2" indent="0" algn="l" rtl="0">
              <a:spcBef>
                <a:spcPts val="0"/>
              </a:spcBef>
              <a:defRPr/>
            </a:lvl3pPr>
            <a:lvl4pPr marL="0" marR="0" lvl="3" indent="0" algn="l" rtl="0">
              <a:spcBef>
                <a:spcPts val="0"/>
              </a:spcBef>
              <a:defRPr/>
            </a:lvl4pPr>
            <a:lvl5pPr marL="0" marR="0" lvl="4" indent="0" algn="l" rtl="0">
              <a:spcBef>
                <a:spcPts val="0"/>
              </a:spcBef>
              <a:defRPr/>
            </a:lvl5pPr>
            <a:lvl6pPr marL="0" marR="0" lvl="5" indent="0" algn="l" rtl="0">
              <a:spcBef>
                <a:spcPts val="0"/>
              </a:spcBef>
              <a:defRPr/>
            </a:lvl6pPr>
            <a:lvl7pPr marL="0" marR="0" lvl="6" indent="0" algn="l" rtl="0">
              <a:spcBef>
                <a:spcPts val="0"/>
              </a:spcBef>
              <a:defRPr/>
            </a:lvl7pPr>
            <a:lvl8pPr marL="0" marR="0" lvl="7" indent="0" algn="l" rtl="0">
              <a:spcBef>
                <a:spcPts val="0"/>
              </a:spcBef>
              <a:defRPr/>
            </a:lvl8pPr>
            <a:lvl9pPr marL="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6553200" y="6243637"/>
            <a:ext cx="21335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Garamond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‹#›</a:t>
            </a:fld>
            <a:endParaRPr lang="en-US" sz="1200" b="0" i="0" u="none" strike="noStrike" cap="non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 rot="5400000">
            <a:off x="4731544" y="2175668"/>
            <a:ext cx="5853111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l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l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l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l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 rot="5400000">
            <a:off x="540544" y="194469"/>
            <a:ext cx="5853111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lvl="0" indent="-219075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Char char="■"/>
              <a:defRPr/>
            </a:lvl1pPr>
            <a:lvl2pPr marL="669925" lvl="1" indent="-227965" algn="l" rtl="0"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Font typeface="Noto Symbol"/>
              <a:buChar char="❑"/>
              <a:defRPr/>
            </a:lvl2pPr>
            <a:lvl3pPr marL="1022350" lvl="2" indent="-271144" algn="l" rtl="0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Char char="■"/>
              <a:defRPr/>
            </a:lvl3pPr>
            <a:lvl4pPr marL="1339850" lvl="3" indent="-234950" algn="l" rtl="0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Noto Symbol"/>
              <a:buChar char="❑"/>
              <a:defRPr/>
            </a:lvl4pPr>
            <a:lvl5pPr marL="1681163" lvl="4" indent="-252413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Char char="▪"/>
              <a:defRPr/>
            </a:lvl5pPr>
            <a:lvl6pPr marL="2138363" lvl="5" indent="-252413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Char char="▪"/>
              <a:defRPr/>
            </a:lvl6pPr>
            <a:lvl7pPr marL="2595563" lvl="6" indent="-252413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Char char="▪"/>
              <a:defRPr/>
            </a:lvl7pPr>
            <a:lvl8pPr marL="3052763" lvl="7" indent="-252413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Char char="▪"/>
              <a:defRPr/>
            </a:lvl8pPr>
            <a:lvl9pPr marL="3509963" lvl="8" indent="-252412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Char char="▪"/>
              <a:defRPr/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ftr" idx="11"/>
          </p:nvPr>
        </p:nvSpPr>
        <p:spPr>
          <a:xfrm>
            <a:off x="3048000" y="6248400"/>
            <a:ext cx="3352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0" marR="0" lvl="1" indent="0" algn="l" rtl="0">
              <a:spcBef>
                <a:spcPts val="0"/>
              </a:spcBef>
              <a:defRPr/>
            </a:lvl2pPr>
            <a:lvl3pPr marL="0" marR="0" lvl="2" indent="0" algn="l" rtl="0">
              <a:spcBef>
                <a:spcPts val="0"/>
              </a:spcBef>
              <a:defRPr/>
            </a:lvl3pPr>
            <a:lvl4pPr marL="0" marR="0" lvl="3" indent="0" algn="l" rtl="0">
              <a:spcBef>
                <a:spcPts val="0"/>
              </a:spcBef>
              <a:defRPr/>
            </a:lvl4pPr>
            <a:lvl5pPr marL="0" marR="0" lvl="4" indent="0" algn="l" rtl="0">
              <a:spcBef>
                <a:spcPts val="0"/>
              </a:spcBef>
              <a:defRPr/>
            </a:lvl5pPr>
            <a:lvl6pPr marL="0" marR="0" lvl="5" indent="0" algn="l" rtl="0">
              <a:spcBef>
                <a:spcPts val="0"/>
              </a:spcBef>
              <a:defRPr/>
            </a:lvl6pPr>
            <a:lvl7pPr marL="0" marR="0" lvl="6" indent="0" algn="l" rtl="0">
              <a:spcBef>
                <a:spcPts val="0"/>
              </a:spcBef>
              <a:defRPr/>
            </a:lvl7pPr>
            <a:lvl8pPr marL="0" marR="0" lvl="7" indent="0" algn="l" rtl="0">
              <a:spcBef>
                <a:spcPts val="0"/>
              </a:spcBef>
              <a:defRPr/>
            </a:lvl8pPr>
            <a:lvl9pPr marL="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ldNum" idx="12"/>
          </p:nvPr>
        </p:nvSpPr>
        <p:spPr>
          <a:xfrm>
            <a:off x="6553200" y="6243637"/>
            <a:ext cx="21335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Garamond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‹#›</a:t>
            </a:fld>
            <a:endParaRPr lang="en-US" sz="1200" b="0" i="0" u="none" strike="noStrike" cap="non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l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l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l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l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body" idx="1"/>
          </p:nvPr>
        </p:nvSpPr>
        <p:spPr>
          <a:xfrm rot="5400000">
            <a:off x="2306637" y="-249237"/>
            <a:ext cx="4530724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lvl="0" indent="-219075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Char char="■"/>
              <a:defRPr/>
            </a:lvl1pPr>
            <a:lvl2pPr marL="669925" lvl="1" indent="-227965" algn="l" rtl="0"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Font typeface="Noto Symbol"/>
              <a:buChar char="❑"/>
              <a:defRPr/>
            </a:lvl2pPr>
            <a:lvl3pPr marL="1022350" lvl="2" indent="-271144" algn="l" rtl="0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Char char="■"/>
              <a:defRPr/>
            </a:lvl3pPr>
            <a:lvl4pPr marL="1339850" lvl="3" indent="-234950" algn="l" rtl="0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Noto Symbol"/>
              <a:buChar char="❑"/>
              <a:defRPr/>
            </a:lvl4pPr>
            <a:lvl5pPr marL="1681163" lvl="4" indent="-252413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Char char="▪"/>
              <a:defRPr/>
            </a:lvl5pPr>
            <a:lvl6pPr marL="2138363" lvl="5" indent="-252413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Char char="▪"/>
              <a:defRPr/>
            </a:lvl6pPr>
            <a:lvl7pPr marL="2595563" lvl="6" indent="-252413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Char char="▪"/>
              <a:defRPr/>
            </a:lvl7pPr>
            <a:lvl8pPr marL="3052763" lvl="7" indent="-252413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Char char="▪"/>
              <a:defRPr/>
            </a:lvl8pPr>
            <a:lvl9pPr marL="3509963" lvl="8" indent="-252412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Char char="▪"/>
              <a:defRPr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ftr" idx="11"/>
          </p:nvPr>
        </p:nvSpPr>
        <p:spPr>
          <a:xfrm>
            <a:off x="3048000" y="6248400"/>
            <a:ext cx="3352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0" marR="0" lvl="1" indent="0" algn="l" rtl="0">
              <a:spcBef>
                <a:spcPts val="0"/>
              </a:spcBef>
              <a:defRPr/>
            </a:lvl2pPr>
            <a:lvl3pPr marL="0" marR="0" lvl="2" indent="0" algn="l" rtl="0">
              <a:spcBef>
                <a:spcPts val="0"/>
              </a:spcBef>
              <a:defRPr/>
            </a:lvl3pPr>
            <a:lvl4pPr marL="0" marR="0" lvl="3" indent="0" algn="l" rtl="0">
              <a:spcBef>
                <a:spcPts val="0"/>
              </a:spcBef>
              <a:defRPr/>
            </a:lvl4pPr>
            <a:lvl5pPr marL="0" marR="0" lvl="4" indent="0" algn="l" rtl="0">
              <a:spcBef>
                <a:spcPts val="0"/>
              </a:spcBef>
              <a:defRPr/>
            </a:lvl5pPr>
            <a:lvl6pPr marL="0" marR="0" lvl="5" indent="0" algn="l" rtl="0">
              <a:spcBef>
                <a:spcPts val="0"/>
              </a:spcBef>
              <a:defRPr/>
            </a:lvl6pPr>
            <a:lvl7pPr marL="0" marR="0" lvl="6" indent="0" algn="l" rtl="0">
              <a:spcBef>
                <a:spcPts val="0"/>
              </a:spcBef>
              <a:defRPr/>
            </a:lvl7pPr>
            <a:lvl8pPr marL="0" marR="0" lvl="7" indent="0" algn="l" rtl="0">
              <a:spcBef>
                <a:spcPts val="0"/>
              </a:spcBef>
              <a:defRPr/>
            </a:lvl8pPr>
            <a:lvl9pPr marL="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6553200" y="6243637"/>
            <a:ext cx="21335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Garamond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‹#›</a:t>
            </a:fld>
            <a:endParaRPr lang="en-US" sz="1200" b="0" i="0" u="none" strike="noStrike" cap="non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6" name="Shape 46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47" name="Shape 47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lvl="0" indent="0" rtl="0">
              <a:spcBef>
                <a:spcPts val="0"/>
              </a:spcBef>
              <a:buFont typeface="Arial"/>
              <a:buNone/>
              <a:defRPr/>
            </a:lvl1pPr>
            <a:lvl2pPr marL="457200" lvl="1" indent="0" rtl="0">
              <a:spcBef>
                <a:spcPts val="0"/>
              </a:spcBef>
              <a:buFont typeface="Arial"/>
              <a:buNone/>
              <a:defRPr/>
            </a:lvl2pPr>
            <a:lvl3pPr marL="914400" lvl="2" indent="0" rtl="0">
              <a:spcBef>
                <a:spcPts val="0"/>
              </a:spcBef>
              <a:buFont typeface="Arial"/>
              <a:buNone/>
              <a:defRPr/>
            </a:lvl3pPr>
            <a:lvl4pPr marL="1371600" lvl="3" indent="0" rtl="0">
              <a:spcBef>
                <a:spcPts val="0"/>
              </a:spcBef>
              <a:buFont typeface="Arial"/>
              <a:buNone/>
              <a:defRPr/>
            </a:lvl4pPr>
            <a:lvl5pPr marL="1828800" lvl="4" indent="0" rtl="0">
              <a:spcBef>
                <a:spcPts val="0"/>
              </a:spcBef>
              <a:buFont typeface="Arial"/>
              <a:buNone/>
              <a:defRPr/>
            </a:lvl5pPr>
            <a:lvl6pPr marL="2286000" lvl="5" indent="0" rtl="0">
              <a:spcBef>
                <a:spcPts val="0"/>
              </a:spcBef>
              <a:buFont typeface="Arial"/>
              <a:buNone/>
              <a:defRPr/>
            </a:lvl6pPr>
            <a:lvl7pPr marL="2743200" lvl="6" indent="0" rtl="0">
              <a:spcBef>
                <a:spcPts val="0"/>
              </a:spcBef>
              <a:buFont typeface="Arial"/>
              <a:buNone/>
              <a:defRPr/>
            </a:lvl7pPr>
            <a:lvl8pPr marL="3200400" lvl="7" indent="0" rtl="0">
              <a:spcBef>
                <a:spcPts val="0"/>
              </a:spcBef>
              <a:buFont typeface="Arial"/>
              <a:buNone/>
              <a:defRPr/>
            </a:lvl8pPr>
            <a:lvl9pPr marL="3657600" lvl="8" indent="0" rtl="0">
              <a:spcBef>
                <a:spcPts val="0"/>
              </a:spcBef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ftr" idx="11"/>
          </p:nvPr>
        </p:nvSpPr>
        <p:spPr>
          <a:xfrm>
            <a:off x="3048000" y="6248400"/>
            <a:ext cx="3352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0" marR="0" lvl="1" indent="0" algn="l" rtl="0">
              <a:spcBef>
                <a:spcPts val="0"/>
              </a:spcBef>
              <a:defRPr/>
            </a:lvl2pPr>
            <a:lvl3pPr marL="0" marR="0" lvl="2" indent="0" algn="l" rtl="0">
              <a:spcBef>
                <a:spcPts val="0"/>
              </a:spcBef>
              <a:defRPr/>
            </a:lvl3pPr>
            <a:lvl4pPr marL="0" marR="0" lvl="3" indent="0" algn="l" rtl="0">
              <a:spcBef>
                <a:spcPts val="0"/>
              </a:spcBef>
              <a:defRPr/>
            </a:lvl4pPr>
            <a:lvl5pPr marL="0" marR="0" lvl="4" indent="0" algn="l" rtl="0">
              <a:spcBef>
                <a:spcPts val="0"/>
              </a:spcBef>
              <a:defRPr/>
            </a:lvl5pPr>
            <a:lvl6pPr marL="0" marR="0" lvl="5" indent="0" algn="l" rtl="0">
              <a:spcBef>
                <a:spcPts val="0"/>
              </a:spcBef>
              <a:defRPr/>
            </a:lvl6pPr>
            <a:lvl7pPr marL="0" marR="0" lvl="6" indent="0" algn="l" rtl="0">
              <a:spcBef>
                <a:spcPts val="0"/>
              </a:spcBef>
              <a:defRPr/>
            </a:lvl7pPr>
            <a:lvl8pPr marL="0" marR="0" lvl="7" indent="0" algn="l" rtl="0">
              <a:spcBef>
                <a:spcPts val="0"/>
              </a:spcBef>
              <a:defRPr/>
            </a:lvl8pPr>
            <a:lvl9pPr marL="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6553200" y="6243637"/>
            <a:ext cx="21335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Garamond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‹#›</a:t>
            </a:fld>
            <a:endParaRPr lang="en-US" sz="1200" b="0" i="0" u="none" strike="noStrike" cap="non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lvl="0" indent="0" rtl="0">
              <a:spcBef>
                <a:spcPts val="0"/>
              </a:spcBef>
              <a:buFont typeface="Arial"/>
              <a:buNone/>
              <a:defRPr/>
            </a:lvl1pPr>
            <a:lvl2pPr marL="457200" lvl="1" indent="0" rtl="0">
              <a:spcBef>
                <a:spcPts val="0"/>
              </a:spcBef>
              <a:buFont typeface="Arial"/>
              <a:buNone/>
              <a:defRPr/>
            </a:lvl2pPr>
            <a:lvl3pPr marL="914400" lvl="2" indent="0" rtl="0">
              <a:spcBef>
                <a:spcPts val="0"/>
              </a:spcBef>
              <a:buFont typeface="Arial"/>
              <a:buNone/>
              <a:defRPr/>
            </a:lvl3pPr>
            <a:lvl4pPr marL="1371600" lvl="3" indent="0" rtl="0">
              <a:spcBef>
                <a:spcPts val="0"/>
              </a:spcBef>
              <a:buFont typeface="Arial"/>
              <a:buNone/>
              <a:defRPr/>
            </a:lvl4pPr>
            <a:lvl5pPr marL="1828800" lvl="4" indent="0" rtl="0">
              <a:spcBef>
                <a:spcPts val="0"/>
              </a:spcBef>
              <a:buFont typeface="Arial"/>
              <a:buNone/>
              <a:defRPr/>
            </a:lvl5pPr>
            <a:lvl6pPr marL="2286000" lvl="5" indent="0" rtl="0">
              <a:spcBef>
                <a:spcPts val="0"/>
              </a:spcBef>
              <a:buFont typeface="Arial"/>
              <a:buNone/>
              <a:defRPr/>
            </a:lvl6pPr>
            <a:lvl7pPr marL="2743200" lvl="6" indent="0" rtl="0">
              <a:spcBef>
                <a:spcPts val="0"/>
              </a:spcBef>
              <a:buFont typeface="Arial"/>
              <a:buNone/>
              <a:defRPr/>
            </a:lvl7pPr>
            <a:lvl8pPr marL="3200400" lvl="7" indent="0" rtl="0">
              <a:spcBef>
                <a:spcPts val="0"/>
              </a:spcBef>
              <a:buFont typeface="Arial"/>
              <a:buNone/>
              <a:defRPr/>
            </a:lvl8pPr>
            <a:lvl9pPr marL="3657600" lvl="8" indent="0" rtl="0">
              <a:spcBef>
                <a:spcPts val="0"/>
              </a:spcBef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ftr" idx="11"/>
          </p:nvPr>
        </p:nvSpPr>
        <p:spPr>
          <a:xfrm>
            <a:off x="3048000" y="6248400"/>
            <a:ext cx="3352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0" marR="0" lvl="1" indent="0" algn="l" rtl="0">
              <a:spcBef>
                <a:spcPts val="0"/>
              </a:spcBef>
              <a:defRPr/>
            </a:lvl2pPr>
            <a:lvl3pPr marL="0" marR="0" lvl="2" indent="0" algn="l" rtl="0">
              <a:spcBef>
                <a:spcPts val="0"/>
              </a:spcBef>
              <a:defRPr/>
            </a:lvl3pPr>
            <a:lvl4pPr marL="0" marR="0" lvl="3" indent="0" algn="l" rtl="0">
              <a:spcBef>
                <a:spcPts val="0"/>
              </a:spcBef>
              <a:defRPr/>
            </a:lvl4pPr>
            <a:lvl5pPr marL="0" marR="0" lvl="4" indent="0" algn="l" rtl="0">
              <a:spcBef>
                <a:spcPts val="0"/>
              </a:spcBef>
              <a:defRPr/>
            </a:lvl5pPr>
            <a:lvl6pPr marL="0" marR="0" lvl="5" indent="0" algn="l" rtl="0">
              <a:spcBef>
                <a:spcPts val="0"/>
              </a:spcBef>
              <a:defRPr/>
            </a:lvl6pPr>
            <a:lvl7pPr marL="0" marR="0" lvl="6" indent="0" algn="l" rtl="0">
              <a:spcBef>
                <a:spcPts val="0"/>
              </a:spcBef>
              <a:defRPr/>
            </a:lvl7pPr>
            <a:lvl8pPr marL="0" marR="0" lvl="7" indent="0" algn="l" rtl="0">
              <a:spcBef>
                <a:spcPts val="0"/>
              </a:spcBef>
              <a:defRPr/>
            </a:lvl8pPr>
            <a:lvl9pPr marL="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sldNum" idx="12"/>
          </p:nvPr>
        </p:nvSpPr>
        <p:spPr>
          <a:xfrm>
            <a:off x="6553200" y="6243637"/>
            <a:ext cx="21335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Garamond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‹#›</a:t>
            </a:fld>
            <a:endParaRPr lang="en-US" sz="1200" b="0" i="0" u="none" strike="noStrike" cap="non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ftr" idx="11"/>
          </p:nvPr>
        </p:nvSpPr>
        <p:spPr>
          <a:xfrm>
            <a:off x="3048000" y="6248400"/>
            <a:ext cx="3352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0" marR="0" lvl="1" indent="0" algn="l" rtl="0">
              <a:spcBef>
                <a:spcPts val="0"/>
              </a:spcBef>
              <a:defRPr/>
            </a:lvl2pPr>
            <a:lvl3pPr marL="0" marR="0" lvl="2" indent="0" algn="l" rtl="0">
              <a:spcBef>
                <a:spcPts val="0"/>
              </a:spcBef>
              <a:defRPr/>
            </a:lvl3pPr>
            <a:lvl4pPr marL="0" marR="0" lvl="3" indent="0" algn="l" rtl="0">
              <a:spcBef>
                <a:spcPts val="0"/>
              </a:spcBef>
              <a:defRPr/>
            </a:lvl4pPr>
            <a:lvl5pPr marL="0" marR="0" lvl="4" indent="0" algn="l" rtl="0">
              <a:spcBef>
                <a:spcPts val="0"/>
              </a:spcBef>
              <a:defRPr/>
            </a:lvl5pPr>
            <a:lvl6pPr marL="0" marR="0" lvl="5" indent="0" algn="l" rtl="0">
              <a:spcBef>
                <a:spcPts val="0"/>
              </a:spcBef>
              <a:defRPr/>
            </a:lvl6pPr>
            <a:lvl7pPr marL="0" marR="0" lvl="6" indent="0" algn="l" rtl="0">
              <a:spcBef>
                <a:spcPts val="0"/>
              </a:spcBef>
              <a:defRPr/>
            </a:lvl7pPr>
            <a:lvl8pPr marL="0" marR="0" lvl="7" indent="0" algn="l" rtl="0">
              <a:spcBef>
                <a:spcPts val="0"/>
              </a:spcBef>
              <a:defRPr/>
            </a:lvl8pPr>
            <a:lvl9pPr marL="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sldNum" idx="12"/>
          </p:nvPr>
        </p:nvSpPr>
        <p:spPr>
          <a:xfrm>
            <a:off x="6553200" y="6243637"/>
            <a:ext cx="21335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Garamond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‹#›</a:t>
            </a:fld>
            <a:endParaRPr lang="en-US" sz="1200" b="0" i="0" u="none" strike="noStrike" cap="non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l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l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l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l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ftr" idx="11"/>
          </p:nvPr>
        </p:nvSpPr>
        <p:spPr>
          <a:xfrm>
            <a:off x="3048000" y="6248400"/>
            <a:ext cx="3352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0" marR="0" lvl="1" indent="0" algn="l" rtl="0">
              <a:spcBef>
                <a:spcPts val="0"/>
              </a:spcBef>
              <a:defRPr/>
            </a:lvl2pPr>
            <a:lvl3pPr marL="0" marR="0" lvl="2" indent="0" algn="l" rtl="0">
              <a:spcBef>
                <a:spcPts val="0"/>
              </a:spcBef>
              <a:defRPr/>
            </a:lvl3pPr>
            <a:lvl4pPr marL="0" marR="0" lvl="3" indent="0" algn="l" rtl="0">
              <a:spcBef>
                <a:spcPts val="0"/>
              </a:spcBef>
              <a:defRPr/>
            </a:lvl4pPr>
            <a:lvl5pPr marL="0" marR="0" lvl="4" indent="0" algn="l" rtl="0">
              <a:spcBef>
                <a:spcPts val="0"/>
              </a:spcBef>
              <a:defRPr/>
            </a:lvl5pPr>
            <a:lvl6pPr marL="0" marR="0" lvl="5" indent="0" algn="l" rtl="0">
              <a:spcBef>
                <a:spcPts val="0"/>
              </a:spcBef>
              <a:defRPr/>
            </a:lvl6pPr>
            <a:lvl7pPr marL="0" marR="0" lvl="6" indent="0" algn="l" rtl="0">
              <a:spcBef>
                <a:spcPts val="0"/>
              </a:spcBef>
              <a:defRPr/>
            </a:lvl7pPr>
            <a:lvl8pPr marL="0" marR="0" lvl="7" indent="0" algn="l" rtl="0">
              <a:spcBef>
                <a:spcPts val="0"/>
              </a:spcBef>
              <a:defRPr/>
            </a:lvl8pPr>
            <a:lvl9pPr marL="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sldNum" idx="12"/>
          </p:nvPr>
        </p:nvSpPr>
        <p:spPr>
          <a:xfrm>
            <a:off x="6553200" y="6243637"/>
            <a:ext cx="21335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Garamond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‹#›</a:t>
            </a:fld>
            <a:endParaRPr lang="en-US" sz="1200" b="0" i="0" u="none" strike="noStrike" cap="non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lvl="0" indent="0" rtl="0">
              <a:spcBef>
                <a:spcPts val="0"/>
              </a:spcBef>
              <a:buFont typeface="Arial"/>
              <a:buNone/>
              <a:defRPr/>
            </a:lvl1pPr>
            <a:lvl2pPr marL="457200" lvl="1" indent="0" rtl="0">
              <a:spcBef>
                <a:spcPts val="0"/>
              </a:spcBef>
              <a:buFont typeface="Arial"/>
              <a:buNone/>
              <a:defRPr/>
            </a:lvl2pPr>
            <a:lvl3pPr marL="914400" lvl="2" indent="0" rtl="0">
              <a:spcBef>
                <a:spcPts val="0"/>
              </a:spcBef>
              <a:buFont typeface="Arial"/>
              <a:buNone/>
              <a:defRPr/>
            </a:lvl3pPr>
            <a:lvl4pPr marL="1371600" lvl="3" indent="0" rtl="0">
              <a:spcBef>
                <a:spcPts val="0"/>
              </a:spcBef>
              <a:buFont typeface="Arial"/>
              <a:buNone/>
              <a:defRPr/>
            </a:lvl4pPr>
            <a:lvl5pPr marL="1828800" lvl="4" indent="0" rtl="0">
              <a:spcBef>
                <a:spcPts val="0"/>
              </a:spcBef>
              <a:buFont typeface="Arial"/>
              <a:buNone/>
              <a:defRPr/>
            </a:lvl5pPr>
            <a:lvl6pPr marL="2286000" lvl="5" indent="0" rtl="0">
              <a:spcBef>
                <a:spcPts val="0"/>
              </a:spcBef>
              <a:buFont typeface="Arial"/>
              <a:buNone/>
              <a:defRPr/>
            </a:lvl6pPr>
            <a:lvl7pPr marL="2743200" lvl="6" indent="0" rtl="0">
              <a:spcBef>
                <a:spcPts val="0"/>
              </a:spcBef>
              <a:buFont typeface="Arial"/>
              <a:buNone/>
              <a:defRPr/>
            </a:lvl7pPr>
            <a:lvl8pPr marL="3200400" lvl="7" indent="0" rtl="0">
              <a:spcBef>
                <a:spcPts val="0"/>
              </a:spcBef>
              <a:buFont typeface="Arial"/>
              <a:buNone/>
              <a:defRPr/>
            </a:lvl8pPr>
            <a:lvl9pPr marL="3657600" lvl="8" indent="0" rtl="0">
              <a:spcBef>
                <a:spcPts val="0"/>
              </a:spcBef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lvl="0" indent="0" rtl="0">
              <a:spcBef>
                <a:spcPts val="0"/>
              </a:spcBef>
              <a:buFont typeface="Arial"/>
              <a:buNone/>
              <a:defRPr/>
            </a:lvl1pPr>
            <a:lvl2pPr marL="457200" lvl="1" indent="0" rtl="0">
              <a:spcBef>
                <a:spcPts val="0"/>
              </a:spcBef>
              <a:buFont typeface="Arial"/>
              <a:buNone/>
              <a:defRPr/>
            </a:lvl2pPr>
            <a:lvl3pPr marL="914400" lvl="2" indent="0" rtl="0">
              <a:spcBef>
                <a:spcPts val="0"/>
              </a:spcBef>
              <a:buFont typeface="Arial"/>
              <a:buNone/>
              <a:defRPr/>
            </a:lvl3pPr>
            <a:lvl4pPr marL="1371600" lvl="3" indent="0" rtl="0">
              <a:spcBef>
                <a:spcPts val="0"/>
              </a:spcBef>
              <a:buFont typeface="Arial"/>
              <a:buNone/>
              <a:defRPr/>
            </a:lvl4pPr>
            <a:lvl5pPr marL="1828800" lvl="4" indent="0" rtl="0">
              <a:spcBef>
                <a:spcPts val="0"/>
              </a:spcBef>
              <a:buFont typeface="Arial"/>
              <a:buNone/>
              <a:defRPr/>
            </a:lvl5pPr>
            <a:lvl6pPr marL="2286000" lvl="5" indent="0" rtl="0">
              <a:spcBef>
                <a:spcPts val="0"/>
              </a:spcBef>
              <a:buFont typeface="Arial"/>
              <a:buNone/>
              <a:defRPr/>
            </a:lvl6pPr>
            <a:lvl7pPr marL="2743200" lvl="6" indent="0" rtl="0">
              <a:spcBef>
                <a:spcPts val="0"/>
              </a:spcBef>
              <a:buFont typeface="Arial"/>
              <a:buNone/>
              <a:defRPr/>
            </a:lvl7pPr>
            <a:lvl8pPr marL="3200400" lvl="7" indent="0" rtl="0">
              <a:spcBef>
                <a:spcPts val="0"/>
              </a:spcBef>
              <a:buFont typeface="Arial"/>
              <a:buNone/>
              <a:defRPr/>
            </a:lvl8pPr>
            <a:lvl9pPr marL="3657600" lvl="8" indent="0" rtl="0">
              <a:spcBef>
                <a:spcPts val="0"/>
              </a:spcBef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ftr" idx="11"/>
          </p:nvPr>
        </p:nvSpPr>
        <p:spPr>
          <a:xfrm>
            <a:off x="3048000" y="6248400"/>
            <a:ext cx="3352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0" marR="0" lvl="1" indent="0" algn="l" rtl="0">
              <a:spcBef>
                <a:spcPts val="0"/>
              </a:spcBef>
              <a:defRPr/>
            </a:lvl2pPr>
            <a:lvl3pPr marL="0" marR="0" lvl="2" indent="0" algn="l" rtl="0">
              <a:spcBef>
                <a:spcPts val="0"/>
              </a:spcBef>
              <a:defRPr/>
            </a:lvl3pPr>
            <a:lvl4pPr marL="0" marR="0" lvl="3" indent="0" algn="l" rtl="0">
              <a:spcBef>
                <a:spcPts val="0"/>
              </a:spcBef>
              <a:defRPr/>
            </a:lvl4pPr>
            <a:lvl5pPr marL="0" marR="0" lvl="4" indent="0" algn="l" rtl="0">
              <a:spcBef>
                <a:spcPts val="0"/>
              </a:spcBef>
              <a:defRPr/>
            </a:lvl5pPr>
            <a:lvl6pPr marL="0" marR="0" lvl="5" indent="0" algn="l" rtl="0">
              <a:spcBef>
                <a:spcPts val="0"/>
              </a:spcBef>
              <a:defRPr/>
            </a:lvl6pPr>
            <a:lvl7pPr marL="0" marR="0" lvl="6" indent="0" algn="l" rtl="0">
              <a:spcBef>
                <a:spcPts val="0"/>
              </a:spcBef>
              <a:defRPr/>
            </a:lvl7pPr>
            <a:lvl8pPr marL="0" marR="0" lvl="7" indent="0" algn="l" rtl="0">
              <a:spcBef>
                <a:spcPts val="0"/>
              </a:spcBef>
              <a:defRPr/>
            </a:lvl8pPr>
            <a:lvl9pPr marL="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sldNum" idx="12"/>
          </p:nvPr>
        </p:nvSpPr>
        <p:spPr>
          <a:xfrm>
            <a:off x="6553200" y="6243637"/>
            <a:ext cx="21335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Garamond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‹#›</a:t>
            </a:fld>
            <a:endParaRPr lang="en-US" sz="1200" b="0" i="0" u="none" strike="noStrike" cap="non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609600" y="1219200"/>
            <a:ext cx="7924800" cy="914400"/>
          </a:xfrm>
          <a:custGeom>
            <a:avLst/>
            <a:gdLst/>
            <a:ahLst/>
            <a:cxnLst/>
            <a:rect l="0" t="0" r="0" b="0"/>
            <a:pathLst>
              <a:path w="1000" h="1000" extrusionOk="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1" name="Shape 11"/>
          <p:cNvCxnSpPr/>
          <p:nvPr/>
        </p:nvCxnSpPr>
        <p:spPr>
          <a:xfrm>
            <a:off x="1981200" y="3962400"/>
            <a:ext cx="6511924" cy="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2" name="Shape 12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defRPr/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defRPr/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defRPr/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defRPr/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defRPr/>
            </a:lvl5pPr>
            <a:lvl6pPr marL="457200" marR="0" lvl="5" indent="0" algn="l" rtl="0">
              <a:spcBef>
                <a:spcPts val="0"/>
              </a:spcBef>
              <a:spcAft>
                <a:spcPts val="0"/>
              </a:spcAft>
              <a:defRPr/>
            </a:lvl6pPr>
            <a:lvl7pPr marL="914400" marR="0" lvl="6" indent="0" algn="l" rtl="0">
              <a:spcBef>
                <a:spcPts val="0"/>
              </a:spcBef>
              <a:spcAft>
                <a:spcPts val="0"/>
              </a:spcAft>
              <a:defRPr/>
            </a:lvl7pPr>
            <a:lvl8pPr marL="1371600" marR="0" lvl="7" indent="0" algn="l" rtl="0">
              <a:spcBef>
                <a:spcPts val="0"/>
              </a:spcBef>
              <a:spcAft>
                <a:spcPts val="0"/>
              </a:spcAft>
              <a:defRPr/>
            </a:lvl8pPr>
            <a:lvl9pPr marL="1828800" marR="0" lvl="8" indent="0" algn="l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307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9075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Char char="■"/>
              <a:defRPr/>
            </a:lvl1pPr>
            <a:lvl2pPr marL="669925" marR="0" lvl="1" indent="-227965" algn="l" rtl="0"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Font typeface="Noto Symbol"/>
              <a:buChar char="❑"/>
              <a:defRPr/>
            </a:lvl2pPr>
            <a:lvl3pPr marL="1022350" marR="0" lvl="2" indent="-271144" algn="l" rtl="0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Char char="■"/>
              <a:defRPr/>
            </a:lvl3pPr>
            <a:lvl4pPr marL="1339850" marR="0" lvl="3" indent="-234950" algn="l" rtl="0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Noto Symbol"/>
              <a:buChar char="❑"/>
              <a:defRPr/>
            </a:lvl4pPr>
            <a:lvl5pPr marL="1681163" marR="0" lvl="4" indent="-252413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Char char="▪"/>
              <a:defRPr/>
            </a:lvl5pPr>
            <a:lvl6pPr marL="2138363" marR="0" lvl="5" indent="-252413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Char char="▪"/>
              <a:defRPr/>
            </a:lvl6pPr>
            <a:lvl7pPr marL="2595563" marR="0" lvl="6" indent="-252413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Char char="▪"/>
              <a:defRPr/>
            </a:lvl7pPr>
            <a:lvl8pPr marL="3052763" marR="0" lvl="7" indent="-252413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Char char="▪"/>
              <a:defRPr/>
            </a:lvl8pPr>
            <a:lvl9pPr marL="3509963" marR="0" lvl="8" indent="-252412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Char char="▪"/>
              <a:defRPr/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dt" idx="10"/>
          </p:nvPr>
        </p:nvSpPr>
        <p:spPr>
          <a:xfrm>
            <a:off x="457200" y="6243637"/>
            <a:ext cx="21335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ftr" idx="11"/>
          </p:nvPr>
        </p:nvSpPr>
        <p:spPr>
          <a:xfrm>
            <a:off x="3124200" y="6243637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sldNum" idx="12"/>
          </p:nvPr>
        </p:nvSpPr>
        <p:spPr>
          <a:xfrm>
            <a:off x="6553200" y="6243637"/>
            <a:ext cx="21335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Garamond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‹#›</a:t>
            </a:fld>
            <a:endParaRPr lang="en-US" sz="1200" b="0" i="0" u="none" strike="noStrike" cap="non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defRPr/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defRPr/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defRPr/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defRPr/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defRPr/>
            </a:lvl5pPr>
            <a:lvl6pPr marL="457200" marR="0" lvl="5" indent="0" algn="l" rtl="0">
              <a:spcBef>
                <a:spcPts val="0"/>
              </a:spcBef>
              <a:spcAft>
                <a:spcPts val="0"/>
              </a:spcAft>
              <a:defRPr/>
            </a:lvl6pPr>
            <a:lvl7pPr marL="914400" marR="0" lvl="6" indent="0" algn="l" rtl="0">
              <a:spcBef>
                <a:spcPts val="0"/>
              </a:spcBef>
              <a:spcAft>
                <a:spcPts val="0"/>
              </a:spcAft>
              <a:defRPr/>
            </a:lvl7pPr>
            <a:lvl8pPr marL="1371600" marR="0" lvl="7" indent="0" algn="l" rtl="0">
              <a:spcBef>
                <a:spcPts val="0"/>
              </a:spcBef>
              <a:spcAft>
                <a:spcPts val="0"/>
              </a:spcAft>
              <a:defRPr/>
            </a:lvl8pPr>
            <a:lvl9pPr marL="1828800" marR="0" lvl="8" indent="0" algn="l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307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9075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Char char="■"/>
              <a:defRPr/>
            </a:lvl1pPr>
            <a:lvl2pPr marL="669925" marR="0" lvl="1" indent="-227965" algn="l" rtl="0"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Font typeface="Noto Symbol"/>
              <a:buChar char="❑"/>
              <a:defRPr/>
            </a:lvl2pPr>
            <a:lvl3pPr marL="1022350" marR="0" lvl="2" indent="-271144" algn="l" rtl="0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Char char="■"/>
              <a:defRPr/>
            </a:lvl3pPr>
            <a:lvl4pPr marL="1339850" marR="0" lvl="3" indent="-234950" algn="l" rtl="0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Noto Symbol"/>
              <a:buChar char="❑"/>
              <a:defRPr/>
            </a:lvl4pPr>
            <a:lvl5pPr marL="1681163" marR="0" lvl="4" indent="-252413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Char char="▪"/>
              <a:defRPr/>
            </a:lvl5pPr>
            <a:lvl6pPr marL="2138363" marR="0" lvl="5" indent="-252413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Char char="▪"/>
              <a:defRPr/>
            </a:lvl6pPr>
            <a:lvl7pPr marL="2595563" marR="0" lvl="6" indent="-252413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Char char="▪"/>
              <a:defRPr/>
            </a:lvl7pPr>
            <a:lvl8pPr marL="3052763" marR="0" lvl="7" indent="-252413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Char char="▪"/>
              <a:defRPr/>
            </a:lvl8pPr>
            <a:lvl9pPr marL="3509963" marR="0" lvl="8" indent="-252412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Char char="▪"/>
              <a:defRPr/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ftr" idx="11"/>
          </p:nvPr>
        </p:nvSpPr>
        <p:spPr>
          <a:xfrm>
            <a:off x="3048000" y="6248400"/>
            <a:ext cx="3352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6553200" y="6243637"/>
            <a:ext cx="21335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Garamond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‹#›</a:t>
            </a:fld>
            <a:endParaRPr lang="en-US" sz="1200" b="0" i="0" u="none" strike="noStrike" cap="non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28" name="Shape 28"/>
          <p:cNvSpPr/>
          <p:nvPr/>
        </p:nvSpPr>
        <p:spPr>
          <a:xfrm>
            <a:off x="381000" y="228600"/>
            <a:ext cx="8229599" cy="609600"/>
          </a:xfrm>
          <a:custGeom>
            <a:avLst/>
            <a:gdLst/>
            <a:ahLst/>
            <a:cxnLst/>
            <a:rect l="0" t="0" r="0" b="0"/>
            <a:pathLst>
              <a:path w="1000" h="1000" extrusionOk="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 txBox="1">
            <a:spLocks noGrp="1"/>
          </p:cNvSpPr>
          <p:nvPr>
            <p:ph type="ctrTitle"/>
          </p:nvPr>
        </p:nvSpPr>
        <p:spPr>
          <a:xfrm>
            <a:off x="914400" y="1524000"/>
            <a:ext cx="7623174" cy="1752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99FF"/>
              </a:buClr>
              <a:buSzPct val="25000"/>
              <a:buFont typeface="Arial"/>
              <a:buNone/>
            </a:pPr>
            <a:r>
              <a:rPr lang="en-US" sz="4800" b="0" i="0" u="none" strike="noStrike" cap="none">
                <a:solidFill>
                  <a:srgbClr val="6699FF"/>
                </a:solidFill>
                <a:latin typeface="Arial"/>
                <a:ea typeface="Arial"/>
                <a:cs typeface="Arial"/>
                <a:sym typeface="Arial"/>
              </a:rPr>
              <a:t>Security Program and Policies</a:t>
            </a:r>
            <a:br>
              <a:rPr lang="en-US" sz="4800" b="0" i="0" u="none" strike="noStrike" cap="none">
                <a:solidFill>
                  <a:srgbClr val="6699FF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900" b="0" i="0" u="none" strike="noStrike" cap="none">
                <a:solidFill>
                  <a:srgbClr val="6699FF"/>
                </a:solidFill>
                <a:latin typeface="Arial"/>
                <a:ea typeface="Arial"/>
                <a:cs typeface="Arial"/>
                <a:sym typeface="Arial"/>
              </a:rPr>
              <a:t>Principles and Practices</a:t>
            </a:r>
          </a:p>
        </p:txBody>
      </p:sp>
      <p:sp>
        <p:nvSpPr>
          <p:cNvPr id="88" name="Shape 88"/>
          <p:cNvSpPr txBox="1">
            <a:spLocks noGrp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ymbol"/>
              <a:buNone/>
            </a:pPr>
            <a:r>
              <a:rPr lang="en-US" sz="2800" b="0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by Sari Stern </a:t>
            </a:r>
            <a:r>
              <a:rPr lang="en-US" sz="2800" b="0" i="0" u="none" strike="noStrike" cap="none" dirty="0" smtClean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Greene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ymbol"/>
              <a:buNone/>
            </a:pPr>
            <a:r>
              <a:rPr lang="en-US" sz="2800" dirty="0" smtClean="0">
                <a:solidFill>
                  <a:schemeClr val="accent1"/>
                </a:solidFill>
              </a:rPr>
              <a:t>Updated 02/2018</a:t>
            </a:r>
            <a:endParaRPr lang="en-US" sz="2800" b="0" i="0" u="none" strike="noStrike" cap="none" dirty="0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Shape 89"/>
          <p:cNvSpPr txBox="1"/>
          <p:nvPr/>
        </p:nvSpPr>
        <p:spPr>
          <a:xfrm>
            <a:off x="0" y="6064250"/>
            <a:ext cx="9144000" cy="800099"/>
          </a:xfrm>
          <a:prstGeom prst="rect">
            <a:avLst/>
          </a:prstGeom>
          <a:solidFill>
            <a:srgbClr val="333399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Times New Roman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	</a:t>
            </a: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mo"/>
              <a:buNone/>
            </a:pPr>
            <a:r>
              <a:rPr lang="en-US" sz="1600" b="0" i="1" u="none" strike="noStrike" cap="none">
                <a:solidFill>
                  <a:schemeClr val="dk2"/>
                </a:solidFill>
                <a:latin typeface="Arimo"/>
                <a:ea typeface="Arimo"/>
                <a:cs typeface="Arimo"/>
                <a:sym typeface="Arimo"/>
              </a:rPr>
              <a:t>			</a:t>
            </a:r>
            <a:r>
              <a:rPr lang="en-US" sz="1800" b="0" i="1" u="none" strike="noStrike" cap="non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Chapter 2: Policy Elements and Style</a:t>
            </a:r>
          </a:p>
        </p:txBody>
      </p:sp>
      <p:pic>
        <p:nvPicPr>
          <p:cNvPr id="90" name="Shape 9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85775" y="4572000"/>
            <a:ext cx="1493836" cy="19049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/>
          <p:nvPr/>
        </p:nvSpPr>
        <p:spPr>
          <a:xfrm>
            <a:off x="3048000" y="6248400"/>
            <a:ext cx="3352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Copyright 2014 Pearson Education, Inc.l</a:t>
            </a:r>
          </a:p>
        </p:txBody>
      </p:sp>
      <p:sp>
        <p:nvSpPr>
          <p:cNvPr id="140" name="Shape 140"/>
          <p:cNvSpPr txBox="1"/>
          <p:nvPr/>
        </p:nvSpPr>
        <p:spPr>
          <a:xfrm>
            <a:off x="6553200" y="6243637"/>
            <a:ext cx="21335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Garamond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10</a:t>
            </a:fld>
            <a:endParaRPr lang="en-US" sz="1200" b="0" i="0" u="none" strike="noStrike" cap="non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141" name="Shape 141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en-US" sz="40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Policy</a:t>
            </a:r>
            <a:r>
              <a:rPr lang="en-US"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0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Format</a:t>
            </a:r>
          </a:p>
        </p:txBody>
      </p:sp>
      <p:sp>
        <p:nvSpPr>
          <p:cNvPr id="142" name="Shape 1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307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64999"/>
              <a:buFont typeface="Noto Symbol"/>
              <a:buChar char="■"/>
            </a:pPr>
            <a:r>
              <a:rPr lang="en-US" sz="30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The style and format of a policy will change based on the target audience of said policy</a:t>
            </a:r>
          </a:p>
          <a:p>
            <a:pPr marL="1022350" marR="0" lvl="2" indent="-361950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ct val="65000"/>
              <a:buFont typeface="Noto Symbol"/>
              <a:buChar char="■"/>
            </a:pPr>
            <a:r>
              <a:rPr lang="en-US" sz="22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Identify and understand the audience</a:t>
            </a:r>
          </a:p>
          <a:p>
            <a:pPr marL="1022350" marR="0" lvl="2" indent="-361950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ct val="65000"/>
              <a:buFont typeface="Noto Symbol"/>
              <a:buChar char="■"/>
            </a:pPr>
            <a:r>
              <a:rPr lang="en-US" sz="22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Identify the culture shared by the target audience</a:t>
            </a:r>
          </a:p>
          <a:p>
            <a:pPr marL="669925" marR="0" lvl="1" indent="-327025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Noto Symbol"/>
              <a:buChar char="❑"/>
            </a:pPr>
            <a:r>
              <a:rPr lang="en-US" sz="26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Plan the organization of the document before you start writing it. Will it be…</a:t>
            </a:r>
          </a:p>
          <a:p>
            <a:pPr marL="1022350" marR="0" lvl="2" indent="-361950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ct val="65000"/>
              <a:buFont typeface="Noto Symbol"/>
              <a:buChar char="■"/>
            </a:pPr>
            <a:r>
              <a:rPr lang="en-US" sz="22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One document with multiple sections?</a:t>
            </a:r>
          </a:p>
          <a:p>
            <a:pPr marL="1339850" marR="0" lvl="3" indent="-3238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Noto Symbol"/>
              <a:buChar char="❑"/>
            </a:pPr>
            <a:r>
              <a:rPr lang="en-US" sz="20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Consolidated policy section</a:t>
            </a:r>
          </a:p>
          <a:p>
            <a:pPr marL="1022350" marR="0" lvl="2" indent="-361950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ct val="65000"/>
              <a:buFont typeface="Noto Symbol"/>
              <a:buChar char="■"/>
            </a:pPr>
            <a:r>
              <a:rPr lang="en-US" sz="22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Several individual documents?</a:t>
            </a:r>
          </a:p>
          <a:p>
            <a:pPr marL="1339850" marR="0" lvl="3" indent="-3238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Noto Symbol"/>
              <a:buChar char="❑"/>
            </a:pPr>
            <a:r>
              <a:rPr lang="en-US" sz="20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Singular policy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 txBox="1"/>
          <p:nvPr/>
        </p:nvSpPr>
        <p:spPr>
          <a:xfrm>
            <a:off x="3048000" y="6248400"/>
            <a:ext cx="3352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Copyright 2014 Pearson Education, Inc.l</a:t>
            </a:r>
          </a:p>
        </p:txBody>
      </p:sp>
      <p:sp>
        <p:nvSpPr>
          <p:cNvPr id="149" name="Shape 149"/>
          <p:cNvSpPr txBox="1"/>
          <p:nvPr/>
        </p:nvSpPr>
        <p:spPr>
          <a:xfrm>
            <a:off x="6553200" y="6243637"/>
            <a:ext cx="21335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Garamond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11</a:t>
            </a:fld>
            <a:endParaRPr lang="en-US" sz="1200" b="0" i="0" u="none" strike="noStrike" cap="non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150" name="Shape 150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en-US" sz="40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Policy Components</a:t>
            </a:r>
          </a:p>
        </p:txBody>
      </p:sp>
      <p:sp>
        <p:nvSpPr>
          <p:cNvPr id="151" name="Shape 15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307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64999"/>
              <a:buFont typeface="Noto Symbol"/>
              <a:buChar char="■"/>
            </a:pPr>
            <a:r>
              <a:rPr lang="en-US" sz="30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Policy components</a:t>
            </a:r>
          </a:p>
          <a:p>
            <a:pPr marL="669925" marR="0" lvl="1" indent="-327025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Noto Symbol"/>
              <a:buChar char="❑"/>
            </a:pPr>
            <a:r>
              <a:rPr lang="en-US" sz="26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Policies include many different sections and components</a:t>
            </a:r>
          </a:p>
          <a:p>
            <a:pPr marL="669925" marR="0" lvl="1" indent="-327025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Noto Symbol"/>
              <a:buChar char="❑"/>
            </a:pPr>
            <a:r>
              <a:rPr lang="en-US" sz="26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Each component has a different purpose</a:t>
            </a:r>
          </a:p>
          <a:p>
            <a:pPr marL="669925" marR="0" lvl="1" indent="-327025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Noto Symbol"/>
              <a:buChar char="❑"/>
            </a:pPr>
            <a:r>
              <a:rPr lang="en-US" sz="26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Clearly identify the purpose of each element in the planning phase before the writing part starts</a:t>
            </a: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 txBox="1"/>
          <p:nvPr/>
        </p:nvSpPr>
        <p:spPr>
          <a:xfrm>
            <a:off x="3048000" y="6248400"/>
            <a:ext cx="3352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Copyright 2014 Pearson Education, Inc.l</a:t>
            </a:r>
          </a:p>
        </p:txBody>
      </p:sp>
      <p:sp>
        <p:nvSpPr>
          <p:cNvPr id="158" name="Shape 158"/>
          <p:cNvSpPr txBox="1"/>
          <p:nvPr/>
        </p:nvSpPr>
        <p:spPr>
          <a:xfrm>
            <a:off x="6553200" y="6243637"/>
            <a:ext cx="21335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Garamond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12</a:t>
            </a:fld>
            <a:endParaRPr lang="en-US" sz="1200" b="0" i="0" u="none" strike="noStrike" cap="non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159" name="Shape 159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en-US" sz="36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Version Control</a:t>
            </a:r>
          </a:p>
        </p:txBody>
      </p:sp>
      <p:sp>
        <p:nvSpPr>
          <p:cNvPr id="160" name="Shape 160"/>
          <p:cNvSpPr txBox="1">
            <a:spLocks noGrp="1"/>
          </p:cNvSpPr>
          <p:nvPr>
            <p:ph type="body" idx="1"/>
          </p:nvPr>
        </p:nvSpPr>
        <p:spPr>
          <a:xfrm>
            <a:off x="457200" y="1371600"/>
            <a:ext cx="8229600" cy="47593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65000"/>
              <a:buFont typeface="Noto Symbol"/>
              <a:buChar char="■"/>
            </a:pPr>
            <a:r>
              <a:rPr lang="en-US" sz="24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Used to keep track of the changes to the policy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ct val="65000"/>
              <a:buFont typeface="Noto Symbol"/>
              <a:buChar char="■"/>
            </a:pPr>
            <a:r>
              <a:rPr lang="en-US" sz="24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Usually identified by a number or letter code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ct val="65000"/>
              <a:buFont typeface="Noto Symbol"/>
              <a:buChar char="■"/>
            </a:pPr>
            <a:r>
              <a:rPr lang="en-US" sz="24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Major revisions advance by a number or letter</a:t>
            </a:r>
          </a:p>
          <a:p>
            <a:pPr marL="669925" marR="0" lvl="1" indent="-327025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Noto Symbol"/>
              <a:buChar char="❑"/>
            </a:pPr>
            <a:r>
              <a:rPr lang="en-US" sz="20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1.0, 2.0, 3.0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ct val="65000"/>
              <a:buFont typeface="Noto Symbol"/>
              <a:buChar char="■"/>
            </a:pPr>
            <a:r>
              <a:rPr lang="en-US" sz="24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Minor revisions advance by a subsection</a:t>
            </a:r>
          </a:p>
          <a:p>
            <a:pPr marL="669925" marR="0" lvl="1" indent="-327025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Noto Symbol"/>
              <a:buChar char="❑"/>
            </a:pPr>
            <a:r>
              <a:rPr lang="en-US" sz="20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1.1, 1.2, 1.3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ct val="65000"/>
              <a:buFont typeface="Noto Symbol"/>
              <a:buChar char="■"/>
            </a:pPr>
            <a:r>
              <a:rPr lang="en-US" sz="24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Version control documentation includes:</a:t>
            </a:r>
          </a:p>
          <a:p>
            <a:pPr marL="669925" marR="0" lvl="1" indent="-327025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Noto Symbol"/>
              <a:buChar char="❑"/>
            </a:pPr>
            <a:r>
              <a:rPr lang="en-US" sz="20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Change date</a:t>
            </a:r>
          </a:p>
          <a:p>
            <a:pPr marL="669925" marR="0" lvl="1" indent="-327025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Noto Symbol"/>
              <a:buChar char="❑"/>
            </a:pPr>
            <a:r>
              <a:rPr lang="en-US" sz="20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Name of the person(s) making the change</a:t>
            </a:r>
          </a:p>
          <a:p>
            <a:pPr marL="669925" marR="0" lvl="1" indent="-327025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Noto Symbol"/>
              <a:buChar char="❑"/>
            </a:pPr>
            <a:r>
              <a:rPr lang="en-US" sz="20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Brief synopsis of the change</a:t>
            </a:r>
          </a:p>
          <a:p>
            <a:pPr marL="669925" marR="0" lvl="1" indent="-327025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Noto Symbol"/>
              <a:buChar char="❑"/>
            </a:pPr>
            <a:r>
              <a:rPr lang="en-US" sz="20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Who authorized the change</a:t>
            </a:r>
          </a:p>
          <a:p>
            <a:pPr marL="669925" marR="0" lvl="1" indent="-327025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Noto Symbol"/>
              <a:buChar char="❑"/>
            </a:pPr>
            <a:r>
              <a:rPr lang="en-US" sz="20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The effective date of the change</a:t>
            </a:r>
          </a:p>
          <a:p>
            <a:pPr marL="669925" marR="0" lvl="1" indent="-327025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ct val="59999"/>
              <a:buFont typeface="Noto Symbol"/>
              <a:buNone/>
            </a:pPr>
            <a:endParaRPr sz="2400" b="0" i="0" u="none" strike="noStrike" cap="none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69925" marR="0" lvl="1" indent="-327025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Noto Symbol"/>
              <a:buNone/>
            </a:pPr>
            <a:endParaRPr sz="2600" b="0" i="0" u="none" strike="noStrike" cap="none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64999"/>
              <a:buFont typeface="Noto Symbol"/>
              <a:buNone/>
            </a:pPr>
            <a:endParaRPr sz="3000" b="0" i="0" u="none" strike="noStrike" cap="none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64999"/>
              <a:buFont typeface="Noto Symbol"/>
              <a:buNone/>
            </a:pPr>
            <a:endParaRPr sz="3000" b="0" i="0" u="none" strike="noStrike" cap="none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en-US" sz="40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Introduction</a:t>
            </a:r>
          </a:p>
        </p:txBody>
      </p:sp>
      <p:sp>
        <p:nvSpPr>
          <p:cNvPr id="166" name="Shape 16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307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64999"/>
              <a:buFont typeface="Noto Symbol"/>
              <a:buChar char="■"/>
            </a:pPr>
            <a:r>
              <a:rPr lang="en-US" sz="30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Provides context and meaning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64999"/>
              <a:buFont typeface="Noto Symbol"/>
              <a:buChar char="■"/>
            </a:pPr>
            <a:r>
              <a:rPr lang="en-US" sz="30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Explains the significance of the policy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64999"/>
              <a:buFont typeface="Noto Symbol"/>
              <a:buChar char="■"/>
            </a:pPr>
            <a:r>
              <a:rPr lang="en-US" sz="30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Explains the exemption process and the consequences of noncompliance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64999"/>
              <a:buFont typeface="Noto Symbol"/>
              <a:buChar char="■"/>
            </a:pPr>
            <a:r>
              <a:rPr lang="en-US" sz="30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Reinforces the authority of the policy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64999"/>
              <a:buFont typeface="Noto Symbol"/>
              <a:buChar char="■"/>
            </a:pPr>
            <a:r>
              <a:rPr lang="en-US" sz="30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A separate document for a singular policy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64999"/>
              <a:buFont typeface="Noto Symbol"/>
              <a:buChar char="■"/>
            </a:pPr>
            <a:r>
              <a:rPr lang="en-US" sz="30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Follows the version control table and serves as a preface for consolidated policy</a:t>
            </a:r>
          </a:p>
        </p:txBody>
      </p:sp>
      <p:sp>
        <p:nvSpPr>
          <p:cNvPr id="167" name="Shape 167"/>
          <p:cNvSpPr txBox="1"/>
          <p:nvPr/>
        </p:nvSpPr>
        <p:spPr>
          <a:xfrm>
            <a:off x="3048000" y="6248400"/>
            <a:ext cx="3352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Copyright 2014 Pearson Education, Inc.l</a:t>
            </a:r>
          </a:p>
        </p:txBody>
      </p:sp>
      <p:sp>
        <p:nvSpPr>
          <p:cNvPr id="168" name="Shape 168"/>
          <p:cNvSpPr txBox="1"/>
          <p:nvPr/>
        </p:nvSpPr>
        <p:spPr>
          <a:xfrm>
            <a:off x="6553200" y="6243637"/>
            <a:ext cx="21335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Garamond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13</a:t>
            </a:fld>
            <a:endParaRPr lang="en-US" sz="1200" b="0" i="0" u="none" strike="noStrike" cap="non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pe 174"/>
          <p:cNvSpPr txBox="1"/>
          <p:nvPr/>
        </p:nvSpPr>
        <p:spPr>
          <a:xfrm>
            <a:off x="3048000" y="6248400"/>
            <a:ext cx="3352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Copyright 2014 Pearson Education, Inc.l</a:t>
            </a:r>
          </a:p>
        </p:txBody>
      </p:sp>
      <p:sp>
        <p:nvSpPr>
          <p:cNvPr id="175" name="Shape 175"/>
          <p:cNvSpPr txBox="1"/>
          <p:nvPr/>
        </p:nvSpPr>
        <p:spPr>
          <a:xfrm>
            <a:off x="6553200" y="6243637"/>
            <a:ext cx="21335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Garamond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14</a:t>
            </a:fld>
            <a:endParaRPr lang="en-US" sz="1200" b="0" i="0" u="none" strike="noStrike" cap="non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176" name="Shape 176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en-US" sz="36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Policy Headings</a:t>
            </a:r>
          </a:p>
        </p:txBody>
      </p:sp>
      <p:sp>
        <p:nvSpPr>
          <p:cNvPr id="177" name="Shape 177"/>
          <p:cNvSpPr txBox="1">
            <a:spLocks noGrp="1"/>
          </p:cNvSpPr>
          <p:nvPr>
            <p:ph type="body" idx="1"/>
          </p:nvPr>
        </p:nvSpPr>
        <p:spPr>
          <a:xfrm>
            <a:off x="457200" y="1143000"/>
            <a:ext cx="8229600" cy="49879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65000"/>
              <a:buFont typeface="Noto Symbol"/>
              <a:buChar char="■"/>
            </a:pPr>
            <a:r>
              <a:rPr lang="en-US" sz="28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Identifies the policy by name and provides an overview of the policy topic or category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ct val="65000"/>
              <a:buFont typeface="Noto Symbol"/>
              <a:buChar char="■"/>
            </a:pPr>
            <a:r>
              <a:rPr lang="en-US" sz="28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The format and content depends on the policy format</a:t>
            </a:r>
          </a:p>
          <a:p>
            <a:pPr marL="669925" marR="0" lvl="1" indent="-327025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ct val="59999"/>
              <a:buFont typeface="Noto Symbol"/>
              <a:buChar char="❑"/>
            </a:pPr>
            <a:r>
              <a:rPr lang="en-US" sz="24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Singular policy includes:</a:t>
            </a:r>
          </a:p>
          <a:p>
            <a:pPr marL="1022350" marR="0" lvl="2" indent="-3619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4999"/>
              <a:buFont typeface="Noto Symbol"/>
              <a:buChar char="■"/>
            </a:pPr>
            <a:r>
              <a:rPr lang="en-US" sz="20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Name of the organization or the division</a:t>
            </a:r>
          </a:p>
          <a:p>
            <a:pPr marL="1022350" marR="0" lvl="2" indent="-3619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4999"/>
              <a:buFont typeface="Noto Symbol"/>
              <a:buChar char="■"/>
            </a:pPr>
            <a:r>
              <a:rPr lang="en-US" sz="20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Category, section, and subsection</a:t>
            </a:r>
          </a:p>
          <a:p>
            <a:pPr marL="1022350" marR="0" lvl="2" indent="-3619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4999"/>
              <a:buFont typeface="Noto Symbol"/>
              <a:buChar char="■"/>
            </a:pPr>
            <a:r>
              <a:rPr lang="en-US" sz="20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Name of the author and effective date of the policy</a:t>
            </a:r>
          </a:p>
          <a:p>
            <a:pPr marL="1022350" marR="0" lvl="2" indent="-3619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4999"/>
              <a:buFont typeface="Noto Symbol"/>
              <a:buChar char="■"/>
            </a:pPr>
            <a:r>
              <a:rPr lang="en-US" sz="20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Version number and approval authority</a:t>
            </a:r>
          </a:p>
          <a:p>
            <a:pPr marL="669925" marR="0" lvl="1" indent="-327025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ct val="59999"/>
              <a:buFont typeface="Noto Symbol"/>
              <a:buChar char="❑"/>
            </a:pPr>
            <a:r>
              <a:rPr lang="en-US" sz="24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Consolidated policy document </a:t>
            </a:r>
          </a:p>
          <a:p>
            <a:pPr marL="1022350" marR="0" lvl="2" indent="-3619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4999"/>
              <a:buFont typeface="Noto Symbol"/>
              <a:buChar char="■"/>
            </a:pPr>
            <a:r>
              <a:rPr lang="en-US" sz="20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Heading serves as a section introduction and includes and overview</a:t>
            </a:r>
          </a:p>
          <a:p>
            <a:pPr marL="669925" marR="0" lvl="1" indent="-327025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Noto Symbol"/>
              <a:buNone/>
            </a:pPr>
            <a:endParaRPr sz="2600" b="0" i="0" u="none" strike="noStrike" cap="none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ct val="64999"/>
              <a:buFont typeface="Noto Symbol"/>
              <a:buNone/>
            </a:pPr>
            <a:endParaRPr sz="2600" b="0" i="0" u="none" strike="noStrike" cap="none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 txBox="1"/>
          <p:nvPr/>
        </p:nvSpPr>
        <p:spPr>
          <a:xfrm>
            <a:off x="3048000" y="6248400"/>
            <a:ext cx="3352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Copyright 2014 Pearson Education, Inc.l</a:t>
            </a:r>
          </a:p>
        </p:txBody>
      </p:sp>
      <p:sp>
        <p:nvSpPr>
          <p:cNvPr id="184" name="Shape 184"/>
          <p:cNvSpPr txBox="1"/>
          <p:nvPr/>
        </p:nvSpPr>
        <p:spPr>
          <a:xfrm>
            <a:off x="6553200" y="6243637"/>
            <a:ext cx="21335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Garamond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15</a:t>
            </a:fld>
            <a:endParaRPr lang="en-US" sz="1200" b="0" i="0" u="none" strike="noStrike" cap="non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en-US" sz="40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Policy Goals and Objectives</a:t>
            </a:r>
          </a:p>
        </p:txBody>
      </p:sp>
      <p:sp>
        <p:nvSpPr>
          <p:cNvPr id="186" name="Shape 18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307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64999"/>
              <a:buFont typeface="Noto Symbol"/>
              <a:buChar char="■"/>
            </a:pPr>
            <a:r>
              <a:rPr lang="en-US" sz="30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What is the goal of the policy?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64999"/>
              <a:buFont typeface="Noto Symbol"/>
              <a:buChar char="■"/>
            </a:pPr>
            <a:r>
              <a:rPr lang="en-US" sz="30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Introduces the employee to the policy content and conveys the intent of the policy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64999"/>
              <a:buFont typeface="Noto Symbol"/>
              <a:buChar char="■"/>
            </a:pPr>
            <a:r>
              <a:rPr lang="en-US" sz="30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One policy may have several objectives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64999"/>
              <a:buFont typeface="Noto Symbol"/>
              <a:buChar char="■"/>
            </a:pPr>
            <a:r>
              <a:rPr lang="en-US" sz="30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Singular policy objectives are located in the policy heading or in the body of the document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64999"/>
              <a:buFont typeface="Noto Symbol"/>
              <a:buChar char="■"/>
            </a:pPr>
            <a:r>
              <a:rPr lang="en-US" sz="30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Consolidated policy objectives are grouped after the policy heading</a:t>
            </a:r>
          </a:p>
        </p:txBody>
      </p:sp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Shape 192"/>
          <p:cNvSpPr txBox="1"/>
          <p:nvPr/>
        </p:nvSpPr>
        <p:spPr>
          <a:xfrm>
            <a:off x="3048000" y="6248400"/>
            <a:ext cx="3352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Copyright 2014 Pearson Education, Inc.l</a:t>
            </a:r>
          </a:p>
        </p:txBody>
      </p:sp>
      <p:sp>
        <p:nvSpPr>
          <p:cNvPr id="193" name="Shape 193"/>
          <p:cNvSpPr txBox="1"/>
          <p:nvPr/>
        </p:nvSpPr>
        <p:spPr>
          <a:xfrm>
            <a:off x="6553200" y="6243637"/>
            <a:ext cx="21335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Garamond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16</a:t>
            </a:fld>
            <a:endParaRPr lang="en-US" sz="1200" b="0" i="0" u="none" strike="noStrike" cap="non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194" name="Shape 194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en-US" sz="36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Policy Statement</a:t>
            </a:r>
          </a:p>
        </p:txBody>
      </p:sp>
      <p:sp>
        <p:nvSpPr>
          <p:cNvPr id="195" name="Shape 19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307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669925" marR="0" lvl="1" indent="-32702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Noto Symbol"/>
              <a:buChar char="❑"/>
            </a:pPr>
            <a:r>
              <a:rPr lang="en-US" sz="26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Why does the policy exist?</a:t>
            </a:r>
          </a:p>
          <a:p>
            <a:pPr marL="669925" marR="0" lvl="1" indent="-327025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Noto Symbol"/>
              <a:buChar char="❑"/>
            </a:pPr>
            <a:r>
              <a:rPr lang="en-US" sz="26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What rules need to be followed?</a:t>
            </a:r>
          </a:p>
          <a:p>
            <a:pPr marL="669925" marR="0" lvl="1" indent="-327025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Noto Symbol"/>
              <a:buChar char="❑"/>
            </a:pPr>
            <a:r>
              <a:rPr lang="en-US" sz="26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How will the policy be implemented?</a:t>
            </a:r>
          </a:p>
          <a:p>
            <a:pPr marL="669925" marR="0" lvl="1" indent="-327025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Noto Symbol"/>
              <a:buNone/>
            </a:pPr>
            <a:endParaRPr sz="2600" b="0" i="0" u="none" strike="noStrike" cap="none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69925" marR="0" lvl="1" indent="-327025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Noto Symbol"/>
              <a:buNone/>
            </a:pPr>
            <a:endParaRPr sz="2600" b="0" i="0" u="none" strike="noStrike" cap="none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ct val="64999"/>
              <a:buFont typeface="Noto Symbol"/>
              <a:buNone/>
            </a:pPr>
            <a:endParaRPr sz="2600" b="0" i="0" u="none" strike="noStrike" cap="none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Shape 201"/>
          <p:cNvSpPr txBox="1"/>
          <p:nvPr/>
        </p:nvSpPr>
        <p:spPr>
          <a:xfrm>
            <a:off x="3048000" y="6248400"/>
            <a:ext cx="3352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Copyright 2014 Pearson Education, Inc.l</a:t>
            </a:r>
          </a:p>
        </p:txBody>
      </p:sp>
      <p:sp>
        <p:nvSpPr>
          <p:cNvPr id="202" name="Shape 202"/>
          <p:cNvSpPr txBox="1"/>
          <p:nvPr/>
        </p:nvSpPr>
        <p:spPr>
          <a:xfrm>
            <a:off x="6553200" y="6243637"/>
            <a:ext cx="21335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Garamond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17</a:t>
            </a:fld>
            <a:endParaRPr lang="en-US" sz="1200" b="0" i="0" u="none" strike="noStrike" cap="non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203" name="Shape 203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en-US" sz="36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Policy Statement</a:t>
            </a:r>
            <a:br>
              <a:rPr lang="en-US" sz="36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</a:br>
            <a:endParaRPr lang="en-US" sz="3600" b="0" i="0" u="none" strike="noStrike" cap="none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4" name="Shape 20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307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64999"/>
              <a:buFont typeface="Noto Symbol"/>
              <a:buChar char="■"/>
            </a:pPr>
            <a:r>
              <a:rPr lang="en-US" sz="30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Hig- level directive or strategic roadmap</a:t>
            </a:r>
          </a:p>
          <a:p>
            <a:pPr marL="669925" marR="0" lvl="1" indent="-327025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Noto Symbol"/>
              <a:buChar char="❑"/>
            </a:pPr>
            <a:r>
              <a:rPr lang="en-US" sz="26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Focuses on the specifics of how the policy will be implemented</a:t>
            </a:r>
          </a:p>
          <a:p>
            <a:pPr marL="669925" marR="0" lvl="1" indent="-327025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Noto Symbol"/>
              <a:buChar char="❑"/>
            </a:pPr>
            <a:r>
              <a:rPr lang="en-US" sz="26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It’s a list of all the rules that need to be followed</a:t>
            </a:r>
          </a:p>
          <a:p>
            <a:pPr marL="669925" marR="0" lvl="1" indent="-327025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Noto Symbol"/>
              <a:buChar char="❑"/>
            </a:pPr>
            <a:r>
              <a:rPr lang="en-US" sz="26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Constitutes the bulk of the policy </a:t>
            </a:r>
          </a:p>
          <a:p>
            <a:pPr marL="669925" marR="0" lvl="1" indent="-327025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Noto Symbol"/>
              <a:buChar char="❑"/>
            </a:pPr>
            <a:r>
              <a:rPr lang="en-US" sz="26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Standards, procedures, and guidelines are not a part of the Policy Statement. They can, however, be referenced in that section</a:t>
            </a:r>
          </a:p>
        </p:txBody>
      </p:sp>
    </p:spTree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Shape 210"/>
          <p:cNvSpPr txBox="1"/>
          <p:nvPr/>
        </p:nvSpPr>
        <p:spPr>
          <a:xfrm>
            <a:off x="3048000" y="6248400"/>
            <a:ext cx="3352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Copyright 2014 Pearson Education, Inc.l</a:t>
            </a:r>
          </a:p>
        </p:txBody>
      </p:sp>
      <p:sp>
        <p:nvSpPr>
          <p:cNvPr id="211" name="Shape 211"/>
          <p:cNvSpPr txBox="1"/>
          <p:nvPr/>
        </p:nvSpPr>
        <p:spPr>
          <a:xfrm>
            <a:off x="6553200" y="6243637"/>
            <a:ext cx="21335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Garamond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18</a:t>
            </a:fld>
            <a:endParaRPr lang="en-US" sz="1200" b="0" i="0" u="none" strike="noStrike" cap="non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212" name="Shape 212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en-US" sz="36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Policy Exceptions</a:t>
            </a:r>
            <a:r>
              <a:rPr lang="en-US" sz="3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/>
            </a:r>
            <a:br>
              <a:rPr lang="en-US" sz="3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endParaRPr lang="en-US" sz="36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3" name="Shape 21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307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64999"/>
              <a:buFont typeface="Noto Symbol"/>
              <a:buChar char="■"/>
            </a:pPr>
            <a:r>
              <a:rPr lang="en-US" sz="30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Not all rules are applicable 100% of the time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64999"/>
              <a:buFont typeface="Noto Symbol"/>
              <a:buChar char="■"/>
            </a:pPr>
            <a:r>
              <a:rPr lang="en-US" sz="30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Exceptions do not invalidate the rules, as much as they complement them by listing alternative situations 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64999"/>
              <a:buFont typeface="Noto Symbol"/>
              <a:buChar char="■"/>
            </a:pPr>
            <a:r>
              <a:rPr lang="en-US" sz="30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Language used in this section must be clear, accurate, and concise so as not to create loopholes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64999"/>
              <a:buFont typeface="Noto Symbol"/>
              <a:buChar char="■"/>
            </a:pPr>
            <a:r>
              <a:rPr lang="en-US" sz="30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Keep the number of exceptions low</a:t>
            </a:r>
          </a:p>
          <a:p>
            <a:pPr marL="342900" marR="0" lvl="0" indent="-342900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64999"/>
              <a:buFont typeface="Noto Symbol"/>
              <a:buNone/>
            </a:pPr>
            <a:endParaRPr sz="3000" b="0" i="0" u="none" strike="noStrike" cap="none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Shape 219"/>
          <p:cNvSpPr txBox="1"/>
          <p:nvPr/>
        </p:nvSpPr>
        <p:spPr>
          <a:xfrm>
            <a:off x="3048000" y="6248400"/>
            <a:ext cx="3352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Copyright 2014 Pearson Education, Inc.l</a:t>
            </a:r>
          </a:p>
        </p:txBody>
      </p:sp>
      <p:sp>
        <p:nvSpPr>
          <p:cNvPr id="220" name="Shape 220"/>
          <p:cNvSpPr txBox="1"/>
          <p:nvPr/>
        </p:nvSpPr>
        <p:spPr>
          <a:xfrm>
            <a:off x="6553200" y="6243637"/>
            <a:ext cx="21335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Garamond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19</a:t>
            </a:fld>
            <a:endParaRPr lang="en-US" sz="1200" b="0" i="0" u="none" strike="noStrike" cap="non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221" name="Shape 221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en-US" sz="36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Policy Enforcement Clause</a:t>
            </a:r>
            <a:r>
              <a:rPr lang="en-US" sz="3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/>
            </a:r>
            <a:br>
              <a:rPr lang="en-US" sz="3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endParaRPr lang="en-US" sz="36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" name="Shape 22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307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64999"/>
              <a:buFont typeface="Noto Symbol"/>
              <a:buChar char="■"/>
            </a:pPr>
            <a:r>
              <a:rPr lang="en-US" sz="30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Rules and penalty for not following them should be listed in the same document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64999"/>
              <a:buFont typeface="Noto Symbol"/>
              <a:buChar char="■"/>
            </a:pPr>
            <a:r>
              <a:rPr lang="en-US" sz="30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The level of the severity of the penalty should match the level of severity and nature of the infraction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64999"/>
              <a:buFont typeface="Noto Symbol"/>
              <a:buChar char="■"/>
            </a:pPr>
            <a:r>
              <a:rPr lang="en-US" sz="30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Penalties should not be enforced against employees who were not trained on the policy rules they are expected to follow</a:t>
            </a:r>
          </a:p>
          <a:p>
            <a:pPr marL="669925" marR="0" lvl="1" indent="-327025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Noto Symbol"/>
              <a:buNone/>
            </a:pPr>
            <a:endParaRPr sz="2600" b="0" i="0" u="none" strike="noStrike" cap="none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69925" marR="0" lvl="1" indent="-327025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Noto Symbol"/>
              <a:buNone/>
            </a:pPr>
            <a:endParaRPr sz="2600" b="0" i="0" u="none" strike="noStrike" cap="none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69925" marR="0" lvl="1" indent="-327025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Noto Symbol"/>
              <a:buNone/>
            </a:pPr>
            <a:endParaRPr sz="2600" b="0" i="0" u="none" strike="noStrike" cap="none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022350" marR="0" lvl="2" indent="-361950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ct val="65000"/>
              <a:buFont typeface="Noto Symbol"/>
              <a:buNone/>
            </a:pPr>
            <a:endParaRPr sz="2200" b="0" i="0" u="none" strike="noStrike" cap="none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ct val="65000"/>
              <a:buFont typeface="Noto Symbol"/>
              <a:buNone/>
            </a:pPr>
            <a:endParaRPr sz="2200" b="0" i="0" u="none" strike="noStrike" cap="none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3048000" y="6248400"/>
            <a:ext cx="3352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Copyright 2014 Pearson Education, Inc.l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6553200" y="6243637"/>
            <a:ext cx="21335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Garamond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2</a:t>
            </a:fld>
            <a:endParaRPr lang="en-US" sz="1200" b="0" i="0" u="none" strike="noStrike" cap="non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98" name="Shape 98"/>
          <p:cNvSpPr txBox="1">
            <a:spLocks noGrp="1"/>
          </p:cNvSpPr>
          <p:nvPr>
            <p:ph type="title"/>
          </p:nvPr>
        </p:nvSpPr>
        <p:spPr>
          <a:xfrm>
            <a:off x="395784" y="342899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4000" dirty="0">
                <a:solidFill>
                  <a:schemeClr val="accent1"/>
                </a:solidFill>
              </a:rPr>
              <a:t>Objectives</a:t>
            </a:r>
            <a:r>
              <a:rPr lang="en-US" sz="3600" b="0" i="0" u="none" strike="noStrike" cap="none" dirty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/>
            </a:r>
            <a:br>
              <a:rPr lang="en-US" sz="3600" b="0" i="0" u="none" strike="noStrike" cap="none" dirty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</a:br>
            <a:endParaRPr lang="en-US" sz="3600" b="0" i="0" u="none" strike="noStrike" cap="none" dirty="0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Shape 9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307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669925" marR="0" lvl="1" indent="-32702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Noto Symbol"/>
              <a:buChar char="❑"/>
            </a:pPr>
            <a:r>
              <a:rPr lang="en-US" sz="2600" b="0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Distinguish between a policy, a standard, a baseline, a procedure, a guideline, and a plan</a:t>
            </a:r>
          </a:p>
          <a:p>
            <a:pPr marL="669925" marR="0" lvl="1" indent="-327025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Noto Symbol"/>
              <a:buChar char="❑"/>
            </a:pPr>
            <a:r>
              <a:rPr lang="en-US" sz="2600" b="0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Identify policy elements</a:t>
            </a:r>
          </a:p>
          <a:p>
            <a:pPr marL="669925" marR="0" lvl="1" indent="-327025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Noto Symbol"/>
              <a:buChar char="❑"/>
            </a:pPr>
            <a:r>
              <a:rPr lang="en-US" sz="2600" b="0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Include the proper information in each element of a policy</a:t>
            </a:r>
          </a:p>
          <a:p>
            <a:pPr marL="669925" marR="0" lvl="1" indent="-327025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Noto Symbol"/>
              <a:buChar char="❑"/>
            </a:pPr>
            <a:r>
              <a:rPr lang="en-US" sz="2600" b="0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Know how to use “plain language”</a:t>
            </a:r>
          </a:p>
        </p:txBody>
      </p:sp>
    </p:spTree>
  </p:cSld>
  <p:clrMapOvr>
    <a:masterClrMapping/>
  </p:clrMapOvr>
  <p:transition spd="slow">
    <p:cut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Shape 227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en-US" sz="40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Administrative Notations</a:t>
            </a:r>
          </a:p>
        </p:txBody>
      </p:sp>
      <p:sp>
        <p:nvSpPr>
          <p:cNvPr id="228" name="Shape 22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307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64999"/>
              <a:buFont typeface="Noto Symbol"/>
              <a:buChar char="■"/>
            </a:pPr>
            <a:r>
              <a:rPr lang="en-US" sz="30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Provides a reference to an internal resource or refers to additional information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64999"/>
              <a:buFont typeface="Noto Symbol"/>
              <a:buChar char="■"/>
            </a:pPr>
            <a:r>
              <a:rPr lang="en-US" sz="30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Include regulatory cross-references, the name of corresponding document (standard, guideline, and so on), supporting documentation (annual reports, job descriptions), policy author name and contact information 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sz="3000" b="0" i="0" u="none" strike="noStrike" cap="none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3000" b="0" i="0" u="none" strike="noStrike" cap="none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" name="Shape 229"/>
          <p:cNvSpPr txBox="1"/>
          <p:nvPr/>
        </p:nvSpPr>
        <p:spPr>
          <a:xfrm>
            <a:off x="3048000" y="6248400"/>
            <a:ext cx="3352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Copyright 2014 Pearson Education, Inc.l</a:t>
            </a:r>
          </a:p>
        </p:txBody>
      </p:sp>
      <p:sp>
        <p:nvSpPr>
          <p:cNvPr id="230" name="Shape 230"/>
          <p:cNvSpPr txBox="1"/>
          <p:nvPr/>
        </p:nvSpPr>
        <p:spPr>
          <a:xfrm>
            <a:off x="6553200" y="6243637"/>
            <a:ext cx="21335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Garamond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20</a:t>
            </a:fld>
            <a:endParaRPr lang="en-US" sz="1200" b="0" i="0" u="none" strike="noStrike" cap="non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  <p:transition spd="slow">
    <p:cut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Shape 236"/>
          <p:cNvSpPr txBox="1"/>
          <p:nvPr/>
        </p:nvSpPr>
        <p:spPr>
          <a:xfrm>
            <a:off x="3048000" y="6248400"/>
            <a:ext cx="3352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Copyright 2014 Pearson Education, Inc.l</a:t>
            </a:r>
          </a:p>
        </p:txBody>
      </p:sp>
      <p:sp>
        <p:nvSpPr>
          <p:cNvPr id="237" name="Shape 237"/>
          <p:cNvSpPr txBox="1"/>
          <p:nvPr/>
        </p:nvSpPr>
        <p:spPr>
          <a:xfrm>
            <a:off x="6553200" y="6243637"/>
            <a:ext cx="21335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Garamond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21</a:t>
            </a:fld>
            <a:endParaRPr lang="en-US" sz="1200" b="0" i="0" u="none" strike="noStrike" cap="non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238" name="Shape 238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en-US" sz="36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Policy Definitions</a:t>
            </a:r>
            <a:r>
              <a:rPr lang="en-US" sz="3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/>
            </a:r>
            <a:br>
              <a:rPr lang="en-US" sz="3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endParaRPr lang="en-US" sz="36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9" name="Shape 23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307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669925" marR="0" lvl="1" indent="-32702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Noto Symbol"/>
              <a:buChar char="❑"/>
            </a:pPr>
            <a:r>
              <a:rPr lang="en-US" sz="26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The glossary of the policy document</a:t>
            </a:r>
          </a:p>
          <a:p>
            <a:pPr marL="669925" marR="0" lvl="1" indent="-327025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Noto Symbol"/>
              <a:buChar char="❑"/>
            </a:pPr>
            <a:r>
              <a:rPr lang="en-US" sz="26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Created and included to further enhance employee understanding of the policy and rules</a:t>
            </a:r>
          </a:p>
          <a:p>
            <a:pPr marL="669925" marR="0" lvl="1" indent="-327025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Noto Symbol"/>
              <a:buChar char="❑"/>
            </a:pPr>
            <a:r>
              <a:rPr lang="en-US" sz="26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Renders the policy a more efficient document</a:t>
            </a:r>
          </a:p>
          <a:p>
            <a:pPr marL="669925" marR="0" lvl="1" indent="-327025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Noto Symbol"/>
              <a:buChar char="❑"/>
            </a:pPr>
            <a:r>
              <a:rPr lang="en-US" sz="26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The target audience(s) should be defined prior to the creation of the glossary</a:t>
            </a:r>
          </a:p>
          <a:p>
            <a:pPr marL="669925" marR="0" lvl="1" indent="-327025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Noto Symbol"/>
              <a:buChar char="❑"/>
            </a:pPr>
            <a:r>
              <a:rPr lang="en-US" sz="26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Useful to show due diligence of the company in terms of explaining the rules to the employees during potential litigation</a:t>
            </a:r>
          </a:p>
        </p:txBody>
      </p:sp>
    </p:spTree>
  </p:cSld>
  <p:clrMapOvr>
    <a:masterClrMapping/>
  </p:clrMapOvr>
  <p:transition spd="slow">
    <p:cut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Shape 244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en-US" sz="4000" b="0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Writing Style and Technique</a:t>
            </a:r>
          </a:p>
        </p:txBody>
      </p:sp>
      <p:sp>
        <p:nvSpPr>
          <p:cNvPr id="245" name="Shape 24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307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64999"/>
              <a:buFont typeface="Noto Symbol"/>
              <a:buChar char="■"/>
            </a:pPr>
            <a:r>
              <a:rPr lang="en-US" sz="3000" b="0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Sets the first impression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64999"/>
              <a:buFont typeface="Noto Symbol"/>
              <a:buChar char="■"/>
            </a:pPr>
            <a:r>
              <a:rPr lang="en-US" sz="3000" b="0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Policies should be written using plain language</a:t>
            </a:r>
          </a:p>
          <a:p>
            <a:pPr marL="669925" marR="0" lvl="1" indent="-327025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Noto Symbol"/>
              <a:buChar char="❑"/>
            </a:pPr>
            <a:r>
              <a:rPr lang="en-US" sz="2600" b="0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Simplest, most straightforward way to express an idea</a:t>
            </a:r>
          </a:p>
          <a:p>
            <a:pPr marL="669925" marR="0" lvl="1" indent="-327025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Noto Symbol"/>
              <a:buChar char="❑"/>
            </a:pPr>
            <a:r>
              <a:rPr lang="en-US" sz="2600" b="0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Follow The Plan Language Action and Information Network (PLAIN) guidelines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2600" b="0" i="0" u="none" strike="noStrike" cap="none" dirty="0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6" name="Shape 246"/>
          <p:cNvSpPr txBox="1"/>
          <p:nvPr/>
        </p:nvSpPr>
        <p:spPr>
          <a:xfrm>
            <a:off x="3048000" y="6248400"/>
            <a:ext cx="3352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Copyright 2014 Pearson Education, Inc.l</a:t>
            </a:r>
          </a:p>
        </p:txBody>
      </p:sp>
      <p:sp>
        <p:nvSpPr>
          <p:cNvPr id="247" name="Shape 247"/>
          <p:cNvSpPr txBox="1"/>
          <p:nvPr/>
        </p:nvSpPr>
        <p:spPr>
          <a:xfrm>
            <a:off x="6553200" y="6243637"/>
            <a:ext cx="21335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Garamond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22</a:t>
            </a:fld>
            <a:endParaRPr lang="en-US" sz="1200" b="0" i="0" u="none" strike="noStrike" cap="non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  <p:transition spd="slow">
    <p:cut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Shape 244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669925" lvl="1" indent="-327025">
              <a:spcBef>
                <a:spcPts val="520"/>
              </a:spcBef>
            </a:pPr>
            <a:r>
              <a:rPr lang="en-US" sz="3200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  <a:rtl val="0"/>
              </a:rPr>
              <a:t>The Plan Language Action and Information Network (PLAIN) guidelines</a:t>
            </a:r>
          </a:p>
        </p:txBody>
      </p:sp>
      <p:sp>
        <p:nvSpPr>
          <p:cNvPr id="245" name="Shape 24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307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64999"/>
              <a:buFont typeface="Noto Symbol"/>
              <a:buChar char="■"/>
            </a:pPr>
            <a:r>
              <a:rPr lang="en-US" sz="3000" dirty="0">
                <a:solidFill>
                  <a:schemeClr val="accent1"/>
                </a:solidFill>
              </a:rPr>
              <a:t>Write for your audience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64999"/>
              <a:buFont typeface="Noto Symbol"/>
              <a:buChar char="■"/>
            </a:pPr>
            <a:r>
              <a:rPr lang="en-US" sz="3000" dirty="0">
                <a:solidFill>
                  <a:schemeClr val="accent1"/>
                </a:solidFill>
              </a:rPr>
              <a:t>Write short sentences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64999"/>
              <a:buFont typeface="Noto Symbol"/>
              <a:buChar char="■"/>
            </a:pPr>
            <a:r>
              <a:rPr lang="en-US" sz="3000" dirty="0">
                <a:solidFill>
                  <a:schemeClr val="accent1"/>
                </a:solidFill>
              </a:rPr>
              <a:t>Limit a paragraph to one subject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64999"/>
              <a:buFont typeface="Noto Symbol"/>
              <a:buChar char="■"/>
            </a:pPr>
            <a:r>
              <a:rPr lang="en-US" sz="3000" dirty="0">
                <a:solidFill>
                  <a:schemeClr val="accent1"/>
                </a:solidFill>
              </a:rPr>
              <a:t>Be concise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64999"/>
              <a:buFont typeface="Noto Symbol"/>
              <a:buChar char="■"/>
            </a:pPr>
            <a:r>
              <a:rPr lang="en-US" sz="3000" dirty="0">
                <a:solidFill>
                  <a:schemeClr val="accent1"/>
                </a:solidFill>
              </a:rPr>
              <a:t>Don’t use  jargon or technical terms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64999"/>
              <a:buFont typeface="Noto Symbol"/>
              <a:buChar char="■"/>
            </a:pPr>
            <a:r>
              <a:rPr lang="en-US" sz="3000" dirty="0">
                <a:solidFill>
                  <a:schemeClr val="accent1"/>
                </a:solidFill>
              </a:rPr>
              <a:t>Use active voice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64999"/>
              <a:buFont typeface="Noto Symbol"/>
              <a:buChar char="■"/>
            </a:pPr>
            <a:r>
              <a:rPr lang="en-US" sz="3000" dirty="0">
                <a:solidFill>
                  <a:schemeClr val="accent1"/>
                </a:solidFill>
              </a:rPr>
              <a:t>Use must not shall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64999"/>
              <a:buFont typeface="Noto Symbol"/>
              <a:buChar char="■"/>
            </a:pPr>
            <a:r>
              <a:rPr lang="en-US" sz="3000" dirty="0">
                <a:solidFill>
                  <a:schemeClr val="accent1"/>
                </a:solidFill>
              </a:rPr>
              <a:t>Use words and terms consistently through your document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2600" b="0" i="0" u="none" strike="noStrike" cap="none" dirty="0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6" name="Shape 246"/>
          <p:cNvSpPr txBox="1"/>
          <p:nvPr/>
        </p:nvSpPr>
        <p:spPr>
          <a:xfrm>
            <a:off x="3048000" y="6248400"/>
            <a:ext cx="3352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Copyright 2014 Pearson Education, Inc.l</a:t>
            </a:r>
          </a:p>
        </p:txBody>
      </p:sp>
      <p:sp>
        <p:nvSpPr>
          <p:cNvPr id="247" name="Shape 247"/>
          <p:cNvSpPr txBox="1"/>
          <p:nvPr/>
        </p:nvSpPr>
        <p:spPr>
          <a:xfrm>
            <a:off x="6553200" y="6243637"/>
            <a:ext cx="21335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Garamond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ct val="25000"/>
                <a:buFont typeface="Garamond"/>
                <a:buNone/>
              </a:pPr>
              <a:t>23</a:t>
            </a:fld>
            <a:endParaRPr lang="en-US" sz="1200" b="0" i="0" u="none" strike="noStrike" cap="non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  <p:extLst>
      <p:ext uri="{BB962C8B-B14F-4D97-AF65-F5344CB8AC3E}">
        <p14:creationId xmlns:p14="http://schemas.microsoft.com/office/powerpoint/2010/main" val="969967206"/>
      </p:ext>
    </p:extLst>
  </p:cSld>
  <p:clrMapOvr>
    <a:masterClrMapping/>
  </p:clrMapOvr>
  <p:transition spd="slow">
    <p:cut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Shape 253"/>
          <p:cNvSpPr txBox="1"/>
          <p:nvPr/>
        </p:nvSpPr>
        <p:spPr>
          <a:xfrm>
            <a:off x="3048000" y="6248400"/>
            <a:ext cx="3352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Copyright 2014 Pearson Education, Inc.l</a:t>
            </a:r>
          </a:p>
        </p:txBody>
      </p:sp>
      <p:sp>
        <p:nvSpPr>
          <p:cNvPr id="254" name="Shape 254"/>
          <p:cNvSpPr txBox="1"/>
          <p:nvPr/>
        </p:nvSpPr>
        <p:spPr>
          <a:xfrm>
            <a:off x="6553200" y="6243637"/>
            <a:ext cx="21335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Garamond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24</a:t>
            </a:fld>
            <a:endParaRPr lang="en-US" sz="1200" b="0" i="0" u="none" strike="noStrike" cap="non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255" name="Shape 255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en-US" sz="36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Summary</a:t>
            </a:r>
            <a:r>
              <a:rPr lang="en-US" sz="3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/>
            </a:r>
            <a:br>
              <a:rPr lang="en-US" sz="3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endParaRPr lang="en-US" sz="36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" name="Shape 25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307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730250" marR="0" lvl="1" indent="-3365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Noto Symbol"/>
              <a:buChar char="❑"/>
            </a:pPr>
            <a:r>
              <a:rPr lang="en-US" sz="26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The structure of the policy documents ease the maintenance and creation of the overall document. </a:t>
            </a:r>
          </a:p>
          <a:p>
            <a:pPr marL="730250" marR="0" lvl="1" indent="-33655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Noto Symbol"/>
              <a:buChar char="❑"/>
            </a:pPr>
            <a:r>
              <a:rPr lang="en-US" sz="26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A successful policy sets forth requirements (standards), ways for employees to act according to the policy (guidelines) and actual procedures. </a:t>
            </a:r>
          </a:p>
          <a:p>
            <a:pPr marL="730250" marR="0" lvl="1" indent="-33655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Noto Symbol"/>
              <a:buChar char="❑"/>
            </a:pPr>
            <a:r>
              <a:rPr lang="en-US" sz="26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A policy is a complex set of individual documents that build upon each other to convey the message to all employees of the organization in an efficient fashion.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29064" y="225083"/>
            <a:ext cx="8229600" cy="1139825"/>
          </a:xfrm>
        </p:spPr>
        <p:txBody>
          <a:bodyPr/>
          <a:lstStyle/>
          <a:p>
            <a:r>
              <a:rPr lang="en-US" sz="4000" dirty="0">
                <a:solidFill>
                  <a:schemeClr val="accent1"/>
                </a:solidFill>
              </a:rPr>
              <a:t>Policy Hierarchy</a:t>
            </a:r>
            <a:endParaRPr lang="en-IN" sz="4000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Garamond"/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ct val="25000"/>
                <a:buFont typeface="Garamond"/>
                <a:buNone/>
              </a:pPr>
              <a:t>3</a:t>
            </a:fld>
            <a:endParaRPr lang="en-US" sz="1200" b="0" i="0" u="none" strike="noStrike" cap="non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1142845" y="1486175"/>
            <a:ext cx="6135272" cy="2957731"/>
            <a:chOff x="225083" y="1169965"/>
            <a:chExt cx="8180362" cy="3943641"/>
          </a:xfrm>
        </p:grpSpPr>
        <p:sp>
          <p:nvSpPr>
            <p:cNvPr id="7" name="Rectangle 6"/>
            <p:cNvSpPr/>
            <p:nvPr/>
          </p:nvSpPr>
          <p:spPr>
            <a:xfrm>
              <a:off x="225083" y="2644725"/>
              <a:ext cx="1659987" cy="858130"/>
            </a:xfrm>
            <a:prstGeom prst="rect">
              <a:avLst/>
            </a:prstGeom>
            <a:solidFill>
              <a:srgbClr val="FFFF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cap="small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Guiding Principles</a:t>
              </a:r>
              <a:endParaRPr lang="en-IN" sz="1600" b="1" cap="small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2332893" y="2642381"/>
              <a:ext cx="1659987" cy="858130"/>
            </a:xfrm>
            <a:prstGeom prst="rect">
              <a:avLst/>
            </a:prstGeom>
            <a:solidFill>
              <a:srgbClr val="FFFF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cap="small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Policy</a:t>
              </a:r>
              <a:endParaRPr lang="en-IN" sz="2000" b="1" cap="small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4440703" y="2640036"/>
              <a:ext cx="1659987" cy="858130"/>
            </a:xfrm>
            <a:prstGeom prst="rect">
              <a:avLst/>
            </a:prstGeom>
            <a:solidFill>
              <a:srgbClr val="FFFF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cap="small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Standards</a:t>
              </a:r>
              <a:endParaRPr lang="en-IN" sz="1600" b="1" cap="small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6745458" y="4255476"/>
              <a:ext cx="1659987" cy="858130"/>
            </a:xfrm>
            <a:prstGeom prst="rect">
              <a:avLst/>
            </a:prstGeom>
            <a:solidFill>
              <a:srgbClr val="FFFF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1" cap="small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Baselines</a:t>
              </a:r>
              <a:endParaRPr lang="en-IN" sz="1800" b="1" cap="small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700911" y="2635348"/>
              <a:ext cx="1659987" cy="858130"/>
            </a:xfrm>
            <a:prstGeom prst="rect">
              <a:avLst/>
            </a:prstGeom>
            <a:solidFill>
              <a:srgbClr val="FFFF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cap="small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Procedures</a:t>
              </a:r>
              <a:endParaRPr lang="en-IN" b="1" cap="small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698567" y="1169965"/>
              <a:ext cx="1659987" cy="858130"/>
            </a:xfrm>
            <a:prstGeom prst="rect">
              <a:avLst/>
            </a:prstGeom>
            <a:solidFill>
              <a:srgbClr val="FFFF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cap="small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Guidelines</a:t>
              </a:r>
              <a:endParaRPr lang="en-IN" sz="1600" b="1" cap="small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4" name="Straight Connector 13"/>
            <p:cNvCxnSpPr>
              <a:stCxn id="7" idx="3"/>
              <a:endCxn id="8" idx="1"/>
            </p:cNvCxnSpPr>
            <p:nvPr/>
          </p:nvCxnSpPr>
          <p:spPr>
            <a:xfrm flipV="1">
              <a:off x="1885070" y="3071446"/>
              <a:ext cx="447823" cy="2344"/>
            </a:xfrm>
            <a:prstGeom prst="line">
              <a:avLst/>
            </a:prstGeom>
            <a:ln w="22225">
              <a:solidFill>
                <a:schemeClr val="bg2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>
              <a:stCxn id="8" idx="3"/>
              <a:endCxn id="9" idx="1"/>
            </p:cNvCxnSpPr>
            <p:nvPr/>
          </p:nvCxnSpPr>
          <p:spPr>
            <a:xfrm flipV="1">
              <a:off x="3992880" y="3069101"/>
              <a:ext cx="447823" cy="2345"/>
            </a:xfrm>
            <a:prstGeom prst="line">
              <a:avLst/>
            </a:prstGeom>
            <a:ln w="22225">
              <a:solidFill>
                <a:schemeClr val="bg2">
                  <a:lumMod val="90000"/>
                  <a:lumOff val="1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>
              <a:stCxn id="9" idx="3"/>
              <a:endCxn id="11" idx="1"/>
            </p:cNvCxnSpPr>
            <p:nvPr/>
          </p:nvCxnSpPr>
          <p:spPr>
            <a:xfrm flipV="1">
              <a:off x="6100690" y="3064413"/>
              <a:ext cx="600221" cy="4688"/>
            </a:xfrm>
            <a:prstGeom prst="line">
              <a:avLst/>
            </a:prstGeom>
            <a:ln w="22225">
              <a:solidFill>
                <a:schemeClr val="bg2">
                  <a:lumMod val="90000"/>
                  <a:lumOff val="1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Elbow Connector 23"/>
            <p:cNvCxnSpPr>
              <a:stCxn id="9" idx="3"/>
              <a:endCxn id="10" idx="1"/>
            </p:cNvCxnSpPr>
            <p:nvPr/>
          </p:nvCxnSpPr>
          <p:spPr>
            <a:xfrm>
              <a:off x="6100690" y="3069101"/>
              <a:ext cx="644768" cy="1615440"/>
            </a:xfrm>
            <a:prstGeom prst="bentConnector3">
              <a:avLst>
                <a:gd name="adj1" fmla="val 50000"/>
              </a:avLst>
            </a:prstGeom>
            <a:ln w="22225">
              <a:solidFill>
                <a:schemeClr val="bg2">
                  <a:lumMod val="90000"/>
                  <a:lumOff val="1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5400000" flipH="1" flipV="1">
              <a:off x="5598942" y="2222696"/>
              <a:ext cx="1674055" cy="14068"/>
            </a:xfrm>
            <a:prstGeom prst="line">
              <a:avLst/>
            </a:prstGeom>
            <a:ln w="22225">
              <a:solidFill>
                <a:schemeClr val="bg2">
                  <a:lumMod val="90000"/>
                  <a:lumOff val="1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>
              <a:off x="6443003" y="1448974"/>
              <a:ext cx="295422" cy="14066"/>
            </a:xfrm>
            <a:prstGeom prst="line">
              <a:avLst/>
            </a:prstGeom>
            <a:ln w="22225">
              <a:solidFill>
                <a:schemeClr val="bg2">
                  <a:lumMod val="90000"/>
                  <a:lumOff val="1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8" name="TextBox 37"/>
          <p:cNvSpPr txBox="1"/>
          <p:nvPr/>
        </p:nvSpPr>
        <p:spPr>
          <a:xfrm>
            <a:off x="168812" y="5343337"/>
            <a:ext cx="875010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Clr>
                <a:schemeClr val="bg2">
                  <a:lumMod val="75000"/>
                  <a:lumOff val="25000"/>
                </a:schemeClr>
              </a:buClr>
              <a:buSzPct val="100000"/>
              <a:buFont typeface="Wingdings" pitchFamily="2" charset="2"/>
              <a:buChar char="Ø"/>
            </a:pPr>
            <a:r>
              <a:rPr lang="en-US" sz="2600" dirty="0">
                <a:solidFill>
                  <a:schemeClr val="accent1"/>
                </a:solidFill>
              </a:rPr>
              <a:t>Policies reflect the guiding principles and organizational objectives</a:t>
            </a:r>
          </a:p>
          <a:p>
            <a:pPr>
              <a:buClr>
                <a:schemeClr val="bg2">
                  <a:lumMod val="75000"/>
                  <a:lumOff val="25000"/>
                </a:schemeClr>
              </a:buClr>
              <a:buSzPct val="100000"/>
              <a:buFont typeface="Wingdings" pitchFamily="2" charset="2"/>
              <a:buChar char="Ø"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442333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en-US" sz="4000" b="0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Policy Hierarchy</a:t>
            </a:r>
          </a:p>
        </p:txBody>
      </p:sp>
      <p:sp>
        <p:nvSpPr>
          <p:cNvPr id="105" name="Shape 10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307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64999"/>
              <a:buFont typeface="Noto Symbol"/>
              <a:buChar char="■"/>
            </a:pPr>
            <a:r>
              <a:rPr lang="en-US" sz="3000" b="0" i="0" u="none" strike="noStrike" cap="none" dirty="0" smtClean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Policies </a:t>
            </a:r>
            <a:r>
              <a:rPr lang="en-US" sz="3000" b="0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need supporting documents for context and application</a:t>
            </a:r>
          </a:p>
          <a:p>
            <a:pPr marL="669925" marR="0" lvl="1" indent="-327025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Noto Symbol"/>
              <a:buChar char="❑"/>
            </a:pPr>
            <a:r>
              <a:rPr lang="en-US" sz="2600" b="0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Standards, baselines, guidelines, and procedures support policy implementation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64999"/>
              <a:buFont typeface="Noto Symbol"/>
              <a:buChar char="■"/>
            </a:pPr>
            <a:r>
              <a:rPr lang="en-US" sz="3000" b="0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The relationship between a policy and its supporting documents is known as the policy hierarchy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sz="3000" b="0" i="0" u="none" strike="noStrike" cap="none" dirty="0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3000" b="0" i="0" u="none" strike="noStrike" cap="none" dirty="0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" name="Shape 106"/>
          <p:cNvSpPr txBox="1"/>
          <p:nvPr/>
        </p:nvSpPr>
        <p:spPr>
          <a:xfrm>
            <a:off x="3048000" y="6248400"/>
            <a:ext cx="3352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Copyright 2014 Pearson Education, Inc.l</a:t>
            </a:r>
          </a:p>
        </p:txBody>
      </p:sp>
      <p:sp>
        <p:nvSpPr>
          <p:cNvPr id="107" name="Shape 107"/>
          <p:cNvSpPr txBox="1"/>
          <p:nvPr/>
        </p:nvSpPr>
        <p:spPr>
          <a:xfrm>
            <a:off x="6553200" y="6243637"/>
            <a:ext cx="21335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Garamond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4</a:t>
            </a:fld>
            <a:endParaRPr lang="en-US" sz="1200" b="0" i="0" u="none" strike="noStrike" cap="non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 txBox="1"/>
          <p:nvPr/>
        </p:nvSpPr>
        <p:spPr>
          <a:xfrm>
            <a:off x="3048000" y="6248400"/>
            <a:ext cx="3352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Copyright 2014 Pearson Education, Inc.l</a:t>
            </a:r>
          </a:p>
        </p:txBody>
      </p:sp>
      <p:sp>
        <p:nvSpPr>
          <p:cNvPr id="114" name="Shape 114"/>
          <p:cNvSpPr txBox="1"/>
          <p:nvPr/>
        </p:nvSpPr>
        <p:spPr>
          <a:xfrm>
            <a:off x="6553200" y="6243637"/>
            <a:ext cx="21335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Garamond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5</a:t>
            </a:fld>
            <a:endParaRPr lang="en-US" sz="1200" b="0" i="0" u="none" strike="noStrike" cap="non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115" name="Shape 115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en-US" sz="4000" b="0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Policy Hierarchy cont.</a:t>
            </a:r>
          </a:p>
        </p:txBody>
      </p:sp>
      <p:sp>
        <p:nvSpPr>
          <p:cNvPr id="116" name="Shape 116"/>
          <p:cNvSpPr txBox="1">
            <a:spLocks noGrp="1"/>
          </p:cNvSpPr>
          <p:nvPr>
            <p:ph type="body" idx="1"/>
          </p:nvPr>
        </p:nvSpPr>
        <p:spPr>
          <a:xfrm>
            <a:off x="457200" y="1143000"/>
            <a:ext cx="8229600" cy="49879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64999"/>
              <a:buFont typeface="Noto Symbol"/>
              <a:buChar char="■"/>
            </a:pPr>
            <a:r>
              <a:rPr lang="en-US" sz="3000" b="0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Standards </a:t>
            </a:r>
          </a:p>
          <a:p>
            <a:pPr marL="669925" marR="0" lvl="1" indent="-327025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Noto Symbol"/>
              <a:buChar char="❑"/>
            </a:pPr>
            <a:r>
              <a:rPr lang="en-US" sz="2600" b="0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Dictate specific minimum requirements in policies</a:t>
            </a:r>
          </a:p>
          <a:p>
            <a:pPr marL="669925" marR="0" lvl="1" indent="-327025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Noto Symbol"/>
              <a:buChar char="❑"/>
            </a:pPr>
            <a:r>
              <a:rPr lang="en-US" sz="2600" b="0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They are specific</a:t>
            </a:r>
          </a:p>
          <a:p>
            <a:pPr marL="669925" marR="0" lvl="1" indent="-327025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Noto Symbol"/>
              <a:buChar char="❑"/>
            </a:pPr>
            <a:r>
              <a:rPr lang="en-US" sz="2600" b="0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Determined by management and can be changed without the Board of Director authorization</a:t>
            </a:r>
          </a:p>
          <a:p>
            <a:pPr marL="1022350" marR="0" lvl="2" indent="-361950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ct val="65000"/>
              <a:buFont typeface="Noto Symbol"/>
              <a:buChar char="■"/>
            </a:pPr>
            <a:r>
              <a:rPr lang="en-US" sz="2200" b="0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Note that standards change more often than policies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64999"/>
              <a:buFont typeface="Noto Symbol"/>
              <a:buChar char="■"/>
            </a:pPr>
            <a:r>
              <a:rPr lang="en-US" sz="3000" b="0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Baselines</a:t>
            </a:r>
          </a:p>
          <a:p>
            <a:pPr marL="669925" marR="0" lvl="1" indent="-327025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Noto Symbol"/>
              <a:buChar char="❑"/>
            </a:pPr>
            <a:r>
              <a:rPr lang="en-US" sz="2600" b="0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An aggregate of implementation standards and security controls for a specific category or grouping (for example, Windows 7, smartphones, and so on)</a:t>
            </a:r>
          </a:p>
          <a:p>
            <a:pPr marL="342900" marR="0" lvl="0" indent="-342900" algn="l" rtl="0"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ct val="64999"/>
              <a:buFont typeface="Noto Symbol"/>
              <a:buNone/>
            </a:pPr>
            <a:endParaRPr sz="2600" b="0" i="0" u="none" strike="noStrike" cap="none" dirty="0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 txBox="1"/>
          <p:nvPr/>
        </p:nvSpPr>
        <p:spPr>
          <a:xfrm>
            <a:off x="3048000" y="6248400"/>
            <a:ext cx="3352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Copyright 2014 Pearson Education, Inc.l</a:t>
            </a:r>
          </a:p>
        </p:txBody>
      </p:sp>
      <p:sp>
        <p:nvSpPr>
          <p:cNvPr id="114" name="Shape 114"/>
          <p:cNvSpPr txBox="1"/>
          <p:nvPr/>
        </p:nvSpPr>
        <p:spPr>
          <a:xfrm>
            <a:off x="6553200" y="6243637"/>
            <a:ext cx="21335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Garamond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ct val="25000"/>
                <a:buFont typeface="Garamond"/>
                <a:buNone/>
              </a:pPr>
              <a:t>6</a:t>
            </a:fld>
            <a:endParaRPr lang="en-US" sz="1200" b="0" i="0" u="none" strike="noStrike" cap="non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115" name="Shape 11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en-US" sz="4000" dirty="0">
                <a:solidFill>
                  <a:schemeClr val="accent1"/>
                </a:solidFill>
              </a:rPr>
              <a:t>Example of password policy vs. password standard</a:t>
            </a:r>
          </a:p>
        </p:txBody>
      </p:sp>
      <p:sp>
        <p:nvSpPr>
          <p:cNvPr id="116" name="Shape 116"/>
          <p:cNvSpPr txBox="1">
            <a:spLocks noGrp="1"/>
          </p:cNvSpPr>
          <p:nvPr>
            <p:ph type="body" idx="1"/>
          </p:nvPr>
        </p:nvSpPr>
        <p:spPr>
          <a:xfrm>
            <a:off x="457200" y="1456902"/>
            <a:ext cx="8229600" cy="49879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64999"/>
              <a:buFont typeface="Noto Symbol"/>
              <a:buChar char="■"/>
            </a:pPr>
            <a:r>
              <a:rPr lang="en-US" sz="3000" dirty="0">
                <a:solidFill>
                  <a:schemeClr val="accent1"/>
                </a:solidFill>
              </a:rPr>
              <a:t>Password policy</a:t>
            </a:r>
          </a:p>
          <a:p>
            <a:pPr marL="669925" marR="0" lvl="1" indent="-327025" algn="just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Noto Symbol"/>
              <a:buChar char="❑"/>
            </a:pPr>
            <a:r>
              <a:rPr lang="en-US" sz="2600" dirty="0">
                <a:solidFill>
                  <a:schemeClr val="accent1"/>
                </a:solidFill>
              </a:rPr>
              <a:t>All users must have a unique user ID and password</a:t>
            </a:r>
          </a:p>
          <a:p>
            <a:pPr marL="669925" marR="0" lvl="1" indent="-327025" algn="just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Noto Symbol"/>
              <a:buChar char="❑"/>
            </a:pPr>
            <a:r>
              <a:rPr lang="en-US" sz="2600" dirty="0">
                <a:solidFill>
                  <a:schemeClr val="accent1"/>
                </a:solidFill>
              </a:rPr>
              <a:t>Users must not share their password with anyone</a:t>
            </a:r>
          </a:p>
          <a:p>
            <a:pPr marL="669925" marR="0" lvl="1" indent="-327025" algn="just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Noto Symbol"/>
              <a:buChar char="❑"/>
            </a:pPr>
            <a:r>
              <a:rPr lang="en-US" sz="2600" dirty="0">
                <a:solidFill>
                  <a:schemeClr val="accent1"/>
                </a:solidFill>
              </a:rPr>
              <a:t>If a password is suspected to be compromised, it must be changed immediately</a:t>
            </a:r>
          </a:p>
          <a:p>
            <a:pPr marL="342900" marR="0" lvl="0" indent="-342900" algn="just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64999"/>
              <a:buFont typeface="Noto Symbol"/>
              <a:buChar char="■"/>
            </a:pPr>
            <a:r>
              <a:rPr lang="en-US" sz="3000" dirty="0">
                <a:solidFill>
                  <a:schemeClr val="accent1"/>
                </a:solidFill>
              </a:rPr>
              <a:t>Password standard</a:t>
            </a:r>
          </a:p>
          <a:p>
            <a:pPr marL="669925" marR="0" lvl="1" indent="-327025" algn="just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Noto Symbol"/>
              <a:buChar char="❑"/>
            </a:pPr>
            <a:r>
              <a:rPr lang="en-US" sz="2600" dirty="0">
                <a:solidFill>
                  <a:schemeClr val="accent1"/>
                </a:solidFill>
              </a:rPr>
              <a:t>Minimum of 8 upper- and lowercase alphanumeric</a:t>
            </a:r>
          </a:p>
          <a:p>
            <a:pPr marL="669925" marR="0" lvl="1" indent="-327025" algn="just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Noto Symbol"/>
              <a:buChar char="❑"/>
            </a:pPr>
            <a:r>
              <a:rPr lang="en-US" sz="2600" dirty="0">
                <a:solidFill>
                  <a:schemeClr val="accent1"/>
                </a:solidFill>
              </a:rPr>
              <a:t>Must include at least one special characters</a:t>
            </a:r>
          </a:p>
          <a:p>
            <a:pPr marL="669925" marR="0" lvl="1" indent="-327025" algn="just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Noto Symbol"/>
              <a:buChar char="❑"/>
            </a:pPr>
            <a:r>
              <a:rPr lang="en-US" sz="2600" dirty="0">
                <a:solidFill>
                  <a:schemeClr val="accent1"/>
                </a:solidFill>
              </a:rPr>
              <a:t>Must not include repeating characters ex. 111</a:t>
            </a:r>
          </a:p>
          <a:p>
            <a:pPr lvl="1" indent="-327025" algn="just">
              <a:buSzPct val="60000"/>
            </a:pPr>
            <a:r>
              <a:rPr lang="en-US" sz="2600" dirty="0">
                <a:solidFill>
                  <a:schemeClr val="accent1"/>
                </a:solidFill>
              </a:rPr>
              <a:t>Must not include the user’s name, company name</a:t>
            </a:r>
          </a:p>
          <a:p>
            <a:pPr marL="342900" marR="0" lvl="0" indent="-342900" algn="just" rtl="0"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ct val="64999"/>
              <a:buFont typeface="Noto Symbol"/>
              <a:buNone/>
            </a:pPr>
            <a:endParaRPr sz="2600" b="0" i="0" u="none" strike="noStrike" cap="none" dirty="0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46558675"/>
      </p:ext>
    </p:extLst>
  </p:cSld>
  <p:clrMapOvr>
    <a:overrideClrMapping bg1="lt1" tx1="dk1" bg2="dk2" tx2="lt2" accent1="accent1" accent2="accent2" accent3="accent3" accent4="accent4" accent5="accent5" accent6="accent6" hlink="hlink" folHlink="folHlink"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 txBox="1"/>
          <p:nvPr/>
        </p:nvSpPr>
        <p:spPr>
          <a:xfrm>
            <a:off x="3048000" y="6248400"/>
            <a:ext cx="3352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Copyright 2014 Pearson Education, Inc.l</a:t>
            </a:r>
          </a:p>
        </p:txBody>
      </p:sp>
      <p:sp>
        <p:nvSpPr>
          <p:cNvPr id="123" name="Shape 123"/>
          <p:cNvSpPr txBox="1"/>
          <p:nvPr/>
        </p:nvSpPr>
        <p:spPr>
          <a:xfrm>
            <a:off x="6553200" y="6243637"/>
            <a:ext cx="21335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Garamond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7</a:t>
            </a:fld>
            <a:endParaRPr lang="en-US" sz="1200" b="0" i="0" u="none" strike="noStrike" cap="non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124" name="Shape 124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en-US" sz="4000" b="0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Policy Hierarchy cont.</a:t>
            </a:r>
          </a:p>
        </p:txBody>
      </p:sp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457200" y="1219200"/>
            <a:ext cx="8229600" cy="49117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65000"/>
              <a:buFont typeface="Noto Symbol"/>
              <a:buChar char="■"/>
            </a:pPr>
            <a:r>
              <a:rPr lang="en-US" sz="2800" b="0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Guidelines</a:t>
            </a:r>
          </a:p>
          <a:p>
            <a:pPr marL="669925" marR="0" lvl="1" indent="-327025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ct val="59999"/>
              <a:buFont typeface="Noto Symbol"/>
              <a:buChar char="❑"/>
            </a:pPr>
            <a:r>
              <a:rPr lang="en-US" sz="2400" b="0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Suggestions for the best way to accomplish a given task</a:t>
            </a:r>
          </a:p>
          <a:p>
            <a:pPr marL="1022350" marR="0" lvl="2" indent="-3619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4999"/>
              <a:buFont typeface="Noto Symbol"/>
              <a:buChar char="■"/>
            </a:pPr>
            <a:r>
              <a:rPr lang="en-US" sz="2000" b="0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Guidelines are created primarily to assist users in their goal to implement the policy</a:t>
            </a:r>
          </a:p>
          <a:p>
            <a:pPr marL="1022350" marR="0" lvl="2" indent="-3619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4999"/>
              <a:buFont typeface="Noto Symbol"/>
              <a:buChar char="■"/>
            </a:pPr>
            <a:r>
              <a:rPr lang="en-US" sz="2000" b="0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They are not mandatory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ct val="65000"/>
              <a:buFont typeface="Noto Symbol"/>
              <a:buChar char="■"/>
            </a:pPr>
            <a:r>
              <a:rPr lang="en-US" sz="2800" b="0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Procedures </a:t>
            </a:r>
          </a:p>
          <a:p>
            <a:pPr marL="669925" marR="0" lvl="1" indent="-327025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ct val="59999"/>
              <a:buFont typeface="Noto Symbol"/>
              <a:buChar char="❑"/>
            </a:pPr>
            <a:r>
              <a:rPr lang="en-US" sz="2400" b="0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Method, or set of instructions, by which a policy is accomplished</a:t>
            </a:r>
          </a:p>
          <a:p>
            <a:pPr marL="1022350" marR="0" lvl="2" indent="-3619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4999"/>
              <a:buFont typeface="Noto Symbol"/>
              <a:buChar char="■"/>
            </a:pPr>
            <a:r>
              <a:rPr lang="en-US" sz="2000" b="0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A step-by-step approach to implementation</a:t>
            </a:r>
          </a:p>
          <a:p>
            <a:pPr marL="669925" marR="0" lvl="1" indent="-327025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ct val="59999"/>
              <a:buFont typeface="Noto Symbol"/>
              <a:buChar char="❑"/>
            </a:pPr>
            <a:r>
              <a:rPr lang="en-US" sz="2400" b="0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Four commonly used formats for procedures</a:t>
            </a:r>
          </a:p>
          <a:p>
            <a:pPr marL="1022350" marR="0" lvl="2" indent="-3619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4999"/>
              <a:buFont typeface="Noto Symbol"/>
              <a:buChar char="■"/>
            </a:pPr>
            <a:r>
              <a:rPr lang="en-US" sz="2000" b="0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Simple step, hierarchical, graphic, flowchart</a:t>
            </a:r>
          </a:p>
          <a:p>
            <a:pPr marL="1022350" marR="0" lvl="2" indent="-361950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ct val="65000"/>
              <a:buFont typeface="Noto Symbol"/>
              <a:buNone/>
            </a:pPr>
            <a:endParaRPr sz="2200" b="0" i="0" u="none" strike="noStrike" cap="none" dirty="0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ct val="65000"/>
              <a:buFont typeface="Noto Symbol"/>
              <a:buNone/>
            </a:pPr>
            <a:endParaRPr sz="2200" b="0" i="0" u="none" strike="noStrike" cap="none" dirty="0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 txBox="1"/>
          <p:nvPr/>
        </p:nvSpPr>
        <p:spPr>
          <a:xfrm>
            <a:off x="3048000" y="6248400"/>
            <a:ext cx="3352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Copyright 2014 Pearson Education, Inc.l</a:t>
            </a:r>
          </a:p>
        </p:txBody>
      </p:sp>
      <p:sp>
        <p:nvSpPr>
          <p:cNvPr id="123" name="Shape 123"/>
          <p:cNvSpPr txBox="1"/>
          <p:nvPr/>
        </p:nvSpPr>
        <p:spPr>
          <a:xfrm>
            <a:off x="6553200" y="6243637"/>
            <a:ext cx="21335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Garamond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ct val="25000"/>
                <a:buFont typeface="Garamond"/>
                <a:buNone/>
              </a:pPr>
              <a:t>8</a:t>
            </a:fld>
            <a:endParaRPr lang="en-US" sz="1200" b="0" i="0" u="none" strike="noStrike" cap="non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124" name="Shape 12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en-US" sz="4000" dirty="0">
                <a:solidFill>
                  <a:schemeClr val="accent1"/>
                </a:solidFill>
              </a:rPr>
              <a:t>Example of procedure to change a windows password</a:t>
            </a:r>
          </a:p>
        </p:txBody>
      </p:sp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457200" y="1821125"/>
            <a:ext cx="8229600" cy="49117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65000"/>
              <a:buFont typeface="Noto Symbol"/>
              <a:buChar char="■"/>
            </a:pPr>
            <a:r>
              <a:rPr lang="en-US" sz="2800" dirty="0">
                <a:solidFill>
                  <a:schemeClr val="accent1"/>
                </a:solidFill>
              </a:rPr>
              <a:t>Simple step  procedure to change a user’s windows password</a:t>
            </a:r>
          </a:p>
          <a:p>
            <a:pPr marL="669925" marR="0" lvl="1" indent="-327025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ct val="59999"/>
              <a:buFont typeface="Noto Symbol"/>
              <a:buChar char="❑"/>
            </a:pPr>
            <a:r>
              <a:rPr lang="en-US" sz="2600" dirty="0">
                <a:solidFill>
                  <a:schemeClr val="accent1"/>
                </a:solidFill>
              </a:rPr>
              <a:t>Press and hold the </a:t>
            </a:r>
            <a:r>
              <a:rPr lang="en-US" sz="2600" dirty="0" err="1">
                <a:solidFill>
                  <a:schemeClr val="accent1"/>
                </a:solidFill>
              </a:rPr>
              <a:t>Ctrl+Alt+Delete</a:t>
            </a:r>
            <a:r>
              <a:rPr lang="en-US" sz="2600" dirty="0">
                <a:solidFill>
                  <a:schemeClr val="accent1"/>
                </a:solidFill>
              </a:rPr>
              <a:t> keys</a:t>
            </a:r>
          </a:p>
          <a:p>
            <a:pPr marL="669925" marR="0" lvl="1" indent="-327025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ct val="59999"/>
              <a:buFont typeface="Noto Symbol"/>
              <a:buChar char="❑"/>
            </a:pPr>
            <a:r>
              <a:rPr lang="en-US" sz="2600" dirty="0">
                <a:solidFill>
                  <a:schemeClr val="accent1"/>
                </a:solidFill>
              </a:rPr>
              <a:t>Click the change password option</a:t>
            </a:r>
          </a:p>
          <a:p>
            <a:pPr marL="669925" marR="0" lvl="1" indent="-327025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ct val="59999"/>
              <a:buFont typeface="Noto Symbol"/>
              <a:buChar char="❑"/>
            </a:pPr>
            <a:r>
              <a:rPr lang="en-US" sz="2600" dirty="0">
                <a:solidFill>
                  <a:schemeClr val="accent1"/>
                </a:solidFill>
              </a:rPr>
              <a:t>Type your current password in the top box</a:t>
            </a:r>
          </a:p>
          <a:p>
            <a:pPr marL="669925" marR="0" lvl="1" indent="-327025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ct val="59999"/>
              <a:buFont typeface="Noto Symbol"/>
              <a:buChar char="❑"/>
            </a:pPr>
            <a:r>
              <a:rPr lang="en-US" sz="2600" dirty="0">
                <a:solidFill>
                  <a:schemeClr val="accent1"/>
                </a:solidFill>
              </a:rPr>
              <a:t>Type your  new password in both the second and third boxes</a:t>
            </a:r>
          </a:p>
          <a:p>
            <a:pPr marL="669925" marR="0" lvl="1" indent="-327025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ct val="59999"/>
              <a:buFont typeface="Noto Symbol"/>
              <a:buChar char="❑"/>
            </a:pPr>
            <a:r>
              <a:rPr lang="en-US" sz="2600" dirty="0">
                <a:solidFill>
                  <a:schemeClr val="accent1"/>
                </a:solidFill>
              </a:rPr>
              <a:t>Click OK and then log with your new password</a:t>
            </a:r>
          </a:p>
          <a:p>
            <a:pPr marL="1022350" marR="0" lvl="2" indent="-361950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ct val="65000"/>
              <a:buFont typeface="Noto Symbol"/>
              <a:buNone/>
            </a:pPr>
            <a:endParaRPr sz="2200" b="0" i="0" u="none" strike="noStrike" cap="none" dirty="0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ct val="65000"/>
              <a:buFont typeface="Noto Symbol"/>
              <a:buNone/>
            </a:pPr>
            <a:endParaRPr sz="2200" b="0" i="0" u="none" strike="noStrike" cap="none" dirty="0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96395130"/>
      </p:ext>
    </p:extLst>
  </p:cSld>
  <p:clrMapOvr>
    <a:overrideClrMapping bg1="lt1" tx1="dk1" bg2="dk2" tx2="lt2" accent1="accent1" accent2="accent2" accent3="accent3" accent4="accent4" accent5="accent5" accent6="accent6" hlink="hlink" folHlink="folHlink"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en-US" sz="40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Policy Hierarchy cont.</a:t>
            </a:r>
          </a:p>
        </p:txBody>
      </p:sp>
      <p:sp>
        <p:nvSpPr>
          <p:cNvPr id="131" name="Shape 13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307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64999"/>
              <a:buFont typeface="Noto Symbol"/>
              <a:buChar char="■"/>
            </a:pPr>
            <a:r>
              <a:rPr lang="en-US" sz="3000" b="0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Plans and Programs</a:t>
            </a:r>
          </a:p>
          <a:p>
            <a:pPr marL="669925" marR="0" lvl="1" indent="-327025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Noto Symbol"/>
              <a:buChar char="❑"/>
            </a:pPr>
            <a:r>
              <a:rPr lang="en-US" sz="2600" b="0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Provide strategic and tactical instructions on how to execute an initiative or respond to a situation</a:t>
            </a:r>
          </a:p>
          <a:p>
            <a:pPr marL="669925" marR="0" lvl="1" indent="-327025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Noto Symbol"/>
              <a:buChar char="❑"/>
            </a:pPr>
            <a:r>
              <a:rPr lang="en-US" sz="2600" b="0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Plans and programs are used interchangeably</a:t>
            </a:r>
          </a:p>
          <a:p>
            <a:pPr marL="669925" marR="0" lvl="1" indent="-327025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Noto Symbol"/>
              <a:buChar char="❑"/>
            </a:pPr>
            <a:r>
              <a:rPr lang="en-US" sz="2600" b="0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Plans are closely related to policies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2600" b="0" i="0" u="none" strike="noStrike" cap="none" dirty="0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" name="Shape 132"/>
          <p:cNvSpPr txBox="1"/>
          <p:nvPr/>
        </p:nvSpPr>
        <p:spPr>
          <a:xfrm>
            <a:off x="3048000" y="6248400"/>
            <a:ext cx="3352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Copyright 2014 Pearson Education, Inc.l</a:t>
            </a:r>
          </a:p>
        </p:txBody>
      </p:sp>
      <p:sp>
        <p:nvSpPr>
          <p:cNvPr id="133" name="Shape 133"/>
          <p:cNvSpPr txBox="1"/>
          <p:nvPr/>
        </p:nvSpPr>
        <p:spPr>
          <a:xfrm>
            <a:off x="6553200" y="6243637"/>
            <a:ext cx="21335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Garamond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9</a:t>
            </a:fld>
            <a:endParaRPr lang="en-US" sz="1200" b="0" i="0" u="none" strike="noStrike" cap="non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2_Edge">
  <a:themeElements>
    <a:clrScheme name="1_Edge 2">
      <a:dk1>
        <a:srgbClr val="333333"/>
      </a:dk1>
      <a:lt1>
        <a:srgbClr val="CCCCFF"/>
      </a:lt1>
      <a:dk2>
        <a:srgbClr val="0B0506"/>
      </a:dk2>
      <a:lt2>
        <a:srgbClr val="FFFFFF"/>
      </a:lt2>
      <a:accent1>
        <a:srgbClr val="3366CC"/>
      </a:accent1>
      <a:accent2>
        <a:srgbClr val="3333CC"/>
      </a:accent2>
      <a:accent3>
        <a:srgbClr val="AAAAAA"/>
      </a:accent3>
      <a:accent4>
        <a:srgbClr val="AEAEDA"/>
      </a:accent4>
      <a:accent5>
        <a:srgbClr val="ADB8E2"/>
      </a:accent5>
      <a:accent6>
        <a:srgbClr val="2D2DB9"/>
      </a:accent6>
      <a:hlink>
        <a:srgbClr val="808080"/>
      </a:hlink>
      <a:folHlink>
        <a:srgbClr val="666633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Edge">
  <a:themeElements>
    <a:clrScheme name="1_Edge 2">
      <a:dk1>
        <a:srgbClr val="333333"/>
      </a:dk1>
      <a:lt1>
        <a:srgbClr val="CCCCFF"/>
      </a:lt1>
      <a:dk2>
        <a:srgbClr val="0B0506"/>
      </a:dk2>
      <a:lt2>
        <a:srgbClr val="FFFFFF"/>
      </a:lt2>
      <a:accent1>
        <a:srgbClr val="3366CC"/>
      </a:accent1>
      <a:accent2>
        <a:srgbClr val="3333CC"/>
      </a:accent2>
      <a:accent3>
        <a:srgbClr val="AAAAAA"/>
      </a:accent3>
      <a:accent4>
        <a:srgbClr val="AEAEDA"/>
      </a:accent4>
      <a:accent5>
        <a:srgbClr val="ADB8E2"/>
      </a:accent5>
      <a:accent6>
        <a:srgbClr val="2D2DB9"/>
      </a:accent6>
      <a:hlink>
        <a:srgbClr val="808080"/>
      </a:hlink>
      <a:folHlink>
        <a:srgbClr val="666633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1_Edge 2">
    <a:dk1>
      <a:srgbClr val="333333"/>
    </a:dk1>
    <a:lt1>
      <a:srgbClr val="CCCCFF"/>
    </a:lt1>
    <a:dk2>
      <a:srgbClr val="0B0506"/>
    </a:dk2>
    <a:lt2>
      <a:srgbClr val="FFFFFF"/>
    </a:lt2>
    <a:accent1>
      <a:srgbClr val="3366CC"/>
    </a:accent1>
    <a:accent2>
      <a:srgbClr val="3333CC"/>
    </a:accent2>
    <a:accent3>
      <a:srgbClr val="AAAAAA"/>
    </a:accent3>
    <a:accent4>
      <a:srgbClr val="AEAEDA"/>
    </a:accent4>
    <a:accent5>
      <a:srgbClr val="ADB8E2"/>
    </a:accent5>
    <a:accent6>
      <a:srgbClr val="2D2DB9"/>
    </a:accent6>
    <a:hlink>
      <a:srgbClr val="808080"/>
    </a:hlink>
    <a:folHlink>
      <a:srgbClr val="666633"/>
    </a:folHlink>
  </a:clrScheme>
</a:themeOverride>
</file>

<file path=ppt/theme/themeOverride2.xml><?xml version="1.0" encoding="utf-8"?>
<a:themeOverride xmlns:a="http://schemas.openxmlformats.org/drawingml/2006/main">
  <a:clrScheme name="1_Edge 2">
    <a:dk1>
      <a:srgbClr val="333333"/>
    </a:dk1>
    <a:lt1>
      <a:srgbClr val="CCCCFF"/>
    </a:lt1>
    <a:dk2>
      <a:srgbClr val="0B0506"/>
    </a:dk2>
    <a:lt2>
      <a:srgbClr val="FFFFFF"/>
    </a:lt2>
    <a:accent1>
      <a:srgbClr val="3366CC"/>
    </a:accent1>
    <a:accent2>
      <a:srgbClr val="3333CC"/>
    </a:accent2>
    <a:accent3>
      <a:srgbClr val="AAAAAA"/>
    </a:accent3>
    <a:accent4>
      <a:srgbClr val="AEAEDA"/>
    </a:accent4>
    <a:accent5>
      <a:srgbClr val="ADB8E2"/>
    </a:accent5>
    <a:accent6>
      <a:srgbClr val="2D2DB9"/>
    </a:accent6>
    <a:hlink>
      <a:srgbClr val="808080"/>
    </a:hlink>
    <a:folHlink>
      <a:srgbClr val="666633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1374</Words>
  <Application>Microsoft Office PowerPoint</Application>
  <PresentationFormat>On-screen Show (4:3)</PresentationFormat>
  <Paragraphs>227</Paragraphs>
  <Slides>24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24</vt:i4>
      </vt:variant>
    </vt:vector>
  </HeadingPairs>
  <TitlesOfParts>
    <vt:vector size="32" baseType="lpstr">
      <vt:lpstr>Arial</vt:lpstr>
      <vt:lpstr>Arimo</vt:lpstr>
      <vt:lpstr>Garamond</vt:lpstr>
      <vt:lpstr>Noto Symbol</vt:lpstr>
      <vt:lpstr>Times New Roman</vt:lpstr>
      <vt:lpstr>Wingdings</vt:lpstr>
      <vt:lpstr>2_Edge</vt:lpstr>
      <vt:lpstr>1_Edge</vt:lpstr>
      <vt:lpstr>Security Program and Policies Principles and Practices</vt:lpstr>
      <vt:lpstr>Objectives </vt:lpstr>
      <vt:lpstr>Policy Hierarchy</vt:lpstr>
      <vt:lpstr>Policy Hierarchy</vt:lpstr>
      <vt:lpstr>Policy Hierarchy cont.</vt:lpstr>
      <vt:lpstr>Example of password policy vs. password standard</vt:lpstr>
      <vt:lpstr>Policy Hierarchy cont.</vt:lpstr>
      <vt:lpstr>Example of procedure to change a windows password</vt:lpstr>
      <vt:lpstr>Policy Hierarchy cont.</vt:lpstr>
      <vt:lpstr>Policy Format</vt:lpstr>
      <vt:lpstr>Policy Components</vt:lpstr>
      <vt:lpstr>Version Control</vt:lpstr>
      <vt:lpstr>Introduction</vt:lpstr>
      <vt:lpstr>Policy Headings</vt:lpstr>
      <vt:lpstr>Policy Goals and Objectives</vt:lpstr>
      <vt:lpstr>Policy Statement</vt:lpstr>
      <vt:lpstr>Policy Statement </vt:lpstr>
      <vt:lpstr>Policy Exceptions </vt:lpstr>
      <vt:lpstr>Policy Enforcement Clause </vt:lpstr>
      <vt:lpstr>Administrative Notations</vt:lpstr>
      <vt:lpstr>Policy Definitions </vt:lpstr>
      <vt:lpstr>Writing Style and Technique</vt:lpstr>
      <vt:lpstr>The Plan Language Action and Information Network (PLAIN) guidelines</vt:lpstr>
      <vt:lpstr>Summary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Security Program and Policies Principles and Practices</dc:title>
  <dc:creator>Hichem B. Mrabet</dc:creator>
  <cp:lastModifiedBy>Hichem B. Mrabet</cp:lastModifiedBy>
  <cp:revision>9</cp:revision>
  <dcterms:modified xsi:type="dcterms:W3CDTF">2018-02-21T16:48:34Z</dcterms:modified>
</cp:coreProperties>
</file>