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PT Sans"/>
      <p:regular r:id="rId13"/>
      <p:bold r:id="rId14"/>
      <p:italic r:id="rId15"/>
      <p:boldItalic r:id="rId16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TSans-regular.fntdata"/><Relationship Id="rId12" Type="http://schemas.openxmlformats.org/officeDocument/2006/relationships/slide" Target="slides/slide7.xml"/><Relationship Id="rId15" Type="http://schemas.openxmlformats.org/officeDocument/2006/relationships/font" Target="fonts/PTSans-italic.fntdata"/><Relationship Id="rId14" Type="http://schemas.openxmlformats.org/officeDocument/2006/relationships/font" Target="fonts/PTSans-bold.fntdata"/><Relationship Id="rId16" Type="http://schemas.openxmlformats.org/officeDocument/2006/relationships/font" Target="fonts/PTSa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Shape 15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Business and Technical Requirements (BTR): Presentation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slides that follow should be used as a Presentation Guide for the Business and Technical Requirements document.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Presentation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Share with the audience the purpose of the research (i.e., what you are trying to achieve).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 your research (data) sources e.g. analyzing interviews, literature reviews of articles, white papers, etc.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Presentation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Current System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Describe the problems with the current system and how they have impacted the organization (refer to your research findings).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Describe input, process, and output issues as they related to data and information.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Presentation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Proposed System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Describe your proposed solution. What new functionalities do you plan to introduce? How will these impact the organizational users and operations?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Presentation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Proposed System Design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Include flow charts of your new system. Be ready to briefly discuss it.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assumptions did you make in your overall design?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Presentation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Lessons learned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What did you learn the most about the project? Briefly list these, and be ready do share with your audience. 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Shape 16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BTR: Presentation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