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24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29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33.xml"/>
  <Override ContentType="application/vnd.openxmlformats-officedocument.presentationml.slideLayout+xml" PartName="/ppt/slideLayouts/slideLayout25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34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21.xml"/>
  <Override ContentType="application/vnd.openxmlformats-officedocument.presentationml.slideLayout+xml" PartName="/ppt/slideLayouts/slideLayout30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26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31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8.xml"/>
  <Override ContentType="application/vnd.openxmlformats-officedocument.presentationml.slideLayout+xml" PartName="/ppt/slideLayouts/slideLayout27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23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32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autoCompressPictures="0" embedTrueTypeFonts="1" strictFirstAndLastChars="0" saveSubsetFonts="1">
  <p:sldMasterIdLst>
    <p:sldMasterId id="2147483682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</p:sldIdLst>
  <p:sldSz cy="5143500" cx="9144000"/>
  <p:notesSz cx="6858000" cy="9144000"/>
  <p:embeddedFontLst>
    <p:embeddedFont>
      <p:font typeface="PT Sans"/>
      <p:regular r:id="rId10"/>
      <p:bold r:id="rId11"/>
      <p:italic r:id="rId12"/>
      <p:boldItalic r:id="rId13"/>
    </p:embeddedFont>
  </p:embeddedFontLst>
  <p:defaultTextStyle>
    <a:defPPr marR="0" rtl="0" algn="l">
      <a:lnSpc>
        <a:spcPct val="100000"/>
      </a:lnSpc>
      <a:spcBef>
        <a:spcPts val="0"/>
      </a:spcBef>
      <a:spcAft>
        <a:spcPts val="0"/>
      </a:spcAft>
    </a:defPPr>
    <a:lvl1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1pPr>
    <a:lvl2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2pPr>
    <a:lvl3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3pPr>
    <a:lvl4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4pPr>
    <a:lvl5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5pPr>
    <a:lvl6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6pPr>
    <a:lvl7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7pPr>
    <a:lvl8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8pPr>
    <a:lvl9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/>
</file>

<file path=ppt/tableStyles.xml><?xml version="1.0" encoding="utf-8"?>
<a:tblStyleLst xmlns:a="http://schemas.openxmlformats.org/drawingml/2006/main" xmlns:r="http://schemas.openxmlformats.org/officeDocument/2006/relationships" def="{90651C3A-4460-11DB-9652-00E08161165F}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11" Type="http://schemas.openxmlformats.org/officeDocument/2006/relationships/font" Target="fonts/PTSans-bold.fntdata"/><Relationship Id="rId10" Type="http://schemas.openxmlformats.org/officeDocument/2006/relationships/font" Target="fonts/PTSans-regular.fntdata"/><Relationship Id="rId13" Type="http://schemas.openxmlformats.org/officeDocument/2006/relationships/font" Target="fonts/PTSans-boldItalic.fntdata"/><Relationship Id="rId12" Type="http://schemas.openxmlformats.org/officeDocument/2006/relationships/font" Target="fonts/PTSans-italic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1" name="Shape 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 txBox="1"/>
          <p:nvPr>
            <p:ph idx="2" type="hdr"/>
          </p:nvPr>
        </p:nvSpPr>
        <p:spPr>
          <a:xfrm>
            <a:off x="0" y="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marR="0" rtl="0" algn="l">
              <a:spcBef>
                <a:spcPts val="0"/>
              </a:spcBef>
              <a:defRPr/>
            </a:lvl1pPr>
            <a:lvl2pPr indent="0" marL="457200" marR="0" rtl="0" algn="l">
              <a:spcBef>
                <a:spcPts val="0"/>
              </a:spcBef>
              <a:defRPr/>
            </a:lvl2pPr>
            <a:lvl3pPr indent="0" marL="914400" marR="0" rtl="0" algn="l">
              <a:spcBef>
                <a:spcPts val="0"/>
              </a:spcBef>
              <a:defRPr/>
            </a:lvl3pPr>
            <a:lvl4pPr indent="0" marL="1371600" marR="0" rtl="0" algn="l">
              <a:spcBef>
                <a:spcPts val="0"/>
              </a:spcBef>
              <a:defRPr/>
            </a:lvl4pPr>
            <a:lvl5pPr indent="0" marL="1828800" marR="0" rtl="0" algn="l">
              <a:spcBef>
                <a:spcPts val="0"/>
              </a:spcBef>
              <a:defRPr/>
            </a:lvl5pPr>
            <a:lvl6pPr indent="0" marL="2286000" marR="0" rtl="0" algn="l">
              <a:spcBef>
                <a:spcPts val="0"/>
              </a:spcBef>
              <a:defRPr/>
            </a:lvl6pPr>
            <a:lvl7pPr indent="0" marL="2743200" marR="0" rtl="0" algn="l">
              <a:spcBef>
                <a:spcPts val="0"/>
              </a:spcBef>
              <a:defRPr/>
            </a:lvl7pPr>
            <a:lvl8pPr indent="0" marL="3200400" marR="0" rtl="0" algn="l">
              <a:spcBef>
                <a:spcPts val="0"/>
              </a:spcBef>
              <a:defRPr/>
            </a:lvl8pPr>
            <a:lvl9pPr indent="0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3" name="Shape 3"/>
          <p:cNvSpPr txBox="1"/>
          <p:nvPr>
            <p:ph idx="10" type="dt"/>
          </p:nvPr>
        </p:nvSpPr>
        <p:spPr>
          <a:xfrm>
            <a:off x="3884612" y="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marR="0" rtl="0" algn="r">
              <a:spcBef>
                <a:spcPts val="0"/>
              </a:spcBef>
              <a:defRPr/>
            </a:lvl1pPr>
            <a:lvl2pPr indent="0" marL="457200" marR="0" rtl="0" algn="l">
              <a:spcBef>
                <a:spcPts val="0"/>
              </a:spcBef>
              <a:defRPr/>
            </a:lvl2pPr>
            <a:lvl3pPr indent="0" marL="914400" marR="0" rtl="0" algn="l">
              <a:spcBef>
                <a:spcPts val="0"/>
              </a:spcBef>
              <a:defRPr/>
            </a:lvl3pPr>
            <a:lvl4pPr indent="0" marL="1371600" marR="0" rtl="0" algn="l">
              <a:spcBef>
                <a:spcPts val="0"/>
              </a:spcBef>
              <a:defRPr/>
            </a:lvl4pPr>
            <a:lvl5pPr indent="0" marL="1828800" marR="0" rtl="0" algn="l">
              <a:spcBef>
                <a:spcPts val="0"/>
              </a:spcBef>
              <a:defRPr/>
            </a:lvl5pPr>
            <a:lvl6pPr indent="0" marL="2286000" marR="0" rtl="0" algn="l">
              <a:spcBef>
                <a:spcPts val="0"/>
              </a:spcBef>
              <a:defRPr/>
            </a:lvl6pPr>
            <a:lvl7pPr indent="0" marL="2743200" marR="0" rtl="0" algn="l">
              <a:spcBef>
                <a:spcPts val="0"/>
              </a:spcBef>
              <a:defRPr/>
            </a:lvl7pPr>
            <a:lvl8pPr indent="0" marL="3200400" marR="0" rtl="0" algn="l">
              <a:spcBef>
                <a:spcPts val="0"/>
              </a:spcBef>
              <a:defRPr/>
            </a:lvl8pPr>
            <a:lvl9pPr indent="0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4" name="Shape 4"/>
          <p:cNvSpPr/>
          <p:nvPr>
            <p:ph idx="3" type="sldImg"/>
          </p:nvPr>
        </p:nvSpPr>
        <p:spPr>
          <a:xfrm>
            <a:off x="3810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5" name="Shape 5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marR="0" rtl="0" algn="l">
              <a:spcBef>
                <a:spcPts val="0"/>
              </a:spcBef>
              <a:defRPr/>
            </a:lvl1pPr>
            <a:lvl2pPr indent="0" marL="457200" marR="0" rtl="0" algn="l">
              <a:spcBef>
                <a:spcPts val="0"/>
              </a:spcBef>
              <a:defRPr/>
            </a:lvl2pPr>
            <a:lvl3pPr indent="0" marL="914400" marR="0" rtl="0" algn="l">
              <a:spcBef>
                <a:spcPts val="0"/>
              </a:spcBef>
              <a:defRPr/>
            </a:lvl3pPr>
            <a:lvl4pPr indent="0" marL="1371600" marR="0" rtl="0" algn="l">
              <a:spcBef>
                <a:spcPts val="0"/>
              </a:spcBef>
              <a:defRPr/>
            </a:lvl4pPr>
            <a:lvl5pPr indent="0" marL="1828800" marR="0" rtl="0" algn="l">
              <a:spcBef>
                <a:spcPts val="0"/>
              </a:spcBef>
              <a:defRPr/>
            </a:lvl5pPr>
            <a:lvl6pPr indent="0" marL="2286000" marR="0" rtl="0" algn="l">
              <a:spcBef>
                <a:spcPts val="0"/>
              </a:spcBef>
              <a:defRPr/>
            </a:lvl6pPr>
            <a:lvl7pPr indent="0" marL="2743200" marR="0" rtl="0" algn="l">
              <a:spcBef>
                <a:spcPts val="0"/>
              </a:spcBef>
              <a:defRPr/>
            </a:lvl7pPr>
            <a:lvl8pPr indent="0" marL="3200400" marR="0" rtl="0" algn="l">
              <a:spcBef>
                <a:spcPts val="0"/>
              </a:spcBef>
              <a:defRPr/>
            </a:lvl8pPr>
            <a:lvl9pPr indent="0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6" name="Shape 6"/>
          <p:cNvSpPr txBox="1"/>
          <p:nvPr>
            <p:ph idx="11" type="ftr"/>
          </p:nvPr>
        </p:nvSpPr>
        <p:spPr>
          <a:xfrm>
            <a:off x="0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marL="0" marR="0" rtl="0" algn="l">
              <a:spcBef>
                <a:spcPts val="0"/>
              </a:spcBef>
              <a:defRPr/>
            </a:lvl1pPr>
            <a:lvl2pPr indent="0" marL="457200" marR="0" rtl="0" algn="l">
              <a:spcBef>
                <a:spcPts val="0"/>
              </a:spcBef>
              <a:defRPr/>
            </a:lvl2pPr>
            <a:lvl3pPr indent="0" marL="914400" marR="0" rtl="0" algn="l">
              <a:spcBef>
                <a:spcPts val="0"/>
              </a:spcBef>
              <a:defRPr/>
            </a:lvl3pPr>
            <a:lvl4pPr indent="0" marL="1371600" marR="0" rtl="0" algn="l">
              <a:spcBef>
                <a:spcPts val="0"/>
              </a:spcBef>
              <a:defRPr/>
            </a:lvl4pPr>
            <a:lvl5pPr indent="0" marL="1828800" marR="0" rtl="0" algn="l">
              <a:spcBef>
                <a:spcPts val="0"/>
              </a:spcBef>
              <a:defRPr/>
            </a:lvl5pPr>
            <a:lvl6pPr indent="0" marL="2286000" marR="0" rtl="0" algn="l">
              <a:spcBef>
                <a:spcPts val="0"/>
              </a:spcBef>
              <a:defRPr/>
            </a:lvl6pPr>
            <a:lvl7pPr indent="0" marL="2743200" marR="0" rtl="0" algn="l">
              <a:spcBef>
                <a:spcPts val="0"/>
              </a:spcBef>
              <a:defRPr/>
            </a:lvl7pPr>
            <a:lvl8pPr indent="0" marL="3200400" marR="0" rtl="0" algn="l">
              <a:spcBef>
                <a:spcPts val="0"/>
              </a:spcBef>
              <a:defRPr/>
            </a:lvl8pPr>
            <a:lvl9pPr indent="0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7" name="Shape 7"/>
          <p:cNvSpPr txBox="1"/>
          <p:nvPr>
            <p:ph idx="12" type="sldNum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0" baseline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</a:p>
        </p:txBody>
      </p:sp>
    </p:spTree>
  </p:cSld>
  <p:clrMap accent1="accent1" accent2="accent2" accent3="accent3" accent4="accent4" accent5="accent5" accent6="accent6" bg1="lt1" bg2="dk2" tx1="dk1" tx2="lt2" folHlink="folHlink" hlink="hlink"/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Shape 123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124" name="Shape 124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None/>
            </a:pPr>
            <a:r>
              <a:t/>
            </a:r>
            <a:endParaRPr b="0" baseline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5" name="Shape 125"/>
          <p:cNvSpPr txBox="1"/>
          <p:nvPr>
            <p:ph idx="12" type="sldNum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0" baseline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29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Shape 130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131" name="Shape 131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None/>
            </a:pPr>
            <a:r>
              <a:t/>
            </a:r>
            <a:endParaRPr b="0" baseline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2" name="Shape 132"/>
          <p:cNvSpPr txBox="1"/>
          <p:nvPr>
            <p:ph idx="12" type="sldNum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0" baseline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36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Shape 137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138" name="Shape 138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None/>
            </a:pPr>
            <a:r>
              <a:t/>
            </a:r>
            <a:endParaRPr b="0" baseline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9" name="Shape 139"/>
          <p:cNvSpPr txBox="1"/>
          <p:nvPr>
            <p:ph idx="12" type="sldNum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0" baseline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43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Shape 144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145" name="Shape 145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None/>
            </a:pPr>
            <a:r>
              <a:t/>
            </a:r>
            <a:endParaRPr b="0" baseline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6" name="Shape 146"/>
          <p:cNvSpPr txBox="1"/>
          <p:nvPr>
            <p:ph idx="12" type="sldNum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0" baseline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Title Slide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hape 17"/>
          <p:cNvSpPr txBox="1"/>
          <p:nvPr>
            <p:ph type="title"/>
          </p:nvPr>
        </p:nvSpPr>
        <p:spPr>
          <a:xfrm>
            <a:off x="436583" y="1116421"/>
            <a:ext cx="8250216" cy="3508744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rtl="0" algn="l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7_Title Slide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Shape 46"/>
          <p:cNvSpPr/>
          <p:nvPr/>
        </p:nvSpPr>
        <p:spPr>
          <a:xfrm>
            <a:off x="5410200" y="2971800"/>
            <a:ext cx="3063240" cy="20574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None/>
            </a:pPr>
            <a:r>
              <a:t/>
            </a:r>
            <a:endParaRPr b="0" baseline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7" name="Shape 47"/>
          <p:cNvSpPr txBox="1"/>
          <p:nvPr>
            <p:ph type="ctrTitle"/>
          </p:nvPr>
        </p:nvSpPr>
        <p:spPr>
          <a:xfrm>
            <a:off x="152400" y="1200150"/>
            <a:ext cx="4953000" cy="17716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marR="0" rtl="0" algn="r">
              <a:spcBef>
                <a:spcPts val="0"/>
              </a:spcBef>
              <a:spcAft>
                <a:spcPts val="0"/>
              </a:spcAft>
              <a:defRPr/>
            </a:lvl1pPr>
            <a:lvl2pPr indent="0" marL="0" marR="0" rtl="0" algn="r">
              <a:spcBef>
                <a:spcPts val="0"/>
              </a:spcBef>
              <a:spcAft>
                <a:spcPts val="0"/>
              </a:spcAft>
              <a:defRPr/>
            </a:lvl2pPr>
            <a:lvl3pPr indent="0" marL="0" marR="0" rtl="0" algn="r">
              <a:spcBef>
                <a:spcPts val="0"/>
              </a:spcBef>
              <a:spcAft>
                <a:spcPts val="0"/>
              </a:spcAft>
              <a:defRPr/>
            </a:lvl3pPr>
            <a:lvl4pPr indent="0" marL="0" marR="0" rtl="0" algn="r">
              <a:spcBef>
                <a:spcPts val="0"/>
              </a:spcBef>
              <a:spcAft>
                <a:spcPts val="0"/>
              </a:spcAft>
              <a:defRPr/>
            </a:lvl4pPr>
            <a:lvl5pPr indent="0" marL="0" marR="0" rtl="0" algn="r">
              <a:spcBef>
                <a:spcPts val="0"/>
              </a:spcBef>
              <a:spcAft>
                <a:spcPts val="0"/>
              </a:spcAft>
              <a:defRPr/>
            </a:lvl5pPr>
            <a:lvl6pPr indent="-12654" marL="457154" marR="0" rtl="0" algn="r">
              <a:spcBef>
                <a:spcPts val="0"/>
              </a:spcBef>
              <a:spcAft>
                <a:spcPts val="0"/>
              </a:spcAft>
              <a:defRPr/>
            </a:lvl6pPr>
            <a:lvl7pPr indent="-12609" marL="914310" marR="0" rtl="0" algn="r">
              <a:spcBef>
                <a:spcPts val="0"/>
              </a:spcBef>
              <a:spcAft>
                <a:spcPts val="0"/>
              </a:spcAft>
              <a:defRPr/>
            </a:lvl7pPr>
            <a:lvl8pPr indent="-12563" marL="1371464" marR="0" rtl="0" algn="r">
              <a:spcBef>
                <a:spcPts val="0"/>
              </a:spcBef>
              <a:spcAft>
                <a:spcPts val="0"/>
              </a:spcAft>
              <a:defRPr/>
            </a:lvl8pPr>
            <a:lvl9pPr indent="-12519" marL="1828619" marR="0" rtl="0" algn="r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8_Title Slide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Shape 49"/>
          <p:cNvSpPr/>
          <p:nvPr/>
        </p:nvSpPr>
        <p:spPr>
          <a:xfrm>
            <a:off x="5410200" y="2971800"/>
            <a:ext cx="3063240" cy="20574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None/>
            </a:pPr>
            <a:r>
              <a:t/>
            </a:r>
            <a:endParaRPr b="0" baseline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0" name="Shape 50"/>
          <p:cNvSpPr txBox="1"/>
          <p:nvPr>
            <p:ph type="ctrTitle"/>
          </p:nvPr>
        </p:nvSpPr>
        <p:spPr>
          <a:xfrm>
            <a:off x="152400" y="1200150"/>
            <a:ext cx="4953000" cy="17716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marR="0" rtl="0" algn="r">
              <a:spcBef>
                <a:spcPts val="0"/>
              </a:spcBef>
              <a:spcAft>
                <a:spcPts val="0"/>
              </a:spcAft>
              <a:defRPr/>
            </a:lvl1pPr>
            <a:lvl2pPr indent="0" marL="0" marR="0" rtl="0" algn="r">
              <a:spcBef>
                <a:spcPts val="0"/>
              </a:spcBef>
              <a:spcAft>
                <a:spcPts val="0"/>
              </a:spcAft>
              <a:defRPr/>
            </a:lvl2pPr>
            <a:lvl3pPr indent="0" marL="0" marR="0" rtl="0" algn="r">
              <a:spcBef>
                <a:spcPts val="0"/>
              </a:spcBef>
              <a:spcAft>
                <a:spcPts val="0"/>
              </a:spcAft>
              <a:defRPr/>
            </a:lvl3pPr>
            <a:lvl4pPr indent="0" marL="0" marR="0" rtl="0" algn="r">
              <a:spcBef>
                <a:spcPts val="0"/>
              </a:spcBef>
              <a:spcAft>
                <a:spcPts val="0"/>
              </a:spcAft>
              <a:defRPr/>
            </a:lvl4pPr>
            <a:lvl5pPr indent="0" marL="0" marR="0" rtl="0" algn="r">
              <a:spcBef>
                <a:spcPts val="0"/>
              </a:spcBef>
              <a:spcAft>
                <a:spcPts val="0"/>
              </a:spcAft>
              <a:defRPr/>
            </a:lvl5pPr>
            <a:lvl6pPr indent="-12654" marL="457154" marR="0" rtl="0" algn="r">
              <a:spcBef>
                <a:spcPts val="0"/>
              </a:spcBef>
              <a:spcAft>
                <a:spcPts val="0"/>
              </a:spcAft>
              <a:defRPr/>
            </a:lvl6pPr>
            <a:lvl7pPr indent="-12609" marL="914310" marR="0" rtl="0" algn="r">
              <a:spcBef>
                <a:spcPts val="0"/>
              </a:spcBef>
              <a:spcAft>
                <a:spcPts val="0"/>
              </a:spcAft>
              <a:defRPr/>
            </a:lvl7pPr>
            <a:lvl8pPr indent="-12563" marL="1371464" marR="0" rtl="0" algn="r">
              <a:spcBef>
                <a:spcPts val="0"/>
              </a:spcBef>
              <a:spcAft>
                <a:spcPts val="0"/>
              </a:spcAft>
              <a:defRPr/>
            </a:lvl8pPr>
            <a:lvl9pPr indent="-12519" marL="1828619" marR="0" rtl="0" algn="r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9_Title Slide">
    <p:spTree>
      <p:nvGrpSpPr>
        <p:cNvPr id="5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Shape 52"/>
          <p:cNvSpPr/>
          <p:nvPr/>
        </p:nvSpPr>
        <p:spPr>
          <a:xfrm>
            <a:off x="5410200" y="2971800"/>
            <a:ext cx="3063240" cy="20574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None/>
            </a:pPr>
            <a:r>
              <a:t/>
            </a:r>
            <a:endParaRPr b="0" baseline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3" name="Shape 53"/>
          <p:cNvSpPr txBox="1"/>
          <p:nvPr>
            <p:ph type="ctrTitle"/>
          </p:nvPr>
        </p:nvSpPr>
        <p:spPr>
          <a:xfrm>
            <a:off x="152400" y="1200150"/>
            <a:ext cx="4953000" cy="17716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marR="0" rtl="0" algn="r">
              <a:spcBef>
                <a:spcPts val="0"/>
              </a:spcBef>
              <a:spcAft>
                <a:spcPts val="0"/>
              </a:spcAft>
              <a:defRPr/>
            </a:lvl1pPr>
            <a:lvl2pPr indent="0" marL="0" marR="0" rtl="0" algn="r">
              <a:spcBef>
                <a:spcPts val="0"/>
              </a:spcBef>
              <a:spcAft>
                <a:spcPts val="0"/>
              </a:spcAft>
              <a:defRPr/>
            </a:lvl2pPr>
            <a:lvl3pPr indent="0" marL="0" marR="0" rtl="0" algn="r">
              <a:spcBef>
                <a:spcPts val="0"/>
              </a:spcBef>
              <a:spcAft>
                <a:spcPts val="0"/>
              </a:spcAft>
              <a:defRPr/>
            </a:lvl3pPr>
            <a:lvl4pPr indent="0" marL="0" marR="0" rtl="0" algn="r">
              <a:spcBef>
                <a:spcPts val="0"/>
              </a:spcBef>
              <a:spcAft>
                <a:spcPts val="0"/>
              </a:spcAft>
              <a:defRPr/>
            </a:lvl4pPr>
            <a:lvl5pPr indent="0" marL="0" marR="0" rtl="0" algn="r">
              <a:spcBef>
                <a:spcPts val="0"/>
              </a:spcBef>
              <a:spcAft>
                <a:spcPts val="0"/>
              </a:spcAft>
              <a:defRPr/>
            </a:lvl5pPr>
            <a:lvl6pPr indent="-12654" marL="457154" marR="0" rtl="0" algn="r">
              <a:spcBef>
                <a:spcPts val="0"/>
              </a:spcBef>
              <a:spcAft>
                <a:spcPts val="0"/>
              </a:spcAft>
              <a:defRPr/>
            </a:lvl6pPr>
            <a:lvl7pPr indent="-12609" marL="914310" marR="0" rtl="0" algn="r">
              <a:spcBef>
                <a:spcPts val="0"/>
              </a:spcBef>
              <a:spcAft>
                <a:spcPts val="0"/>
              </a:spcAft>
              <a:defRPr/>
            </a:lvl7pPr>
            <a:lvl8pPr indent="-12563" marL="1371464" marR="0" rtl="0" algn="r">
              <a:spcBef>
                <a:spcPts val="0"/>
              </a:spcBef>
              <a:spcAft>
                <a:spcPts val="0"/>
              </a:spcAft>
              <a:defRPr/>
            </a:lvl8pPr>
            <a:lvl9pPr indent="-12519" marL="1828619" marR="0" rtl="0" algn="r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10_Title Slide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Shape 55"/>
          <p:cNvSpPr/>
          <p:nvPr/>
        </p:nvSpPr>
        <p:spPr>
          <a:xfrm>
            <a:off x="5410200" y="2971800"/>
            <a:ext cx="3063240" cy="20574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None/>
            </a:pPr>
            <a:r>
              <a:t/>
            </a:r>
            <a:endParaRPr b="0" baseline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6" name="Shape 56"/>
          <p:cNvSpPr txBox="1"/>
          <p:nvPr>
            <p:ph type="ctrTitle"/>
          </p:nvPr>
        </p:nvSpPr>
        <p:spPr>
          <a:xfrm>
            <a:off x="152400" y="1200150"/>
            <a:ext cx="4953000" cy="17716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marR="0" rtl="0" algn="r">
              <a:spcBef>
                <a:spcPts val="0"/>
              </a:spcBef>
              <a:spcAft>
                <a:spcPts val="0"/>
              </a:spcAft>
              <a:defRPr/>
            </a:lvl1pPr>
            <a:lvl2pPr indent="0" marL="0" marR="0" rtl="0" algn="r">
              <a:spcBef>
                <a:spcPts val="0"/>
              </a:spcBef>
              <a:spcAft>
                <a:spcPts val="0"/>
              </a:spcAft>
              <a:defRPr/>
            </a:lvl2pPr>
            <a:lvl3pPr indent="0" marL="0" marR="0" rtl="0" algn="r">
              <a:spcBef>
                <a:spcPts val="0"/>
              </a:spcBef>
              <a:spcAft>
                <a:spcPts val="0"/>
              </a:spcAft>
              <a:defRPr/>
            </a:lvl3pPr>
            <a:lvl4pPr indent="0" marL="0" marR="0" rtl="0" algn="r">
              <a:spcBef>
                <a:spcPts val="0"/>
              </a:spcBef>
              <a:spcAft>
                <a:spcPts val="0"/>
              </a:spcAft>
              <a:defRPr/>
            </a:lvl4pPr>
            <a:lvl5pPr indent="0" marL="0" marR="0" rtl="0" algn="r">
              <a:spcBef>
                <a:spcPts val="0"/>
              </a:spcBef>
              <a:spcAft>
                <a:spcPts val="0"/>
              </a:spcAft>
              <a:defRPr/>
            </a:lvl5pPr>
            <a:lvl6pPr indent="-12654" marL="457154" marR="0" rtl="0" algn="r">
              <a:spcBef>
                <a:spcPts val="0"/>
              </a:spcBef>
              <a:spcAft>
                <a:spcPts val="0"/>
              </a:spcAft>
              <a:defRPr/>
            </a:lvl6pPr>
            <a:lvl7pPr indent="-12609" marL="914310" marR="0" rtl="0" algn="r">
              <a:spcBef>
                <a:spcPts val="0"/>
              </a:spcBef>
              <a:spcAft>
                <a:spcPts val="0"/>
              </a:spcAft>
              <a:defRPr/>
            </a:lvl7pPr>
            <a:lvl8pPr indent="-12563" marL="1371464" marR="0" rtl="0" algn="r">
              <a:spcBef>
                <a:spcPts val="0"/>
              </a:spcBef>
              <a:spcAft>
                <a:spcPts val="0"/>
              </a:spcAft>
              <a:defRPr/>
            </a:lvl8pPr>
            <a:lvl9pPr indent="-12519" marL="1828619" marR="0" rtl="0" algn="r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11_Title Slide"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Shape 58"/>
          <p:cNvSpPr/>
          <p:nvPr/>
        </p:nvSpPr>
        <p:spPr>
          <a:xfrm>
            <a:off x="5410200" y="2971800"/>
            <a:ext cx="3063240" cy="20574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None/>
            </a:pPr>
            <a:r>
              <a:t/>
            </a:r>
            <a:endParaRPr b="0" baseline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9" name="Shape 59"/>
          <p:cNvSpPr txBox="1"/>
          <p:nvPr>
            <p:ph type="ctrTitle"/>
          </p:nvPr>
        </p:nvSpPr>
        <p:spPr>
          <a:xfrm>
            <a:off x="152400" y="1200150"/>
            <a:ext cx="4953000" cy="17716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marR="0" rtl="0" algn="r">
              <a:spcBef>
                <a:spcPts val="0"/>
              </a:spcBef>
              <a:spcAft>
                <a:spcPts val="0"/>
              </a:spcAft>
              <a:defRPr/>
            </a:lvl1pPr>
            <a:lvl2pPr indent="0" marL="0" marR="0" rtl="0" algn="r">
              <a:spcBef>
                <a:spcPts val="0"/>
              </a:spcBef>
              <a:spcAft>
                <a:spcPts val="0"/>
              </a:spcAft>
              <a:defRPr/>
            </a:lvl2pPr>
            <a:lvl3pPr indent="0" marL="0" marR="0" rtl="0" algn="r">
              <a:spcBef>
                <a:spcPts val="0"/>
              </a:spcBef>
              <a:spcAft>
                <a:spcPts val="0"/>
              </a:spcAft>
              <a:defRPr/>
            </a:lvl3pPr>
            <a:lvl4pPr indent="0" marL="0" marR="0" rtl="0" algn="r">
              <a:spcBef>
                <a:spcPts val="0"/>
              </a:spcBef>
              <a:spcAft>
                <a:spcPts val="0"/>
              </a:spcAft>
              <a:defRPr/>
            </a:lvl4pPr>
            <a:lvl5pPr indent="0" marL="0" marR="0" rtl="0" algn="r">
              <a:spcBef>
                <a:spcPts val="0"/>
              </a:spcBef>
              <a:spcAft>
                <a:spcPts val="0"/>
              </a:spcAft>
              <a:defRPr/>
            </a:lvl5pPr>
            <a:lvl6pPr indent="-12654" marL="457154" marR="0" rtl="0" algn="r">
              <a:spcBef>
                <a:spcPts val="0"/>
              </a:spcBef>
              <a:spcAft>
                <a:spcPts val="0"/>
              </a:spcAft>
              <a:defRPr/>
            </a:lvl6pPr>
            <a:lvl7pPr indent="-12609" marL="914310" marR="0" rtl="0" algn="r">
              <a:spcBef>
                <a:spcPts val="0"/>
              </a:spcBef>
              <a:spcAft>
                <a:spcPts val="0"/>
              </a:spcAft>
              <a:defRPr/>
            </a:lvl7pPr>
            <a:lvl8pPr indent="-12563" marL="1371464" marR="0" rtl="0" algn="r">
              <a:spcBef>
                <a:spcPts val="0"/>
              </a:spcBef>
              <a:spcAft>
                <a:spcPts val="0"/>
              </a:spcAft>
              <a:defRPr/>
            </a:lvl8pPr>
            <a:lvl9pPr indent="-12519" marL="1828619" marR="0" rtl="0" algn="r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12_Title Slide"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Shape 61"/>
          <p:cNvSpPr/>
          <p:nvPr/>
        </p:nvSpPr>
        <p:spPr>
          <a:xfrm>
            <a:off x="5410200" y="2971800"/>
            <a:ext cx="3063240" cy="20574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None/>
            </a:pPr>
            <a:r>
              <a:t/>
            </a:r>
            <a:endParaRPr b="0" baseline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2" name="Shape 62"/>
          <p:cNvSpPr txBox="1"/>
          <p:nvPr>
            <p:ph type="ctrTitle"/>
          </p:nvPr>
        </p:nvSpPr>
        <p:spPr>
          <a:xfrm>
            <a:off x="152400" y="1200150"/>
            <a:ext cx="4953000" cy="17716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marR="0" rtl="0" algn="r">
              <a:spcBef>
                <a:spcPts val="0"/>
              </a:spcBef>
              <a:spcAft>
                <a:spcPts val="0"/>
              </a:spcAft>
              <a:defRPr/>
            </a:lvl1pPr>
            <a:lvl2pPr indent="0" marL="0" marR="0" rtl="0" algn="r">
              <a:spcBef>
                <a:spcPts val="0"/>
              </a:spcBef>
              <a:spcAft>
                <a:spcPts val="0"/>
              </a:spcAft>
              <a:defRPr/>
            </a:lvl2pPr>
            <a:lvl3pPr indent="0" marL="0" marR="0" rtl="0" algn="r">
              <a:spcBef>
                <a:spcPts val="0"/>
              </a:spcBef>
              <a:spcAft>
                <a:spcPts val="0"/>
              </a:spcAft>
              <a:defRPr/>
            </a:lvl3pPr>
            <a:lvl4pPr indent="0" marL="0" marR="0" rtl="0" algn="r">
              <a:spcBef>
                <a:spcPts val="0"/>
              </a:spcBef>
              <a:spcAft>
                <a:spcPts val="0"/>
              </a:spcAft>
              <a:defRPr/>
            </a:lvl4pPr>
            <a:lvl5pPr indent="0" marL="0" marR="0" rtl="0" algn="r">
              <a:spcBef>
                <a:spcPts val="0"/>
              </a:spcBef>
              <a:spcAft>
                <a:spcPts val="0"/>
              </a:spcAft>
              <a:defRPr/>
            </a:lvl5pPr>
            <a:lvl6pPr indent="-12654" marL="457154" marR="0" rtl="0" algn="r">
              <a:spcBef>
                <a:spcPts val="0"/>
              </a:spcBef>
              <a:spcAft>
                <a:spcPts val="0"/>
              </a:spcAft>
              <a:defRPr/>
            </a:lvl6pPr>
            <a:lvl7pPr indent="-12609" marL="914310" marR="0" rtl="0" algn="r">
              <a:spcBef>
                <a:spcPts val="0"/>
              </a:spcBef>
              <a:spcAft>
                <a:spcPts val="0"/>
              </a:spcAft>
              <a:defRPr/>
            </a:lvl7pPr>
            <a:lvl8pPr indent="-12563" marL="1371464" marR="0" rtl="0" algn="r">
              <a:spcBef>
                <a:spcPts val="0"/>
              </a:spcBef>
              <a:spcAft>
                <a:spcPts val="0"/>
              </a:spcAft>
              <a:defRPr/>
            </a:lvl8pPr>
            <a:lvl9pPr indent="-12519" marL="1828619" marR="0" rtl="0" algn="r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13_Title Slide"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Shape 64"/>
          <p:cNvSpPr/>
          <p:nvPr/>
        </p:nvSpPr>
        <p:spPr>
          <a:xfrm>
            <a:off x="5410200" y="2971800"/>
            <a:ext cx="3063240" cy="20574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None/>
            </a:pPr>
            <a:r>
              <a:t/>
            </a:r>
            <a:endParaRPr b="0" baseline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5" name="Shape 65"/>
          <p:cNvSpPr txBox="1"/>
          <p:nvPr>
            <p:ph type="ctrTitle"/>
          </p:nvPr>
        </p:nvSpPr>
        <p:spPr>
          <a:xfrm>
            <a:off x="152400" y="1200150"/>
            <a:ext cx="4953000" cy="17716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marR="0" rtl="0" algn="r">
              <a:spcBef>
                <a:spcPts val="0"/>
              </a:spcBef>
              <a:spcAft>
                <a:spcPts val="0"/>
              </a:spcAft>
              <a:defRPr/>
            </a:lvl1pPr>
            <a:lvl2pPr indent="0" marL="0" marR="0" rtl="0" algn="r">
              <a:spcBef>
                <a:spcPts val="0"/>
              </a:spcBef>
              <a:spcAft>
                <a:spcPts val="0"/>
              </a:spcAft>
              <a:defRPr/>
            </a:lvl2pPr>
            <a:lvl3pPr indent="0" marL="0" marR="0" rtl="0" algn="r">
              <a:spcBef>
                <a:spcPts val="0"/>
              </a:spcBef>
              <a:spcAft>
                <a:spcPts val="0"/>
              </a:spcAft>
              <a:defRPr/>
            </a:lvl3pPr>
            <a:lvl4pPr indent="0" marL="0" marR="0" rtl="0" algn="r">
              <a:spcBef>
                <a:spcPts val="0"/>
              </a:spcBef>
              <a:spcAft>
                <a:spcPts val="0"/>
              </a:spcAft>
              <a:defRPr/>
            </a:lvl4pPr>
            <a:lvl5pPr indent="0" marL="0" marR="0" rtl="0" algn="r">
              <a:spcBef>
                <a:spcPts val="0"/>
              </a:spcBef>
              <a:spcAft>
                <a:spcPts val="0"/>
              </a:spcAft>
              <a:defRPr/>
            </a:lvl5pPr>
            <a:lvl6pPr indent="-12654" marL="457154" marR="0" rtl="0" algn="r">
              <a:spcBef>
                <a:spcPts val="0"/>
              </a:spcBef>
              <a:spcAft>
                <a:spcPts val="0"/>
              </a:spcAft>
              <a:defRPr/>
            </a:lvl6pPr>
            <a:lvl7pPr indent="-12609" marL="914310" marR="0" rtl="0" algn="r">
              <a:spcBef>
                <a:spcPts val="0"/>
              </a:spcBef>
              <a:spcAft>
                <a:spcPts val="0"/>
              </a:spcAft>
              <a:defRPr/>
            </a:lvl7pPr>
            <a:lvl8pPr indent="-12563" marL="1371464" marR="0" rtl="0" algn="r">
              <a:spcBef>
                <a:spcPts val="0"/>
              </a:spcBef>
              <a:spcAft>
                <a:spcPts val="0"/>
              </a:spcAft>
              <a:defRPr/>
            </a:lvl8pPr>
            <a:lvl9pPr indent="-12519" marL="1828619" marR="0" rtl="0" algn="r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14_Title Slide"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Shape 67"/>
          <p:cNvSpPr/>
          <p:nvPr/>
        </p:nvSpPr>
        <p:spPr>
          <a:xfrm>
            <a:off x="5410200" y="2971800"/>
            <a:ext cx="3063240" cy="20574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None/>
            </a:pPr>
            <a:r>
              <a:t/>
            </a:r>
            <a:endParaRPr b="0" baseline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8" name="Shape 68"/>
          <p:cNvSpPr txBox="1"/>
          <p:nvPr>
            <p:ph type="ctrTitle"/>
          </p:nvPr>
        </p:nvSpPr>
        <p:spPr>
          <a:xfrm>
            <a:off x="152400" y="1200150"/>
            <a:ext cx="4953000" cy="17716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marR="0" rtl="0" algn="r">
              <a:spcBef>
                <a:spcPts val="0"/>
              </a:spcBef>
              <a:spcAft>
                <a:spcPts val="0"/>
              </a:spcAft>
              <a:defRPr/>
            </a:lvl1pPr>
            <a:lvl2pPr indent="0" marL="0" marR="0" rtl="0" algn="r">
              <a:spcBef>
                <a:spcPts val="0"/>
              </a:spcBef>
              <a:spcAft>
                <a:spcPts val="0"/>
              </a:spcAft>
              <a:defRPr/>
            </a:lvl2pPr>
            <a:lvl3pPr indent="0" marL="0" marR="0" rtl="0" algn="r">
              <a:spcBef>
                <a:spcPts val="0"/>
              </a:spcBef>
              <a:spcAft>
                <a:spcPts val="0"/>
              </a:spcAft>
              <a:defRPr/>
            </a:lvl3pPr>
            <a:lvl4pPr indent="0" marL="0" marR="0" rtl="0" algn="r">
              <a:spcBef>
                <a:spcPts val="0"/>
              </a:spcBef>
              <a:spcAft>
                <a:spcPts val="0"/>
              </a:spcAft>
              <a:defRPr/>
            </a:lvl4pPr>
            <a:lvl5pPr indent="0" marL="0" marR="0" rtl="0" algn="r">
              <a:spcBef>
                <a:spcPts val="0"/>
              </a:spcBef>
              <a:spcAft>
                <a:spcPts val="0"/>
              </a:spcAft>
              <a:defRPr/>
            </a:lvl5pPr>
            <a:lvl6pPr indent="-12654" marL="457154" marR="0" rtl="0" algn="r">
              <a:spcBef>
                <a:spcPts val="0"/>
              </a:spcBef>
              <a:spcAft>
                <a:spcPts val="0"/>
              </a:spcAft>
              <a:defRPr/>
            </a:lvl6pPr>
            <a:lvl7pPr indent="-12609" marL="914310" marR="0" rtl="0" algn="r">
              <a:spcBef>
                <a:spcPts val="0"/>
              </a:spcBef>
              <a:spcAft>
                <a:spcPts val="0"/>
              </a:spcAft>
              <a:defRPr/>
            </a:lvl7pPr>
            <a:lvl8pPr indent="-12563" marL="1371464" marR="0" rtl="0" algn="r">
              <a:spcBef>
                <a:spcPts val="0"/>
              </a:spcBef>
              <a:spcAft>
                <a:spcPts val="0"/>
              </a:spcAft>
              <a:defRPr/>
            </a:lvl8pPr>
            <a:lvl9pPr indent="-12519" marL="1828619" marR="0" rtl="0" algn="r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15_Title Slide"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Shape 70"/>
          <p:cNvSpPr/>
          <p:nvPr/>
        </p:nvSpPr>
        <p:spPr>
          <a:xfrm>
            <a:off x="5410200" y="2971800"/>
            <a:ext cx="3063240" cy="20574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None/>
            </a:pPr>
            <a:r>
              <a:t/>
            </a:r>
            <a:endParaRPr b="0" baseline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1" name="Shape 71"/>
          <p:cNvSpPr txBox="1"/>
          <p:nvPr>
            <p:ph type="ctrTitle"/>
          </p:nvPr>
        </p:nvSpPr>
        <p:spPr>
          <a:xfrm>
            <a:off x="152400" y="1200150"/>
            <a:ext cx="4953000" cy="17716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marR="0" rtl="0" algn="r">
              <a:spcBef>
                <a:spcPts val="0"/>
              </a:spcBef>
              <a:spcAft>
                <a:spcPts val="0"/>
              </a:spcAft>
              <a:defRPr/>
            </a:lvl1pPr>
            <a:lvl2pPr indent="0" marL="0" marR="0" rtl="0" algn="r">
              <a:spcBef>
                <a:spcPts val="0"/>
              </a:spcBef>
              <a:spcAft>
                <a:spcPts val="0"/>
              </a:spcAft>
              <a:defRPr/>
            </a:lvl2pPr>
            <a:lvl3pPr indent="0" marL="0" marR="0" rtl="0" algn="r">
              <a:spcBef>
                <a:spcPts val="0"/>
              </a:spcBef>
              <a:spcAft>
                <a:spcPts val="0"/>
              </a:spcAft>
              <a:defRPr/>
            </a:lvl3pPr>
            <a:lvl4pPr indent="0" marL="0" marR="0" rtl="0" algn="r">
              <a:spcBef>
                <a:spcPts val="0"/>
              </a:spcBef>
              <a:spcAft>
                <a:spcPts val="0"/>
              </a:spcAft>
              <a:defRPr/>
            </a:lvl4pPr>
            <a:lvl5pPr indent="0" marL="0" marR="0" rtl="0" algn="r">
              <a:spcBef>
                <a:spcPts val="0"/>
              </a:spcBef>
              <a:spcAft>
                <a:spcPts val="0"/>
              </a:spcAft>
              <a:defRPr/>
            </a:lvl5pPr>
            <a:lvl6pPr indent="-12654" marL="457154" marR="0" rtl="0" algn="r">
              <a:spcBef>
                <a:spcPts val="0"/>
              </a:spcBef>
              <a:spcAft>
                <a:spcPts val="0"/>
              </a:spcAft>
              <a:defRPr/>
            </a:lvl6pPr>
            <a:lvl7pPr indent="-12609" marL="914310" marR="0" rtl="0" algn="r">
              <a:spcBef>
                <a:spcPts val="0"/>
              </a:spcBef>
              <a:spcAft>
                <a:spcPts val="0"/>
              </a:spcAft>
              <a:defRPr/>
            </a:lvl7pPr>
            <a:lvl8pPr indent="-12563" marL="1371464" marR="0" rtl="0" algn="r">
              <a:spcBef>
                <a:spcPts val="0"/>
              </a:spcBef>
              <a:spcAft>
                <a:spcPts val="0"/>
              </a:spcAft>
              <a:defRPr/>
            </a:lvl8pPr>
            <a:lvl9pPr indent="-12519" marL="1828619" marR="0" rtl="0" algn="r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16_Title Slide"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Shape 73"/>
          <p:cNvSpPr/>
          <p:nvPr/>
        </p:nvSpPr>
        <p:spPr>
          <a:xfrm>
            <a:off x="5410200" y="2971800"/>
            <a:ext cx="3063240" cy="20574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None/>
            </a:pPr>
            <a:r>
              <a:t/>
            </a:r>
            <a:endParaRPr b="0" baseline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4" name="Shape 74"/>
          <p:cNvSpPr txBox="1"/>
          <p:nvPr>
            <p:ph type="ctrTitle"/>
          </p:nvPr>
        </p:nvSpPr>
        <p:spPr>
          <a:xfrm>
            <a:off x="152400" y="1200150"/>
            <a:ext cx="4953000" cy="17716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marR="0" rtl="0" algn="r">
              <a:spcBef>
                <a:spcPts val="0"/>
              </a:spcBef>
              <a:spcAft>
                <a:spcPts val="0"/>
              </a:spcAft>
              <a:defRPr/>
            </a:lvl1pPr>
            <a:lvl2pPr indent="0" marL="0" marR="0" rtl="0" algn="r">
              <a:spcBef>
                <a:spcPts val="0"/>
              </a:spcBef>
              <a:spcAft>
                <a:spcPts val="0"/>
              </a:spcAft>
              <a:defRPr/>
            </a:lvl2pPr>
            <a:lvl3pPr indent="0" marL="0" marR="0" rtl="0" algn="r">
              <a:spcBef>
                <a:spcPts val="0"/>
              </a:spcBef>
              <a:spcAft>
                <a:spcPts val="0"/>
              </a:spcAft>
              <a:defRPr/>
            </a:lvl3pPr>
            <a:lvl4pPr indent="0" marL="0" marR="0" rtl="0" algn="r">
              <a:spcBef>
                <a:spcPts val="0"/>
              </a:spcBef>
              <a:spcAft>
                <a:spcPts val="0"/>
              </a:spcAft>
              <a:defRPr/>
            </a:lvl4pPr>
            <a:lvl5pPr indent="0" marL="0" marR="0" rtl="0" algn="r">
              <a:spcBef>
                <a:spcPts val="0"/>
              </a:spcBef>
              <a:spcAft>
                <a:spcPts val="0"/>
              </a:spcAft>
              <a:defRPr/>
            </a:lvl5pPr>
            <a:lvl6pPr indent="-12654" marL="457154" marR="0" rtl="0" algn="r">
              <a:spcBef>
                <a:spcPts val="0"/>
              </a:spcBef>
              <a:spcAft>
                <a:spcPts val="0"/>
              </a:spcAft>
              <a:defRPr/>
            </a:lvl6pPr>
            <a:lvl7pPr indent="-12609" marL="914310" marR="0" rtl="0" algn="r">
              <a:spcBef>
                <a:spcPts val="0"/>
              </a:spcBef>
              <a:spcAft>
                <a:spcPts val="0"/>
              </a:spcAft>
              <a:defRPr/>
            </a:lvl7pPr>
            <a:lvl8pPr indent="-12563" marL="1371464" marR="0" rtl="0" algn="r">
              <a:spcBef>
                <a:spcPts val="0"/>
              </a:spcBef>
              <a:spcAft>
                <a:spcPts val="0"/>
              </a:spcAft>
              <a:defRPr/>
            </a:lvl8pPr>
            <a:lvl9pPr indent="-12519" marL="1828619" marR="0" rtl="0" algn="r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Title and Content">
    <p:spTree>
      <p:nvGrpSpPr>
        <p:cNvPr id="18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Shape 19"/>
          <p:cNvSpPr/>
          <p:nvPr/>
        </p:nvSpPr>
        <p:spPr>
          <a:xfrm>
            <a:off x="0" y="202570"/>
            <a:ext cx="281354" cy="288036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baseline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20" name="Shape 20"/>
          <p:cNvCxnSpPr/>
          <p:nvPr/>
        </p:nvCxnSpPr>
        <p:spPr>
          <a:xfrm>
            <a:off x="0" y="490606"/>
            <a:ext cx="9144000" cy="0"/>
          </a:xfrm>
          <a:prstGeom prst="straightConnector1">
            <a:avLst/>
          </a:prstGeom>
          <a:noFill/>
          <a:ln cap="flat" cmpd="sng" w="57150">
            <a:solidFill>
              <a:srgbClr val="FF9900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21" name="Shape 21"/>
          <p:cNvSpPr/>
          <p:nvPr/>
        </p:nvSpPr>
        <p:spPr>
          <a:xfrm>
            <a:off x="0" y="5"/>
            <a:ext cx="281354" cy="226219"/>
          </a:xfrm>
          <a:prstGeom prst="rect">
            <a:avLst/>
          </a:prstGeom>
          <a:solidFill>
            <a:srgbClr val="FF9900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baseline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" name="Shape 22"/>
          <p:cNvSpPr txBox="1"/>
          <p:nvPr>
            <p:ph idx="1" type="body"/>
          </p:nvPr>
        </p:nvSpPr>
        <p:spPr>
          <a:xfrm>
            <a:off x="457200" y="628650"/>
            <a:ext cx="8229600" cy="3394472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rtl="0" algn="l">
              <a:spcBef>
                <a:spcPts val="0"/>
              </a:spcBef>
              <a:buClr>
                <a:srgbClr val="002060"/>
              </a:buClr>
              <a:buFont typeface="Arial"/>
              <a:buNone/>
              <a:defRPr/>
            </a:lvl1pPr>
            <a:lvl2pPr rtl="0" algn="l">
              <a:spcBef>
                <a:spcPts val="0"/>
              </a:spcBef>
              <a:buClr>
                <a:srgbClr val="002060"/>
              </a:buClr>
              <a:buFont typeface="Calibri"/>
              <a:buChar char="–"/>
              <a:defRPr/>
            </a:lvl2pPr>
            <a:lvl3pPr indent="-196730" marL="1200030" rtl="0" algn="l">
              <a:spcBef>
                <a:spcPts val="0"/>
              </a:spcBef>
              <a:buClr>
                <a:srgbClr val="002060"/>
              </a:buClr>
              <a:buFont typeface="Calibri"/>
              <a:buChar char="–"/>
              <a:defRPr/>
            </a:lvl3pPr>
            <a:lvl4pPr indent="-209383" marL="1657183" rtl="0" algn="l">
              <a:spcBef>
                <a:spcPts val="0"/>
              </a:spcBef>
              <a:buClr>
                <a:srgbClr val="002060"/>
              </a:buClr>
              <a:buFont typeface="Calibri"/>
              <a:buChar char="–"/>
              <a:defRPr/>
            </a:lvl4pPr>
            <a:lvl5pPr rtl="0" algn="l">
              <a:spcBef>
                <a:spcPts val="0"/>
              </a:spcBef>
              <a:buClr>
                <a:srgbClr val="002060"/>
              </a:buClr>
              <a:buFont typeface="Calibri"/>
              <a:buChar char="–"/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23" name="Shape 23"/>
          <p:cNvSpPr txBox="1"/>
          <p:nvPr>
            <p:ph type="title"/>
          </p:nvPr>
        </p:nvSpPr>
        <p:spPr>
          <a:xfrm>
            <a:off x="446891" y="2007"/>
            <a:ext cx="8250216" cy="488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rtl="0" algn="l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cxnSp>
        <p:nvCxnSpPr>
          <p:cNvPr id="24" name="Shape 24"/>
          <p:cNvCxnSpPr/>
          <p:nvPr/>
        </p:nvCxnSpPr>
        <p:spPr>
          <a:xfrm>
            <a:off x="0" y="4617326"/>
            <a:ext cx="9144000" cy="0"/>
          </a:xfrm>
          <a:prstGeom prst="straightConnector1">
            <a:avLst/>
          </a:prstGeom>
          <a:noFill/>
          <a:ln cap="flat" cmpd="sng" w="57150">
            <a:solidFill>
              <a:srgbClr val="002060"/>
            </a:solidFill>
            <a:prstDash val="solid"/>
            <a:round/>
            <a:headEnd len="med" w="med" type="none"/>
            <a:tailEnd len="med" w="med" type="none"/>
          </a:ln>
        </p:spPr>
      </p:cxn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17_Title Slide"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Shape 76"/>
          <p:cNvSpPr/>
          <p:nvPr/>
        </p:nvSpPr>
        <p:spPr>
          <a:xfrm>
            <a:off x="5410200" y="2971800"/>
            <a:ext cx="3063240" cy="20574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None/>
            </a:pPr>
            <a:r>
              <a:t/>
            </a:r>
            <a:endParaRPr b="0" baseline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7" name="Shape 77"/>
          <p:cNvSpPr txBox="1"/>
          <p:nvPr>
            <p:ph type="ctrTitle"/>
          </p:nvPr>
        </p:nvSpPr>
        <p:spPr>
          <a:xfrm>
            <a:off x="152400" y="1200150"/>
            <a:ext cx="4953000" cy="17716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marR="0" rtl="0" algn="r">
              <a:spcBef>
                <a:spcPts val="0"/>
              </a:spcBef>
              <a:spcAft>
                <a:spcPts val="0"/>
              </a:spcAft>
              <a:defRPr/>
            </a:lvl1pPr>
            <a:lvl2pPr indent="0" marL="0" marR="0" rtl="0" algn="r">
              <a:spcBef>
                <a:spcPts val="0"/>
              </a:spcBef>
              <a:spcAft>
                <a:spcPts val="0"/>
              </a:spcAft>
              <a:defRPr/>
            </a:lvl2pPr>
            <a:lvl3pPr indent="0" marL="0" marR="0" rtl="0" algn="r">
              <a:spcBef>
                <a:spcPts val="0"/>
              </a:spcBef>
              <a:spcAft>
                <a:spcPts val="0"/>
              </a:spcAft>
              <a:defRPr/>
            </a:lvl3pPr>
            <a:lvl4pPr indent="0" marL="0" marR="0" rtl="0" algn="r">
              <a:spcBef>
                <a:spcPts val="0"/>
              </a:spcBef>
              <a:spcAft>
                <a:spcPts val="0"/>
              </a:spcAft>
              <a:defRPr/>
            </a:lvl4pPr>
            <a:lvl5pPr indent="0" marL="0" marR="0" rtl="0" algn="r">
              <a:spcBef>
                <a:spcPts val="0"/>
              </a:spcBef>
              <a:spcAft>
                <a:spcPts val="0"/>
              </a:spcAft>
              <a:defRPr/>
            </a:lvl5pPr>
            <a:lvl6pPr indent="-12654" marL="457154" marR="0" rtl="0" algn="r">
              <a:spcBef>
                <a:spcPts val="0"/>
              </a:spcBef>
              <a:spcAft>
                <a:spcPts val="0"/>
              </a:spcAft>
              <a:defRPr/>
            </a:lvl6pPr>
            <a:lvl7pPr indent="-12609" marL="914310" marR="0" rtl="0" algn="r">
              <a:spcBef>
                <a:spcPts val="0"/>
              </a:spcBef>
              <a:spcAft>
                <a:spcPts val="0"/>
              </a:spcAft>
              <a:defRPr/>
            </a:lvl7pPr>
            <a:lvl8pPr indent="-12563" marL="1371464" marR="0" rtl="0" algn="r">
              <a:spcBef>
                <a:spcPts val="0"/>
              </a:spcBef>
              <a:spcAft>
                <a:spcPts val="0"/>
              </a:spcAft>
              <a:defRPr/>
            </a:lvl8pPr>
            <a:lvl9pPr indent="-12519" marL="1828619" marR="0" rtl="0" algn="r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18_Title Slide"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Shape 79"/>
          <p:cNvSpPr/>
          <p:nvPr/>
        </p:nvSpPr>
        <p:spPr>
          <a:xfrm>
            <a:off x="5410200" y="2971800"/>
            <a:ext cx="3063240" cy="20574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None/>
            </a:pPr>
            <a:r>
              <a:t/>
            </a:r>
            <a:endParaRPr b="0" baseline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0" name="Shape 80"/>
          <p:cNvSpPr txBox="1"/>
          <p:nvPr>
            <p:ph type="ctrTitle"/>
          </p:nvPr>
        </p:nvSpPr>
        <p:spPr>
          <a:xfrm>
            <a:off x="152400" y="1200150"/>
            <a:ext cx="4953000" cy="17716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marR="0" rtl="0" algn="r">
              <a:spcBef>
                <a:spcPts val="0"/>
              </a:spcBef>
              <a:spcAft>
                <a:spcPts val="0"/>
              </a:spcAft>
              <a:defRPr/>
            </a:lvl1pPr>
            <a:lvl2pPr indent="0" marL="0" marR="0" rtl="0" algn="r">
              <a:spcBef>
                <a:spcPts val="0"/>
              </a:spcBef>
              <a:spcAft>
                <a:spcPts val="0"/>
              </a:spcAft>
              <a:defRPr/>
            </a:lvl2pPr>
            <a:lvl3pPr indent="0" marL="0" marR="0" rtl="0" algn="r">
              <a:spcBef>
                <a:spcPts val="0"/>
              </a:spcBef>
              <a:spcAft>
                <a:spcPts val="0"/>
              </a:spcAft>
              <a:defRPr/>
            </a:lvl3pPr>
            <a:lvl4pPr indent="0" marL="0" marR="0" rtl="0" algn="r">
              <a:spcBef>
                <a:spcPts val="0"/>
              </a:spcBef>
              <a:spcAft>
                <a:spcPts val="0"/>
              </a:spcAft>
              <a:defRPr/>
            </a:lvl4pPr>
            <a:lvl5pPr indent="0" marL="0" marR="0" rtl="0" algn="r">
              <a:spcBef>
                <a:spcPts val="0"/>
              </a:spcBef>
              <a:spcAft>
                <a:spcPts val="0"/>
              </a:spcAft>
              <a:defRPr/>
            </a:lvl5pPr>
            <a:lvl6pPr indent="-12654" marL="457154" marR="0" rtl="0" algn="r">
              <a:spcBef>
                <a:spcPts val="0"/>
              </a:spcBef>
              <a:spcAft>
                <a:spcPts val="0"/>
              </a:spcAft>
              <a:defRPr/>
            </a:lvl6pPr>
            <a:lvl7pPr indent="-12609" marL="914310" marR="0" rtl="0" algn="r">
              <a:spcBef>
                <a:spcPts val="0"/>
              </a:spcBef>
              <a:spcAft>
                <a:spcPts val="0"/>
              </a:spcAft>
              <a:defRPr/>
            </a:lvl7pPr>
            <a:lvl8pPr indent="-12563" marL="1371464" marR="0" rtl="0" algn="r">
              <a:spcBef>
                <a:spcPts val="0"/>
              </a:spcBef>
              <a:spcAft>
                <a:spcPts val="0"/>
              </a:spcAft>
              <a:defRPr/>
            </a:lvl8pPr>
            <a:lvl9pPr indent="-12519" marL="1828619" marR="0" rtl="0" algn="r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19_Title Slide"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Shape 82"/>
          <p:cNvSpPr/>
          <p:nvPr/>
        </p:nvSpPr>
        <p:spPr>
          <a:xfrm>
            <a:off x="5410200" y="2971800"/>
            <a:ext cx="3063240" cy="20574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None/>
            </a:pPr>
            <a:r>
              <a:t/>
            </a:r>
            <a:endParaRPr b="0" baseline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3" name="Shape 83"/>
          <p:cNvSpPr txBox="1"/>
          <p:nvPr>
            <p:ph type="ctrTitle"/>
          </p:nvPr>
        </p:nvSpPr>
        <p:spPr>
          <a:xfrm>
            <a:off x="152400" y="1200150"/>
            <a:ext cx="4953000" cy="17716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marR="0" rtl="0" algn="r">
              <a:spcBef>
                <a:spcPts val="0"/>
              </a:spcBef>
              <a:spcAft>
                <a:spcPts val="0"/>
              </a:spcAft>
              <a:defRPr/>
            </a:lvl1pPr>
            <a:lvl2pPr indent="0" marL="0" marR="0" rtl="0" algn="r">
              <a:spcBef>
                <a:spcPts val="0"/>
              </a:spcBef>
              <a:spcAft>
                <a:spcPts val="0"/>
              </a:spcAft>
              <a:defRPr/>
            </a:lvl2pPr>
            <a:lvl3pPr indent="0" marL="0" marR="0" rtl="0" algn="r">
              <a:spcBef>
                <a:spcPts val="0"/>
              </a:spcBef>
              <a:spcAft>
                <a:spcPts val="0"/>
              </a:spcAft>
              <a:defRPr/>
            </a:lvl3pPr>
            <a:lvl4pPr indent="0" marL="0" marR="0" rtl="0" algn="r">
              <a:spcBef>
                <a:spcPts val="0"/>
              </a:spcBef>
              <a:spcAft>
                <a:spcPts val="0"/>
              </a:spcAft>
              <a:defRPr/>
            </a:lvl4pPr>
            <a:lvl5pPr indent="0" marL="0" marR="0" rtl="0" algn="r">
              <a:spcBef>
                <a:spcPts val="0"/>
              </a:spcBef>
              <a:spcAft>
                <a:spcPts val="0"/>
              </a:spcAft>
              <a:defRPr/>
            </a:lvl5pPr>
            <a:lvl6pPr indent="-12654" marL="457154" marR="0" rtl="0" algn="r">
              <a:spcBef>
                <a:spcPts val="0"/>
              </a:spcBef>
              <a:spcAft>
                <a:spcPts val="0"/>
              </a:spcAft>
              <a:defRPr/>
            </a:lvl6pPr>
            <a:lvl7pPr indent="-12609" marL="914310" marR="0" rtl="0" algn="r">
              <a:spcBef>
                <a:spcPts val="0"/>
              </a:spcBef>
              <a:spcAft>
                <a:spcPts val="0"/>
              </a:spcAft>
              <a:defRPr/>
            </a:lvl7pPr>
            <a:lvl8pPr indent="-12563" marL="1371464" marR="0" rtl="0" algn="r">
              <a:spcBef>
                <a:spcPts val="0"/>
              </a:spcBef>
              <a:spcAft>
                <a:spcPts val="0"/>
              </a:spcAft>
              <a:defRPr/>
            </a:lvl8pPr>
            <a:lvl9pPr indent="-12519" marL="1828619" marR="0" rtl="0" algn="r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20_Title Slide"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Shape 85"/>
          <p:cNvSpPr/>
          <p:nvPr/>
        </p:nvSpPr>
        <p:spPr>
          <a:xfrm>
            <a:off x="5410200" y="2971800"/>
            <a:ext cx="3063240" cy="20574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None/>
            </a:pPr>
            <a:r>
              <a:t/>
            </a:r>
            <a:endParaRPr b="0" baseline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6" name="Shape 86"/>
          <p:cNvSpPr txBox="1"/>
          <p:nvPr>
            <p:ph type="ctrTitle"/>
          </p:nvPr>
        </p:nvSpPr>
        <p:spPr>
          <a:xfrm>
            <a:off x="152400" y="1200150"/>
            <a:ext cx="4953000" cy="17716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marR="0" rtl="0" algn="r">
              <a:spcBef>
                <a:spcPts val="0"/>
              </a:spcBef>
              <a:spcAft>
                <a:spcPts val="0"/>
              </a:spcAft>
              <a:defRPr/>
            </a:lvl1pPr>
            <a:lvl2pPr indent="0" marL="0" marR="0" rtl="0" algn="r">
              <a:spcBef>
                <a:spcPts val="0"/>
              </a:spcBef>
              <a:spcAft>
                <a:spcPts val="0"/>
              </a:spcAft>
              <a:defRPr/>
            </a:lvl2pPr>
            <a:lvl3pPr indent="0" marL="0" marR="0" rtl="0" algn="r">
              <a:spcBef>
                <a:spcPts val="0"/>
              </a:spcBef>
              <a:spcAft>
                <a:spcPts val="0"/>
              </a:spcAft>
              <a:defRPr/>
            </a:lvl3pPr>
            <a:lvl4pPr indent="0" marL="0" marR="0" rtl="0" algn="r">
              <a:spcBef>
                <a:spcPts val="0"/>
              </a:spcBef>
              <a:spcAft>
                <a:spcPts val="0"/>
              </a:spcAft>
              <a:defRPr/>
            </a:lvl4pPr>
            <a:lvl5pPr indent="0" marL="0" marR="0" rtl="0" algn="r">
              <a:spcBef>
                <a:spcPts val="0"/>
              </a:spcBef>
              <a:spcAft>
                <a:spcPts val="0"/>
              </a:spcAft>
              <a:defRPr/>
            </a:lvl5pPr>
            <a:lvl6pPr indent="-12654" marL="457154" marR="0" rtl="0" algn="r">
              <a:spcBef>
                <a:spcPts val="0"/>
              </a:spcBef>
              <a:spcAft>
                <a:spcPts val="0"/>
              </a:spcAft>
              <a:defRPr/>
            </a:lvl6pPr>
            <a:lvl7pPr indent="-12609" marL="914310" marR="0" rtl="0" algn="r">
              <a:spcBef>
                <a:spcPts val="0"/>
              </a:spcBef>
              <a:spcAft>
                <a:spcPts val="0"/>
              </a:spcAft>
              <a:defRPr/>
            </a:lvl7pPr>
            <a:lvl8pPr indent="-12563" marL="1371464" marR="0" rtl="0" algn="r">
              <a:spcBef>
                <a:spcPts val="0"/>
              </a:spcBef>
              <a:spcAft>
                <a:spcPts val="0"/>
              </a:spcAft>
              <a:defRPr/>
            </a:lvl8pPr>
            <a:lvl9pPr indent="-12519" marL="1828619" marR="0" rtl="0" algn="r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21_Title Slide"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Shape 88"/>
          <p:cNvSpPr/>
          <p:nvPr/>
        </p:nvSpPr>
        <p:spPr>
          <a:xfrm>
            <a:off x="5410200" y="2971800"/>
            <a:ext cx="3063240" cy="20574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None/>
            </a:pPr>
            <a:r>
              <a:t/>
            </a:r>
            <a:endParaRPr b="0" baseline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9" name="Shape 89"/>
          <p:cNvSpPr txBox="1"/>
          <p:nvPr>
            <p:ph type="ctrTitle"/>
          </p:nvPr>
        </p:nvSpPr>
        <p:spPr>
          <a:xfrm>
            <a:off x="152400" y="1200150"/>
            <a:ext cx="4953000" cy="17716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marR="0" rtl="0" algn="r">
              <a:spcBef>
                <a:spcPts val="0"/>
              </a:spcBef>
              <a:spcAft>
                <a:spcPts val="0"/>
              </a:spcAft>
              <a:defRPr/>
            </a:lvl1pPr>
            <a:lvl2pPr indent="0" marL="0" marR="0" rtl="0" algn="r">
              <a:spcBef>
                <a:spcPts val="0"/>
              </a:spcBef>
              <a:spcAft>
                <a:spcPts val="0"/>
              </a:spcAft>
              <a:defRPr/>
            </a:lvl2pPr>
            <a:lvl3pPr indent="0" marL="0" marR="0" rtl="0" algn="r">
              <a:spcBef>
                <a:spcPts val="0"/>
              </a:spcBef>
              <a:spcAft>
                <a:spcPts val="0"/>
              </a:spcAft>
              <a:defRPr/>
            </a:lvl3pPr>
            <a:lvl4pPr indent="0" marL="0" marR="0" rtl="0" algn="r">
              <a:spcBef>
                <a:spcPts val="0"/>
              </a:spcBef>
              <a:spcAft>
                <a:spcPts val="0"/>
              </a:spcAft>
              <a:defRPr/>
            </a:lvl4pPr>
            <a:lvl5pPr indent="0" marL="0" marR="0" rtl="0" algn="r">
              <a:spcBef>
                <a:spcPts val="0"/>
              </a:spcBef>
              <a:spcAft>
                <a:spcPts val="0"/>
              </a:spcAft>
              <a:defRPr/>
            </a:lvl5pPr>
            <a:lvl6pPr indent="-12654" marL="457154" marR="0" rtl="0" algn="r">
              <a:spcBef>
                <a:spcPts val="0"/>
              </a:spcBef>
              <a:spcAft>
                <a:spcPts val="0"/>
              </a:spcAft>
              <a:defRPr/>
            </a:lvl6pPr>
            <a:lvl7pPr indent="-12609" marL="914310" marR="0" rtl="0" algn="r">
              <a:spcBef>
                <a:spcPts val="0"/>
              </a:spcBef>
              <a:spcAft>
                <a:spcPts val="0"/>
              </a:spcAft>
              <a:defRPr/>
            </a:lvl7pPr>
            <a:lvl8pPr indent="-12563" marL="1371464" marR="0" rtl="0" algn="r">
              <a:spcBef>
                <a:spcPts val="0"/>
              </a:spcBef>
              <a:spcAft>
                <a:spcPts val="0"/>
              </a:spcAft>
              <a:defRPr/>
            </a:lvl8pPr>
            <a:lvl9pPr indent="-12519" marL="1828619" marR="0" rtl="0" algn="r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22_Title Slide"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Shape 91"/>
          <p:cNvSpPr/>
          <p:nvPr/>
        </p:nvSpPr>
        <p:spPr>
          <a:xfrm>
            <a:off x="5410203" y="2971800"/>
            <a:ext cx="3063874" cy="20638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baseline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2" name="Shape 92"/>
          <p:cNvSpPr txBox="1"/>
          <p:nvPr>
            <p:ph type="ctrTitle"/>
          </p:nvPr>
        </p:nvSpPr>
        <p:spPr>
          <a:xfrm>
            <a:off x="152400" y="1200150"/>
            <a:ext cx="4953000" cy="17716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marR="0" rtl="0" algn="r">
              <a:spcBef>
                <a:spcPts val="0"/>
              </a:spcBef>
              <a:spcAft>
                <a:spcPts val="0"/>
              </a:spcAft>
              <a:defRPr/>
            </a:lvl1pPr>
            <a:lvl2pPr indent="0" marL="0" marR="0" rtl="0" algn="r">
              <a:spcBef>
                <a:spcPts val="0"/>
              </a:spcBef>
              <a:spcAft>
                <a:spcPts val="0"/>
              </a:spcAft>
              <a:defRPr/>
            </a:lvl2pPr>
            <a:lvl3pPr indent="0" marL="0" marR="0" rtl="0" algn="r">
              <a:spcBef>
                <a:spcPts val="0"/>
              </a:spcBef>
              <a:spcAft>
                <a:spcPts val="0"/>
              </a:spcAft>
              <a:defRPr/>
            </a:lvl3pPr>
            <a:lvl4pPr indent="0" marL="0" marR="0" rtl="0" algn="r">
              <a:spcBef>
                <a:spcPts val="0"/>
              </a:spcBef>
              <a:spcAft>
                <a:spcPts val="0"/>
              </a:spcAft>
              <a:defRPr/>
            </a:lvl4pPr>
            <a:lvl5pPr indent="0" marL="0" marR="0" rtl="0" algn="r">
              <a:spcBef>
                <a:spcPts val="0"/>
              </a:spcBef>
              <a:spcAft>
                <a:spcPts val="0"/>
              </a:spcAft>
              <a:defRPr/>
            </a:lvl5pPr>
            <a:lvl6pPr indent="-12654" marL="457154" marR="0" rtl="0" algn="r">
              <a:spcBef>
                <a:spcPts val="0"/>
              </a:spcBef>
              <a:spcAft>
                <a:spcPts val="0"/>
              </a:spcAft>
              <a:defRPr/>
            </a:lvl6pPr>
            <a:lvl7pPr indent="-12609" marL="914310" marR="0" rtl="0" algn="r">
              <a:spcBef>
                <a:spcPts val="0"/>
              </a:spcBef>
              <a:spcAft>
                <a:spcPts val="0"/>
              </a:spcAft>
              <a:defRPr/>
            </a:lvl7pPr>
            <a:lvl8pPr indent="-12563" marL="1371464" marR="0" rtl="0" algn="r">
              <a:spcBef>
                <a:spcPts val="0"/>
              </a:spcBef>
              <a:spcAft>
                <a:spcPts val="0"/>
              </a:spcAft>
              <a:defRPr/>
            </a:lvl8pPr>
            <a:lvl9pPr indent="-12519" marL="1828619" marR="0" rtl="0" algn="r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23_Title Slide"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Shape 94"/>
          <p:cNvSpPr/>
          <p:nvPr/>
        </p:nvSpPr>
        <p:spPr>
          <a:xfrm>
            <a:off x="5410200" y="2971800"/>
            <a:ext cx="3063240" cy="20574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None/>
            </a:pPr>
            <a:r>
              <a:t/>
            </a:r>
            <a:endParaRPr b="0" baseline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5" name="Shape 95"/>
          <p:cNvSpPr txBox="1"/>
          <p:nvPr>
            <p:ph type="ctrTitle"/>
          </p:nvPr>
        </p:nvSpPr>
        <p:spPr>
          <a:xfrm>
            <a:off x="152400" y="1200150"/>
            <a:ext cx="4953000" cy="17716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marR="0" rtl="0" algn="r">
              <a:spcBef>
                <a:spcPts val="0"/>
              </a:spcBef>
              <a:spcAft>
                <a:spcPts val="0"/>
              </a:spcAft>
              <a:defRPr/>
            </a:lvl1pPr>
            <a:lvl2pPr indent="0" marL="0" marR="0" rtl="0" algn="r">
              <a:spcBef>
                <a:spcPts val="0"/>
              </a:spcBef>
              <a:spcAft>
                <a:spcPts val="0"/>
              </a:spcAft>
              <a:defRPr/>
            </a:lvl2pPr>
            <a:lvl3pPr indent="0" marL="0" marR="0" rtl="0" algn="r">
              <a:spcBef>
                <a:spcPts val="0"/>
              </a:spcBef>
              <a:spcAft>
                <a:spcPts val="0"/>
              </a:spcAft>
              <a:defRPr/>
            </a:lvl3pPr>
            <a:lvl4pPr indent="0" marL="0" marR="0" rtl="0" algn="r">
              <a:spcBef>
                <a:spcPts val="0"/>
              </a:spcBef>
              <a:spcAft>
                <a:spcPts val="0"/>
              </a:spcAft>
              <a:defRPr/>
            </a:lvl4pPr>
            <a:lvl5pPr indent="0" marL="0" marR="0" rtl="0" algn="r">
              <a:spcBef>
                <a:spcPts val="0"/>
              </a:spcBef>
              <a:spcAft>
                <a:spcPts val="0"/>
              </a:spcAft>
              <a:defRPr/>
            </a:lvl5pPr>
            <a:lvl6pPr indent="-12654" marL="457154" marR="0" rtl="0" algn="r">
              <a:spcBef>
                <a:spcPts val="0"/>
              </a:spcBef>
              <a:spcAft>
                <a:spcPts val="0"/>
              </a:spcAft>
              <a:defRPr/>
            </a:lvl6pPr>
            <a:lvl7pPr indent="-12609" marL="914310" marR="0" rtl="0" algn="r">
              <a:spcBef>
                <a:spcPts val="0"/>
              </a:spcBef>
              <a:spcAft>
                <a:spcPts val="0"/>
              </a:spcAft>
              <a:defRPr/>
            </a:lvl7pPr>
            <a:lvl8pPr indent="-12563" marL="1371464" marR="0" rtl="0" algn="r">
              <a:spcBef>
                <a:spcPts val="0"/>
              </a:spcBef>
              <a:spcAft>
                <a:spcPts val="0"/>
              </a:spcAft>
              <a:defRPr/>
            </a:lvl8pPr>
            <a:lvl9pPr indent="-12519" marL="1828619" marR="0" rtl="0" algn="r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24_Title Slide"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Shape 97"/>
          <p:cNvSpPr/>
          <p:nvPr/>
        </p:nvSpPr>
        <p:spPr>
          <a:xfrm>
            <a:off x="5410200" y="2971800"/>
            <a:ext cx="3063240" cy="20574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None/>
            </a:pPr>
            <a:r>
              <a:t/>
            </a:r>
            <a:endParaRPr b="0" baseline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8" name="Shape 98"/>
          <p:cNvSpPr txBox="1"/>
          <p:nvPr>
            <p:ph type="ctrTitle"/>
          </p:nvPr>
        </p:nvSpPr>
        <p:spPr>
          <a:xfrm>
            <a:off x="152400" y="1200150"/>
            <a:ext cx="4953000" cy="17716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marR="0" rtl="0" algn="r">
              <a:spcBef>
                <a:spcPts val="0"/>
              </a:spcBef>
              <a:spcAft>
                <a:spcPts val="0"/>
              </a:spcAft>
              <a:defRPr/>
            </a:lvl1pPr>
            <a:lvl2pPr indent="0" marL="0" marR="0" rtl="0" algn="r">
              <a:spcBef>
                <a:spcPts val="0"/>
              </a:spcBef>
              <a:spcAft>
                <a:spcPts val="0"/>
              </a:spcAft>
              <a:defRPr/>
            </a:lvl2pPr>
            <a:lvl3pPr indent="0" marL="0" marR="0" rtl="0" algn="r">
              <a:spcBef>
                <a:spcPts val="0"/>
              </a:spcBef>
              <a:spcAft>
                <a:spcPts val="0"/>
              </a:spcAft>
              <a:defRPr/>
            </a:lvl3pPr>
            <a:lvl4pPr indent="0" marL="0" marR="0" rtl="0" algn="r">
              <a:spcBef>
                <a:spcPts val="0"/>
              </a:spcBef>
              <a:spcAft>
                <a:spcPts val="0"/>
              </a:spcAft>
              <a:defRPr/>
            </a:lvl4pPr>
            <a:lvl5pPr indent="0" marL="0" marR="0" rtl="0" algn="r">
              <a:spcBef>
                <a:spcPts val="0"/>
              </a:spcBef>
              <a:spcAft>
                <a:spcPts val="0"/>
              </a:spcAft>
              <a:defRPr/>
            </a:lvl5pPr>
            <a:lvl6pPr indent="-12654" marL="457154" marR="0" rtl="0" algn="r">
              <a:spcBef>
                <a:spcPts val="0"/>
              </a:spcBef>
              <a:spcAft>
                <a:spcPts val="0"/>
              </a:spcAft>
              <a:defRPr/>
            </a:lvl6pPr>
            <a:lvl7pPr indent="-12609" marL="914310" marR="0" rtl="0" algn="r">
              <a:spcBef>
                <a:spcPts val="0"/>
              </a:spcBef>
              <a:spcAft>
                <a:spcPts val="0"/>
              </a:spcAft>
              <a:defRPr/>
            </a:lvl7pPr>
            <a:lvl8pPr indent="-12563" marL="1371464" marR="0" rtl="0" algn="r">
              <a:spcBef>
                <a:spcPts val="0"/>
              </a:spcBef>
              <a:spcAft>
                <a:spcPts val="0"/>
              </a:spcAft>
              <a:defRPr/>
            </a:lvl8pPr>
            <a:lvl9pPr indent="-12519" marL="1828619" marR="0" rtl="0" algn="r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25_Title Slide"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Shape 100"/>
          <p:cNvSpPr/>
          <p:nvPr/>
        </p:nvSpPr>
        <p:spPr>
          <a:xfrm>
            <a:off x="5410200" y="2971800"/>
            <a:ext cx="3063240" cy="20574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None/>
            </a:pPr>
            <a:r>
              <a:t/>
            </a:r>
            <a:endParaRPr b="0" baseline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1" name="Shape 101"/>
          <p:cNvSpPr txBox="1"/>
          <p:nvPr>
            <p:ph type="ctrTitle"/>
          </p:nvPr>
        </p:nvSpPr>
        <p:spPr>
          <a:xfrm>
            <a:off x="152400" y="1200150"/>
            <a:ext cx="4953000" cy="17716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marR="0" rtl="0" algn="r">
              <a:spcBef>
                <a:spcPts val="0"/>
              </a:spcBef>
              <a:spcAft>
                <a:spcPts val="0"/>
              </a:spcAft>
              <a:defRPr/>
            </a:lvl1pPr>
            <a:lvl2pPr indent="0" marL="0" marR="0" rtl="0" algn="r">
              <a:spcBef>
                <a:spcPts val="0"/>
              </a:spcBef>
              <a:spcAft>
                <a:spcPts val="0"/>
              </a:spcAft>
              <a:defRPr/>
            </a:lvl2pPr>
            <a:lvl3pPr indent="0" marL="0" marR="0" rtl="0" algn="r">
              <a:spcBef>
                <a:spcPts val="0"/>
              </a:spcBef>
              <a:spcAft>
                <a:spcPts val="0"/>
              </a:spcAft>
              <a:defRPr/>
            </a:lvl3pPr>
            <a:lvl4pPr indent="0" marL="0" marR="0" rtl="0" algn="r">
              <a:spcBef>
                <a:spcPts val="0"/>
              </a:spcBef>
              <a:spcAft>
                <a:spcPts val="0"/>
              </a:spcAft>
              <a:defRPr/>
            </a:lvl4pPr>
            <a:lvl5pPr indent="0" marL="0" marR="0" rtl="0" algn="r">
              <a:spcBef>
                <a:spcPts val="0"/>
              </a:spcBef>
              <a:spcAft>
                <a:spcPts val="0"/>
              </a:spcAft>
              <a:defRPr/>
            </a:lvl5pPr>
            <a:lvl6pPr indent="-12654" marL="457154" marR="0" rtl="0" algn="r">
              <a:spcBef>
                <a:spcPts val="0"/>
              </a:spcBef>
              <a:spcAft>
                <a:spcPts val="0"/>
              </a:spcAft>
              <a:defRPr/>
            </a:lvl6pPr>
            <a:lvl7pPr indent="-12609" marL="914310" marR="0" rtl="0" algn="r">
              <a:spcBef>
                <a:spcPts val="0"/>
              </a:spcBef>
              <a:spcAft>
                <a:spcPts val="0"/>
              </a:spcAft>
              <a:defRPr/>
            </a:lvl7pPr>
            <a:lvl8pPr indent="-12563" marL="1371464" marR="0" rtl="0" algn="r">
              <a:spcBef>
                <a:spcPts val="0"/>
              </a:spcBef>
              <a:spcAft>
                <a:spcPts val="0"/>
              </a:spcAft>
              <a:defRPr/>
            </a:lvl8pPr>
            <a:lvl9pPr indent="-12519" marL="1828619" marR="0" rtl="0" algn="r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26_Title Slide"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Shape 103"/>
          <p:cNvSpPr/>
          <p:nvPr/>
        </p:nvSpPr>
        <p:spPr>
          <a:xfrm>
            <a:off x="5410200" y="2971800"/>
            <a:ext cx="3063240" cy="20574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None/>
            </a:pPr>
            <a:r>
              <a:t/>
            </a:r>
            <a:endParaRPr b="0" baseline="0" i="0" sz="135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4" name="Shape 104"/>
          <p:cNvSpPr txBox="1"/>
          <p:nvPr>
            <p:ph type="ctrTitle"/>
          </p:nvPr>
        </p:nvSpPr>
        <p:spPr>
          <a:xfrm>
            <a:off x="152400" y="1200150"/>
            <a:ext cx="4953000" cy="17716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marR="0" rtl="0" algn="r">
              <a:spcBef>
                <a:spcPts val="0"/>
              </a:spcBef>
              <a:spcAft>
                <a:spcPts val="0"/>
              </a:spcAft>
              <a:defRPr/>
            </a:lvl1pPr>
            <a:lvl2pPr indent="0" marL="0" marR="0" rtl="0" algn="r">
              <a:spcBef>
                <a:spcPts val="0"/>
              </a:spcBef>
              <a:spcAft>
                <a:spcPts val="0"/>
              </a:spcAft>
              <a:defRPr/>
            </a:lvl2pPr>
            <a:lvl3pPr indent="0" marL="0" marR="0" rtl="0" algn="r">
              <a:spcBef>
                <a:spcPts val="0"/>
              </a:spcBef>
              <a:spcAft>
                <a:spcPts val="0"/>
              </a:spcAft>
              <a:defRPr/>
            </a:lvl3pPr>
            <a:lvl4pPr indent="0" marL="0" marR="0" rtl="0" algn="r">
              <a:spcBef>
                <a:spcPts val="0"/>
              </a:spcBef>
              <a:spcAft>
                <a:spcPts val="0"/>
              </a:spcAft>
              <a:defRPr/>
            </a:lvl4pPr>
            <a:lvl5pPr indent="0" marL="0" marR="0" rtl="0" algn="r">
              <a:spcBef>
                <a:spcPts val="0"/>
              </a:spcBef>
              <a:spcAft>
                <a:spcPts val="0"/>
              </a:spcAft>
              <a:defRPr/>
            </a:lvl5pPr>
            <a:lvl6pPr indent="-12654" marL="457154" marR="0" rtl="0" algn="r">
              <a:spcBef>
                <a:spcPts val="0"/>
              </a:spcBef>
              <a:spcAft>
                <a:spcPts val="0"/>
              </a:spcAft>
              <a:defRPr/>
            </a:lvl6pPr>
            <a:lvl7pPr indent="-12609" marL="914310" marR="0" rtl="0" algn="r">
              <a:spcBef>
                <a:spcPts val="0"/>
              </a:spcBef>
              <a:spcAft>
                <a:spcPts val="0"/>
              </a:spcAft>
              <a:defRPr/>
            </a:lvl7pPr>
            <a:lvl8pPr indent="-12563" marL="1371464" marR="0" rtl="0" algn="r">
              <a:spcBef>
                <a:spcPts val="0"/>
              </a:spcBef>
              <a:spcAft>
                <a:spcPts val="0"/>
              </a:spcAft>
              <a:defRPr/>
            </a:lvl8pPr>
            <a:lvl9pPr indent="-12519" marL="1828619" marR="0" rtl="0" algn="r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Blank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Shape 26"/>
          <p:cNvSpPr txBox="1"/>
          <p:nvPr>
            <p:ph type="title"/>
          </p:nvPr>
        </p:nvSpPr>
        <p:spPr>
          <a:xfrm>
            <a:off x="457200" y="-28667"/>
            <a:ext cx="8250216" cy="488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rtl="0" algn="l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27_Title Slide"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Shape 106"/>
          <p:cNvSpPr/>
          <p:nvPr/>
        </p:nvSpPr>
        <p:spPr>
          <a:xfrm>
            <a:off x="5410200" y="2971800"/>
            <a:ext cx="3063240" cy="20574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None/>
            </a:pPr>
            <a:r>
              <a:t/>
            </a:r>
            <a:endParaRPr b="0" baseline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7" name="Shape 107"/>
          <p:cNvSpPr txBox="1"/>
          <p:nvPr>
            <p:ph type="ctrTitle"/>
          </p:nvPr>
        </p:nvSpPr>
        <p:spPr>
          <a:xfrm>
            <a:off x="152400" y="1200150"/>
            <a:ext cx="4953000" cy="17716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marR="0" rtl="0" algn="r">
              <a:spcBef>
                <a:spcPts val="0"/>
              </a:spcBef>
              <a:spcAft>
                <a:spcPts val="0"/>
              </a:spcAft>
              <a:defRPr/>
            </a:lvl1pPr>
            <a:lvl2pPr indent="0" marL="0" marR="0" rtl="0" algn="r">
              <a:spcBef>
                <a:spcPts val="0"/>
              </a:spcBef>
              <a:spcAft>
                <a:spcPts val="0"/>
              </a:spcAft>
              <a:defRPr/>
            </a:lvl2pPr>
            <a:lvl3pPr indent="0" marL="0" marR="0" rtl="0" algn="r">
              <a:spcBef>
                <a:spcPts val="0"/>
              </a:spcBef>
              <a:spcAft>
                <a:spcPts val="0"/>
              </a:spcAft>
              <a:defRPr/>
            </a:lvl3pPr>
            <a:lvl4pPr indent="0" marL="0" marR="0" rtl="0" algn="r">
              <a:spcBef>
                <a:spcPts val="0"/>
              </a:spcBef>
              <a:spcAft>
                <a:spcPts val="0"/>
              </a:spcAft>
              <a:defRPr/>
            </a:lvl4pPr>
            <a:lvl5pPr indent="0" marL="0" marR="0" rtl="0" algn="r">
              <a:spcBef>
                <a:spcPts val="0"/>
              </a:spcBef>
              <a:spcAft>
                <a:spcPts val="0"/>
              </a:spcAft>
              <a:defRPr/>
            </a:lvl5pPr>
            <a:lvl6pPr indent="-12654" marL="457154" marR="0" rtl="0" algn="r">
              <a:spcBef>
                <a:spcPts val="0"/>
              </a:spcBef>
              <a:spcAft>
                <a:spcPts val="0"/>
              </a:spcAft>
              <a:defRPr/>
            </a:lvl6pPr>
            <a:lvl7pPr indent="-12609" marL="914310" marR="0" rtl="0" algn="r">
              <a:spcBef>
                <a:spcPts val="0"/>
              </a:spcBef>
              <a:spcAft>
                <a:spcPts val="0"/>
              </a:spcAft>
              <a:defRPr/>
            </a:lvl7pPr>
            <a:lvl8pPr indent="-12563" marL="1371464" marR="0" rtl="0" algn="r">
              <a:spcBef>
                <a:spcPts val="0"/>
              </a:spcBef>
              <a:spcAft>
                <a:spcPts val="0"/>
              </a:spcAft>
              <a:defRPr/>
            </a:lvl8pPr>
            <a:lvl9pPr indent="-12519" marL="1828619" marR="0" rtl="0" algn="r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28_Title Slide"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Shape 109"/>
          <p:cNvSpPr/>
          <p:nvPr/>
        </p:nvSpPr>
        <p:spPr>
          <a:xfrm>
            <a:off x="5410200" y="2971800"/>
            <a:ext cx="3063240" cy="20574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None/>
            </a:pPr>
            <a:r>
              <a:t/>
            </a:r>
            <a:endParaRPr b="0" baseline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0" name="Shape 110"/>
          <p:cNvSpPr txBox="1"/>
          <p:nvPr>
            <p:ph type="ctrTitle"/>
          </p:nvPr>
        </p:nvSpPr>
        <p:spPr>
          <a:xfrm>
            <a:off x="152400" y="1200150"/>
            <a:ext cx="4953000" cy="17716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marR="0" rtl="0" algn="r">
              <a:spcBef>
                <a:spcPts val="0"/>
              </a:spcBef>
              <a:spcAft>
                <a:spcPts val="0"/>
              </a:spcAft>
              <a:defRPr/>
            </a:lvl1pPr>
            <a:lvl2pPr indent="0" marL="0" marR="0" rtl="0" algn="r">
              <a:spcBef>
                <a:spcPts val="0"/>
              </a:spcBef>
              <a:spcAft>
                <a:spcPts val="0"/>
              </a:spcAft>
              <a:defRPr/>
            </a:lvl2pPr>
            <a:lvl3pPr indent="0" marL="0" marR="0" rtl="0" algn="r">
              <a:spcBef>
                <a:spcPts val="0"/>
              </a:spcBef>
              <a:spcAft>
                <a:spcPts val="0"/>
              </a:spcAft>
              <a:defRPr/>
            </a:lvl3pPr>
            <a:lvl4pPr indent="0" marL="0" marR="0" rtl="0" algn="r">
              <a:spcBef>
                <a:spcPts val="0"/>
              </a:spcBef>
              <a:spcAft>
                <a:spcPts val="0"/>
              </a:spcAft>
              <a:defRPr/>
            </a:lvl4pPr>
            <a:lvl5pPr indent="0" marL="0" marR="0" rtl="0" algn="r">
              <a:spcBef>
                <a:spcPts val="0"/>
              </a:spcBef>
              <a:spcAft>
                <a:spcPts val="0"/>
              </a:spcAft>
              <a:defRPr/>
            </a:lvl5pPr>
            <a:lvl6pPr indent="-12654" marL="457154" marR="0" rtl="0" algn="r">
              <a:spcBef>
                <a:spcPts val="0"/>
              </a:spcBef>
              <a:spcAft>
                <a:spcPts val="0"/>
              </a:spcAft>
              <a:defRPr/>
            </a:lvl6pPr>
            <a:lvl7pPr indent="-12609" marL="914310" marR="0" rtl="0" algn="r">
              <a:spcBef>
                <a:spcPts val="0"/>
              </a:spcBef>
              <a:spcAft>
                <a:spcPts val="0"/>
              </a:spcAft>
              <a:defRPr/>
            </a:lvl7pPr>
            <a:lvl8pPr indent="-12563" marL="1371464" marR="0" rtl="0" algn="r">
              <a:spcBef>
                <a:spcPts val="0"/>
              </a:spcBef>
              <a:spcAft>
                <a:spcPts val="0"/>
              </a:spcAft>
              <a:defRPr/>
            </a:lvl8pPr>
            <a:lvl9pPr indent="-12519" marL="1828619" marR="0" rtl="0" algn="r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29_Title Slide"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Shape 112"/>
          <p:cNvSpPr/>
          <p:nvPr/>
        </p:nvSpPr>
        <p:spPr>
          <a:xfrm>
            <a:off x="5410200" y="2971800"/>
            <a:ext cx="3063240" cy="20574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None/>
            </a:pPr>
            <a:r>
              <a:t/>
            </a:r>
            <a:endParaRPr b="0" baseline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3" name="Shape 113"/>
          <p:cNvSpPr txBox="1"/>
          <p:nvPr>
            <p:ph type="ctrTitle"/>
          </p:nvPr>
        </p:nvSpPr>
        <p:spPr>
          <a:xfrm>
            <a:off x="152400" y="1200150"/>
            <a:ext cx="4953000" cy="17716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marR="0" rtl="0" algn="r">
              <a:spcBef>
                <a:spcPts val="0"/>
              </a:spcBef>
              <a:spcAft>
                <a:spcPts val="0"/>
              </a:spcAft>
              <a:defRPr/>
            </a:lvl1pPr>
            <a:lvl2pPr indent="0" marL="0" marR="0" rtl="0" algn="r">
              <a:spcBef>
                <a:spcPts val="0"/>
              </a:spcBef>
              <a:spcAft>
                <a:spcPts val="0"/>
              </a:spcAft>
              <a:defRPr/>
            </a:lvl2pPr>
            <a:lvl3pPr indent="0" marL="0" marR="0" rtl="0" algn="r">
              <a:spcBef>
                <a:spcPts val="0"/>
              </a:spcBef>
              <a:spcAft>
                <a:spcPts val="0"/>
              </a:spcAft>
              <a:defRPr/>
            </a:lvl3pPr>
            <a:lvl4pPr indent="0" marL="0" marR="0" rtl="0" algn="r">
              <a:spcBef>
                <a:spcPts val="0"/>
              </a:spcBef>
              <a:spcAft>
                <a:spcPts val="0"/>
              </a:spcAft>
              <a:defRPr/>
            </a:lvl4pPr>
            <a:lvl5pPr indent="0" marL="0" marR="0" rtl="0" algn="r">
              <a:spcBef>
                <a:spcPts val="0"/>
              </a:spcBef>
              <a:spcAft>
                <a:spcPts val="0"/>
              </a:spcAft>
              <a:defRPr/>
            </a:lvl5pPr>
            <a:lvl6pPr indent="-12654" marL="457154" marR="0" rtl="0" algn="r">
              <a:spcBef>
                <a:spcPts val="0"/>
              </a:spcBef>
              <a:spcAft>
                <a:spcPts val="0"/>
              </a:spcAft>
              <a:defRPr/>
            </a:lvl6pPr>
            <a:lvl7pPr indent="-12609" marL="914310" marR="0" rtl="0" algn="r">
              <a:spcBef>
                <a:spcPts val="0"/>
              </a:spcBef>
              <a:spcAft>
                <a:spcPts val="0"/>
              </a:spcAft>
              <a:defRPr/>
            </a:lvl7pPr>
            <a:lvl8pPr indent="-12563" marL="1371464" marR="0" rtl="0" algn="r">
              <a:spcBef>
                <a:spcPts val="0"/>
              </a:spcBef>
              <a:spcAft>
                <a:spcPts val="0"/>
              </a:spcAft>
              <a:defRPr/>
            </a:lvl8pPr>
            <a:lvl9pPr indent="-12519" marL="1828619" marR="0" rtl="0" algn="r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30_Title Slide">
    <p:spTree>
      <p:nvGrpSpPr>
        <p:cNvPr id="114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Shape 115"/>
          <p:cNvSpPr/>
          <p:nvPr/>
        </p:nvSpPr>
        <p:spPr>
          <a:xfrm>
            <a:off x="5410200" y="2971800"/>
            <a:ext cx="3063240" cy="20574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None/>
            </a:pPr>
            <a:r>
              <a:t/>
            </a:r>
            <a:endParaRPr b="0" baseline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6" name="Shape 116"/>
          <p:cNvSpPr txBox="1"/>
          <p:nvPr>
            <p:ph type="ctrTitle"/>
          </p:nvPr>
        </p:nvSpPr>
        <p:spPr>
          <a:xfrm>
            <a:off x="152400" y="1200150"/>
            <a:ext cx="4953000" cy="17716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marR="0" rtl="0" algn="r">
              <a:spcBef>
                <a:spcPts val="0"/>
              </a:spcBef>
              <a:spcAft>
                <a:spcPts val="0"/>
              </a:spcAft>
              <a:defRPr/>
            </a:lvl1pPr>
            <a:lvl2pPr indent="0" marL="0" marR="0" rtl="0" algn="r">
              <a:spcBef>
                <a:spcPts val="0"/>
              </a:spcBef>
              <a:spcAft>
                <a:spcPts val="0"/>
              </a:spcAft>
              <a:defRPr/>
            </a:lvl2pPr>
            <a:lvl3pPr indent="0" marL="0" marR="0" rtl="0" algn="r">
              <a:spcBef>
                <a:spcPts val="0"/>
              </a:spcBef>
              <a:spcAft>
                <a:spcPts val="0"/>
              </a:spcAft>
              <a:defRPr/>
            </a:lvl3pPr>
            <a:lvl4pPr indent="0" marL="0" marR="0" rtl="0" algn="r">
              <a:spcBef>
                <a:spcPts val="0"/>
              </a:spcBef>
              <a:spcAft>
                <a:spcPts val="0"/>
              </a:spcAft>
              <a:defRPr/>
            </a:lvl4pPr>
            <a:lvl5pPr indent="0" marL="0" marR="0" rtl="0" algn="r">
              <a:spcBef>
                <a:spcPts val="0"/>
              </a:spcBef>
              <a:spcAft>
                <a:spcPts val="0"/>
              </a:spcAft>
              <a:defRPr/>
            </a:lvl5pPr>
            <a:lvl6pPr indent="-12654" marL="457154" marR="0" rtl="0" algn="r">
              <a:spcBef>
                <a:spcPts val="0"/>
              </a:spcBef>
              <a:spcAft>
                <a:spcPts val="0"/>
              </a:spcAft>
              <a:defRPr/>
            </a:lvl6pPr>
            <a:lvl7pPr indent="-12609" marL="914310" marR="0" rtl="0" algn="r">
              <a:spcBef>
                <a:spcPts val="0"/>
              </a:spcBef>
              <a:spcAft>
                <a:spcPts val="0"/>
              </a:spcAft>
              <a:defRPr/>
            </a:lvl7pPr>
            <a:lvl8pPr indent="-12563" marL="1371464" marR="0" rtl="0" algn="r">
              <a:spcBef>
                <a:spcPts val="0"/>
              </a:spcBef>
              <a:spcAft>
                <a:spcPts val="0"/>
              </a:spcAft>
              <a:defRPr/>
            </a:lvl8pPr>
            <a:lvl9pPr indent="-12519" marL="1828619" marR="0" rtl="0" algn="r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31_Title Slide">
    <p:spTree>
      <p:nvGrpSpPr>
        <p:cNvPr id="117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Shape 118"/>
          <p:cNvSpPr/>
          <p:nvPr/>
        </p:nvSpPr>
        <p:spPr>
          <a:xfrm>
            <a:off x="5410200" y="2971800"/>
            <a:ext cx="3063240" cy="20574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None/>
            </a:pPr>
            <a:r>
              <a:t/>
            </a:r>
            <a:endParaRPr b="0" baseline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9" name="Shape 119"/>
          <p:cNvSpPr txBox="1"/>
          <p:nvPr>
            <p:ph type="ctrTitle"/>
          </p:nvPr>
        </p:nvSpPr>
        <p:spPr>
          <a:xfrm>
            <a:off x="152400" y="1200150"/>
            <a:ext cx="4953000" cy="17716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marR="0" rtl="0" algn="r">
              <a:spcBef>
                <a:spcPts val="0"/>
              </a:spcBef>
              <a:spcAft>
                <a:spcPts val="0"/>
              </a:spcAft>
              <a:defRPr/>
            </a:lvl1pPr>
            <a:lvl2pPr indent="0" marL="0" marR="0" rtl="0" algn="r">
              <a:spcBef>
                <a:spcPts val="0"/>
              </a:spcBef>
              <a:spcAft>
                <a:spcPts val="0"/>
              </a:spcAft>
              <a:defRPr/>
            </a:lvl2pPr>
            <a:lvl3pPr indent="0" marL="0" marR="0" rtl="0" algn="r">
              <a:spcBef>
                <a:spcPts val="0"/>
              </a:spcBef>
              <a:spcAft>
                <a:spcPts val="0"/>
              </a:spcAft>
              <a:defRPr/>
            </a:lvl3pPr>
            <a:lvl4pPr indent="0" marL="0" marR="0" rtl="0" algn="r">
              <a:spcBef>
                <a:spcPts val="0"/>
              </a:spcBef>
              <a:spcAft>
                <a:spcPts val="0"/>
              </a:spcAft>
              <a:defRPr/>
            </a:lvl4pPr>
            <a:lvl5pPr indent="0" marL="0" marR="0" rtl="0" algn="r">
              <a:spcBef>
                <a:spcPts val="0"/>
              </a:spcBef>
              <a:spcAft>
                <a:spcPts val="0"/>
              </a:spcAft>
              <a:defRPr/>
            </a:lvl5pPr>
            <a:lvl6pPr indent="-12654" marL="457154" marR="0" rtl="0" algn="r">
              <a:spcBef>
                <a:spcPts val="0"/>
              </a:spcBef>
              <a:spcAft>
                <a:spcPts val="0"/>
              </a:spcAft>
              <a:defRPr/>
            </a:lvl6pPr>
            <a:lvl7pPr indent="-12609" marL="914310" marR="0" rtl="0" algn="r">
              <a:spcBef>
                <a:spcPts val="0"/>
              </a:spcBef>
              <a:spcAft>
                <a:spcPts val="0"/>
              </a:spcAft>
              <a:defRPr/>
            </a:lvl7pPr>
            <a:lvl8pPr indent="-12563" marL="1371464" marR="0" rtl="0" algn="r">
              <a:spcBef>
                <a:spcPts val="0"/>
              </a:spcBef>
              <a:spcAft>
                <a:spcPts val="0"/>
              </a:spcAft>
              <a:defRPr/>
            </a:lvl8pPr>
            <a:lvl9pPr indent="-12519" marL="1828619" marR="0" rtl="0" algn="r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1_Title Slide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Shape 28"/>
          <p:cNvSpPr/>
          <p:nvPr/>
        </p:nvSpPr>
        <p:spPr>
          <a:xfrm>
            <a:off x="5410200" y="2971800"/>
            <a:ext cx="3063240" cy="20574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None/>
            </a:pPr>
            <a:r>
              <a:t/>
            </a:r>
            <a:endParaRPr b="0" baseline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" name="Shape 29"/>
          <p:cNvSpPr txBox="1"/>
          <p:nvPr>
            <p:ph type="ctrTitle"/>
          </p:nvPr>
        </p:nvSpPr>
        <p:spPr>
          <a:xfrm>
            <a:off x="152400" y="1200150"/>
            <a:ext cx="4953000" cy="17716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marR="0" rtl="0" algn="r">
              <a:spcBef>
                <a:spcPts val="0"/>
              </a:spcBef>
              <a:spcAft>
                <a:spcPts val="0"/>
              </a:spcAft>
              <a:defRPr/>
            </a:lvl1pPr>
            <a:lvl2pPr indent="0" marL="0" marR="0" rtl="0" algn="r">
              <a:spcBef>
                <a:spcPts val="0"/>
              </a:spcBef>
              <a:spcAft>
                <a:spcPts val="0"/>
              </a:spcAft>
              <a:defRPr/>
            </a:lvl2pPr>
            <a:lvl3pPr indent="0" marL="0" marR="0" rtl="0" algn="r">
              <a:spcBef>
                <a:spcPts val="0"/>
              </a:spcBef>
              <a:spcAft>
                <a:spcPts val="0"/>
              </a:spcAft>
              <a:defRPr/>
            </a:lvl3pPr>
            <a:lvl4pPr indent="0" marL="0" marR="0" rtl="0" algn="r">
              <a:spcBef>
                <a:spcPts val="0"/>
              </a:spcBef>
              <a:spcAft>
                <a:spcPts val="0"/>
              </a:spcAft>
              <a:defRPr/>
            </a:lvl4pPr>
            <a:lvl5pPr indent="0" marL="0" marR="0" rtl="0" algn="r">
              <a:spcBef>
                <a:spcPts val="0"/>
              </a:spcBef>
              <a:spcAft>
                <a:spcPts val="0"/>
              </a:spcAft>
              <a:defRPr/>
            </a:lvl5pPr>
            <a:lvl6pPr indent="-12654" marL="457154" marR="0" rtl="0" algn="r">
              <a:spcBef>
                <a:spcPts val="0"/>
              </a:spcBef>
              <a:spcAft>
                <a:spcPts val="0"/>
              </a:spcAft>
              <a:defRPr/>
            </a:lvl6pPr>
            <a:lvl7pPr indent="-12609" marL="914310" marR="0" rtl="0" algn="r">
              <a:spcBef>
                <a:spcPts val="0"/>
              </a:spcBef>
              <a:spcAft>
                <a:spcPts val="0"/>
              </a:spcAft>
              <a:defRPr/>
            </a:lvl7pPr>
            <a:lvl8pPr indent="-12563" marL="1371464" marR="0" rtl="0" algn="r">
              <a:spcBef>
                <a:spcPts val="0"/>
              </a:spcBef>
              <a:spcAft>
                <a:spcPts val="0"/>
              </a:spcAft>
              <a:defRPr/>
            </a:lvl8pPr>
            <a:lvl9pPr indent="-12519" marL="1828619" marR="0" rtl="0" algn="r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2_Title Slide"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Shape 31"/>
          <p:cNvSpPr/>
          <p:nvPr/>
        </p:nvSpPr>
        <p:spPr>
          <a:xfrm>
            <a:off x="5410203" y="2971800"/>
            <a:ext cx="3063874" cy="20638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baseline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" name="Shape 32"/>
          <p:cNvSpPr txBox="1"/>
          <p:nvPr>
            <p:ph type="ctrTitle"/>
          </p:nvPr>
        </p:nvSpPr>
        <p:spPr>
          <a:xfrm>
            <a:off x="152400" y="1200150"/>
            <a:ext cx="4953000" cy="17716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marR="0" rtl="0" algn="r">
              <a:spcBef>
                <a:spcPts val="0"/>
              </a:spcBef>
              <a:spcAft>
                <a:spcPts val="0"/>
              </a:spcAft>
              <a:defRPr/>
            </a:lvl1pPr>
            <a:lvl2pPr indent="0" marL="0" marR="0" rtl="0" algn="r">
              <a:spcBef>
                <a:spcPts val="0"/>
              </a:spcBef>
              <a:spcAft>
                <a:spcPts val="0"/>
              </a:spcAft>
              <a:defRPr/>
            </a:lvl2pPr>
            <a:lvl3pPr indent="0" marL="0" marR="0" rtl="0" algn="r">
              <a:spcBef>
                <a:spcPts val="0"/>
              </a:spcBef>
              <a:spcAft>
                <a:spcPts val="0"/>
              </a:spcAft>
              <a:defRPr/>
            </a:lvl3pPr>
            <a:lvl4pPr indent="0" marL="0" marR="0" rtl="0" algn="r">
              <a:spcBef>
                <a:spcPts val="0"/>
              </a:spcBef>
              <a:spcAft>
                <a:spcPts val="0"/>
              </a:spcAft>
              <a:defRPr/>
            </a:lvl4pPr>
            <a:lvl5pPr indent="0" marL="0" marR="0" rtl="0" algn="r">
              <a:spcBef>
                <a:spcPts val="0"/>
              </a:spcBef>
              <a:spcAft>
                <a:spcPts val="0"/>
              </a:spcAft>
              <a:defRPr/>
            </a:lvl5pPr>
            <a:lvl6pPr indent="-12654" marL="457154" marR="0" rtl="0" algn="r">
              <a:spcBef>
                <a:spcPts val="0"/>
              </a:spcBef>
              <a:spcAft>
                <a:spcPts val="0"/>
              </a:spcAft>
              <a:defRPr/>
            </a:lvl6pPr>
            <a:lvl7pPr indent="-12609" marL="914310" marR="0" rtl="0" algn="r">
              <a:spcBef>
                <a:spcPts val="0"/>
              </a:spcBef>
              <a:spcAft>
                <a:spcPts val="0"/>
              </a:spcAft>
              <a:defRPr/>
            </a:lvl7pPr>
            <a:lvl8pPr indent="-12563" marL="1371464" marR="0" rtl="0" algn="r">
              <a:spcBef>
                <a:spcPts val="0"/>
              </a:spcBef>
              <a:spcAft>
                <a:spcPts val="0"/>
              </a:spcAft>
              <a:defRPr/>
            </a:lvl8pPr>
            <a:lvl9pPr indent="-12519" marL="1828619" marR="0" rtl="0" algn="r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3_Title Slide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Shape 34"/>
          <p:cNvSpPr/>
          <p:nvPr/>
        </p:nvSpPr>
        <p:spPr>
          <a:xfrm>
            <a:off x="5410200" y="2971800"/>
            <a:ext cx="3063240" cy="20574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None/>
            </a:pPr>
            <a:r>
              <a:t/>
            </a:r>
            <a:endParaRPr b="0" baseline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" name="Shape 35"/>
          <p:cNvSpPr txBox="1"/>
          <p:nvPr>
            <p:ph type="ctrTitle"/>
          </p:nvPr>
        </p:nvSpPr>
        <p:spPr>
          <a:xfrm>
            <a:off x="152400" y="1200150"/>
            <a:ext cx="4953000" cy="17716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marR="0" rtl="0" algn="r">
              <a:spcBef>
                <a:spcPts val="0"/>
              </a:spcBef>
              <a:spcAft>
                <a:spcPts val="0"/>
              </a:spcAft>
              <a:defRPr/>
            </a:lvl1pPr>
            <a:lvl2pPr indent="0" marL="0" marR="0" rtl="0" algn="r">
              <a:spcBef>
                <a:spcPts val="0"/>
              </a:spcBef>
              <a:spcAft>
                <a:spcPts val="0"/>
              </a:spcAft>
              <a:defRPr/>
            </a:lvl2pPr>
            <a:lvl3pPr indent="0" marL="0" marR="0" rtl="0" algn="r">
              <a:spcBef>
                <a:spcPts val="0"/>
              </a:spcBef>
              <a:spcAft>
                <a:spcPts val="0"/>
              </a:spcAft>
              <a:defRPr/>
            </a:lvl3pPr>
            <a:lvl4pPr indent="0" marL="0" marR="0" rtl="0" algn="r">
              <a:spcBef>
                <a:spcPts val="0"/>
              </a:spcBef>
              <a:spcAft>
                <a:spcPts val="0"/>
              </a:spcAft>
              <a:defRPr/>
            </a:lvl4pPr>
            <a:lvl5pPr indent="0" marL="0" marR="0" rtl="0" algn="r">
              <a:spcBef>
                <a:spcPts val="0"/>
              </a:spcBef>
              <a:spcAft>
                <a:spcPts val="0"/>
              </a:spcAft>
              <a:defRPr/>
            </a:lvl5pPr>
            <a:lvl6pPr indent="-12654" marL="457154" marR="0" rtl="0" algn="r">
              <a:spcBef>
                <a:spcPts val="0"/>
              </a:spcBef>
              <a:spcAft>
                <a:spcPts val="0"/>
              </a:spcAft>
              <a:defRPr/>
            </a:lvl6pPr>
            <a:lvl7pPr indent="-12609" marL="914310" marR="0" rtl="0" algn="r">
              <a:spcBef>
                <a:spcPts val="0"/>
              </a:spcBef>
              <a:spcAft>
                <a:spcPts val="0"/>
              </a:spcAft>
              <a:defRPr/>
            </a:lvl7pPr>
            <a:lvl8pPr indent="-12563" marL="1371464" marR="0" rtl="0" algn="r">
              <a:spcBef>
                <a:spcPts val="0"/>
              </a:spcBef>
              <a:spcAft>
                <a:spcPts val="0"/>
              </a:spcAft>
              <a:defRPr/>
            </a:lvl8pPr>
            <a:lvl9pPr indent="-12519" marL="1828619" marR="0" rtl="0" algn="r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4_Title Slide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Shape 37"/>
          <p:cNvSpPr/>
          <p:nvPr/>
        </p:nvSpPr>
        <p:spPr>
          <a:xfrm>
            <a:off x="5410200" y="2971800"/>
            <a:ext cx="3063240" cy="20574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None/>
            </a:pPr>
            <a:r>
              <a:t/>
            </a:r>
            <a:endParaRPr b="0" baseline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8" name="Shape 38"/>
          <p:cNvSpPr txBox="1"/>
          <p:nvPr>
            <p:ph type="ctrTitle"/>
          </p:nvPr>
        </p:nvSpPr>
        <p:spPr>
          <a:xfrm>
            <a:off x="152400" y="1200150"/>
            <a:ext cx="4953000" cy="17716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marR="0" rtl="0" algn="r">
              <a:spcBef>
                <a:spcPts val="0"/>
              </a:spcBef>
              <a:spcAft>
                <a:spcPts val="0"/>
              </a:spcAft>
              <a:defRPr/>
            </a:lvl1pPr>
            <a:lvl2pPr indent="0" marL="0" marR="0" rtl="0" algn="r">
              <a:spcBef>
                <a:spcPts val="0"/>
              </a:spcBef>
              <a:spcAft>
                <a:spcPts val="0"/>
              </a:spcAft>
              <a:defRPr/>
            </a:lvl2pPr>
            <a:lvl3pPr indent="0" marL="0" marR="0" rtl="0" algn="r">
              <a:spcBef>
                <a:spcPts val="0"/>
              </a:spcBef>
              <a:spcAft>
                <a:spcPts val="0"/>
              </a:spcAft>
              <a:defRPr/>
            </a:lvl3pPr>
            <a:lvl4pPr indent="0" marL="0" marR="0" rtl="0" algn="r">
              <a:spcBef>
                <a:spcPts val="0"/>
              </a:spcBef>
              <a:spcAft>
                <a:spcPts val="0"/>
              </a:spcAft>
              <a:defRPr/>
            </a:lvl4pPr>
            <a:lvl5pPr indent="0" marL="0" marR="0" rtl="0" algn="r">
              <a:spcBef>
                <a:spcPts val="0"/>
              </a:spcBef>
              <a:spcAft>
                <a:spcPts val="0"/>
              </a:spcAft>
              <a:defRPr/>
            </a:lvl5pPr>
            <a:lvl6pPr indent="-12654" marL="457154" marR="0" rtl="0" algn="r">
              <a:spcBef>
                <a:spcPts val="0"/>
              </a:spcBef>
              <a:spcAft>
                <a:spcPts val="0"/>
              </a:spcAft>
              <a:defRPr/>
            </a:lvl6pPr>
            <a:lvl7pPr indent="-12609" marL="914310" marR="0" rtl="0" algn="r">
              <a:spcBef>
                <a:spcPts val="0"/>
              </a:spcBef>
              <a:spcAft>
                <a:spcPts val="0"/>
              </a:spcAft>
              <a:defRPr/>
            </a:lvl7pPr>
            <a:lvl8pPr indent="-12563" marL="1371464" marR="0" rtl="0" algn="r">
              <a:spcBef>
                <a:spcPts val="0"/>
              </a:spcBef>
              <a:spcAft>
                <a:spcPts val="0"/>
              </a:spcAft>
              <a:defRPr/>
            </a:lvl8pPr>
            <a:lvl9pPr indent="-12519" marL="1828619" marR="0" rtl="0" algn="r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5_Title Slide">
    <p:spTree>
      <p:nvGrpSpPr>
        <p:cNvPr id="39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Shape 40"/>
          <p:cNvSpPr/>
          <p:nvPr/>
        </p:nvSpPr>
        <p:spPr>
          <a:xfrm>
            <a:off x="5410200" y="2971800"/>
            <a:ext cx="3063240" cy="20574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None/>
            </a:pPr>
            <a:r>
              <a:t/>
            </a:r>
            <a:endParaRPr b="0" baseline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1" name="Shape 41"/>
          <p:cNvSpPr txBox="1"/>
          <p:nvPr>
            <p:ph type="ctrTitle"/>
          </p:nvPr>
        </p:nvSpPr>
        <p:spPr>
          <a:xfrm>
            <a:off x="152400" y="1200150"/>
            <a:ext cx="4953000" cy="17716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marR="0" rtl="0" algn="r">
              <a:spcBef>
                <a:spcPts val="0"/>
              </a:spcBef>
              <a:spcAft>
                <a:spcPts val="0"/>
              </a:spcAft>
              <a:defRPr/>
            </a:lvl1pPr>
            <a:lvl2pPr indent="0" marL="0" marR="0" rtl="0" algn="r">
              <a:spcBef>
                <a:spcPts val="0"/>
              </a:spcBef>
              <a:spcAft>
                <a:spcPts val="0"/>
              </a:spcAft>
              <a:defRPr/>
            </a:lvl2pPr>
            <a:lvl3pPr indent="0" marL="0" marR="0" rtl="0" algn="r">
              <a:spcBef>
                <a:spcPts val="0"/>
              </a:spcBef>
              <a:spcAft>
                <a:spcPts val="0"/>
              </a:spcAft>
              <a:defRPr/>
            </a:lvl3pPr>
            <a:lvl4pPr indent="0" marL="0" marR="0" rtl="0" algn="r">
              <a:spcBef>
                <a:spcPts val="0"/>
              </a:spcBef>
              <a:spcAft>
                <a:spcPts val="0"/>
              </a:spcAft>
              <a:defRPr/>
            </a:lvl4pPr>
            <a:lvl5pPr indent="0" marL="0" marR="0" rtl="0" algn="r">
              <a:spcBef>
                <a:spcPts val="0"/>
              </a:spcBef>
              <a:spcAft>
                <a:spcPts val="0"/>
              </a:spcAft>
              <a:defRPr/>
            </a:lvl5pPr>
            <a:lvl6pPr indent="-12654" marL="457154" marR="0" rtl="0" algn="r">
              <a:spcBef>
                <a:spcPts val="0"/>
              </a:spcBef>
              <a:spcAft>
                <a:spcPts val="0"/>
              </a:spcAft>
              <a:defRPr/>
            </a:lvl6pPr>
            <a:lvl7pPr indent="-12609" marL="914310" marR="0" rtl="0" algn="r">
              <a:spcBef>
                <a:spcPts val="0"/>
              </a:spcBef>
              <a:spcAft>
                <a:spcPts val="0"/>
              </a:spcAft>
              <a:defRPr/>
            </a:lvl7pPr>
            <a:lvl8pPr indent="-12563" marL="1371464" marR="0" rtl="0" algn="r">
              <a:spcBef>
                <a:spcPts val="0"/>
              </a:spcBef>
              <a:spcAft>
                <a:spcPts val="0"/>
              </a:spcAft>
              <a:defRPr/>
            </a:lvl8pPr>
            <a:lvl9pPr indent="-12519" marL="1828619" marR="0" rtl="0" algn="r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6_Title Slide"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Shape 43"/>
          <p:cNvSpPr/>
          <p:nvPr/>
        </p:nvSpPr>
        <p:spPr>
          <a:xfrm>
            <a:off x="5410200" y="2971800"/>
            <a:ext cx="3063240" cy="20574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None/>
            </a:pPr>
            <a:r>
              <a:t/>
            </a:r>
            <a:endParaRPr b="0" baseline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4" name="Shape 44"/>
          <p:cNvSpPr txBox="1"/>
          <p:nvPr>
            <p:ph type="ctrTitle"/>
          </p:nvPr>
        </p:nvSpPr>
        <p:spPr>
          <a:xfrm>
            <a:off x="152400" y="1200150"/>
            <a:ext cx="4953000" cy="17716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marR="0" rtl="0" algn="r">
              <a:spcBef>
                <a:spcPts val="0"/>
              </a:spcBef>
              <a:spcAft>
                <a:spcPts val="0"/>
              </a:spcAft>
              <a:defRPr/>
            </a:lvl1pPr>
            <a:lvl2pPr indent="0" marL="0" marR="0" rtl="0" algn="r">
              <a:spcBef>
                <a:spcPts val="0"/>
              </a:spcBef>
              <a:spcAft>
                <a:spcPts val="0"/>
              </a:spcAft>
              <a:defRPr/>
            </a:lvl2pPr>
            <a:lvl3pPr indent="0" marL="0" marR="0" rtl="0" algn="r">
              <a:spcBef>
                <a:spcPts val="0"/>
              </a:spcBef>
              <a:spcAft>
                <a:spcPts val="0"/>
              </a:spcAft>
              <a:defRPr/>
            </a:lvl3pPr>
            <a:lvl4pPr indent="0" marL="0" marR="0" rtl="0" algn="r">
              <a:spcBef>
                <a:spcPts val="0"/>
              </a:spcBef>
              <a:spcAft>
                <a:spcPts val="0"/>
              </a:spcAft>
              <a:defRPr/>
            </a:lvl4pPr>
            <a:lvl5pPr indent="0" marL="0" marR="0" rtl="0" algn="r">
              <a:spcBef>
                <a:spcPts val="0"/>
              </a:spcBef>
              <a:spcAft>
                <a:spcPts val="0"/>
              </a:spcAft>
              <a:defRPr/>
            </a:lvl5pPr>
            <a:lvl6pPr indent="-12654" marL="457154" marR="0" rtl="0" algn="r">
              <a:spcBef>
                <a:spcPts val="0"/>
              </a:spcBef>
              <a:spcAft>
                <a:spcPts val="0"/>
              </a:spcAft>
              <a:defRPr/>
            </a:lvl6pPr>
            <a:lvl7pPr indent="-12609" marL="914310" marR="0" rtl="0" algn="r">
              <a:spcBef>
                <a:spcPts val="0"/>
              </a:spcBef>
              <a:spcAft>
                <a:spcPts val="0"/>
              </a:spcAft>
              <a:defRPr/>
            </a:lvl7pPr>
            <a:lvl8pPr indent="-12563" marL="1371464" marR="0" rtl="0" algn="r">
              <a:spcBef>
                <a:spcPts val="0"/>
              </a:spcBef>
              <a:spcAft>
                <a:spcPts val="0"/>
              </a:spcAft>
              <a:defRPr/>
            </a:lvl8pPr>
            <a:lvl9pPr indent="-12519" marL="1828619" marR="0" rtl="0" algn="r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20" Type="http://schemas.openxmlformats.org/officeDocument/2006/relationships/slideLayout" Target="../slideLayouts/slideLayout19.xml"/><Relationship Id="rId22" Type="http://schemas.openxmlformats.org/officeDocument/2006/relationships/slideLayout" Target="../slideLayouts/slideLayout21.xml"/><Relationship Id="rId21" Type="http://schemas.openxmlformats.org/officeDocument/2006/relationships/slideLayout" Target="../slideLayouts/slideLayout20.xml"/><Relationship Id="rId24" Type="http://schemas.openxmlformats.org/officeDocument/2006/relationships/slideLayout" Target="../slideLayouts/slideLayout23.xml"/><Relationship Id="rId23" Type="http://schemas.openxmlformats.org/officeDocument/2006/relationships/slideLayout" Target="../slideLayouts/slideLayout22.xml"/><Relationship Id="rId1" Type="http://schemas.openxmlformats.org/officeDocument/2006/relationships/image" Target="../media/image00.png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9" Type="http://schemas.openxmlformats.org/officeDocument/2006/relationships/slideLayout" Target="../slideLayouts/slideLayout8.xml"/><Relationship Id="rId26" Type="http://schemas.openxmlformats.org/officeDocument/2006/relationships/slideLayout" Target="../slideLayouts/slideLayout25.xml"/><Relationship Id="rId25" Type="http://schemas.openxmlformats.org/officeDocument/2006/relationships/slideLayout" Target="../slideLayouts/slideLayout24.xml"/><Relationship Id="rId28" Type="http://schemas.openxmlformats.org/officeDocument/2006/relationships/slideLayout" Target="../slideLayouts/slideLayout27.xml"/><Relationship Id="rId27" Type="http://schemas.openxmlformats.org/officeDocument/2006/relationships/slideLayout" Target="../slideLayouts/slideLayout26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29" Type="http://schemas.openxmlformats.org/officeDocument/2006/relationships/slideLayout" Target="../slideLayouts/slideLayout28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31" Type="http://schemas.openxmlformats.org/officeDocument/2006/relationships/slideLayout" Target="../slideLayouts/slideLayout30.xml"/><Relationship Id="rId30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10.xml"/><Relationship Id="rId33" Type="http://schemas.openxmlformats.org/officeDocument/2006/relationships/slideLayout" Target="../slideLayouts/slideLayout32.xml"/><Relationship Id="rId10" Type="http://schemas.openxmlformats.org/officeDocument/2006/relationships/slideLayout" Target="../slideLayouts/slideLayout9.xml"/><Relationship Id="rId32" Type="http://schemas.openxmlformats.org/officeDocument/2006/relationships/slideLayout" Target="../slideLayouts/slideLayout31.xml"/><Relationship Id="rId13" Type="http://schemas.openxmlformats.org/officeDocument/2006/relationships/slideLayout" Target="../slideLayouts/slideLayout12.xml"/><Relationship Id="rId35" Type="http://schemas.openxmlformats.org/officeDocument/2006/relationships/slideLayout" Target="../slideLayouts/slideLayout34.xml"/><Relationship Id="rId12" Type="http://schemas.openxmlformats.org/officeDocument/2006/relationships/slideLayout" Target="../slideLayouts/slideLayout11.xml"/><Relationship Id="rId34" Type="http://schemas.openxmlformats.org/officeDocument/2006/relationships/slideLayout" Target="../slideLayouts/slideLayout33.xml"/><Relationship Id="rId15" Type="http://schemas.openxmlformats.org/officeDocument/2006/relationships/slideLayout" Target="../slideLayouts/slideLayout14.xml"/><Relationship Id="rId14" Type="http://schemas.openxmlformats.org/officeDocument/2006/relationships/slideLayout" Target="../slideLayouts/slideLayout13.xml"/><Relationship Id="rId36" Type="http://schemas.openxmlformats.org/officeDocument/2006/relationships/theme" Target="../theme/theme2.xml"/><Relationship Id="rId17" Type="http://schemas.openxmlformats.org/officeDocument/2006/relationships/slideLayout" Target="../slideLayouts/slideLayout16.xml"/><Relationship Id="rId16" Type="http://schemas.openxmlformats.org/officeDocument/2006/relationships/slideLayout" Target="../slideLayouts/slideLayout15.xml"/><Relationship Id="rId19" Type="http://schemas.openxmlformats.org/officeDocument/2006/relationships/slideLayout" Target="../slideLayouts/slideLayout18.xml"/><Relationship Id="rId18" Type="http://schemas.openxmlformats.org/officeDocument/2006/relationships/slideLayout" Target="../slideLayouts/slideLayout17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8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hape 9"/>
          <p:cNvSpPr/>
          <p:nvPr/>
        </p:nvSpPr>
        <p:spPr>
          <a:xfrm>
            <a:off x="0" y="4629150"/>
            <a:ext cx="9144000" cy="514350"/>
          </a:xfrm>
          <a:prstGeom prst="rect">
            <a:avLst/>
          </a:prstGeom>
          <a:solidFill>
            <a:srgbClr val="C0CDEB"/>
          </a:solidFill>
          <a:ln>
            <a:noFill/>
          </a:ln>
        </p:spPr>
        <p:txBody>
          <a:bodyPr anchorCtr="0" anchor="ctr" bIns="51550" lIns="103125" rIns="103125" tIns="5155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baseline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" name="Shape 10"/>
          <p:cNvSpPr/>
          <p:nvPr/>
        </p:nvSpPr>
        <p:spPr>
          <a:xfrm>
            <a:off x="0" y="202570"/>
            <a:ext cx="281354" cy="288036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baseline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" name="Shape 11"/>
          <p:cNvSpPr/>
          <p:nvPr/>
        </p:nvSpPr>
        <p:spPr>
          <a:xfrm>
            <a:off x="0" y="5"/>
            <a:ext cx="281354" cy="226219"/>
          </a:xfrm>
          <a:prstGeom prst="rect">
            <a:avLst/>
          </a:prstGeom>
          <a:solidFill>
            <a:srgbClr val="FF9900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baseline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12" name="Shape 12"/>
          <p:cNvCxnSpPr/>
          <p:nvPr/>
        </p:nvCxnSpPr>
        <p:spPr>
          <a:xfrm>
            <a:off x="0" y="490606"/>
            <a:ext cx="9144000" cy="0"/>
          </a:xfrm>
          <a:prstGeom prst="straightConnector1">
            <a:avLst/>
          </a:prstGeom>
          <a:noFill/>
          <a:ln cap="flat" cmpd="sng" w="57150">
            <a:solidFill>
              <a:srgbClr val="FF9900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13" name="Shape 13"/>
          <p:cNvSpPr txBox="1"/>
          <p:nvPr/>
        </p:nvSpPr>
        <p:spPr>
          <a:xfrm>
            <a:off x="8313025" y="4701658"/>
            <a:ext cx="520178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1" baseline="0" i="0" lang="en-US" sz="1800" u="none" cap="none" strike="noStrike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</a:p>
        </p:txBody>
      </p:sp>
      <p:sp>
        <p:nvSpPr>
          <p:cNvPr id="14" name="Shape 14"/>
          <p:cNvSpPr/>
          <p:nvPr/>
        </p:nvSpPr>
        <p:spPr>
          <a:xfrm>
            <a:off x="4650557" y="4717048"/>
            <a:ext cx="2097754" cy="33855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b="1" baseline="0" i="0" lang="en-US" sz="1600" u="none" cap="none" strike="noStrik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IT 490: Senior Project I</a:t>
            </a:r>
          </a:p>
        </p:txBody>
      </p:sp>
      <p:pic>
        <p:nvPicPr>
          <p:cNvPr id="15" name="Shape 15"/>
          <p:cNvPicPr preferRelativeResize="0"/>
          <p:nvPr/>
        </p:nvPicPr>
        <p:blipFill rotWithShape="1">
          <a:blip r:embed="rId1">
            <a:alphaModFix/>
          </a:blip>
          <a:srcRect b="0" l="0" r="0" t="0"/>
          <a:stretch/>
        </p:blipFill>
        <p:spPr>
          <a:xfrm>
            <a:off x="944507" y="4674158"/>
            <a:ext cx="2141339" cy="424339"/>
          </a:xfrm>
          <a:prstGeom prst="rect">
            <a:avLst/>
          </a:prstGeom>
          <a:noFill/>
          <a:ln>
            <a:noFill/>
          </a:ln>
        </p:spPr>
      </p:pic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2"/>
    <p:sldLayoutId id="2147483649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  <p:sldLayoutId id="2147483659" r:id="rId13"/>
    <p:sldLayoutId id="2147483660" r:id="rId14"/>
    <p:sldLayoutId id="2147483661" r:id="rId15"/>
    <p:sldLayoutId id="2147483662" r:id="rId16"/>
    <p:sldLayoutId id="2147483663" r:id="rId17"/>
    <p:sldLayoutId id="2147483664" r:id="rId18"/>
    <p:sldLayoutId id="2147483665" r:id="rId19"/>
    <p:sldLayoutId id="2147483666" r:id="rId20"/>
    <p:sldLayoutId id="2147483667" r:id="rId21"/>
    <p:sldLayoutId id="2147483668" r:id="rId22"/>
    <p:sldLayoutId id="2147483669" r:id="rId23"/>
    <p:sldLayoutId id="2147483670" r:id="rId24"/>
    <p:sldLayoutId id="2147483671" r:id="rId25"/>
    <p:sldLayoutId id="2147483672" r:id="rId26"/>
    <p:sldLayoutId id="2147483673" r:id="rId27"/>
    <p:sldLayoutId id="2147483674" r:id="rId28"/>
    <p:sldLayoutId id="2147483675" r:id="rId29"/>
    <p:sldLayoutId id="2147483676" r:id="rId30"/>
    <p:sldLayoutId id="2147483677" r:id="rId31"/>
    <p:sldLayoutId id="2147483678" r:id="rId32"/>
    <p:sldLayoutId id="2147483679" r:id="rId33"/>
    <p:sldLayoutId id="2147483680" r:id="rId34"/>
    <p:sldLayoutId id="2147483681" r:id="rId35"/>
  </p:sldLayoutIdLst>
  <p:hf dt="0" ftr="0" hdr="0" sldNum="0"/>
  <p:txStyles>
    <p:titleStyle>
      <a:defPPr marR="0" rtl="0" algn="l">
        <a:lnSpc>
          <a:spcPct val="100000"/>
        </a:lnSpc>
        <a:spcBef>
          <a:spcPts val="0"/>
        </a:spcBef>
        <a:spcAft>
          <a:spcPts val="0"/>
        </a:spcAft>
      </a:defPPr>
      <a:lvl1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</p:titleStyle>
    <p:bodyStyle>
      <a:defPPr marR="0" rtl="0" algn="l">
        <a:lnSpc>
          <a:spcPct val="100000"/>
        </a:lnSpc>
        <a:spcBef>
          <a:spcPts val="0"/>
        </a:spcBef>
        <a:spcAft>
          <a:spcPts val="0"/>
        </a:spcAft>
      </a:defPPr>
      <a:lvl1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bodyStyle>
    <p:otherStyle>
      <a:defPPr marR="0" rtl="0" algn="l">
        <a:lnSpc>
          <a:spcPct val="100000"/>
        </a:lnSpc>
        <a:spcBef>
          <a:spcPts val="0"/>
        </a:spcBef>
        <a:spcAft>
          <a:spcPts val="0"/>
        </a:spcAft>
      </a:defPPr>
      <a:lvl1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Shape 121"/>
          <p:cNvSpPr txBox="1"/>
          <p:nvPr>
            <p:ph type="title"/>
          </p:nvPr>
        </p:nvSpPr>
        <p:spPr>
          <a:xfrm>
            <a:off x="436583" y="1116421"/>
            <a:ext cx="8250216" cy="350874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b="1" baseline="0" i="0" lang="en-US" sz="4800" u="none" cap="none" strike="noStrik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Business and Technical Requirements (BTR): </a:t>
            </a:r>
            <a:br>
              <a:rPr b="1" baseline="0" i="0" lang="en-US" sz="4800" u="none" cap="none" strike="noStrik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b="1" baseline="0" i="0" lang="en-US" sz="4800" u="none" cap="none" strike="noStrik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Proposed System</a:t>
            </a:r>
          </a:p>
        </p:txBody>
      </p:sp>
    </p:spTree>
  </p:cSld>
  <p:clrMapOvr>
    <a:masterClrMapping/>
  </p:clrMapOvr>
  <p:transition spd="slow">
    <p:cut/>
  </p:transition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26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Shape 127"/>
          <p:cNvSpPr txBox="1"/>
          <p:nvPr>
            <p:ph idx="1" type="body"/>
          </p:nvPr>
        </p:nvSpPr>
        <p:spPr>
          <a:xfrm>
            <a:off x="457200" y="628650"/>
            <a:ext cx="8229600" cy="339447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298377" lvl="1" marL="742877" marR="0" rtl="0" algn="l"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b="0" baseline="0" i="0" lang="en-US" sz="1800" u="none" cap="none" strike="noStrik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The Proposed System includes:</a:t>
            </a:r>
          </a:p>
          <a:p>
            <a:pPr indent="-298330" lvl="2" marL="1200030" marR="0" rtl="0" algn="l">
              <a:spcBef>
                <a:spcPts val="32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b="0" baseline="0" i="0" lang="en-US" sz="1600" u="none" cap="none" strike="noStrik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Summary of Improvements. Improvements in functionality, existing capabilities and timelines are noted here.</a:t>
            </a:r>
          </a:p>
          <a:p>
            <a:pPr indent="-298330" lvl="2" marL="1200030" marR="0" rtl="0" algn="l">
              <a:spcBef>
                <a:spcPts val="32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b="0" baseline="0" i="0" lang="en-US" sz="1600" u="none" cap="none" strike="noStrik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Summary of Impacts: Impacts of the proposed system to organizational users and operations are noted.</a:t>
            </a:r>
          </a:p>
          <a:p>
            <a:pPr indent="-298330" lvl="2" marL="1200030" marR="0" rtl="0" algn="l">
              <a:spcBef>
                <a:spcPts val="32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b="0" baseline="0" i="0" lang="en-US" sz="1600" u="none" cap="none" strike="noStrik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Assumptions and constraints are also documented.</a:t>
            </a:r>
          </a:p>
          <a:p>
            <a:pPr indent="-342866" lvl="0" marL="342866" marR="0" rtl="0" algn="l">
              <a:spcBef>
                <a:spcPts val="400"/>
              </a:spcBef>
              <a:spcAft>
                <a:spcPts val="0"/>
              </a:spcAft>
              <a:buClr>
                <a:srgbClr val="002060"/>
              </a:buClr>
              <a:buFont typeface="Arial"/>
              <a:buNone/>
            </a:pPr>
            <a:r>
              <a:t/>
            </a:r>
            <a:endParaRPr b="1" baseline="0" i="0" sz="2000" u="none" cap="none" strike="noStrike">
              <a:solidFill>
                <a:srgbClr val="002060"/>
              </a:solidFill>
              <a:latin typeface="PT Sans"/>
              <a:ea typeface="PT Sans"/>
              <a:cs typeface="PT Sans"/>
              <a:sym typeface="PT Sans"/>
            </a:endParaRPr>
          </a:p>
          <a:p>
            <a:pPr indent="-342866" lvl="0" marL="342866" marR="0" rtl="0" algn="l">
              <a:spcBef>
                <a:spcPts val="400"/>
              </a:spcBef>
              <a:spcAft>
                <a:spcPts val="0"/>
              </a:spcAft>
              <a:buClr>
                <a:srgbClr val="002060"/>
              </a:buClr>
              <a:buFont typeface="Arial"/>
              <a:buNone/>
            </a:pPr>
            <a:r>
              <a:t/>
            </a:r>
            <a:endParaRPr b="1" baseline="0" i="0" sz="2000" u="none" cap="none" strike="noStrike">
              <a:solidFill>
                <a:srgbClr val="002060"/>
              </a:solidFill>
              <a:latin typeface="PT Sans"/>
              <a:ea typeface="PT Sans"/>
              <a:cs typeface="PT Sans"/>
              <a:sym typeface="PT Sans"/>
            </a:endParaRPr>
          </a:p>
          <a:p>
            <a:pPr indent="-184076" lvl="1" marL="742877" marR="0" rtl="0" algn="l">
              <a:spcBef>
                <a:spcPts val="360"/>
              </a:spcBef>
              <a:spcAft>
                <a:spcPts val="0"/>
              </a:spcAft>
              <a:buClr>
                <a:srgbClr val="002060"/>
              </a:buClr>
              <a:buFont typeface="Calibri"/>
              <a:buNone/>
            </a:pPr>
            <a:r>
              <a:t/>
            </a:r>
            <a:endParaRPr b="0" baseline="0" i="0" sz="1800" u="none" cap="none" strike="noStrike">
              <a:solidFill>
                <a:srgbClr val="00206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184076" lvl="1" marL="742877" marR="0" rtl="0" algn="l">
              <a:spcBef>
                <a:spcPts val="360"/>
              </a:spcBef>
              <a:spcAft>
                <a:spcPts val="0"/>
              </a:spcAft>
              <a:buClr>
                <a:srgbClr val="002060"/>
              </a:buClr>
              <a:buFont typeface="Calibri"/>
              <a:buNone/>
            </a:pPr>
            <a:r>
              <a:t/>
            </a:r>
            <a:endParaRPr b="0" baseline="0" i="0" sz="1800" u="none" cap="none" strike="noStrike">
              <a:solidFill>
                <a:srgbClr val="00206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8" name="Shape 128"/>
          <p:cNvSpPr txBox="1"/>
          <p:nvPr>
            <p:ph type="title"/>
          </p:nvPr>
        </p:nvSpPr>
        <p:spPr>
          <a:xfrm>
            <a:off x="446891" y="2007"/>
            <a:ext cx="8250216" cy="488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b="1" baseline="0" i="0" lang="en-US" sz="2800" u="none" cap="none" strike="noStrik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BTR: Proposed System</a:t>
            </a:r>
          </a:p>
        </p:txBody>
      </p:sp>
    </p:spTree>
  </p:cSld>
  <p:clrMapOvr>
    <a:masterClrMapping/>
  </p:clrMapOvr>
  <p:transition spd="slow">
    <p:cut/>
  </p:transition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Shape 134"/>
          <p:cNvSpPr txBox="1"/>
          <p:nvPr>
            <p:ph idx="1" type="body"/>
          </p:nvPr>
        </p:nvSpPr>
        <p:spPr>
          <a:xfrm>
            <a:off x="457200" y="628650"/>
            <a:ext cx="8229600" cy="339447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298377" lvl="1" marL="742877" marR="0" rtl="0" algn="l"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b="0" baseline="0" i="0" lang="en-US" sz="1800" u="none" cap="none" strike="noStrik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The Proposed System includes: Detailed characteristics.</a:t>
            </a:r>
          </a:p>
          <a:p>
            <a:pPr indent="-298330" lvl="2" marL="1200030" marR="0" rtl="0" algn="l">
              <a:spcBef>
                <a:spcPts val="32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b="0" baseline="0" i="0" lang="en-US" sz="1600" u="none" cap="none" strike="noStrik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Details of functional and proposed system functions are presented here, including any potential factors that may hinder project success.</a:t>
            </a:r>
          </a:p>
          <a:p>
            <a:pPr indent="-342866" lvl="0" marL="342866" marR="0" rtl="0" algn="l">
              <a:spcBef>
                <a:spcPts val="400"/>
              </a:spcBef>
              <a:spcAft>
                <a:spcPts val="0"/>
              </a:spcAft>
              <a:buClr>
                <a:srgbClr val="002060"/>
              </a:buClr>
              <a:buFont typeface="Arial"/>
              <a:buNone/>
            </a:pPr>
            <a:r>
              <a:t/>
            </a:r>
            <a:endParaRPr b="1" baseline="0" i="0" sz="2000" u="none" cap="none" strike="noStrike">
              <a:solidFill>
                <a:srgbClr val="002060"/>
              </a:solidFill>
              <a:latin typeface="PT Sans"/>
              <a:ea typeface="PT Sans"/>
              <a:cs typeface="PT Sans"/>
              <a:sym typeface="PT Sans"/>
            </a:endParaRPr>
          </a:p>
          <a:p>
            <a:pPr indent="-184076" lvl="1" marL="742877" marR="0" rtl="0" algn="l">
              <a:spcBef>
                <a:spcPts val="360"/>
              </a:spcBef>
              <a:spcAft>
                <a:spcPts val="0"/>
              </a:spcAft>
              <a:buClr>
                <a:srgbClr val="002060"/>
              </a:buClr>
              <a:buFont typeface="Calibri"/>
              <a:buNone/>
            </a:pPr>
            <a:r>
              <a:t/>
            </a:r>
            <a:endParaRPr b="0" baseline="0" i="0" sz="1800" u="none" cap="none" strike="noStrike">
              <a:solidFill>
                <a:srgbClr val="00206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184076" lvl="1" marL="742877" marR="0" rtl="0" algn="l">
              <a:spcBef>
                <a:spcPts val="360"/>
              </a:spcBef>
              <a:spcAft>
                <a:spcPts val="0"/>
              </a:spcAft>
              <a:buClr>
                <a:srgbClr val="002060"/>
              </a:buClr>
              <a:buFont typeface="Calibri"/>
              <a:buNone/>
            </a:pPr>
            <a:r>
              <a:t/>
            </a:r>
            <a:endParaRPr b="0" baseline="0" i="0" sz="1800" u="none" cap="none" strike="noStrike">
              <a:solidFill>
                <a:srgbClr val="00206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5" name="Shape 135"/>
          <p:cNvSpPr txBox="1"/>
          <p:nvPr>
            <p:ph type="title"/>
          </p:nvPr>
        </p:nvSpPr>
        <p:spPr>
          <a:xfrm>
            <a:off x="446891" y="2007"/>
            <a:ext cx="8250216" cy="488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b="1" baseline="0" i="0" lang="en-US" sz="2800" u="none" cap="none" strike="noStrik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BTR: Proposed System</a:t>
            </a:r>
          </a:p>
        </p:txBody>
      </p:sp>
    </p:spTree>
  </p:cSld>
  <p:clrMapOvr>
    <a:masterClrMapping/>
  </p:clrMapOvr>
  <p:transition spd="slow">
    <p:cut/>
  </p:transition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40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Shape 141"/>
          <p:cNvSpPr txBox="1"/>
          <p:nvPr>
            <p:ph idx="1" type="body"/>
          </p:nvPr>
        </p:nvSpPr>
        <p:spPr>
          <a:xfrm>
            <a:off x="457200" y="628650"/>
            <a:ext cx="8229600" cy="339447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298377" lvl="1" marL="742877" marR="0" rtl="0" algn="l"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b="0" baseline="0" i="0" lang="en-US" sz="1800" u="none" cap="none" strike="noStrik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The Proposed System includes: Design considerations. </a:t>
            </a:r>
          </a:p>
          <a:p>
            <a:pPr indent="-298330" lvl="2" marL="1200030" marR="0" rtl="0" algn="l">
              <a:spcBef>
                <a:spcPts val="32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b="0" baseline="0" i="0" lang="en-US" sz="1600" u="none" cap="none" strike="noStrik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Flow charts depicting system and functional descriptions are presented.</a:t>
            </a:r>
          </a:p>
          <a:p>
            <a:pPr indent="-342866" lvl="0" marL="342866" marR="0" rtl="0" algn="l">
              <a:spcBef>
                <a:spcPts val="400"/>
              </a:spcBef>
              <a:spcAft>
                <a:spcPts val="0"/>
              </a:spcAft>
              <a:buClr>
                <a:srgbClr val="002060"/>
              </a:buClr>
              <a:buFont typeface="Arial"/>
              <a:buNone/>
            </a:pPr>
            <a:r>
              <a:t/>
            </a:r>
            <a:endParaRPr b="1" baseline="0" i="0" sz="2000" u="none" cap="none" strike="noStrike">
              <a:solidFill>
                <a:srgbClr val="002060"/>
              </a:solidFill>
              <a:latin typeface="PT Sans"/>
              <a:ea typeface="PT Sans"/>
              <a:cs typeface="PT Sans"/>
              <a:sym typeface="PT Sans"/>
            </a:endParaRPr>
          </a:p>
          <a:p>
            <a:pPr indent="-184076" lvl="1" marL="742877" marR="0" rtl="0" algn="l">
              <a:spcBef>
                <a:spcPts val="360"/>
              </a:spcBef>
              <a:spcAft>
                <a:spcPts val="0"/>
              </a:spcAft>
              <a:buClr>
                <a:srgbClr val="002060"/>
              </a:buClr>
              <a:buFont typeface="Calibri"/>
              <a:buNone/>
            </a:pPr>
            <a:r>
              <a:t/>
            </a:r>
            <a:endParaRPr b="0" baseline="0" i="0" sz="1800" u="none" cap="none" strike="noStrike">
              <a:solidFill>
                <a:srgbClr val="00206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184076" lvl="1" marL="742877" marR="0" rtl="0" algn="l">
              <a:spcBef>
                <a:spcPts val="360"/>
              </a:spcBef>
              <a:spcAft>
                <a:spcPts val="0"/>
              </a:spcAft>
              <a:buClr>
                <a:srgbClr val="002060"/>
              </a:buClr>
              <a:buFont typeface="Calibri"/>
              <a:buNone/>
            </a:pPr>
            <a:r>
              <a:t/>
            </a:r>
            <a:endParaRPr b="0" baseline="0" i="0" sz="1800" u="none" cap="none" strike="noStrike">
              <a:solidFill>
                <a:srgbClr val="00206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2" name="Shape 142"/>
          <p:cNvSpPr txBox="1"/>
          <p:nvPr>
            <p:ph type="title"/>
          </p:nvPr>
        </p:nvSpPr>
        <p:spPr>
          <a:xfrm>
            <a:off x="446891" y="2007"/>
            <a:ext cx="8250216" cy="488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b="1" baseline="0" i="0" lang="en-US" sz="2800" u="none" cap="none" strike="noStrik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BTR: Proposed System</a:t>
            </a:r>
          </a:p>
        </p:txBody>
      </p:sp>
    </p:spTree>
  </p:cSld>
  <p:clrMapOvr>
    <a:masterClrMapping/>
  </p:clrMapOvr>
  <p:transition spd="slow">
    <p:cut/>
  </p:transition>
</p:sld>
</file>

<file path=ppt/theme/theme1.xml><?xml version="1.0" encoding="utf-8"?>
<a:theme xmlns:a="http://schemas.openxmlformats.org/drawingml/2006/main" xmlns:r="http://schemas.openxmlformats.org/officeDocument/2006/relationships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EU 16x9 Presentation Screen">
  <a:themeElements>
    <a:clrScheme name="Apex">
      <a:dk1>
        <a:srgbClr val="000000"/>
      </a:dk1>
      <a:lt1>
        <a:srgbClr val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