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T Sans"/>
      <p:regular r:id="rId11"/>
      <p:bold r:id="rId12"/>
      <p:italic r:id="rId13"/>
      <p:boldItalic r:id="rId14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PTSans-regular.fntdata"/><Relationship Id="rId10" Type="http://schemas.openxmlformats.org/officeDocument/2006/relationships/slide" Target="slides/slide5.xml"/><Relationship Id="rId13" Type="http://schemas.openxmlformats.org/officeDocument/2006/relationships/font" Target="fonts/PTSans-italic.fntdata"/><Relationship Id="rId12" Type="http://schemas.openxmlformats.org/officeDocument/2006/relationships/font" Target="fonts/PTSans-bold.fntdata"/><Relationship Id="rId14" Type="http://schemas.openxmlformats.org/officeDocument/2006/relationships/font" Target="fonts/PTSa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Business and Technical Requirements (BTR): </a:t>
            </a:r>
            <a:b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General Information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BTR document provides and presents all of the information that is required to plan and design your new information system. 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General Information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Most of the information in the document should have been identified and possibly created throughout the course.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General Information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document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purpose of the project (i.e., design of a new EHR system to better capture patient information throughout the patient life cycle).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General Information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document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Project References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Acronyms and Abbreviations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Points of Contact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General Information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