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PT Sans"/>
      <p:regular r:id="rId10"/>
      <p:bold r:id="rId11"/>
      <p:italic r:id="rId12"/>
      <p:boldItalic r:id="rId13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PTSans-bold.fntdata"/><Relationship Id="rId10" Type="http://schemas.openxmlformats.org/officeDocument/2006/relationships/font" Target="fonts/PTSans-regular.fntdata"/><Relationship Id="rId13" Type="http://schemas.openxmlformats.org/officeDocument/2006/relationships/font" Target="fonts/PTSans-boldItalic.fntdata"/><Relationship Id="rId12" Type="http://schemas.openxmlformats.org/officeDocument/2006/relationships/font" Target="fonts/PT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Shape 139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1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Design: Physical Requirements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Physical Design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results of logical data design require that you make some key decisions, such as: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Choosing storage format for each attribute from the logical database model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Grouping attributes from the logical database model into physical records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Arranging related records in secondary memory (hard disks and magnetic tapes) so that records can be stored, retrieved, and updated rapidly</a:t>
            </a:r>
          </a:p>
          <a:p>
            <a:pPr indent="-298330" lvl="2" marL="1200030" marR="0" rtl="0" algn="l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Selecting media and structures for storing data to make access more efficient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Physical Requirements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this Methodology?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241094" lvl="4" marL="2057195" marR="0" rtl="0" algn="l">
              <a:spcBef>
                <a:spcPts val="24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2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Source: Bidgoli, H. (2014). Building Successful Information Systems. In MIS⁴ ([4th ed., p. 336). Boston: Course Technology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Physical Requirements</a:t>
            </a: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49449" y="1047750"/>
            <a:ext cx="4045100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Another important decision to make: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Will you be storing your data in-house or using a cloud host service?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Do you have a server on-site?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will you protect your data?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Physical Requirements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