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alibri"/>
      <p:regular r:id="rId12"/>
      <p:bold r:id="rId13"/>
      <p:italic r:id="rId14"/>
      <p:boldItalic r:id="rId15"/>
    </p:embeddedFont>
    <p:embeddedFont>
      <p:font typeface="PT Sans"/>
      <p:regular r:id="rId16"/>
      <p:bold r:id="rId17"/>
      <p:italic r:id="rId18"/>
      <p:boldItalic r:id="rId19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alibri-bold.fntdata"/><Relationship Id="rId12" Type="http://schemas.openxmlformats.org/officeDocument/2006/relationships/font" Target="fonts/Calibri-regular.fntdata"/><Relationship Id="rId15" Type="http://schemas.openxmlformats.org/officeDocument/2006/relationships/font" Target="fonts/Calibri-boldItalic.fntdata"/><Relationship Id="rId14" Type="http://schemas.openxmlformats.org/officeDocument/2006/relationships/font" Target="fonts/Calibri-italic.fntdata"/><Relationship Id="rId17" Type="http://schemas.openxmlformats.org/officeDocument/2006/relationships/font" Target="fonts/PTSans-bold.fntdata"/><Relationship Id="rId16" Type="http://schemas.openxmlformats.org/officeDocument/2006/relationships/font" Target="fonts/PTSans-regular.fntdata"/><Relationship Id="rId19" Type="http://schemas.openxmlformats.org/officeDocument/2006/relationships/font" Target="fonts/PTSans-boldItalic.fntdata"/><Relationship Id="rId18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Systems Development Life Cycle (SDLC)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development of a new software or application typically follows a methodology.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This is called the Systems Development Life Cylce (SDLC).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SDLC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methodology is a series of well-defined phases, performed in sequence, that serve as a framework for developing a system or project.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SDLC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methodology is a series of well-defined phases, performed in sequence, that serve as a framework for developing a system or project.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phase’s output (results) becomes the input for the next phase.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SDLC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initial Planning and Strategy, and to a large extent, the Research you have been working on, are part of the SDLC methodology.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phase’s output (results) becomes the input for the next phase.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SDLC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SDLC Methodology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56" name="Shape 156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SDLC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40875" y="1047750"/>
            <a:ext cx="4262246" cy="3428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