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y="7616825" cx="10167925"/>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0" Type="http://schemas.openxmlformats.org/officeDocument/2006/relationships/slide" Target="slides/slide26.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7200"/>
          </a:xfrm>
          <a:prstGeom prst="rect">
            <a:avLst/>
          </a:prstGeom>
          <a:noFill/>
          <a:ln>
            <a:noFill/>
          </a:ln>
        </p:spPr>
        <p:txBody>
          <a:bodyPr anchorCtr="0" anchor="t" bIns="91425" lIns="91425" rIns="91425" tIns="91425"/>
          <a:lstStyle>
            <a:lvl1pPr indent="0" lvl="0" marL="0" marR="0" rtl="0" algn="l">
              <a:spcBef>
                <a:spcPts val="0"/>
              </a:spcBef>
              <a:spcAft>
                <a:spcPts val="0"/>
              </a:spcAft>
              <a:defRPr/>
            </a:lvl1pPr>
            <a:lvl2pPr indent="0" lvl="1" marL="457200" marR="0" rtl="0" algn="l">
              <a:spcBef>
                <a:spcPts val="0"/>
              </a:spcBef>
              <a:spcAft>
                <a:spcPts val="0"/>
              </a:spcAft>
              <a:defRPr/>
            </a:lvl2pPr>
            <a:lvl3pPr indent="0" lvl="2" marL="914400" marR="0" rtl="0" algn="l">
              <a:spcBef>
                <a:spcPts val="0"/>
              </a:spcBef>
              <a:spcAft>
                <a:spcPts val="0"/>
              </a:spcAft>
              <a:defRPr/>
            </a:lvl3pPr>
            <a:lvl4pPr indent="0" lvl="3" marL="1371600" marR="0" rtl="0" algn="l">
              <a:spcBef>
                <a:spcPts val="0"/>
              </a:spcBef>
              <a:spcAft>
                <a:spcPts val="0"/>
              </a:spcAft>
              <a:defRPr/>
            </a:lvl4pPr>
            <a:lvl5pPr indent="0" lvl="4" marL="1828800" marR="0" rtl="0" algn="l">
              <a:spcBef>
                <a:spcPts val="0"/>
              </a:spcBef>
              <a:spcAft>
                <a:spcPts val="0"/>
              </a:spcAft>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4" name="Shape 4"/>
          <p:cNvSpPr txBox="1"/>
          <p:nvPr>
            <p:ph idx="10" type="dt"/>
          </p:nvPr>
        </p:nvSpPr>
        <p:spPr>
          <a:xfrm>
            <a:off x="3886200" y="0"/>
            <a:ext cx="2971799" cy="457200"/>
          </a:xfrm>
          <a:prstGeom prst="rect">
            <a:avLst/>
          </a:prstGeom>
          <a:noFill/>
          <a:ln>
            <a:noFill/>
          </a:ln>
        </p:spPr>
        <p:txBody>
          <a:bodyPr anchorCtr="0" anchor="t" bIns="91425" lIns="91425" rIns="91425" tIns="91425"/>
          <a:lstStyle>
            <a:lvl1pPr indent="0" lvl="0" marL="0" marR="0" rtl="0" algn="r">
              <a:spcBef>
                <a:spcPts val="0"/>
              </a:spcBef>
              <a:spcAft>
                <a:spcPts val="0"/>
              </a:spcAft>
              <a:defRPr/>
            </a:lvl1pPr>
            <a:lvl2pPr indent="0" lvl="1" marL="457200" marR="0" rtl="0" algn="l">
              <a:spcBef>
                <a:spcPts val="0"/>
              </a:spcBef>
              <a:spcAft>
                <a:spcPts val="0"/>
              </a:spcAft>
              <a:defRPr/>
            </a:lvl2pPr>
            <a:lvl3pPr indent="0" lvl="2" marL="914400" marR="0" rtl="0" algn="l">
              <a:spcBef>
                <a:spcPts val="0"/>
              </a:spcBef>
              <a:spcAft>
                <a:spcPts val="0"/>
              </a:spcAft>
              <a:defRPr/>
            </a:lvl3pPr>
            <a:lvl4pPr indent="0" lvl="3" marL="1371600" marR="0" rtl="0" algn="l">
              <a:spcBef>
                <a:spcPts val="0"/>
              </a:spcBef>
              <a:spcAft>
                <a:spcPts val="0"/>
              </a:spcAft>
              <a:defRPr/>
            </a:lvl4pPr>
            <a:lvl5pPr indent="0" lvl="4" marL="1828800" marR="0" rtl="0" algn="l">
              <a:spcBef>
                <a:spcPts val="0"/>
              </a:spcBef>
              <a:spcAft>
                <a:spcPts val="0"/>
              </a:spcAft>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5" name="Shape 5"/>
          <p:cNvSpPr/>
          <p:nvPr>
            <p:ph idx="3" type="sldImg"/>
          </p:nvPr>
        </p:nvSpPr>
        <p:spPr>
          <a:xfrm>
            <a:off x="1139825" y="685800"/>
            <a:ext cx="457834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6" name="Shape 6"/>
          <p:cNvSpPr txBox="1"/>
          <p:nvPr>
            <p:ph idx="1" type="body"/>
          </p:nvPr>
        </p:nvSpPr>
        <p:spPr>
          <a:xfrm>
            <a:off x="914400" y="4343400"/>
            <a:ext cx="5029199" cy="4114800"/>
          </a:xfrm>
          <a:prstGeom prst="rect">
            <a:avLst/>
          </a:prstGeom>
          <a:noFill/>
          <a:ln>
            <a:noFill/>
          </a:ln>
        </p:spPr>
        <p:txBody>
          <a:bodyPr anchorCtr="0" anchor="t" bIns="91425" lIns="91425" rIns="91425" tIns="91425"/>
          <a:lstStyle>
            <a:lvl1pPr indent="0" lvl="0" marL="0" marR="0" rtl="0" algn="l">
              <a:spcBef>
                <a:spcPts val="360"/>
              </a:spcBef>
              <a:spcAft>
                <a:spcPts val="0"/>
              </a:spcAft>
              <a:defRPr/>
            </a:lvl1pPr>
            <a:lvl2pPr indent="0" lvl="1" marL="457200" marR="0" rtl="0" algn="l">
              <a:spcBef>
                <a:spcPts val="360"/>
              </a:spcBef>
              <a:spcAft>
                <a:spcPts val="0"/>
              </a:spcAft>
              <a:defRPr/>
            </a:lvl2pPr>
            <a:lvl3pPr indent="0" lvl="2" marL="914400" marR="0" rtl="0" algn="l">
              <a:spcBef>
                <a:spcPts val="360"/>
              </a:spcBef>
              <a:spcAft>
                <a:spcPts val="0"/>
              </a:spcAft>
              <a:defRPr/>
            </a:lvl3pPr>
            <a:lvl4pPr indent="0" lvl="3" marL="1371600" marR="0" rtl="0" algn="l">
              <a:spcBef>
                <a:spcPts val="360"/>
              </a:spcBef>
              <a:spcAft>
                <a:spcPts val="0"/>
              </a:spcAft>
              <a:defRPr/>
            </a:lvl4pPr>
            <a:lvl5pPr indent="0" lvl="4" marL="1828800" marR="0" rtl="0" algn="l">
              <a:spcBef>
                <a:spcPts val="360"/>
              </a:spcBef>
              <a:spcAft>
                <a:spcPts val="0"/>
              </a:spcAft>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7" name="Shape 7"/>
          <p:cNvSpPr txBox="1"/>
          <p:nvPr>
            <p:ph idx="11" type="ftr"/>
          </p:nvPr>
        </p:nvSpPr>
        <p:spPr>
          <a:xfrm>
            <a:off x="0" y="8686800"/>
            <a:ext cx="2971799" cy="457200"/>
          </a:xfrm>
          <a:prstGeom prst="rect">
            <a:avLst/>
          </a:prstGeom>
          <a:noFill/>
          <a:ln>
            <a:noFill/>
          </a:ln>
        </p:spPr>
        <p:txBody>
          <a:bodyPr anchorCtr="0" anchor="b" bIns="91425" lIns="91425" rIns="91425" tIns="91425"/>
          <a:lstStyle>
            <a:lvl1pPr indent="0" lvl="0" marL="0" marR="0" rtl="0" algn="l">
              <a:spcBef>
                <a:spcPts val="0"/>
              </a:spcBef>
              <a:spcAft>
                <a:spcPts val="0"/>
              </a:spcAft>
              <a:defRPr/>
            </a:lvl1pPr>
            <a:lvl2pPr indent="0" lvl="1" marL="457200" marR="0" rtl="0" algn="l">
              <a:spcBef>
                <a:spcPts val="0"/>
              </a:spcBef>
              <a:spcAft>
                <a:spcPts val="0"/>
              </a:spcAft>
              <a:defRPr/>
            </a:lvl2pPr>
            <a:lvl3pPr indent="0" lvl="2" marL="914400" marR="0" rtl="0" algn="l">
              <a:spcBef>
                <a:spcPts val="0"/>
              </a:spcBef>
              <a:spcAft>
                <a:spcPts val="0"/>
              </a:spcAft>
              <a:defRPr/>
            </a:lvl3pPr>
            <a:lvl4pPr indent="0" lvl="3" marL="1371600" marR="0" rtl="0" algn="l">
              <a:spcBef>
                <a:spcPts val="0"/>
              </a:spcBef>
              <a:spcAft>
                <a:spcPts val="0"/>
              </a:spcAft>
              <a:defRPr/>
            </a:lvl4pPr>
            <a:lvl5pPr indent="0" lvl="4" marL="1828800" marR="0" rtl="0" algn="l">
              <a:spcBef>
                <a:spcPts val="0"/>
              </a:spcBef>
              <a:spcAft>
                <a:spcPts val="0"/>
              </a:spcAft>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8" name="Shape 8"/>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 name="Shape 58"/>
        <p:cNvGrpSpPr/>
        <p:nvPr/>
      </p:nvGrpSpPr>
      <p:grpSpPr>
        <a:xfrm>
          <a:off x="0" y="0"/>
          <a:ext cx="0" cy="0"/>
          <a:chOff x="0" y="0"/>
          <a:chExt cx="0" cy="0"/>
        </a:xfrm>
      </p:grpSpPr>
      <p:sp>
        <p:nvSpPr>
          <p:cNvPr id="59" name="Shape 59"/>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60" name="Shape 60"/>
          <p:cNvSpPr/>
          <p:nvPr>
            <p:ph idx="2" type="sldImg"/>
          </p:nvPr>
        </p:nvSpPr>
        <p:spPr>
          <a:xfrm>
            <a:off x="1139825" y="685800"/>
            <a:ext cx="457834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4" name="Shape 134"/>
        <p:cNvGrpSpPr/>
        <p:nvPr/>
      </p:nvGrpSpPr>
      <p:grpSpPr>
        <a:xfrm>
          <a:off x="0" y="0"/>
          <a:ext cx="0" cy="0"/>
          <a:chOff x="0" y="0"/>
          <a:chExt cx="0" cy="0"/>
        </a:xfrm>
      </p:grpSpPr>
      <p:sp>
        <p:nvSpPr>
          <p:cNvPr id="135" name="Shape 135"/>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
        <p:nvSpPr>
          <p:cNvPr id="136" name="Shape 136"/>
          <p:cNvSpPr/>
          <p:nvPr>
            <p:ph idx="2" type="sldImg"/>
          </p:nvPr>
        </p:nvSpPr>
        <p:spPr>
          <a:xfrm>
            <a:off x="1139825" y="685800"/>
            <a:ext cx="4578349" cy="3429000"/>
          </a:xfrm>
          <a:custGeom>
            <a:pathLst>
              <a:path extrusionOk="0" h="120000" w="120000">
                <a:moveTo>
                  <a:pt x="0" y="0"/>
                </a:moveTo>
                <a:lnTo>
                  <a:pt x="120000" y="0"/>
                </a:lnTo>
                <a:lnTo>
                  <a:pt x="120000" y="120000"/>
                </a:lnTo>
                <a:lnTo>
                  <a:pt x="0" y="120000"/>
                </a:lnTo>
                <a:close/>
              </a:path>
            </a:pathLst>
          </a:custGeom>
          <a:noFill/>
          <a:ln>
            <a:noFill/>
          </a:ln>
        </p:spPr>
      </p:sp>
      <p:sp>
        <p:nvSpPr>
          <p:cNvPr id="137" name="Shape 137"/>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Figure: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3" name="Shape 143"/>
        <p:cNvGrpSpPr/>
        <p:nvPr/>
      </p:nvGrpSpPr>
      <p:grpSpPr>
        <a:xfrm>
          <a:off x="0" y="0"/>
          <a:ext cx="0" cy="0"/>
          <a:chOff x="0" y="0"/>
          <a:chExt cx="0" cy="0"/>
        </a:xfrm>
      </p:grpSpPr>
      <p:sp>
        <p:nvSpPr>
          <p:cNvPr id="144" name="Shape 144"/>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
        <p:nvSpPr>
          <p:cNvPr id="145" name="Shape 145"/>
          <p:cNvSpPr/>
          <p:nvPr>
            <p:ph idx="2" type="sldImg"/>
          </p:nvPr>
        </p:nvSpPr>
        <p:spPr>
          <a:xfrm>
            <a:off x="1139825" y="685800"/>
            <a:ext cx="4578349" cy="3429000"/>
          </a:xfrm>
          <a:custGeom>
            <a:pathLst>
              <a:path extrusionOk="0" h="120000" w="120000">
                <a:moveTo>
                  <a:pt x="0" y="0"/>
                </a:moveTo>
                <a:lnTo>
                  <a:pt x="120000" y="0"/>
                </a:lnTo>
                <a:lnTo>
                  <a:pt x="120000" y="120000"/>
                </a:lnTo>
                <a:lnTo>
                  <a:pt x="0" y="120000"/>
                </a:lnTo>
                <a:close/>
              </a:path>
            </a:pathLst>
          </a:custGeom>
          <a:noFill/>
          <a:ln>
            <a:noFill/>
          </a:ln>
        </p:spPr>
      </p:sp>
      <p:sp>
        <p:nvSpPr>
          <p:cNvPr id="146" name="Shape 146"/>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Figure: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2" name="Shape 152"/>
        <p:cNvGrpSpPr/>
        <p:nvPr/>
      </p:nvGrpSpPr>
      <p:grpSpPr>
        <a:xfrm>
          <a:off x="0" y="0"/>
          <a:ext cx="0" cy="0"/>
          <a:chOff x="0" y="0"/>
          <a:chExt cx="0" cy="0"/>
        </a:xfrm>
      </p:grpSpPr>
      <p:sp>
        <p:nvSpPr>
          <p:cNvPr id="153" name="Shape 153"/>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
        <p:nvSpPr>
          <p:cNvPr id="154" name="Shape 154"/>
          <p:cNvSpPr/>
          <p:nvPr>
            <p:ph idx="2" type="sldImg"/>
          </p:nvPr>
        </p:nvSpPr>
        <p:spPr>
          <a:xfrm>
            <a:off x="1139825" y="685800"/>
            <a:ext cx="4578349" cy="3429000"/>
          </a:xfrm>
          <a:custGeom>
            <a:pathLst>
              <a:path extrusionOk="0" h="120000" w="120000">
                <a:moveTo>
                  <a:pt x="0" y="0"/>
                </a:moveTo>
                <a:lnTo>
                  <a:pt x="120000" y="0"/>
                </a:lnTo>
                <a:lnTo>
                  <a:pt x="120000" y="120000"/>
                </a:lnTo>
                <a:lnTo>
                  <a:pt x="0" y="120000"/>
                </a:lnTo>
                <a:close/>
              </a:path>
            </a:pathLst>
          </a:custGeom>
          <a:noFill/>
          <a:ln>
            <a:noFill/>
          </a:ln>
        </p:spPr>
      </p:sp>
      <p:sp>
        <p:nvSpPr>
          <p:cNvPr id="155" name="Shape 155"/>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Figure: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1" name="Shape 161"/>
        <p:cNvGrpSpPr/>
        <p:nvPr/>
      </p:nvGrpSpPr>
      <p:grpSpPr>
        <a:xfrm>
          <a:off x="0" y="0"/>
          <a:ext cx="0" cy="0"/>
          <a:chOff x="0" y="0"/>
          <a:chExt cx="0" cy="0"/>
        </a:xfrm>
      </p:grpSpPr>
      <p:sp>
        <p:nvSpPr>
          <p:cNvPr id="162" name="Shape 162"/>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
        <p:nvSpPr>
          <p:cNvPr id="163" name="Shape 163"/>
          <p:cNvSpPr/>
          <p:nvPr>
            <p:ph idx="2" type="sldImg"/>
          </p:nvPr>
        </p:nvSpPr>
        <p:spPr>
          <a:xfrm>
            <a:off x="1139825" y="685800"/>
            <a:ext cx="4578349" cy="3429000"/>
          </a:xfrm>
          <a:custGeom>
            <a:pathLst>
              <a:path extrusionOk="0" h="120000" w="120000">
                <a:moveTo>
                  <a:pt x="0" y="0"/>
                </a:moveTo>
                <a:lnTo>
                  <a:pt x="120000" y="0"/>
                </a:lnTo>
                <a:lnTo>
                  <a:pt x="120000" y="120000"/>
                </a:lnTo>
                <a:lnTo>
                  <a:pt x="0" y="120000"/>
                </a:lnTo>
                <a:close/>
              </a:path>
            </a:pathLst>
          </a:custGeom>
          <a:noFill/>
          <a:ln>
            <a:noFill/>
          </a:ln>
        </p:spPr>
      </p:sp>
      <p:sp>
        <p:nvSpPr>
          <p:cNvPr id="164" name="Shape 164"/>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Figure: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0" name="Shape 170"/>
        <p:cNvGrpSpPr/>
        <p:nvPr/>
      </p:nvGrpSpPr>
      <p:grpSpPr>
        <a:xfrm>
          <a:off x="0" y="0"/>
          <a:ext cx="0" cy="0"/>
          <a:chOff x="0" y="0"/>
          <a:chExt cx="0" cy="0"/>
        </a:xfrm>
      </p:grpSpPr>
      <p:sp>
        <p:nvSpPr>
          <p:cNvPr id="171" name="Shape 171"/>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
        <p:nvSpPr>
          <p:cNvPr id="172" name="Shape 172"/>
          <p:cNvSpPr/>
          <p:nvPr>
            <p:ph idx="2" type="sldImg"/>
          </p:nvPr>
        </p:nvSpPr>
        <p:spPr>
          <a:xfrm>
            <a:off x="1139825" y="685800"/>
            <a:ext cx="4578349" cy="3429000"/>
          </a:xfrm>
          <a:custGeom>
            <a:pathLst>
              <a:path extrusionOk="0" h="120000" w="120000">
                <a:moveTo>
                  <a:pt x="0" y="0"/>
                </a:moveTo>
                <a:lnTo>
                  <a:pt x="120000" y="0"/>
                </a:lnTo>
                <a:lnTo>
                  <a:pt x="120000" y="120000"/>
                </a:lnTo>
                <a:lnTo>
                  <a:pt x="0" y="120000"/>
                </a:lnTo>
                <a:close/>
              </a:path>
            </a:pathLst>
          </a:custGeom>
          <a:noFill/>
          <a:ln>
            <a:noFill/>
          </a:ln>
        </p:spPr>
      </p:sp>
      <p:sp>
        <p:nvSpPr>
          <p:cNvPr id="173" name="Shape 173"/>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Figure: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9" name="Shape 179"/>
        <p:cNvGrpSpPr/>
        <p:nvPr/>
      </p:nvGrpSpPr>
      <p:grpSpPr>
        <a:xfrm>
          <a:off x="0" y="0"/>
          <a:ext cx="0" cy="0"/>
          <a:chOff x="0" y="0"/>
          <a:chExt cx="0" cy="0"/>
        </a:xfrm>
      </p:grpSpPr>
      <p:sp>
        <p:nvSpPr>
          <p:cNvPr id="180" name="Shape 180"/>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
        <p:nvSpPr>
          <p:cNvPr id="181" name="Shape 181"/>
          <p:cNvSpPr/>
          <p:nvPr>
            <p:ph idx="2" type="sldImg"/>
          </p:nvPr>
        </p:nvSpPr>
        <p:spPr>
          <a:xfrm>
            <a:off x="1139825" y="685800"/>
            <a:ext cx="4578349" cy="3429000"/>
          </a:xfrm>
          <a:custGeom>
            <a:pathLst>
              <a:path extrusionOk="0" h="120000" w="120000">
                <a:moveTo>
                  <a:pt x="0" y="0"/>
                </a:moveTo>
                <a:lnTo>
                  <a:pt x="120000" y="0"/>
                </a:lnTo>
                <a:lnTo>
                  <a:pt x="120000" y="120000"/>
                </a:lnTo>
                <a:lnTo>
                  <a:pt x="0" y="120000"/>
                </a:lnTo>
                <a:close/>
              </a:path>
            </a:pathLst>
          </a:custGeom>
          <a:noFill/>
          <a:ln>
            <a:noFill/>
          </a:ln>
        </p:spPr>
      </p:sp>
      <p:sp>
        <p:nvSpPr>
          <p:cNvPr id="182" name="Shape 182"/>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Figure: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6" name="Shape 186"/>
        <p:cNvGrpSpPr/>
        <p:nvPr/>
      </p:nvGrpSpPr>
      <p:grpSpPr>
        <a:xfrm>
          <a:off x="0" y="0"/>
          <a:ext cx="0" cy="0"/>
          <a:chOff x="0" y="0"/>
          <a:chExt cx="0" cy="0"/>
        </a:xfrm>
      </p:grpSpPr>
      <p:sp>
        <p:nvSpPr>
          <p:cNvPr id="187" name="Shape 187"/>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
        <p:nvSpPr>
          <p:cNvPr id="188" name="Shape 188"/>
          <p:cNvSpPr/>
          <p:nvPr>
            <p:ph idx="2" type="sldImg"/>
          </p:nvPr>
        </p:nvSpPr>
        <p:spPr>
          <a:xfrm>
            <a:off x="1139825" y="685800"/>
            <a:ext cx="4578349" cy="3429000"/>
          </a:xfrm>
          <a:custGeom>
            <a:pathLst>
              <a:path extrusionOk="0" h="120000" w="120000">
                <a:moveTo>
                  <a:pt x="0" y="0"/>
                </a:moveTo>
                <a:lnTo>
                  <a:pt x="120000" y="0"/>
                </a:lnTo>
                <a:lnTo>
                  <a:pt x="120000" y="120000"/>
                </a:lnTo>
                <a:lnTo>
                  <a:pt x="0" y="120000"/>
                </a:lnTo>
                <a:close/>
              </a:path>
            </a:pathLst>
          </a:custGeom>
          <a:noFill/>
          <a:ln>
            <a:noFill/>
          </a:ln>
        </p:spPr>
      </p:sp>
      <p:sp>
        <p:nvSpPr>
          <p:cNvPr id="189" name="Shape 189"/>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Figure: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3" name="Shape 193"/>
        <p:cNvGrpSpPr/>
        <p:nvPr/>
      </p:nvGrpSpPr>
      <p:grpSpPr>
        <a:xfrm>
          <a:off x="0" y="0"/>
          <a:ext cx="0" cy="0"/>
          <a:chOff x="0" y="0"/>
          <a:chExt cx="0" cy="0"/>
        </a:xfrm>
      </p:grpSpPr>
      <p:sp>
        <p:nvSpPr>
          <p:cNvPr id="194" name="Shape 194"/>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
        <p:nvSpPr>
          <p:cNvPr id="195" name="Shape 195"/>
          <p:cNvSpPr/>
          <p:nvPr>
            <p:ph idx="2" type="sldImg"/>
          </p:nvPr>
        </p:nvSpPr>
        <p:spPr>
          <a:xfrm>
            <a:off x="1139825" y="685800"/>
            <a:ext cx="4578349" cy="3429000"/>
          </a:xfrm>
          <a:custGeom>
            <a:pathLst>
              <a:path extrusionOk="0" h="120000" w="120000">
                <a:moveTo>
                  <a:pt x="0" y="0"/>
                </a:moveTo>
                <a:lnTo>
                  <a:pt x="120000" y="0"/>
                </a:lnTo>
                <a:lnTo>
                  <a:pt x="120000" y="120000"/>
                </a:lnTo>
                <a:lnTo>
                  <a:pt x="0" y="120000"/>
                </a:lnTo>
                <a:close/>
              </a:path>
            </a:pathLst>
          </a:custGeom>
          <a:noFill/>
          <a:ln>
            <a:noFill/>
          </a:ln>
        </p:spPr>
      </p:sp>
      <p:sp>
        <p:nvSpPr>
          <p:cNvPr id="196" name="Shape 196"/>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Figure: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2" name="Shape 202"/>
        <p:cNvGrpSpPr/>
        <p:nvPr/>
      </p:nvGrpSpPr>
      <p:grpSpPr>
        <a:xfrm>
          <a:off x="0" y="0"/>
          <a:ext cx="0" cy="0"/>
          <a:chOff x="0" y="0"/>
          <a:chExt cx="0" cy="0"/>
        </a:xfrm>
      </p:grpSpPr>
      <p:sp>
        <p:nvSpPr>
          <p:cNvPr id="203" name="Shape 203"/>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
        <p:nvSpPr>
          <p:cNvPr id="204" name="Shape 204"/>
          <p:cNvSpPr/>
          <p:nvPr>
            <p:ph idx="2" type="sldImg"/>
          </p:nvPr>
        </p:nvSpPr>
        <p:spPr>
          <a:xfrm>
            <a:off x="1139825" y="685800"/>
            <a:ext cx="4578349" cy="3429000"/>
          </a:xfrm>
          <a:custGeom>
            <a:pathLst>
              <a:path extrusionOk="0" h="120000" w="120000">
                <a:moveTo>
                  <a:pt x="0" y="0"/>
                </a:moveTo>
                <a:lnTo>
                  <a:pt x="120000" y="0"/>
                </a:lnTo>
                <a:lnTo>
                  <a:pt x="120000" y="120000"/>
                </a:lnTo>
                <a:lnTo>
                  <a:pt x="0" y="120000"/>
                </a:lnTo>
                <a:close/>
              </a:path>
            </a:pathLst>
          </a:custGeom>
          <a:noFill/>
          <a:ln>
            <a:noFill/>
          </a:ln>
        </p:spPr>
      </p:sp>
      <p:sp>
        <p:nvSpPr>
          <p:cNvPr id="205" name="Shape 205"/>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Figure: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1" name="Shape 211"/>
        <p:cNvGrpSpPr/>
        <p:nvPr/>
      </p:nvGrpSpPr>
      <p:grpSpPr>
        <a:xfrm>
          <a:off x="0" y="0"/>
          <a:ext cx="0" cy="0"/>
          <a:chOff x="0" y="0"/>
          <a:chExt cx="0" cy="0"/>
        </a:xfrm>
      </p:grpSpPr>
      <p:sp>
        <p:nvSpPr>
          <p:cNvPr id="212" name="Shape 212"/>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
        <p:nvSpPr>
          <p:cNvPr id="213" name="Shape 213"/>
          <p:cNvSpPr/>
          <p:nvPr>
            <p:ph idx="2" type="sldImg"/>
          </p:nvPr>
        </p:nvSpPr>
        <p:spPr>
          <a:xfrm>
            <a:off x="1139825" y="685800"/>
            <a:ext cx="4578349" cy="3429000"/>
          </a:xfrm>
          <a:custGeom>
            <a:pathLst>
              <a:path extrusionOk="0" h="120000" w="120000">
                <a:moveTo>
                  <a:pt x="0" y="0"/>
                </a:moveTo>
                <a:lnTo>
                  <a:pt x="120000" y="0"/>
                </a:lnTo>
                <a:lnTo>
                  <a:pt x="120000" y="120000"/>
                </a:lnTo>
                <a:lnTo>
                  <a:pt x="0" y="120000"/>
                </a:lnTo>
                <a:close/>
              </a:path>
            </a:pathLst>
          </a:custGeom>
          <a:noFill/>
          <a:ln>
            <a:noFill/>
          </a:ln>
        </p:spPr>
      </p:sp>
      <p:sp>
        <p:nvSpPr>
          <p:cNvPr id="214" name="Shape 214"/>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Figure: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 name="Shape 64"/>
        <p:cNvGrpSpPr/>
        <p:nvPr/>
      </p:nvGrpSpPr>
      <p:grpSpPr>
        <a:xfrm>
          <a:off x="0" y="0"/>
          <a:ext cx="0" cy="0"/>
          <a:chOff x="0" y="0"/>
          <a:chExt cx="0" cy="0"/>
        </a:xfrm>
      </p:grpSpPr>
      <p:sp>
        <p:nvSpPr>
          <p:cNvPr id="65" name="Shape 65"/>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
        <p:nvSpPr>
          <p:cNvPr id="66" name="Shape 66"/>
          <p:cNvSpPr/>
          <p:nvPr>
            <p:ph idx="2" type="sldImg"/>
          </p:nvPr>
        </p:nvSpPr>
        <p:spPr>
          <a:xfrm>
            <a:off x="1139825" y="685800"/>
            <a:ext cx="4578349" cy="3429000"/>
          </a:xfrm>
          <a:custGeom>
            <a:pathLst>
              <a:path extrusionOk="0" h="120000" w="120000">
                <a:moveTo>
                  <a:pt x="0" y="0"/>
                </a:moveTo>
                <a:lnTo>
                  <a:pt x="120000" y="0"/>
                </a:lnTo>
                <a:lnTo>
                  <a:pt x="120000" y="120000"/>
                </a:lnTo>
                <a:lnTo>
                  <a:pt x="0" y="120000"/>
                </a:lnTo>
                <a:close/>
              </a:path>
            </a:pathLst>
          </a:custGeom>
          <a:noFill/>
          <a:ln>
            <a:noFill/>
          </a:ln>
        </p:spPr>
      </p:sp>
      <p:sp>
        <p:nvSpPr>
          <p:cNvPr id="67" name="Shape 67"/>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Figure: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0" name="Shape 220"/>
        <p:cNvGrpSpPr/>
        <p:nvPr/>
      </p:nvGrpSpPr>
      <p:grpSpPr>
        <a:xfrm>
          <a:off x="0" y="0"/>
          <a:ext cx="0" cy="0"/>
          <a:chOff x="0" y="0"/>
          <a:chExt cx="0" cy="0"/>
        </a:xfrm>
      </p:grpSpPr>
      <p:sp>
        <p:nvSpPr>
          <p:cNvPr id="221" name="Shape 221"/>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
        <p:nvSpPr>
          <p:cNvPr id="222" name="Shape 222"/>
          <p:cNvSpPr/>
          <p:nvPr>
            <p:ph idx="2" type="sldImg"/>
          </p:nvPr>
        </p:nvSpPr>
        <p:spPr>
          <a:xfrm>
            <a:off x="1139825" y="685800"/>
            <a:ext cx="4578349" cy="3429000"/>
          </a:xfrm>
          <a:custGeom>
            <a:pathLst>
              <a:path extrusionOk="0" h="120000" w="120000">
                <a:moveTo>
                  <a:pt x="0" y="0"/>
                </a:moveTo>
                <a:lnTo>
                  <a:pt x="120000" y="0"/>
                </a:lnTo>
                <a:lnTo>
                  <a:pt x="120000" y="120000"/>
                </a:lnTo>
                <a:lnTo>
                  <a:pt x="0" y="120000"/>
                </a:lnTo>
                <a:close/>
              </a:path>
            </a:pathLst>
          </a:custGeom>
          <a:noFill/>
          <a:ln>
            <a:noFill/>
          </a:ln>
        </p:spPr>
      </p:sp>
      <p:sp>
        <p:nvSpPr>
          <p:cNvPr id="223" name="Shape 223"/>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Figure: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9" name="Shape 229"/>
        <p:cNvGrpSpPr/>
        <p:nvPr/>
      </p:nvGrpSpPr>
      <p:grpSpPr>
        <a:xfrm>
          <a:off x="0" y="0"/>
          <a:ext cx="0" cy="0"/>
          <a:chOff x="0" y="0"/>
          <a:chExt cx="0" cy="0"/>
        </a:xfrm>
      </p:grpSpPr>
      <p:sp>
        <p:nvSpPr>
          <p:cNvPr id="230" name="Shape 230"/>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
        <p:nvSpPr>
          <p:cNvPr id="231" name="Shape 231"/>
          <p:cNvSpPr/>
          <p:nvPr>
            <p:ph idx="2" type="sldImg"/>
          </p:nvPr>
        </p:nvSpPr>
        <p:spPr>
          <a:xfrm>
            <a:off x="1139825" y="685800"/>
            <a:ext cx="4578349" cy="3429000"/>
          </a:xfrm>
          <a:custGeom>
            <a:pathLst>
              <a:path extrusionOk="0" h="120000" w="120000">
                <a:moveTo>
                  <a:pt x="0" y="0"/>
                </a:moveTo>
                <a:lnTo>
                  <a:pt x="120000" y="0"/>
                </a:lnTo>
                <a:lnTo>
                  <a:pt x="120000" y="120000"/>
                </a:lnTo>
                <a:lnTo>
                  <a:pt x="0" y="120000"/>
                </a:lnTo>
                <a:close/>
              </a:path>
            </a:pathLst>
          </a:custGeom>
          <a:noFill/>
          <a:ln>
            <a:noFill/>
          </a:ln>
        </p:spPr>
      </p:sp>
      <p:sp>
        <p:nvSpPr>
          <p:cNvPr id="232" name="Shape 232"/>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Figure: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8" name="Shape 238"/>
        <p:cNvGrpSpPr/>
        <p:nvPr/>
      </p:nvGrpSpPr>
      <p:grpSpPr>
        <a:xfrm>
          <a:off x="0" y="0"/>
          <a:ext cx="0" cy="0"/>
          <a:chOff x="0" y="0"/>
          <a:chExt cx="0" cy="0"/>
        </a:xfrm>
      </p:grpSpPr>
      <p:sp>
        <p:nvSpPr>
          <p:cNvPr id="239" name="Shape 239"/>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
        <p:nvSpPr>
          <p:cNvPr id="240" name="Shape 240"/>
          <p:cNvSpPr/>
          <p:nvPr>
            <p:ph idx="2" type="sldImg"/>
          </p:nvPr>
        </p:nvSpPr>
        <p:spPr>
          <a:xfrm>
            <a:off x="1139825" y="685800"/>
            <a:ext cx="4578349" cy="3429000"/>
          </a:xfrm>
          <a:custGeom>
            <a:pathLst>
              <a:path extrusionOk="0" h="120000" w="120000">
                <a:moveTo>
                  <a:pt x="0" y="0"/>
                </a:moveTo>
                <a:lnTo>
                  <a:pt x="120000" y="0"/>
                </a:lnTo>
                <a:lnTo>
                  <a:pt x="120000" y="120000"/>
                </a:lnTo>
                <a:lnTo>
                  <a:pt x="0" y="120000"/>
                </a:lnTo>
                <a:close/>
              </a:path>
            </a:pathLst>
          </a:custGeom>
          <a:noFill/>
          <a:ln>
            <a:noFill/>
          </a:ln>
        </p:spPr>
      </p:sp>
      <p:sp>
        <p:nvSpPr>
          <p:cNvPr id="241" name="Shape 241"/>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Figure: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7" name="Shape 247"/>
        <p:cNvGrpSpPr/>
        <p:nvPr/>
      </p:nvGrpSpPr>
      <p:grpSpPr>
        <a:xfrm>
          <a:off x="0" y="0"/>
          <a:ext cx="0" cy="0"/>
          <a:chOff x="0" y="0"/>
          <a:chExt cx="0" cy="0"/>
        </a:xfrm>
      </p:grpSpPr>
      <p:sp>
        <p:nvSpPr>
          <p:cNvPr id="248" name="Shape 248"/>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
        <p:nvSpPr>
          <p:cNvPr id="249" name="Shape 249"/>
          <p:cNvSpPr/>
          <p:nvPr>
            <p:ph idx="2" type="sldImg"/>
          </p:nvPr>
        </p:nvSpPr>
        <p:spPr>
          <a:xfrm>
            <a:off x="1139825" y="685800"/>
            <a:ext cx="4578349" cy="3429000"/>
          </a:xfrm>
          <a:custGeom>
            <a:pathLst>
              <a:path extrusionOk="0" h="120000" w="120000">
                <a:moveTo>
                  <a:pt x="0" y="0"/>
                </a:moveTo>
                <a:lnTo>
                  <a:pt x="120000" y="0"/>
                </a:lnTo>
                <a:lnTo>
                  <a:pt x="120000" y="120000"/>
                </a:lnTo>
                <a:lnTo>
                  <a:pt x="0" y="120000"/>
                </a:lnTo>
                <a:close/>
              </a:path>
            </a:pathLst>
          </a:custGeom>
          <a:noFill/>
          <a:ln>
            <a:noFill/>
          </a:ln>
        </p:spPr>
      </p:sp>
      <p:sp>
        <p:nvSpPr>
          <p:cNvPr id="250" name="Shape 250"/>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Figure: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6" name="Shape 256"/>
        <p:cNvGrpSpPr/>
        <p:nvPr/>
      </p:nvGrpSpPr>
      <p:grpSpPr>
        <a:xfrm>
          <a:off x="0" y="0"/>
          <a:ext cx="0" cy="0"/>
          <a:chOff x="0" y="0"/>
          <a:chExt cx="0" cy="0"/>
        </a:xfrm>
      </p:grpSpPr>
      <p:sp>
        <p:nvSpPr>
          <p:cNvPr id="257" name="Shape 257"/>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
        <p:nvSpPr>
          <p:cNvPr id="258" name="Shape 258"/>
          <p:cNvSpPr/>
          <p:nvPr>
            <p:ph idx="2" type="sldImg"/>
          </p:nvPr>
        </p:nvSpPr>
        <p:spPr>
          <a:xfrm>
            <a:off x="1139825" y="685800"/>
            <a:ext cx="4578349" cy="3429000"/>
          </a:xfrm>
          <a:custGeom>
            <a:pathLst>
              <a:path extrusionOk="0" h="120000" w="120000">
                <a:moveTo>
                  <a:pt x="0" y="0"/>
                </a:moveTo>
                <a:lnTo>
                  <a:pt x="120000" y="0"/>
                </a:lnTo>
                <a:lnTo>
                  <a:pt x="120000" y="120000"/>
                </a:lnTo>
                <a:lnTo>
                  <a:pt x="0" y="120000"/>
                </a:lnTo>
                <a:close/>
              </a:path>
            </a:pathLst>
          </a:custGeom>
          <a:noFill/>
          <a:ln>
            <a:noFill/>
          </a:ln>
        </p:spPr>
      </p:sp>
      <p:sp>
        <p:nvSpPr>
          <p:cNvPr id="259" name="Shape 259"/>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Figure: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3" name="Shape 263"/>
        <p:cNvGrpSpPr/>
        <p:nvPr/>
      </p:nvGrpSpPr>
      <p:grpSpPr>
        <a:xfrm>
          <a:off x="0" y="0"/>
          <a:ext cx="0" cy="0"/>
          <a:chOff x="0" y="0"/>
          <a:chExt cx="0" cy="0"/>
        </a:xfrm>
      </p:grpSpPr>
      <p:sp>
        <p:nvSpPr>
          <p:cNvPr id="264" name="Shape 264"/>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
        <p:nvSpPr>
          <p:cNvPr id="265" name="Shape 265"/>
          <p:cNvSpPr/>
          <p:nvPr>
            <p:ph idx="2" type="sldImg"/>
          </p:nvPr>
        </p:nvSpPr>
        <p:spPr>
          <a:xfrm>
            <a:off x="1139825" y="685800"/>
            <a:ext cx="4578349" cy="3429000"/>
          </a:xfrm>
          <a:custGeom>
            <a:pathLst>
              <a:path extrusionOk="0" h="120000" w="120000">
                <a:moveTo>
                  <a:pt x="0" y="0"/>
                </a:moveTo>
                <a:lnTo>
                  <a:pt x="120000" y="0"/>
                </a:lnTo>
                <a:lnTo>
                  <a:pt x="120000" y="120000"/>
                </a:lnTo>
                <a:lnTo>
                  <a:pt x="0" y="120000"/>
                </a:lnTo>
                <a:close/>
              </a:path>
            </a:pathLst>
          </a:custGeom>
          <a:noFill/>
          <a:ln>
            <a:noFill/>
          </a:ln>
        </p:spPr>
      </p:sp>
      <p:sp>
        <p:nvSpPr>
          <p:cNvPr id="266" name="Shape 266"/>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Figure: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2" name="Shape 272"/>
        <p:cNvGrpSpPr/>
        <p:nvPr/>
      </p:nvGrpSpPr>
      <p:grpSpPr>
        <a:xfrm>
          <a:off x="0" y="0"/>
          <a:ext cx="0" cy="0"/>
          <a:chOff x="0" y="0"/>
          <a:chExt cx="0" cy="0"/>
        </a:xfrm>
      </p:grpSpPr>
      <p:sp>
        <p:nvSpPr>
          <p:cNvPr id="273" name="Shape 273"/>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
        <p:nvSpPr>
          <p:cNvPr id="274" name="Shape 274"/>
          <p:cNvSpPr/>
          <p:nvPr>
            <p:ph idx="2" type="sldImg"/>
          </p:nvPr>
        </p:nvSpPr>
        <p:spPr>
          <a:xfrm>
            <a:off x="1139825" y="685800"/>
            <a:ext cx="4578349" cy="3429000"/>
          </a:xfrm>
          <a:custGeom>
            <a:pathLst>
              <a:path extrusionOk="0" h="120000" w="120000">
                <a:moveTo>
                  <a:pt x="0" y="0"/>
                </a:moveTo>
                <a:lnTo>
                  <a:pt x="120000" y="0"/>
                </a:lnTo>
                <a:lnTo>
                  <a:pt x="120000" y="120000"/>
                </a:lnTo>
                <a:lnTo>
                  <a:pt x="0" y="120000"/>
                </a:lnTo>
                <a:close/>
              </a:path>
            </a:pathLst>
          </a:custGeom>
          <a:noFill/>
          <a:ln>
            <a:noFill/>
          </a:ln>
        </p:spPr>
      </p:sp>
      <p:sp>
        <p:nvSpPr>
          <p:cNvPr id="275" name="Shape 275"/>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Figure: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 name="Shape 71"/>
        <p:cNvGrpSpPr/>
        <p:nvPr/>
      </p:nvGrpSpPr>
      <p:grpSpPr>
        <a:xfrm>
          <a:off x="0" y="0"/>
          <a:ext cx="0" cy="0"/>
          <a:chOff x="0" y="0"/>
          <a:chExt cx="0" cy="0"/>
        </a:xfrm>
      </p:grpSpPr>
      <p:sp>
        <p:nvSpPr>
          <p:cNvPr id="72" name="Shape 72"/>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
        <p:nvSpPr>
          <p:cNvPr id="73" name="Shape 73"/>
          <p:cNvSpPr/>
          <p:nvPr>
            <p:ph idx="2" type="sldImg"/>
          </p:nvPr>
        </p:nvSpPr>
        <p:spPr>
          <a:xfrm>
            <a:off x="1139825" y="685800"/>
            <a:ext cx="4578349" cy="3429000"/>
          </a:xfrm>
          <a:custGeom>
            <a:pathLst>
              <a:path extrusionOk="0" h="120000" w="120000">
                <a:moveTo>
                  <a:pt x="0" y="0"/>
                </a:moveTo>
                <a:lnTo>
                  <a:pt x="120000" y="0"/>
                </a:lnTo>
                <a:lnTo>
                  <a:pt x="120000" y="120000"/>
                </a:lnTo>
                <a:lnTo>
                  <a:pt x="0" y="120000"/>
                </a:lnTo>
                <a:close/>
              </a:path>
            </a:pathLst>
          </a:custGeom>
          <a:noFill/>
          <a:ln>
            <a:noFill/>
          </a:ln>
        </p:spPr>
      </p:sp>
      <p:sp>
        <p:nvSpPr>
          <p:cNvPr id="74" name="Shape 74"/>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Figure: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8" name="Shape 78"/>
        <p:cNvGrpSpPr/>
        <p:nvPr/>
      </p:nvGrpSpPr>
      <p:grpSpPr>
        <a:xfrm>
          <a:off x="0" y="0"/>
          <a:ext cx="0" cy="0"/>
          <a:chOff x="0" y="0"/>
          <a:chExt cx="0" cy="0"/>
        </a:xfrm>
      </p:grpSpPr>
      <p:sp>
        <p:nvSpPr>
          <p:cNvPr id="79" name="Shape 79"/>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
        <p:nvSpPr>
          <p:cNvPr id="80" name="Shape 80"/>
          <p:cNvSpPr/>
          <p:nvPr>
            <p:ph idx="2" type="sldImg"/>
          </p:nvPr>
        </p:nvSpPr>
        <p:spPr>
          <a:xfrm>
            <a:off x="1139825" y="685800"/>
            <a:ext cx="4578349" cy="3429000"/>
          </a:xfrm>
          <a:custGeom>
            <a:pathLst>
              <a:path extrusionOk="0" h="120000" w="120000">
                <a:moveTo>
                  <a:pt x="0" y="0"/>
                </a:moveTo>
                <a:lnTo>
                  <a:pt x="120000" y="0"/>
                </a:lnTo>
                <a:lnTo>
                  <a:pt x="120000" y="120000"/>
                </a:lnTo>
                <a:lnTo>
                  <a:pt x="0" y="120000"/>
                </a:lnTo>
                <a:close/>
              </a:path>
            </a:pathLst>
          </a:custGeom>
          <a:noFill/>
          <a:ln>
            <a:noFill/>
          </a:ln>
        </p:spPr>
      </p:sp>
      <p:sp>
        <p:nvSpPr>
          <p:cNvPr id="81" name="Shape 81"/>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Figure: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 name="Shape 87"/>
        <p:cNvGrpSpPr/>
        <p:nvPr/>
      </p:nvGrpSpPr>
      <p:grpSpPr>
        <a:xfrm>
          <a:off x="0" y="0"/>
          <a:ext cx="0" cy="0"/>
          <a:chOff x="0" y="0"/>
          <a:chExt cx="0" cy="0"/>
        </a:xfrm>
      </p:grpSpPr>
      <p:sp>
        <p:nvSpPr>
          <p:cNvPr id="88" name="Shape 88"/>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
        <p:nvSpPr>
          <p:cNvPr id="89" name="Shape 89"/>
          <p:cNvSpPr/>
          <p:nvPr>
            <p:ph idx="2" type="sldImg"/>
          </p:nvPr>
        </p:nvSpPr>
        <p:spPr>
          <a:xfrm>
            <a:off x="1139825" y="685800"/>
            <a:ext cx="4578349" cy="3429000"/>
          </a:xfrm>
          <a:custGeom>
            <a:pathLst>
              <a:path extrusionOk="0" h="120000" w="120000">
                <a:moveTo>
                  <a:pt x="0" y="0"/>
                </a:moveTo>
                <a:lnTo>
                  <a:pt x="120000" y="0"/>
                </a:lnTo>
                <a:lnTo>
                  <a:pt x="120000" y="120000"/>
                </a:lnTo>
                <a:lnTo>
                  <a:pt x="0" y="120000"/>
                </a:lnTo>
                <a:close/>
              </a:path>
            </a:pathLst>
          </a:custGeom>
          <a:noFill/>
          <a:ln>
            <a:noFill/>
          </a:ln>
        </p:spPr>
      </p:sp>
      <p:sp>
        <p:nvSpPr>
          <p:cNvPr id="90" name="Shape 90"/>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Figure: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6" name="Shape 96"/>
        <p:cNvGrpSpPr/>
        <p:nvPr/>
      </p:nvGrpSpPr>
      <p:grpSpPr>
        <a:xfrm>
          <a:off x="0" y="0"/>
          <a:ext cx="0" cy="0"/>
          <a:chOff x="0" y="0"/>
          <a:chExt cx="0" cy="0"/>
        </a:xfrm>
      </p:grpSpPr>
      <p:sp>
        <p:nvSpPr>
          <p:cNvPr id="97" name="Shape 97"/>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
        <p:nvSpPr>
          <p:cNvPr id="98" name="Shape 98"/>
          <p:cNvSpPr/>
          <p:nvPr>
            <p:ph idx="2" type="sldImg"/>
          </p:nvPr>
        </p:nvSpPr>
        <p:spPr>
          <a:xfrm>
            <a:off x="1139825" y="685800"/>
            <a:ext cx="4578349" cy="3429000"/>
          </a:xfrm>
          <a:custGeom>
            <a:pathLst>
              <a:path extrusionOk="0" h="120000" w="120000">
                <a:moveTo>
                  <a:pt x="0" y="0"/>
                </a:moveTo>
                <a:lnTo>
                  <a:pt x="120000" y="0"/>
                </a:lnTo>
                <a:lnTo>
                  <a:pt x="120000" y="120000"/>
                </a:lnTo>
                <a:lnTo>
                  <a:pt x="0" y="120000"/>
                </a:lnTo>
                <a:close/>
              </a:path>
            </a:pathLst>
          </a:custGeom>
          <a:noFill/>
          <a:ln>
            <a:noFill/>
          </a:ln>
        </p:spPr>
      </p:sp>
      <p:sp>
        <p:nvSpPr>
          <p:cNvPr id="99" name="Shape 99"/>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Figure: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5" name="Shape 105"/>
        <p:cNvGrpSpPr/>
        <p:nvPr/>
      </p:nvGrpSpPr>
      <p:grpSpPr>
        <a:xfrm>
          <a:off x="0" y="0"/>
          <a:ext cx="0" cy="0"/>
          <a:chOff x="0" y="0"/>
          <a:chExt cx="0" cy="0"/>
        </a:xfrm>
      </p:grpSpPr>
      <p:sp>
        <p:nvSpPr>
          <p:cNvPr id="106" name="Shape 106"/>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
        <p:nvSpPr>
          <p:cNvPr id="107" name="Shape 107"/>
          <p:cNvSpPr/>
          <p:nvPr>
            <p:ph idx="2" type="sldImg"/>
          </p:nvPr>
        </p:nvSpPr>
        <p:spPr>
          <a:xfrm>
            <a:off x="1139825" y="685800"/>
            <a:ext cx="4578349" cy="3429000"/>
          </a:xfrm>
          <a:custGeom>
            <a:pathLst>
              <a:path extrusionOk="0" h="120000" w="120000">
                <a:moveTo>
                  <a:pt x="0" y="0"/>
                </a:moveTo>
                <a:lnTo>
                  <a:pt x="120000" y="0"/>
                </a:lnTo>
                <a:lnTo>
                  <a:pt x="120000" y="120000"/>
                </a:lnTo>
                <a:lnTo>
                  <a:pt x="0" y="120000"/>
                </a:lnTo>
                <a:close/>
              </a:path>
            </a:pathLst>
          </a:custGeom>
          <a:noFill/>
          <a:ln>
            <a:noFill/>
          </a:ln>
        </p:spPr>
      </p:sp>
      <p:sp>
        <p:nvSpPr>
          <p:cNvPr id="108" name="Shape 108"/>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Figure: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6" name="Shape 116"/>
        <p:cNvGrpSpPr/>
        <p:nvPr/>
      </p:nvGrpSpPr>
      <p:grpSpPr>
        <a:xfrm>
          <a:off x="0" y="0"/>
          <a:ext cx="0" cy="0"/>
          <a:chOff x="0" y="0"/>
          <a:chExt cx="0" cy="0"/>
        </a:xfrm>
      </p:grpSpPr>
      <p:sp>
        <p:nvSpPr>
          <p:cNvPr id="117" name="Shape 117"/>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
        <p:nvSpPr>
          <p:cNvPr id="118" name="Shape 118"/>
          <p:cNvSpPr/>
          <p:nvPr>
            <p:ph idx="2" type="sldImg"/>
          </p:nvPr>
        </p:nvSpPr>
        <p:spPr>
          <a:xfrm>
            <a:off x="1139825" y="685800"/>
            <a:ext cx="4578349" cy="3429000"/>
          </a:xfrm>
          <a:custGeom>
            <a:pathLst>
              <a:path extrusionOk="0" h="120000" w="120000">
                <a:moveTo>
                  <a:pt x="0" y="0"/>
                </a:moveTo>
                <a:lnTo>
                  <a:pt x="120000" y="0"/>
                </a:lnTo>
                <a:lnTo>
                  <a:pt x="120000" y="120000"/>
                </a:lnTo>
                <a:lnTo>
                  <a:pt x="0" y="120000"/>
                </a:lnTo>
                <a:close/>
              </a:path>
            </a:pathLst>
          </a:custGeom>
          <a:noFill/>
          <a:ln>
            <a:noFill/>
          </a:ln>
        </p:spPr>
      </p:sp>
      <p:sp>
        <p:nvSpPr>
          <p:cNvPr id="119" name="Shape 119"/>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Figure: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 name="Shape 125"/>
        <p:cNvGrpSpPr/>
        <p:nvPr/>
      </p:nvGrpSpPr>
      <p:grpSpPr>
        <a:xfrm>
          <a:off x="0" y="0"/>
          <a:ext cx="0" cy="0"/>
          <a:chOff x="0" y="0"/>
          <a:chExt cx="0" cy="0"/>
        </a:xfrm>
      </p:grpSpPr>
      <p:sp>
        <p:nvSpPr>
          <p:cNvPr id="126" name="Shape 126"/>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
        <p:nvSpPr>
          <p:cNvPr id="127" name="Shape 127"/>
          <p:cNvSpPr/>
          <p:nvPr>
            <p:ph idx="2" type="sldImg"/>
          </p:nvPr>
        </p:nvSpPr>
        <p:spPr>
          <a:xfrm>
            <a:off x="1139825" y="685800"/>
            <a:ext cx="4578349" cy="3429000"/>
          </a:xfrm>
          <a:custGeom>
            <a:pathLst>
              <a:path extrusionOk="0" h="120000" w="120000">
                <a:moveTo>
                  <a:pt x="0" y="0"/>
                </a:moveTo>
                <a:lnTo>
                  <a:pt x="120000" y="0"/>
                </a:lnTo>
                <a:lnTo>
                  <a:pt x="120000" y="120000"/>
                </a:lnTo>
                <a:lnTo>
                  <a:pt x="0" y="120000"/>
                </a:lnTo>
                <a:close/>
              </a:path>
            </a:pathLst>
          </a:custGeom>
          <a:noFill/>
          <a:ln>
            <a:noFill/>
          </a:ln>
        </p:spPr>
      </p:sp>
      <p:sp>
        <p:nvSpPr>
          <p:cNvPr id="128" name="Shape 128"/>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Figure: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1" name="Shape 11"/>
        <p:cNvGrpSpPr/>
        <p:nvPr/>
      </p:nvGrpSpPr>
      <p:grpSpPr>
        <a:xfrm>
          <a:off x="0" y="0"/>
          <a:ext cx="0" cy="0"/>
          <a:chOff x="0" y="0"/>
          <a:chExt cx="0" cy="0"/>
        </a:xfrm>
      </p:grpSpPr>
      <p:sp>
        <p:nvSpPr>
          <p:cNvPr id="12" name="Shape 12"/>
          <p:cNvSpPr txBox="1"/>
          <p:nvPr>
            <p:ph idx="11" type="ftr"/>
          </p:nvPr>
        </p:nvSpPr>
        <p:spPr>
          <a:xfrm>
            <a:off x="762000" y="7110413"/>
            <a:ext cx="8610599" cy="509586"/>
          </a:xfrm>
          <a:prstGeom prst="rect">
            <a:avLst/>
          </a:prstGeom>
          <a:noFill/>
          <a:ln>
            <a:noFill/>
          </a:ln>
        </p:spPr>
        <p:txBody>
          <a:bodyPr anchorCtr="0" anchor="t"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50" name="Shape 50"/>
        <p:cNvGrpSpPr/>
        <p:nvPr/>
      </p:nvGrpSpPr>
      <p:grpSpPr>
        <a:xfrm>
          <a:off x="0" y="0"/>
          <a:ext cx="0" cy="0"/>
          <a:chOff x="0" y="0"/>
          <a:chExt cx="0" cy="0"/>
        </a:xfrm>
      </p:grpSpPr>
      <p:sp>
        <p:nvSpPr>
          <p:cNvPr id="51" name="Shape 51"/>
          <p:cNvSpPr txBox="1"/>
          <p:nvPr>
            <p:ph type="title"/>
          </p:nvPr>
        </p:nvSpPr>
        <p:spPr>
          <a:xfrm>
            <a:off x="698500" y="404812"/>
            <a:ext cx="8770937" cy="1473199"/>
          </a:xfrm>
          <a:prstGeom prst="rect">
            <a:avLst/>
          </a:prstGeom>
          <a:noFill/>
          <a:ln>
            <a:noFill/>
          </a:ln>
        </p:spPr>
        <p:txBody>
          <a:bodyPr anchorCtr="0" anchor="t"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200" rtl="0" algn="ctr">
              <a:spcBef>
                <a:spcPts val="0"/>
              </a:spcBef>
              <a:spcAft>
                <a:spcPts val="0"/>
              </a:spcAft>
              <a:defRPr/>
            </a:lvl6pPr>
            <a:lvl7pPr lvl="6" marL="914400" rtl="0" algn="ctr">
              <a:spcBef>
                <a:spcPts val="0"/>
              </a:spcBef>
              <a:spcAft>
                <a:spcPts val="0"/>
              </a:spcAft>
              <a:defRPr/>
            </a:lvl7pPr>
            <a:lvl8pPr lvl="7" marL="1371600" rtl="0" algn="ctr">
              <a:spcBef>
                <a:spcPts val="0"/>
              </a:spcBef>
              <a:spcAft>
                <a:spcPts val="0"/>
              </a:spcAft>
              <a:defRPr/>
            </a:lvl8pPr>
            <a:lvl9pPr lvl="8" marL="1828800" rtl="0" algn="ctr">
              <a:spcBef>
                <a:spcPts val="0"/>
              </a:spcBef>
              <a:spcAft>
                <a:spcPts val="0"/>
              </a:spcAft>
              <a:defRPr/>
            </a:lvl9pPr>
          </a:lstStyle>
          <a:p/>
        </p:txBody>
      </p:sp>
      <p:sp>
        <p:nvSpPr>
          <p:cNvPr id="52" name="Shape 52"/>
          <p:cNvSpPr txBox="1"/>
          <p:nvPr>
            <p:ph idx="1" type="body"/>
          </p:nvPr>
        </p:nvSpPr>
        <p:spPr>
          <a:xfrm rot="5400000">
            <a:off x="2667000" y="58737"/>
            <a:ext cx="4833937" cy="8770937"/>
          </a:xfrm>
          <a:prstGeom prst="rect">
            <a:avLst/>
          </a:prstGeom>
          <a:noFill/>
          <a:ln>
            <a:noFill/>
          </a:ln>
        </p:spPr>
        <p:txBody>
          <a:bodyPr anchorCtr="0" anchor="t" bIns="91425" lIns="91425" rIns="91425" tIns="91425"/>
          <a:lstStyle>
            <a:lvl1pPr indent="-152400" lvl="0" marL="381000" rtl="0" algn="l">
              <a:spcBef>
                <a:spcPts val="720"/>
              </a:spcBef>
              <a:spcAft>
                <a:spcPts val="0"/>
              </a:spcAft>
              <a:buClr>
                <a:schemeClr val="dk1"/>
              </a:buClr>
              <a:buFont typeface="Arial"/>
              <a:buChar char="•"/>
              <a:defRPr/>
            </a:lvl1pPr>
            <a:lvl2pPr indent="-119062" lvl="1" marL="823913" rtl="0" algn="l">
              <a:spcBef>
                <a:spcPts val="620"/>
              </a:spcBef>
              <a:spcAft>
                <a:spcPts val="0"/>
              </a:spcAft>
              <a:buClr>
                <a:schemeClr val="dk1"/>
              </a:buClr>
              <a:buFont typeface="Arial"/>
              <a:buChar char="–"/>
              <a:defRPr/>
            </a:lvl2pPr>
            <a:lvl3pPr indent="-93662" lvl="2" marL="1268413" rtl="0" algn="l">
              <a:spcBef>
                <a:spcPts val="540"/>
              </a:spcBef>
              <a:spcAft>
                <a:spcPts val="0"/>
              </a:spcAft>
              <a:buClr>
                <a:schemeClr val="dk1"/>
              </a:buClr>
              <a:buFont typeface="Arial"/>
              <a:buChar char="•"/>
              <a:defRPr/>
            </a:lvl3pPr>
            <a:lvl4pPr indent="-125413" lvl="3" marL="1776413" rtl="0" algn="l">
              <a:spcBef>
                <a:spcPts val="440"/>
              </a:spcBef>
              <a:spcAft>
                <a:spcPts val="0"/>
              </a:spcAft>
              <a:buClr>
                <a:schemeClr val="dk1"/>
              </a:buClr>
              <a:buFont typeface="Arial"/>
              <a:buChar char="–"/>
              <a:defRPr/>
            </a:lvl4pPr>
            <a:lvl5pPr indent="-123825" lvl="4" marL="2282825" rtl="0" algn="l">
              <a:spcBef>
                <a:spcPts val="440"/>
              </a:spcBef>
              <a:spcAft>
                <a:spcPts val="0"/>
              </a:spcAft>
              <a:buClr>
                <a:schemeClr val="dk1"/>
              </a:buClr>
              <a:buFont typeface="Arial"/>
              <a:buChar char="»"/>
              <a:defRPr/>
            </a:lvl5pPr>
            <a:lvl6pPr indent="-114300" lvl="5" marL="2514600" rtl="0" algn="l">
              <a:lnSpc>
                <a:spcPct val="90000"/>
              </a:lnSpc>
              <a:spcBef>
                <a:spcPts val="500"/>
              </a:spcBef>
              <a:buClr>
                <a:schemeClr val="dk1"/>
              </a:buClr>
              <a:buFont typeface="Arial"/>
              <a:buChar char="•"/>
              <a:defRPr/>
            </a:lvl6pPr>
            <a:lvl7pPr indent="-114300" lvl="6" marL="2971800" rtl="0" algn="l">
              <a:lnSpc>
                <a:spcPct val="90000"/>
              </a:lnSpc>
              <a:spcBef>
                <a:spcPts val="500"/>
              </a:spcBef>
              <a:buClr>
                <a:schemeClr val="dk1"/>
              </a:buClr>
              <a:buFont typeface="Arial"/>
              <a:buChar char="•"/>
              <a:defRPr/>
            </a:lvl7pPr>
            <a:lvl8pPr indent="-114300" lvl="7" marL="3429000" rtl="0" algn="l">
              <a:lnSpc>
                <a:spcPct val="90000"/>
              </a:lnSpc>
              <a:spcBef>
                <a:spcPts val="500"/>
              </a:spcBef>
              <a:buClr>
                <a:schemeClr val="dk1"/>
              </a:buClr>
              <a:buFont typeface="Arial"/>
              <a:buChar char="•"/>
              <a:defRPr/>
            </a:lvl8pPr>
            <a:lvl9pPr indent="-114300" lvl="8" marL="3886200" rtl="0" algn="l">
              <a:lnSpc>
                <a:spcPct val="90000"/>
              </a:lnSpc>
              <a:spcBef>
                <a:spcPts val="500"/>
              </a:spcBef>
              <a:buClr>
                <a:schemeClr val="dk1"/>
              </a:buClr>
              <a:buFont typeface="Arial"/>
              <a:buChar char="•"/>
              <a:defRPr/>
            </a:lvl9pPr>
          </a:lstStyle>
          <a:p/>
        </p:txBody>
      </p:sp>
      <p:sp>
        <p:nvSpPr>
          <p:cNvPr id="53" name="Shape 53"/>
          <p:cNvSpPr txBox="1"/>
          <p:nvPr>
            <p:ph idx="11" type="ftr"/>
          </p:nvPr>
        </p:nvSpPr>
        <p:spPr>
          <a:xfrm>
            <a:off x="762000" y="7110413"/>
            <a:ext cx="8610599" cy="509586"/>
          </a:xfrm>
          <a:prstGeom prst="rect">
            <a:avLst/>
          </a:prstGeom>
          <a:noFill/>
          <a:ln>
            <a:noFill/>
          </a:ln>
        </p:spPr>
        <p:txBody>
          <a:bodyPr anchorCtr="0" anchor="t"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54" name="Shape 54"/>
        <p:cNvGrpSpPr/>
        <p:nvPr/>
      </p:nvGrpSpPr>
      <p:grpSpPr>
        <a:xfrm>
          <a:off x="0" y="0"/>
          <a:ext cx="0" cy="0"/>
          <a:chOff x="0" y="0"/>
          <a:chExt cx="0" cy="0"/>
        </a:xfrm>
      </p:grpSpPr>
      <p:sp>
        <p:nvSpPr>
          <p:cNvPr id="55" name="Shape 55"/>
          <p:cNvSpPr txBox="1"/>
          <p:nvPr>
            <p:ph type="title"/>
          </p:nvPr>
        </p:nvSpPr>
        <p:spPr>
          <a:xfrm rot="5400000">
            <a:off x="5145088" y="2536824"/>
            <a:ext cx="6456361" cy="2192338"/>
          </a:xfrm>
          <a:prstGeom prst="rect">
            <a:avLst/>
          </a:prstGeom>
          <a:noFill/>
          <a:ln>
            <a:noFill/>
          </a:ln>
        </p:spPr>
        <p:txBody>
          <a:bodyPr anchorCtr="0" anchor="t"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200" rtl="0" algn="ctr">
              <a:spcBef>
                <a:spcPts val="0"/>
              </a:spcBef>
              <a:spcAft>
                <a:spcPts val="0"/>
              </a:spcAft>
              <a:defRPr/>
            </a:lvl6pPr>
            <a:lvl7pPr lvl="6" marL="914400" rtl="0" algn="ctr">
              <a:spcBef>
                <a:spcPts val="0"/>
              </a:spcBef>
              <a:spcAft>
                <a:spcPts val="0"/>
              </a:spcAft>
              <a:defRPr/>
            </a:lvl7pPr>
            <a:lvl8pPr lvl="7" marL="1371600" rtl="0" algn="ctr">
              <a:spcBef>
                <a:spcPts val="0"/>
              </a:spcBef>
              <a:spcAft>
                <a:spcPts val="0"/>
              </a:spcAft>
              <a:defRPr/>
            </a:lvl8pPr>
            <a:lvl9pPr lvl="8" marL="1828800" rtl="0" algn="ctr">
              <a:spcBef>
                <a:spcPts val="0"/>
              </a:spcBef>
              <a:spcAft>
                <a:spcPts val="0"/>
              </a:spcAft>
              <a:defRPr/>
            </a:lvl9pPr>
          </a:lstStyle>
          <a:p/>
        </p:txBody>
      </p:sp>
      <p:sp>
        <p:nvSpPr>
          <p:cNvPr id="56" name="Shape 56"/>
          <p:cNvSpPr txBox="1"/>
          <p:nvPr>
            <p:ph idx="1" type="body"/>
          </p:nvPr>
        </p:nvSpPr>
        <p:spPr>
          <a:xfrm rot="5400000">
            <a:off x="683419" y="419893"/>
            <a:ext cx="6456361" cy="6426200"/>
          </a:xfrm>
          <a:prstGeom prst="rect">
            <a:avLst/>
          </a:prstGeom>
          <a:noFill/>
          <a:ln>
            <a:noFill/>
          </a:ln>
        </p:spPr>
        <p:txBody>
          <a:bodyPr anchorCtr="0" anchor="t" bIns="91425" lIns="91425" rIns="91425" tIns="91425"/>
          <a:lstStyle>
            <a:lvl1pPr indent="-152400" lvl="0" marL="381000" rtl="0" algn="l">
              <a:spcBef>
                <a:spcPts val="720"/>
              </a:spcBef>
              <a:spcAft>
                <a:spcPts val="0"/>
              </a:spcAft>
              <a:buClr>
                <a:schemeClr val="dk1"/>
              </a:buClr>
              <a:buFont typeface="Arial"/>
              <a:buChar char="•"/>
              <a:defRPr/>
            </a:lvl1pPr>
            <a:lvl2pPr indent="-119062" lvl="1" marL="823913" rtl="0" algn="l">
              <a:spcBef>
                <a:spcPts val="620"/>
              </a:spcBef>
              <a:spcAft>
                <a:spcPts val="0"/>
              </a:spcAft>
              <a:buClr>
                <a:schemeClr val="dk1"/>
              </a:buClr>
              <a:buFont typeface="Arial"/>
              <a:buChar char="–"/>
              <a:defRPr/>
            </a:lvl2pPr>
            <a:lvl3pPr indent="-93662" lvl="2" marL="1268413" rtl="0" algn="l">
              <a:spcBef>
                <a:spcPts val="540"/>
              </a:spcBef>
              <a:spcAft>
                <a:spcPts val="0"/>
              </a:spcAft>
              <a:buClr>
                <a:schemeClr val="dk1"/>
              </a:buClr>
              <a:buFont typeface="Arial"/>
              <a:buChar char="•"/>
              <a:defRPr/>
            </a:lvl3pPr>
            <a:lvl4pPr indent="-125413" lvl="3" marL="1776413" rtl="0" algn="l">
              <a:spcBef>
                <a:spcPts val="440"/>
              </a:spcBef>
              <a:spcAft>
                <a:spcPts val="0"/>
              </a:spcAft>
              <a:buClr>
                <a:schemeClr val="dk1"/>
              </a:buClr>
              <a:buFont typeface="Arial"/>
              <a:buChar char="–"/>
              <a:defRPr/>
            </a:lvl4pPr>
            <a:lvl5pPr indent="-123825" lvl="4" marL="2282825" rtl="0" algn="l">
              <a:spcBef>
                <a:spcPts val="440"/>
              </a:spcBef>
              <a:spcAft>
                <a:spcPts val="0"/>
              </a:spcAft>
              <a:buClr>
                <a:schemeClr val="dk1"/>
              </a:buClr>
              <a:buFont typeface="Arial"/>
              <a:buChar char="»"/>
              <a:defRPr/>
            </a:lvl5pPr>
            <a:lvl6pPr indent="-114300" lvl="5" marL="2514600" rtl="0" algn="l">
              <a:lnSpc>
                <a:spcPct val="90000"/>
              </a:lnSpc>
              <a:spcBef>
                <a:spcPts val="500"/>
              </a:spcBef>
              <a:buClr>
                <a:schemeClr val="dk1"/>
              </a:buClr>
              <a:buFont typeface="Arial"/>
              <a:buChar char="•"/>
              <a:defRPr/>
            </a:lvl6pPr>
            <a:lvl7pPr indent="-114300" lvl="6" marL="2971800" rtl="0" algn="l">
              <a:lnSpc>
                <a:spcPct val="90000"/>
              </a:lnSpc>
              <a:spcBef>
                <a:spcPts val="500"/>
              </a:spcBef>
              <a:buClr>
                <a:schemeClr val="dk1"/>
              </a:buClr>
              <a:buFont typeface="Arial"/>
              <a:buChar char="•"/>
              <a:defRPr/>
            </a:lvl7pPr>
            <a:lvl8pPr indent="-114300" lvl="7" marL="3429000" rtl="0" algn="l">
              <a:lnSpc>
                <a:spcPct val="90000"/>
              </a:lnSpc>
              <a:spcBef>
                <a:spcPts val="500"/>
              </a:spcBef>
              <a:buClr>
                <a:schemeClr val="dk1"/>
              </a:buClr>
              <a:buFont typeface="Arial"/>
              <a:buChar char="•"/>
              <a:defRPr/>
            </a:lvl8pPr>
            <a:lvl9pPr indent="-114300" lvl="8" marL="3886200" rtl="0" algn="l">
              <a:lnSpc>
                <a:spcPct val="90000"/>
              </a:lnSpc>
              <a:spcBef>
                <a:spcPts val="500"/>
              </a:spcBef>
              <a:buClr>
                <a:schemeClr val="dk1"/>
              </a:buClr>
              <a:buFont typeface="Arial"/>
              <a:buChar char="•"/>
              <a:defRPr/>
            </a:lvl9pPr>
          </a:lstStyle>
          <a:p/>
        </p:txBody>
      </p:sp>
      <p:sp>
        <p:nvSpPr>
          <p:cNvPr id="57" name="Shape 57"/>
          <p:cNvSpPr txBox="1"/>
          <p:nvPr>
            <p:ph idx="11" type="ftr"/>
          </p:nvPr>
        </p:nvSpPr>
        <p:spPr>
          <a:xfrm>
            <a:off x="762000" y="7110413"/>
            <a:ext cx="8610599" cy="509586"/>
          </a:xfrm>
          <a:prstGeom prst="rect">
            <a:avLst/>
          </a:prstGeom>
          <a:noFill/>
          <a:ln>
            <a:noFill/>
          </a:ln>
        </p:spPr>
        <p:txBody>
          <a:bodyPr anchorCtr="0" anchor="t"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3" name="Shape 13"/>
        <p:cNvGrpSpPr/>
        <p:nvPr/>
      </p:nvGrpSpPr>
      <p:grpSpPr>
        <a:xfrm>
          <a:off x="0" y="0"/>
          <a:ext cx="0" cy="0"/>
          <a:chOff x="0" y="0"/>
          <a:chExt cx="0" cy="0"/>
        </a:xfrm>
      </p:grpSpPr>
      <p:sp>
        <p:nvSpPr>
          <p:cNvPr id="14" name="Shape 14"/>
          <p:cNvSpPr txBox="1"/>
          <p:nvPr>
            <p:ph type="ctrTitle"/>
          </p:nvPr>
        </p:nvSpPr>
        <p:spPr>
          <a:xfrm>
            <a:off x="1271587" y="1246187"/>
            <a:ext cx="7624762" cy="2652712"/>
          </a:xfrm>
          <a:prstGeom prst="rect">
            <a:avLst/>
          </a:prstGeom>
          <a:noFill/>
          <a:ln>
            <a:noFill/>
          </a:ln>
        </p:spPr>
        <p:txBody>
          <a:bodyPr anchorCtr="0" anchor="b" bIns="91425" lIns="91425" rIns="91425" tIns="91425"/>
          <a:lstStyle>
            <a:lvl1pPr indent="0" lvl="0" marL="0" marR="0" rtl="0" algn="ctr">
              <a:spcBef>
                <a:spcPts val="0"/>
              </a:spcBef>
              <a:spcAft>
                <a:spcPts val="0"/>
              </a:spcAft>
              <a:defRPr/>
            </a:lvl1pPr>
            <a:lvl2pPr indent="0" lvl="1" marL="0" marR="0" rtl="0" algn="ctr">
              <a:spcBef>
                <a:spcPts val="0"/>
              </a:spcBef>
              <a:spcAft>
                <a:spcPts val="0"/>
              </a:spcAft>
              <a:defRPr/>
            </a:lvl2pPr>
            <a:lvl3pPr indent="0" lvl="2" marL="0" marR="0" rtl="0" algn="ctr">
              <a:spcBef>
                <a:spcPts val="0"/>
              </a:spcBef>
              <a:spcAft>
                <a:spcPts val="0"/>
              </a:spcAft>
              <a:defRPr/>
            </a:lvl3pPr>
            <a:lvl4pPr indent="0" lvl="3" marL="0" marR="0" rtl="0" algn="ctr">
              <a:spcBef>
                <a:spcPts val="0"/>
              </a:spcBef>
              <a:spcAft>
                <a:spcPts val="0"/>
              </a:spcAft>
              <a:defRPr/>
            </a:lvl4pPr>
            <a:lvl5pPr indent="0" lvl="4" marL="0" marR="0" rtl="0" algn="ctr">
              <a:spcBef>
                <a:spcPts val="0"/>
              </a:spcBef>
              <a:spcAft>
                <a:spcPts val="0"/>
              </a:spcAft>
              <a:defRPr/>
            </a:lvl5pPr>
            <a:lvl6pPr indent="0" lvl="5" marL="457200" marR="0" rtl="0" algn="ctr">
              <a:spcBef>
                <a:spcPts val="0"/>
              </a:spcBef>
              <a:spcAft>
                <a:spcPts val="0"/>
              </a:spcAft>
              <a:defRPr/>
            </a:lvl6pPr>
            <a:lvl7pPr indent="0" lvl="6" marL="914400" marR="0" rtl="0" algn="ctr">
              <a:spcBef>
                <a:spcPts val="0"/>
              </a:spcBef>
              <a:spcAft>
                <a:spcPts val="0"/>
              </a:spcAft>
              <a:defRPr/>
            </a:lvl7pPr>
            <a:lvl8pPr indent="0" lvl="7" marL="1371600" marR="0" rtl="0" algn="ctr">
              <a:spcBef>
                <a:spcPts val="0"/>
              </a:spcBef>
              <a:spcAft>
                <a:spcPts val="0"/>
              </a:spcAft>
              <a:defRPr/>
            </a:lvl8pPr>
            <a:lvl9pPr indent="0" lvl="8" marL="1828800" marR="0" rtl="0" algn="ctr">
              <a:spcBef>
                <a:spcPts val="0"/>
              </a:spcBef>
              <a:spcAft>
                <a:spcPts val="0"/>
              </a:spcAft>
              <a:defRPr/>
            </a:lvl9pPr>
          </a:lstStyle>
          <a:p/>
        </p:txBody>
      </p:sp>
      <p:sp>
        <p:nvSpPr>
          <p:cNvPr id="15" name="Shape 15"/>
          <p:cNvSpPr txBox="1"/>
          <p:nvPr>
            <p:ph idx="1" type="subTitle"/>
          </p:nvPr>
        </p:nvSpPr>
        <p:spPr>
          <a:xfrm>
            <a:off x="1271587" y="4000500"/>
            <a:ext cx="7624762" cy="1838325"/>
          </a:xfrm>
          <a:prstGeom prst="rect">
            <a:avLst/>
          </a:prstGeom>
          <a:noFill/>
          <a:ln>
            <a:noFill/>
          </a:ln>
        </p:spPr>
        <p:txBody>
          <a:bodyPr anchorCtr="0" anchor="t" bIns="91425" lIns="91425" rIns="91425" tIns="91425"/>
          <a:lstStyle>
            <a:lvl1pPr indent="0" lvl="0" marL="0" marR="0" rtl="0" algn="ctr">
              <a:spcBef>
                <a:spcPts val="480"/>
              </a:spcBef>
              <a:spcAft>
                <a:spcPts val="0"/>
              </a:spcAft>
              <a:buClr>
                <a:schemeClr val="dk1"/>
              </a:buClr>
              <a:buFont typeface="Arial"/>
              <a:buNone/>
              <a:defRPr/>
            </a:lvl1pPr>
            <a:lvl2pPr indent="0" lvl="1" marL="457200" marR="0" rtl="0" algn="ctr">
              <a:spcBef>
                <a:spcPts val="400"/>
              </a:spcBef>
              <a:spcAft>
                <a:spcPts val="0"/>
              </a:spcAft>
              <a:buClr>
                <a:schemeClr val="dk1"/>
              </a:buClr>
              <a:buFont typeface="Arial"/>
              <a:buNone/>
              <a:defRPr/>
            </a:lvl2pPr>
            <a:lvl3pPr indent="0" lvl="2" marL="914400" marR="0" rtl="0" algn="ctr">
              <a:spcBef>
                <a:spcPts val="360"/>
              </a:spcBef>
              <a:spcAft>
                <a:spcPts val="0"/>
              </a:spcAft>
              <a:buClr>
                <a:schemeClr val="dk1"/>
              </a:buClr>
              <a:buFont typeface="Arial"/>
              <a:buNone/>
              <a:defRPr/>
            </a:lvl3pPr>
            <a:lvl4pPr indent="0" lvl="3" marL="1371600" marR="0" rtl="0" algn="ctr">
              <a:spcBef>
                <a:spcPts val="320"/>
              </a:spcBef>
              <a:spcAft>
                <a:spcPts val="0"/>
              </a:spcAft>
              <a:buClr>
                <a:schemeClr val="dk1"/>
              </a:buClr>
              <a:buFont typeface="Arial"/>
              <a:buNone/>
              <a:defRPr/>
            </a:lvl4pPr>
            <a:lvl5pPr indent="0" lvl="4" marL="1828800" marR="0" rtl="0" algn="ctr">
              <a:spcBef>
                <a:spcPts val="320"/>
              </a:spcBef>
              <a:spcAft>
                <a:spcPts val="0"/>
              </a:spcAft>
              <a:buClr>
                <a:schemeClr val="dk1"/>
              </a:buClr>
              <a:buFont typeface="Arial"/>
              <a:buNone/>
              <a:defRPr/>
            </a:lvl5pPr>
            <a:lvl6pPr indent="0" lvl="5" marL="2286000" marR="0" rtl="0" algn="ctr">
              <a:lnSpc>
                <a:spcPct val="90000"/>
              </a:lnSpc>
              <a:spcBef>
                <a:spcPts val="500"/>
              </a:spcBef>
              <a:buClr>
                <a:schemeClr val="dk1"/>
              </a:buClr>
              <a:buFont typeface="Arial"/>
              <a:buNone/>
              <a:defRPr/>
            </a:lvl6pPr>
            <a:lvl7pPr indent="0" lvl="6" marL="2743200" marR="0" rtl="0" algn="ctr">
              <a:lnSpc>
                <a:spcPct val="90000"/>
              </a:lnSpc>
              <a:spcBef>
                <a:spcPts val="500"/>
              </a:spcBef>
              <a:buClr>
                <a:schemeClr val="dk1"/>
              </a:buClr>
              <a:buFont typeface="Arial"/>
              <a:buNone/>
              <a:defRPr/>
            </a:lvl7pPr>
            <a:lvl8pPr indent="0" lvl="7" marL="3200400" marR="0" rtl="0" algn="ctr">
              <a:lnSpc>
                <a:spcPct val="90000"/>
              </a:lnSpc>
              <a:spcBef>
                <a:spcPts val="500"/>
              </a:spcBef>
              <a:buClr>
                <a:schemeClr val="dk1"/>
              </a:buClr>
              <a:buFont typeface="Arial"/>
              <a:buNone/>
              <a:defRPr/>
            </a:lvl8pPr>
            <a:lvl9pPr indent="0" lvl="8" marL="3657600" marR="0" rtl="0" algn="ctr">
              <a:lnSpc>
                <a:spcPct val="90000"/>
              </a:lnSpc>
              <a:spcBef>
                <a:spcPts val="500"/>
              </a:spcBef>
              <a:buClr>
                <a:schemeClr val="dk1"/>
              </a:buClr>
              <a:buFont typeface="Arial"/>
              <a:buNone/>
              <a:defRPr/>
            </a:lvl9pPr>
          </a:lstStyle>
          <a:p/>
        </p:txBody>
      </p:sp>
      <p:sp>
        <p:nvSpPr>
          <p:cNvPr id="16" name="Shape 16"/>
          <p:cNvSpPr txBox="1"/>
          <p:nvPr>
            <p:ph idx="11" type="ftr"/>
          </p:nvPr>
        </p:nvSpPr>
        <p:spPr>
          <a:xfrm>
            <a:off x="762000" y="7110413"/>
            <a:ext cx="8610599" cy="509586"/>
          </a:xfrm>
          <a:prstGeom prst="rect">
            <a:avLst/>
          </a:prstGeom>
          <a:noFill/>
          <a:ln>
            <a:noFill/>
          </a:ln>
        </p:spPr>
        <p:txBody>
          <a:bodyPr anchorCtr="0" anchor="t"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7" name="Shape 17"/>
        <p:cNvGrpSpPr/>
        <p:nvPr/>
      </p:nvGrpSpPr>
      <p:grpSpPr>
        <a:xfrm>
          <a:off x="0" y="0"/>
          <a:ext cx="0" cy="0"/>
          <a:chOff x="0" y="0"/>
          <a:chExt cx="0" cy="0"/>
        </a:xfrm>
      </p:grpSpPr>
      <p:sp>
        <p:nvSpPr>
          <p:cNvPr id="18" name="Shape 18"/>
          <p:cNvSpPr txBox="1"/>
          <p:nvPr>
            <p:ph type="title"/>
          </p:nvPr>
        </p:nvSpPr>
        <p:spPr>
          <a:xfrm>
            <a:off x="698500" y="404812"/>
            <a:ext cx="8770937" cy="1473199"/>
          </a:xfrm>
          <a:prstGeom prst="rect">
            <a:avLst/>
          </a:prstGeom>
          <a:noFill/>
          <a:ln>
            <a:noFill/>
          </a:ln>
        </p:spPr>
        <p:txBody>
          <a:bodyPr anchorCtr="0" anchor="t"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200" rtl="0" algn="ctr">
              <a:spcBef>
                <a:spcPts val="0"/>
              </a:spcBef>
              <a:spcAft>
                <a:spcPts val="0"/>
              </a:spcAft>
              <a:defRPr/>
            </a:lvl6pPr>
            <a:lvl7pPr lvl="6" marL="914400" rtl="0" algn="ctr">
              <a:spcBef>
                <a:spcPts val="0"/>
              </a:spcBef>
              <a:spcAft>
                <a:spcPts val="0"/>
              </a:spcAft>
              <a:defRPr/>
            </a:lvl7pPr>
            <a:lvl8pPr lvl="7" marL="1371600" rtl="0" algn="ctr">
              <a:spcBef>
                <a:spcPts val="0"/>
              </a:spcBef>
              <a:spcAft>
                <a:spcPts val="0"/>
              </a:spcAft>
              <a:defRPr/>
            </a:lvl8pPr>
            <a:lvl9pPr lvl="8" marL="1828800" rtl="0" algn="ctr">
              <a:spcBef>
                <a:spcPts val="0"/>
              </a:spcBef>
              <a:spcAft>
                <a:spcPts val="0"/>
              </a:spcAft>
              <a:defRPr/>
            </a:lvl9pPr>
          </a:lstStyle>
          <a:p/>
        </p:txBody>
      </p:sp>
      <p:sp>
        <p:nvSpPr>
          <p:cNvPr id="19" name="Shape 19"/>
          <p:cNvSpPr txBox="1"/>
          <p:nvPr>
            <p:ph idx="1" type="body"/>
          </p:nvPr>
        </p:nvSpPr>
        <p:spPr>
          <a:xfrm>
            <a:off x="698500" y="2027238"/>
            <a:ext cx="8770937" cy="4833937"/>
          </a:xfrm>
          <a:prstGeom prst="rect">
            <a:avLst/>
          </a:prstGeom>
          <a:noFill/>
          <a:ln>
            <a:noFill/>
          </a:ln>
        </p:spPr>
        <p:txBody>
          <a:bodyPr anchorCtr="0" anchor="t" bIns="91425" lIns="91425" rIns="91425" tIns="91425"/>
          <a:lstStyle>
            <a:lvl1pPr indent="-152400" lvl="0" marL="381000" rtl="0" algn="l">
              <a:spcBef>
                <a:spcPts val="720"/>
              </a:spcBef>
              <a:spcAft>
                <a:spcPts val="0"/>
              </a:spcAft>
              <a:buClr>
                <a:schemeClr val="dk1"/>
              </a:buClr>
              <a:buFont typeface="Arial"/>
              <a:buChar char="•"/>
              <a:defRPr/>
            </a:lvl1pPr>
            <a:lvl2pPr indent="-119062" lvl="1" marL="823913" rtl="0" algn="l">
              <a:spcBef>
                <a:spcPts val="620"/>
              </a:spcBef>
              <a:spcAft>
                <a:spcPts val="0"/>
              </a:spcAft>
              <a:buClr>
                <a:schemeClr val="dk1"/>
              </a:buClr>
              <a:buFont typeface="Arial"/>
              <a:buChar char="–"/>
              <a:defRPr/>
            </a:lvl2pPr>
            <a:lvl3pPr indent="-93662" lvl="2" marL="1268413" rtl="0" algn="l">
              <a:spcBef>
                <a:spcPts val="540"/>
              </a:spcBef>
              <a:spcAft>
                <a:spcPts val="0"/>
              </a:spcAft>
              <a:buClr>
                <a:schemeClr val="dk1"/>
              </a:buClr>
              <a:buFont typeface="Arial"/>
              <a:buChar char="•"/>
              <a:defRPr/>
            </a:lvl3pPr>
            <a:lvl4pPr indent="-125413" lvl="3" marL="1776413" rtl="0" algn="l">
              <a:spcBef>
                <a:spcPts val="440"/>
              </a:spcBef>
              <a:spcAft>
                <a:spcPts val="0"/>
              </a:spcAft>
              <a:buClr>
                <a:schemeClr val="dk1"/>
              </a:buClr>
              <a:buFont typeface="Arial"/>
              <a:buChar char="–"/>
              <a:defRPr/>
            </a:lvl4pPr>
            <a:lvl5pPr indent="-123825" lvl="4" marL="2282825" rtl="0" algn="l">
              <a:spcBef>
                <a:spcPts val="440"/>
              </a:spcBef>
              <a:spcAft>
                <a:spcPts val="0"/>
              </a:spcAft>
              <a:buClr>
                <a:schemeClr val="dk1"/>
              </a:buClr>
              <a:buFont typeface="Arial"/>
              <a:buChar char="»"/>
              <a:defRPr/>
            </a:lvl5pPr>
            <a:lvl6pPr indent="-114300" lvl="5" marL="2514600" rtl="0" algn="l">
              <a:lnSpc>
                <a:spcPct val="90000"/>
              </a:lnSpc>
              <a:spcBef>
                <a:spcPts val="500"/>
              </a:spcBef>
              <a:buClr>
                <a:schemeClr val="dk1"/>
              </a:buClr>
              <a:buFont typeface="Arial"/>
              <a:buChar char="•"/>
              <a:defRPr/>
            </a:lvl6pPr>
            <a:lvl7pPr indent="-114300" lvl="6" marL="2971800" rtl="0" algn="l">
              <a:lnSpc>
                <a:spcPct val="90000"/>
              </a:lnSpc>
              <a:spcBef>
                <a:spcPts val="500"/>
              </a:spcBef>
              <a:buClr>
                <a:schemeClr val="dk1"/>
              </a:buClr>
              <a:buFont typeface="Arial"/>
              <a:buChar char="•"/>
              <a:defRPr/>
            </a:lvl7pPr>
            <a:lvl8pPr indent="-114300" lvl="7" marL="3429000" rtl="0" algn="l">
              <a:lnSpc>
                <a:spcPct val="90000"/>
              </a:lnSpc>
              <a:spcBef>
                <a:spcPts val="500"/>
              </a:spcBef>
              <a:buClr>
                <a:schemeClr val="dk1"/>
              </a:buClr>
              <a:buFont typeface="Arial"/>
              <a:buChar char="•"/>
              <a:defRPr/>
            </a:lvl8pPr>
            <a:lvl9pPr indent="-114300" lvl="8" marL="3886200" rtl="0" algn="l">
              <a:lnSpc>
                <a:spcPct val="90000"/>
              </a:lnSpc>
              <a:spcBef>
                <a:spcPts val="500"/>
              </a:spcBef>
              <a:buClr>
                <a:schemeClr val="dk1"/>
              </a:buClr>
              <a:buFont typeface="Arial"/>
              <a:buChar char="•"/>
              <a:defRPr/>
            </a:lvl9pPr>
          </a:lstStyle>
          <a:p/>
        </p:txBody>
      </p:sp>
      <p:sp>
        <p:nvSpPr>
          <p:cNvPr id="20" name="Shape 20"/>
          <p:cNvSpPr txBox="1"/>
          <p:nvPr>
            <p:ph idx="11" type="ftr"/>
          </p:nvPr>
        </p:nvSpPr>
        <p:spPr>
          <a:xfrm>
            <a:off x="762000" y="7110413"/>
            <a:ext cx="8610599" cy="509586"/>
          </a:xfrm>
          <a:prstGeom prst="rect">
            <a:avLst/>
          </a:prstGeom>
          <a:noFill/>
          <a:ln>
            <a:noFill/>
          </a:ln>
        </p:spPr>
        <p:txBody>
          <a:bodyPr anchorCtr="0" anchor="t"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1" name="Shape 21"/>
        <p:cNvGrpSpPr/>
        <p:nvPr/>
      </p:nvGrpSpPr>
      <p:grpSpPr>
        <a:xfrm>
          <a:off x="0" y="0"/>
          <a:ext cx="0" cy="0"/>
          <a:chOff x="0" y="0"/>
          <a:chExt cx="0" cy="0"/>
        </a:xfrm>
      </p:grpSpPr>
      <p:sp>
        <p:nvSpPr>
          <p:cNvPr id="22" name="Shape 22"/>
          <p:cNvSpPr txBox="1"/>
          <p:nvPr>
            <p:ph type="title"/>
          </p:nvPr>
        </p:nvSpPr>
        <p:spPr>
          <a:xfrm>
            <a:off x="693737" y="1898650"/>
            <a:ext cx="8769350" cy="3168650"/>
          </a:xfrm>
          <a:prstGeom prst="rect">
            <a:avLst/>
          </a:prstGeom>
          <a:noFill/>
          <a:ln>
            <a:noFill/>
          </a:ln>
        </p:spPr>
        <p:txBody>
          <a:bodyPr anchorCtr="0" anchor="b"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3" name="Shape 23"/>
          <p:cNvSpPr txBox="1"/>
          <p:nvPr>
            <p:ph idx="1" type="body"/>
          </p:nvPr>
        </p:nvSpPr>
        <p:spPr>
          <a:xfrm>
            <a:off x="693737" y="5097462"/>
            <a:ext cx="8769350" cy="1665287"/>
          </a:xfrm>
          <a:prstGeom prst="rect">
            <a:avLst/>
          </a:prstGeom>
          <a:noFill/>
          <a:ln>
            <a:noFill/>
          </a:ln>
        </p:spPr>
        <p:txBody>
          <a:bodyPr anchorCtr="0" anchor="t" bIns="91425" lIns="91425" rIns="91425" tIns="91425"/>
          <a:lstStyle>
            <a:lvl1pPr indent="0" lvl="0" marL="0" rtl="0">
              <a:spcBef>
                <a:spcPts val="0"/>
              </a:spcBef>
              <a:buFont typeface="Arial"/>
              <a:buNone/>
              <a:defRPr/>
            </a:lvl1pPr>
            <a:lvl2pPr indent="0" lvl="1" marL="457200" rtl="0">
              <a:spcBef>
                <a:spcPts val="0"/>
              </a:spcBef>
              <a:buFont typeface="Arial"/>
              <a:buNone/>
              <a:defRPr/>
            </a:lvl2pPr>
            <a:lvl3pPr indent="0" lvl="2" marL="914400" rtl="0">
              <a:spcBef>
                <a:spcPts val="0"/>
              </a:spcBef>
              <a:buFont typeface="Arial"/>
              <a:buNone/>
              <a:defRPr/>
            </a:lvl3pPr>
            <a:lvl4pPr indent="0" lvl="3" marL="1371600" rtl="0">
              <a:spcBef>
                <a:spcPts val="0"/>
              </a:spcBef>
              <a:buFont typeface="Arial"/>
              <a:buNone/>
              <a:defRPr/>
            </a:lvl4pPr>
            <a:lvl5pPr indent="0" lvl="4" marL="1828800" rtl="0">
              <a:spcBef>
                <a:spcPts val="0"/>
              </a:spcBef>
              <a:buFont typeface="Arial"/>
              <a:buNone/>
              <a:defRPr/>
            </a:lvl5pPr>
            <a:lvl6pPr indent="0" lvl="5" marL="2286000" rtl="0">
              <a:spcBef>
                <a:spcPts val="0"/>
              </a:spcBef>
              <a:buFont typeface="Arial"/>
              <a:buNone/>
              <a:defRPr/>
            </a:lvl6pPr>
            <a:lvl7pPr indent="0" lvl="6" marL="2743200" rtl="0">
              <a:spcBef>
                <a:spcPts val="0"/>
              </a:spcBef>
              <a:buFont typeface="Arial"/>
              <a:buNone/>
              <a:defRPr/>
            </a:lvl7pPr>
            <a:lvl8pPr indent="0" lvl="7" marL="3200400" rtl="0">
              <a:spcBef>
                <a:spcPts val="0"/>
              </a:spcBef>
              <a:buFont typeface="Arial"/>
              <a:buNone/>
              <a:defRPr/>
            </a:lvl8pPr>
            <a:lvl9pPr indent="0" lvl="8" marL="3657600" rtl="0">
              <a:spcBef>
                <a:spcPts val="0"/>
              </a:spcBef>
              <a:buFont typeface="Arial"/>
              <a:buNone/>
              <a:defRPr/>
            </a:lvl9pPr>
          </a:lstStyle>
          <a:p/>
        </p:txBody>
      </p:sp>
      <p:sp>
        <p:nvSpPr>
          <p:cNvPr id="24" name="Shape 24"/>
          <p:cNvSpPr txBox="1"/>
          <p:nvPr>
            <p:ph idx="11" type="ftr"/>
          </p:nvPr>
        </p:nvSpPr>
        <p:spPr>
          <a:xfrm>
            <a:off x="762000" y="7110413"/>
            <a:ext cx="8610599" cy="509586"/>
          </a:xfrm>
          <a:prstGeom prst="rect">
            <a:avLst/>
          </a:prstGeom>
          <a:noFill/>
          <a:ln>
            <a:noFill/>
          </a:ln>
        </p:spPr>
        <p:txBody>
          <a:bodyPr anchorCtr="0" anchor="t"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25" name="Shape 25"/>
        <p:cNvGrpSpPr/>
        <p:nvPr/>
      </p:nvGrpSpPr>
      <p:grpSpPr>
        <a:xfrm>
          <a:off x="0" y="0"/>
          <a:ext cx="0" cy="0"/>
          <a:chOff x="0" y="0"/>
          <a:chExt cx="0" cy="0"/>
        </a:xfrm>
      </p:grpSpPr>
      <p:sp>
        <p:nvSpPr>
          <p:cNvPr id="26" name="Shape 26"/>
          <p:cNvSpPr txBox="1"/>
          <p:nvPr>
            <p:ph type="title"/>
          </p:nvPr>
        </p:nvSpPr>
        <p:spPr>
          <a:xfrm>
            <a:off x="698500" y="404812"/>
            <a:ext cx="8770937" cy="1473199"/>
          </a:xfrm>
          <a:prstGeom prst="rect">
            <a:avLst/>
          </a:prstGeom>
          <a:noFill/>
          <a:ln>
            <a:noFill/>
          </a:ln>
        </p:spPr>
        <p:txBody>
          <a:bodyPr anchorCtr="0" anchor="t"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200" rtl="0" algn="ctr">
              <a:spcBef>
                <a:spcPts val="0"/>
              </a:spcBef>
              <a:spcAft>
                <a:spcPts val="0"/>
              </a:spcAft>
              <a:defRPr/>
            </a:lvl6pPr>
            <a:lvl7pPr lvl="6" marL="914400" rtl="0" algn="ctr">
              <a:spcBef>
                <a:spcPts val="0"/>
              </a:spcBef>
              <a:spcAft>
                <a:spcPts val="0"/>
              </a:spcAft>
              <a:defRPr/>
            </a:lvl7pPr>
            <a:lvl8pPr lvl="7" marL="1371600" rtl="0" algn="ctr">
              <a:spcBef>
                <a:spcPts val="0"/>
              </a:spcBef>
              <a:spcAft>
                <a:spcPts val="0"/>
              </a:spcAft>
              <a:defRPr/>
            </a:lvl8pPr>
            <a:lvl9pPr lvl="8" marL="1828800" rtl="0" algn="ctr">
              <a:spcBef>
                <a:spcPts val="0"/>
              </a:spcBef>
              <a:spcAft>
                <a:spcPts val="0"/>
              </a:spcAft>
              <a:defRPr/>
            </a:lvl9pPr>
          </a:lstStyle>
          <a:p/>
        </p:txBody>
      </p:sp>
      <p:sp>
        <p:nvSpPr>
          <p:cNvPr id="27" name="Shape 27"/>
          <p:cNvSpPr txBox="1"/>
          <p:nvPr>
            <p:ph idx="1" type="body"/>
          </p:nvPr>
        </p:nvSpPr>
        <p:spPr>
          <a:xfrm>
            <a:off x="698500" y="2027238"/>
            <a:ext cx="4308474" cy="4833937"/>
          </a:xfrm>
          <a:prstGeom prst="rect">
            <a:avLst/>
          </a:prstGeom>
          <a:noFill/>
          <a:ln>
            <a:noFill/>
          </a:ln>
        </p:spPr>
        <p:txBody>
          <a:bodyPr anchorCtr="0" anchor="t" bIns="91425" lIns="91425" rIns="91425" tIns="91425"/>
          <a:lstStyle>
            <a:lvl1pPr indent="-152400" lvl="0" marL="381000" rtl="0" algn="l">
              <a:spcBef>
                <a:spcPts val="720"/>
              </a:spcBef>
              <a:spcAft>
                <a:spcPts val="0"/>
              </a:spcAft>
              <a:buClr>
                <a:schemeClr val="dk1"/>
              </a:buClr>
              <a:buFont typeface="Arial"/>
              <a:buChar char="•"/>
              <a:defRPr/>
            </a:lvl1pPr>
            <a:lvl2pPr indent="-119062" lvl="1" marL="823913" rtl="0" algn="l">
              <a:spcBef>
                <a:spcPts val="620"/>
              </a:spcBef>
              <a:spcAft>
                <a:spcPts val="0"/>
              </a:spcAft>
              <a:buClr>
                <a:schemeClr val="dk1"/>
              </a:buClr>
              <a:buFont typeface="Arial"/>
              <a:buChar char="–"/>
              <a:defRPr/>
            </a:lvl2pPr>
            <a:lvl3pPr indent="-93662" lvl="2" marL="1268413" rtl="0" algn="l">
              <a:spcBef>
                <a:spcPts val="540"/>
              </a:spcBef>
              <a:spcAft>
                <a:spcPts val="0"/>
              </a:spcAft>
              <a:buClr>
                <a:schemeClr val="dk1"/>
              </a:buClr>
              <a:buFont typeface="Arial"/>
              <a:buChar char="•"/>
              <a:defRPr/>
            </a:lvl3pPr>
            <a:lvl4pPr indent="-125413" lvl="3" marL="1776413" rtl="0" algn="l">
              <a:spcBef>
                <a:spcPts val="440"/>
              </a:spcBef>
              <a:spcAft>
                <a:spcPts val="0"/>
              </a:spcAft>
              <a:buClr>
                <a:schemeClr val="dk1"/>
              </a:buClr>
              <a:buFont typeface="Arial"/>
              <a:buChar char="–"/>
              <a:defRPr/>
            </a:lvl4pPr>
            <a:lvl5pPr indent="-123825" lvl="4" marL="2282825" rtl="0" algn="l">
              <a:spcBef>
                <a:spcPts val="440"/>
              </a:spcBef>
              <a:spcAft>
                <a:spcPts val="0"/>
              </a:spcAft>
              <a:buClr>
                <a:schemeClr val="dk1"/>
              </a:buClr>
              <a:buFont typeface="Arial"/>
              <a:buChar char="»"/>
              <a:defRPr/>
            </a:lvl5pPr>
            <a:lvl6pPr indent="-114300" lvl="5" marL="2514600" rtl="0" algn="l">
              <a:lnSpc>
                <a:spcPct val="90000"/>
              </a:lnSpc>
              <a:spcBef>
                <a:spcPts val="500"/>
              </a:spcBef>
              <a:buClr>
                <a:schemeClr val="dk1"/>
              </a:buClr>
              <a:buFont typeface="Arial"/>
              <a:buChar char="•"/>
              <a:defRPr/>
            </a:lvl6pPr>
            <a:lvl7pPr indent="-114300" lvl="6" marL="2971800" rtl="0" algn="l">
              <a:lnSpc>
                <a:spcPct val="90000"/>
              </a:lnSpc>
              <a:spcBef>
                <a:spcPts val="500"/>
              </a:spcBef>
              <a:buClr>
                <a:schemeClr val="dk1"/>
              </a:buClr>
              <a:buFont typeface="Arial"/>
              <a:buChar char="•"/>
              <a:defRPr/>
            </a:lvl7pPr>
            <a:lvl8pPr indent="-114300" lvl="7" marL="3429000" rtl="0" algn="l">
              <a:lnSpc>
                <a:spcPct val="90000"/>
              </a:lnSpc>
              <a:spcBef>
                <a:spcPts val="500"/>
              </a:spcBef>
              <a:buClr>
                <a:schemeClr val="dk1"/>
              </a:buClr>
              <a:buFont typeface="Arial"/>
              <a:buChar char="•"/>
              <a:defRPr/>
            </a:lvl8pPr>
            <a:lvl9pPr indent="-114300" lvl="8" marL="3886200" rtl="0" algn="l">
              <a:lnSpc>
                <a:spcPct val="90000"/>
              </a:lnSpc>
              <a:spcBef>
                <a:spcPts val="500"/>
              </a:spcBef>
              <a:buClr>
                <a:schemeClr val="dk1"/>
              </a:buClr>
              <a:buFont typeface="Arial"/>
              <a:buChar char="•"/>
              <a:defRPr/>
            </a:lvl9pPr>
          </a:lstStyle>
          <a:p/>
        </p:txBody>
      </p:sp>
      <p:sp>
        <p:nvSpPr>
          <p:cNvPr id="28" name="Shape 28"/>
          <p:cNvSpPr txBox="1"/>
          <p:nvPr>
            <p:ph idx="2" type="body"/>
          </p:nvPr>
        </p:nvSpPr>
        <p:spPr>
          <a:xfrm>
            <a:off x="5159375" y="2027238"/>
            <a:ext cx="4310063" cy="4833937"/>
          </a:xfrm>
          <a:prstGeom prst="rect">
            <a:avLst/>
          </a:prstGeom>
          <a:noFill/>
          <a:ln>
            <a:noFill/>
          </a:ln>
        </p:spPr>
        <p:txBody>
          <a:bodyPr anchorCtr="0" anchor="t" bIns="91425" lIns="91425" rIns="91425" tIns="91425"/>
          <a:lstStyle>
            <a:lvl1pPr indent="-152400" lvl="0" marL="381000" rtl="0" algn="l">
              <a:spcBef>
                <a:spcPts val="720"/>
              </a:spcBef>
              <a:spcAft>
                <a:spcPts val="0"/>
              </a:spcAft>
              <a:buClr>
                <a:schemeClr val="dk1"/>
              </a:buClr>
              <a:buFont typeface="Arial"/>
              <a:buChar char="•"/>
              <a:defRPr/>
            </a:lvl1pPr>
            <a:lvl2pPr indent="-119062" lvl="1" marL="823913" rtl="0" algn="l">
              <a:spcBef>
                <a:spcPts val="620"/>
              </a:spcBef>
              <a:spcAft>
                <a:spcPts val="0"/>
              </a:spcAft>
              <a:buClr>
                <a:schemeClr val="dk1"/>
              </a:buClr>
              <a:buFont typeface="Arial"/>
              <a:buChar char="–"/>
              <a:defRPr/>
            </a:lvl2pPr>
            <a:lvl3pPr indent="-93662" lvl="2" marL="1268413" rtl="0" algn="l">
              <a:spcBef>
                <a:spcPts val="540"/>
              </a:spcBef>
              <a:spcAft>
                <a:spcPts val="0"/>
              </a:spcAft>
              <a:buClr>
                <a:schemeClr val="dk1"/>
              </a:buClr>
              <a:buFont typeface="Arial"/>
              <a:buChar char="•"/>
              <a:defRPr/>
            </a:lvl3pPr>
            <a:lvl4pPr indent="-125413" lvl="3" marL="1776413" rtl="0" algn="l">
              <a:spcBef>
                <a:spcPts val="440"/>
              </a:spcBef>
              <a:spcAft>
                <a:spcPts val="0"/>
              </a:spcAft>
              <a:buClr>
                <a:schemeClr val="dk1"/>
              </a:buClr>
              <a:buFont typeface="Arial"/>
              <a:buChar char="–"/>
              <a:defRPr/>
            </a:lvl4pPr>
            <a:lvl5pPr indent="-123825" lvl="4" marL="2282825" rtl="0" algn="l">
              <a:spcBef>
                <a:spcPts val="440"/>
              </a:spcBef>
              <a:spcAft>
                <a:spcPts val="0"/>
              </a:spcAft>
              <a:buClr>
                <a:schemeClr val="dk1"/>
              </a:buClr>
              <a:buFont typeface="Arial"/>
              <a:buChar char="»"/>
              <a:defRPr/>
            </a:lvl5pPr>
            <a:lvl6pPr indent="-114300" lvl="5" marL="2514600" rtl="0" algn="l">
              <a:lnSpc>
                <a:spcPct val="90000"/>
              </a:lnSpc>
              <a:spcBef>
                <a:spcPts val="500"/>
              </a:spcBef>
              <a:buClr>
                <a:schemeClr val="dk1"/>
              </a:buClr>
              <a:buFont typeface="Arial"/>
              <a:buChar char="•"/>
              <a:defRPr/>
            </a:lvl6pPr>
            <a:lvl7pPr indent="-114300" lvl="6" marL="2971800" rtl="0" algn="l">
              <a:lnSpc>
                <a:spcPct val="90000"/>
              </a:lnSpc>
              <a:spcBef>
                <a:spcPts val="500"/>
              </a:spcBef>
              <a:buClr>
                <a:schemeClr val="dk1"/>
              </a:buClr>
              <a:buFont typeface="Arial"/>
              <a:buChar char="•"/>
              <a:defRPr/>
            </a:lvl7pPr>
            <a:lvl8pPr indent="-114300" lvl="7" marL="3429000" rtl="0" algn="l">
              <a:lnSpc>
                <a:spcPct val="90000"/>
              </a:lnSpc>
              <a:spcBef>
                <a:spcPts val="500"/>
              </a:spcBef>
              <a:buClr>
                <a:schemeClr val="dk1"/>
              </a:buClr>
              <a:buFont typeface="Arial"/>
              <a:buChar char="•"/>
              <a:defRPr/>
            </a:lvl8pPr>
            <a:lvl9pPr indent="-114300" lvl="8" marL="3886200" rtl="0" algn="l">
              <a:lnSpc>
                <a:spcPct val="90000"/>
              </a:lnSpc>
              <a:spcBef>
                <a:spcPts val="500"/>
              </a:spcBef>
              <a:buClr>
                <a:schemeClr val="dk1"/>
              </a:buClr>
              <a:buFont typeface="Arial"/>
              <a:buChar char="•"/>
              <a:defRPr/>
            </a:lvl9pPr>
          </a:lstStyle>
          <a:p/>
        </p:txBody>
      </p:sp>
      <p:sp>
        <p:nvSpPr>
          <p:cNvPr id="29" name="Shape 29"/>
          <p:cNvSpPr txBox="1"/>
          <p:nvPr>
            <p:ph idx="11" type="ftr"/>
          </p:nvPr>
        </p:nvSpPr>
        <p:spPr>
          <a:xfrm>
            <a:off x="762000" y="7110413"/>
            <a:ext cx="8610599" cy="509586"/>
          </a:xfrm>
          <a:prstGeom prst="rect">
            <a:avLst/>
          </a:prstGeom>
          <a:noFill/>
          <a:ln>
            <a:noFill/>
          </a:ln>
        </p:spPr>
        <p:txBody>
          <a:bodyPr anchorCtr="0" anchor="t"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30" name="Shape 30"/>
        <p:cNvGrpSpPr/>
        <p:nvPr/>
      </p:nvGrpSpPr>
      <p:grpSpPr>
        <a:xfrm>
          <a:off x="0" y="0"/>
          <a:ext cx="0" cy="0"/>
          <a:chOff x="0" y="0"/>
          <a:chExt cx="0" cy="0"/>
        </a:xfrm>
      </p:grpSpPr>
      <p:sp>
        <p:nvSpPr>
          <p:cNvPr id="31" name="Shape 31"/>
          <p:cNvSpPr txBox="1"/>
          <p:nvPr>
            <p:ph type="title"/>
          </p:nvPr>
        </p:nvSpPr>
        <p:spPr>
          <a:xfrm>
            <a:off x="700087" y="404812"/>
            <a:ext cx="8769350" cy="1473199"/>
          </a:xfrm>
          <a:prstGeom prst="rect">
            <a:avLst/>
          </a:prstGeom>
          <a:noFill/>
          <a:ln>
            <a:noFill/>
          </a:ln>
        </p:spPr>
        <p:txBody>
          <a:bodyPr anchorCtr="0" anchor="t"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200" rtl="0" algn="ctr">
              <a:spcBef>
                <a:spcPts val="0"/>
              </a:spcBef>
              <a:spcAft>
                <a:spcPts val="0"/>
              </a:spcAft>
              <a:defRPr/>
            </a:lvl6pPr>
            <a:lvl7pPr lvl="6" marL="914400" rtl="0" algn="ctr">
              <a:spcBef>
                <a:spcPts val="0"/>
              </a:spcBef>
              <a:spcAft>
                <a:spcPts val="0"/>
              </a:spcAft>
              <a:defRPr/>
            </a:lvl7pPr>
            <a:lvl8pPr lvl="7" marL="1371600" rtl="0" algn="ctr">
              <a:spcBef>
                <a:spcPts val="0"/>
              </a:spcBef>
              <a:spcAft>
                <a:spcPts val="0"/>
              </a:spcAft>
              <a:defRPr/>
            </a:lvl8pPr>
            <a:lvl9pPr lvl="8" marL="1828800" rtl="0" algn="ctr">
              <a:spcBef>
                <a:spcPts val="0"/>
              </a:spcBef>
              <a:spcAft>
                <a:spcPts val="0"/>
              </a:spcAft>
              <a:defRPr/>
            </a:lvl9pPr>
          </a:lstStyle>
          <a:p/>
        </p:txBody>
      </p:sp>
      <p:sp>
        <p:nvSpPr>
          <p:cNvPr id="32" name="Shape 32"/>
          <p:cNvSpPr txBox="1"/>
          <p:nvPr>
            <p:ph idx="1" type="body"/>
          </p:nvPr>
        </p:nvSpPr>
        <p:spPr>
          <a:xfrm>
            <a:off x="700087" y="1866900"/>
            <a:ext cx="4302124" cy="915987"/>
          </a:xfrm>
          <a:prstGeom prst="rect">
            <a:avLst/>
          </a:prstGeom>
          <a:noFill/>
          <a:ln>
            <a:noFill/>
          </a:ln>
        </p:spPr>
        <p:txBody>
          <a:bodyPr anchorCtr="0" anchor="b" bIns="91425" lIns="91425" rIns="91425" tIns="91425"/>
          <a:lstStyle>
            <a:lvl1pPr indent="0" lvl="0" marL="0" rtl="0">
              <a:spcBef>
                <a:spcPts val="0"/>
              </a:spcBef>
              <a:buFont typeface="Arial"/>
              <a:buNone/>
              <a:defRPr/>
            </a:lvl1pPr>
            <a:lvl2pPr indent="0" lvl="1" marL="457200" rtl="0">
              <a:spcBef>
                <a:spcPts val="0"/>
              </a:spcBef>
              <a:buFont typeface="Arial"/>
              <a:buNone/>
              <a:defRPr/>
            </a:lvl2pPr>
            <a:lvl3pPr indent="0" lvl="2" marL="914400" rtl="0">
              <a:spcBef>
                <a:spcPts val="0"/>
              </a:spcBef>
              <a:buFont typeface="Arial"/>
              <a:buNone/>
              <a:defRPr/>
            </a:lvl3pPr>
            <a:lvl4pPr indent="0" lvl="3" marL="1371600" rtl="0">
              <a:spcBef>
                <a:spcPts val="0"/>
              </a:spcBef>
              <a:buFont typeface="Arial"/>
              <a:buNone/>
              <a:defRPr/>
            </a:lvl4pPr>
            <a:lvl5pPr indent="0" lvl="4" marL="1828800" rtl="0">
              <a:spcBef>
                <a:spcPts val="0"/>
              </a:spcBef>
              <a:buFont typeface="Arial"/>
              <a:buNone/>
              <a:defRPr/>
            </a:lvl5pPr>
            <a:lvl6pPr indent="0" lvl="5" marL="2286000" rtl="0">
              <a:spcBef>
                <a:spcPts val="0"/>
              </a:spcBef>
              <a:buFont typeface="Arial"/>
              <a:buNone/>
              <a:defRPr/>
            </a:lvl6pPr>
            <a:lvl7pPr indent="0" lvl="6" marL="2743200" rtl="0">
              <a:spcBef>
                <a:spcPts val="0"/>
              </a:spcBef>
              <a:buFont typeface="Arial"/>
              <a:buNone/>
              <a:defRPr/>
            </a:lvl7pPr>
            <a:lvl8pPr indent="0" lvl="7" marL="3200400" rtl="0">
              <a:spcBef>
                <a:spcPts val="0"/>
              </a:spcBef>
              <a:buFont typeface="Arial"/>
              <a:buNone/>
              <a:defRPr/>
            </a:lvl8pPr>
            <a:lvl9pPr indent="0" lvl="8" marL="3657600" rtl="0">
              <a:spcBef>
                <a:spcPts val="0"/>
              </a:spcBef>
              <a:buFont typeface="Arial"/>
              <a:buNone/>
              <a:defRPr/>
            </a:lvl9pPr>
          </a:lstStyle>
          <a:p/>
        </p:txBody>
      </p:sp>
      <p:sp>
        <p:nvSpPr>
          <p:cNvPr id="33" name="Shape 33"/>
          <p:cNvSpPr txBox="1"/>
          <p:nvPr>
            <p:ph idx="2" type="body"/>
          </p:nvPr>
        </p:nvSpPr>
        <p:spPr>
          <a:xfrm>
            <a:off x="700087" y="2782888"/>
            <a:ext cx="4302124" cy="4090987"/>
          </a:xfrm>
          <a:prstGeom prst="rect">
            <a:avLst/>
          </a:prstGeom>
          <a:noFill/>
          <a:ln>
            <a:noFill/>
          </a:ln>
        </p:spPr>
        <p:txBody>
          <a:bodyPr anchorCtr="0" anchor="t" bIns="91425" lIns="91425" rIns="91425" tIns="91425"/>
          <a:lstStyle>
            <a:lvl1pPr indent="-152400" lvl="0" marL="381000" rtl="0" algn="l">
              <a:spcBef>
                <a:spcPts val="720"/>
              </a:spcBef>
              <a:spcAft>
                <a:spcPts val="0"/>
              </a:spcAft>
              <a:buClr>
                <a:schemeClr val="dk1"/>
              </a:buClr>
              <a:buFont typeface="Arial"/>
              <a:buChar char="•"/>
              <a:defRPr/>
            </a:lvl1pPr>
            <a:lvl2pPr indent="-119062" lvl="1" marL="823913" rtl="0" algn="l">
              <a:spcBef>
                <a:spcPts val="620"/>
              </a:spcBef>
              <a:spcAft>
                <a:spcPts val="0"/>
              </a:spcAft>
              <a:buClr>
                <a:schemeClr val="dk1"/>
              </a:buClr>
              <a:buFont typeface="Arial"/>
              <a:buChar char="–"/>
              <a:defRPr/>
            </a:lvl2pPr>
            <a:lvl3pPr indent="-93662" lvl="2" marL="1268413" rtl="0" algn="l">
              <a:spcBef>
                <a:spcPts val="540"/>
              </a:spcBef>
              <a:spcAft>
                <a:spcPts val="0"/>
              </a:spcAft>
              <a:buClr>
                <a:schemeClr val="dk1"/>
              </a:buClr>
              <a:buFont typeface="Arial"/>
              <a:buChar char="•"/>
              <a:defRPr/>
            </a:lvl3pPr>
            <a:lvl4pPr indent="-125413" lvl="3" marL="1776413" rtl="0" algn="l">
              <a:spcBef>
                <a:spcPts val="440"/>
              </a:spcBef>
              <a:spcAft>
                <a:spcPts val="0"/>
              </a:spcAft>
              <a:buClr>
                <a:schemeClr val="dk1"/>
              </a:buClr>
              <a:buFont typeface="Arial"/>
              <a:buChar char="–"/>
              <a:defRPr/>
            </a:lvl4pPr>
            <a:lvl5pPr indent="-123825" lvl="4" marL="2282825" rtl="0" algn="l">
              <a:spcBef>
                <a:spcPts val="440"/>
              </a:spcBef>
              <a:spcAft>
                <a:spcPts val="0"/>
              </a:spcAft>
              <a:buClr>
                <a:schemeClr val="dk1"/>
              </a:buClr>
              <a:buFont typeface="Arial"/>
              <a:buChar char="»"/>
              <a:defRPr/>
            </a:lvl5pPr>
            <a:lvl6pPr indent="-114300" lvl="5" marL="2514600" rtl="0" algn="l">
              <a:lnSpc>
                <a:spcPct val="90000"/>
              </a:lnSpc>
              <a:spcBef>
                <a:spcPts val="500"/>
              </a:spcBef>
              <a:buClr>
                <a:schemeClr val="dk1"/>
              </a:buClr>
              <a:buFont typeface="Arial"/>
              <a:buChar char="•"/>
              <a:defRPr/>
            </a:lvl6pPr>
            <a:lvl7pPr indent="-114300" lvl="6" marL="2971800" rtl="0" algn="l">
              <a:lnSpc>
                <a:spcPct val="90000"/>
              </a:lnSpc>
              <a:spcBef>
                <a:spcPts val="500"/>
              </a:spcBef>
              <a:buClr>
                <a:schemeClr val="dk1"/>
              </a:buClr>
              <a:buFont typeface="Arial"/>
              <a:buChar char="•"/>
              <a:defRPr/>
            </a:lvl7pPr>
            <a:lvl8pPr indent="-114300" lvl="7" marL="3429000" rtl="0" algn="l">
              <a:lnSpc>
                <a:spcPct val="90000"/>
              </a:lnSpc>
              <a:spcBef>
                <a:spcPts val="500"/>
              </a:spcBef>
              <a:buClr>
                <a:schemeClr val="dk1"/>
              </a:buClr>
              <a:buFont typeface="Arial"/>
              <a:buChar char="•"/>
              <a:defRPr/>
            </a:lvl8pPr>
            <a:lvl9pPr indent="-114300" lvl="8" marL="3886200" rtl="0" algn="l">
              <a:lnSpc>
                <a:spcPct val="90000"/>
              </a:lnSpc>
              <a:spcBef>
                <a:spcPts val="500"/>
              </a:spcBef>
              <a:buClr>
                <a:schemeClr val="dk1"/>
              </a:buClr>
              <a:buFont typeface="Arial"/>
              <a:buChar char="•"/>
              <a:defRPr/>
            </a:lvl9pPr>
          </a:lstStyle>
          <a:p/>
        </p:txBody>
      </p:sp>
      <p:sp>
        <p:nvSpPr>
          <p:cNvPr id="34" name="Shape 34"/>
          <p:cNvSpPr txBox="1"/>
          <p:nvPr>
            <p:ph idx="3" type="body"/>
          </p:nvPr>
        </p:nvSpPr>
        <p:spPr>
          <a:xfrm>
            <a:off x="5148262" y="1866900"/>
            <a:ext cx="4321174" cy="915987"/>
          </a:xfrm>
          <a:prstGeom prst="rect">
            <a:avLst/>
          </a:prstGeom>
          <a:noFill/>
          <a:ln>
            <a:noFill/>
          </a:ln>
        </p:spPr>
        <p:txBody>
          <a:bodyPr anchorCtr="0" anchor="b" bIns="91425" lIns="91425" rIns="91425" tIns="91425"/>
          <a:lstStyle>
            <a:lvl1pPr indent="0" lvl="0" marL="0" rtl="0">
              <a:spcBef>
                <a:spcPts val="0"/>
              </a:spcBef>
              <a:buFont typeface="Arial"/>
              <a:buNone/>
              <a:defRPr/>
            </a:lvl1pPr>
            <a:lvl2pPr indent="0" lvl="1" marL="457200" rtl="0">
              <a:spcBef>
                <a:spcPts val="0"/>
              </a:spcBef>
              <a:buFont typeface="Arial"/>
              <a:buNone/>
              <a:defRPr/>
            </a:lvl2pPr>
            <a:lvl3pPr indent="0" lvl="2" marL="914400" rtl="0">
              <a:spcBef>
                <a:spcPts val="0"/>
              </a:spcBef>
              <a:buFont typeface="Arial"/>
              <a:buNone/>
              <a:defRPr/>
            </a:lvl3pPr>
            <a:lvl4pPr indent="0" lvl="3" marL="1371600" rtl="0">
              <a:spcBef>
                <a:spcPts val="0"/>
              </a:spcBef>
              <a:buFont typeface="Arial"/>
              <a:buNone/>
              <a:defRPr/>
            </a:lvl4pPr>
            <a:lvl5pPr indent="0" lvl="4" marL="1828800" rtl="0">
              <a:spcBef>
                <a:spcPts val="0"/>
              </a:spcBef>
              <a:buFont typeface="Arial"/>
              <a:buNone/>
              <a:defRPr/>
            </a:lvl5pPr>
            <a:lvl6pPr indent="0" lvl="5" marL="2286000" rtl="0">
              <a:spcBef>
                <a:spcPts val="0"/>
              </a:spcBef>
              <a:buFont typeface="Arial"/>
              <a:buNone/>
              <a:defRPr/>
            </a:lvl6pPr>
            <a:lvl7pPr indent="0" lvl="6" marL="2743200" rtl="0">
              <a:spcBef>
                <a:spcPts val="0"/>
              </a:spcBef>
              <a:buFont typeface="Arial"/>
              <a:buNone/>
              <a:defRPr/>
            </a:lvl7pPr>
            <a:lvl8pPr indent="0" lvl="7" marL="3200400" rtl="0">
              <a:spcBef>
                <a:spcPts val="0"/>
              </a:spcBef>
              <a:buFont typeface="Arial"/>
              <a:buNone/>
              <a:defRPr/>
            </a:lvl8pPr>
            <a:lvl9pPr indent="0" lvl="8" marL="3657600" rtl="0">
              <a:spcBef>
                <a:spcPts val="0"/>
              </a:spcBef>
              <a:buFont typeface="Arial"/>
              <a:buNone/>
              <a:defRPr/>
            </a:lvl9pPr>
          </a:lstStyle>
          <a:p/>
        </p:txBody>
      </p:sp>
      <p:sp>
        <p:nvSpPr>
          <p:cNvPr id="35" name="Shape 35"/>
          <p:cNvSpPr txBox="1"/>
          <p:nvPr>
            <p:ph idx="4" type="body"/>
          </p:nvPr>
        </p:nvSpPr>
        <p:spPr>
          <a:xfrm>
            <a:off x="5148262" y="2782888"/>
            <a:ext cx="4321174" cy="4090987"/>
          </a:xfrm>
          <a:prstGeom prst="rect">
            <a:avLst/>
          </a:prstGeom>
          <a:noFill/>
          <a:ln>
            <a:noFill/>
          </a:ln>
        </p:spPr>
        <p:txBody>
          <a:bodyPr anchorCtr="0" anchor="t" bIns="91425" lIns="91425" rIns="91425" tIns="91425"/>
          <a:lstStyle>
            <a:lvl1pPr indent="-152400" lvl="0" marL="381000" rtl="0" algn="l">
              <a:spcBef>
                <a:spcPts val="720"/>
              </a:spcBef>
              <a:spcAft>
                <a:spcPts val="0"/>
              </a:spcAft>
              <a:buClr>
                <a:schemeClr val="dk1"/>
              </a:buClr>
              <a:buFont typeface="Arial"/>
              <a:buChar char="•"/>
              <a:defRPr/>
            </a:lvl1pPr>
            <a:lvl2pPr indent="-119062" lvl="1" marL="823913" rtl="0" algn="l">
              <a:spcBef>
                <a:spcPts val="620"/>
              </a:spcBef>
              <a:spcAft>
                <a:spcPts val="0"/>
              </a:spcAft>
              <a:buClr>
                <a:schemeClr val="dk1"/>
              </a:buClr>
              <a:buFont typeface="Arial"/>
              <a:buChar char="–"/>
              <a:defRPr/>
            </a:lvl2pPr>
            <a:lvl3pPr indent="-93662" lvl="2" marL="1268413" rtl="0" algn="l">
              <a:spcBef>
                <a:spcPts val="540"/>
              </a:spcBef>
              <a:spcAft>
                <a:spcPts val="0"/>
              </a:spcAft>
              <a:buClr>
                <a:schemeClr val="dk1"/>
              </a:buClr>
              <a:buFont typeface="Arial"/>
              <a:buChar char="•"/>
              <a:defRPr/>
            </a:lvl3pPr>
            <a:lvl4pPr indent="-125413" lvl="3" marL="1776413" rtl="0" algn="l">
              <a:spcBef>
                <a:spcPts val="440"/>
              </a:spcBef>
              <a:spcAft>
                <a:spcPts val="0"/>
              </a:spcAft>
              <a:buClr>
                <a:schemeClr val="dk1"/>
              </a:buClr>
              <a:buFont typeface="Arial"/>
              <a:buChar char="–"/>
              <a:defRPr/>
            </a:lvl4pPr>
            <a:lvl5pPr indent="-123825" lvl="4" marL="2282825" rtl="0" algn="l">
              <a:spcBef>
                <a:spcPts val="440"/>
              </a:spcBef>
              <a:spcAft>
                <a:spcPts val="0"/>
              </a:spcAft>
              <a:buClr>
                <a:schemeClr val="dk1"/>
              </a:buClr>
              <a:buFont typeface="Arial"/>
              <a:buChar char="»"/>
              <a:defRPr/>
            </a:lvl5pPr>
            <a:lvl6pPr indent="-114300" lvl="5" marL="2514600" rtl="0" algn="l">
              <a:lnSpc>
                <a:spcPct val="90000"/>
              </a:lnSpc>
              <a:spcBef>
                <a:spcPts val="500"/>
              </a:spcBef>
              <a:buClr>
                <a:schemeClr val="dk1"/>
              </a:buClr>
              <a:buFont typeface="Arial"/>
              <a:buChar char="•"/>
              <a:defRPr/>
            </a:lvl6pPr>
            <a:lvl7pPr indent="-114300" lvl="6" marL="2971800" rtl="0" algn="l">
              <a:lnSpc>
                <a:spcPct val="90000"/>
              </a:lnSpc>
              <a:spcBef>
                <a:spcPts val="500"/>
              </a:spcBef>
              <a:buClr>
                <a:schemeClr val="dk1"/>
              </a:buClr>
              <a:buFont typeface="Arial"/>
              <a:buChar char="•"/>
              <a:defRPr/>
            </a:lvl7pPr>
            <a:lvl8pPr indent="-114300" lvl="7" marL="3429000" rtl="0" algn="l">
              <a:lnSpc>
                <a:spcPct val="90000"/>
              </a:lnSpc>
              <a:spcBef>
                <a:spcPts val="500"/>
              </a:spcBef>
              <a:buClr>
                <a:schemeClr val="dk1"/>
              </a:buClr>
              <a:buFont typeface="Arial"/>
              <a:buChar char="•"/>
              <a:defRPr/>
            </a:lvl8pPr>
            <a:lvl9pPr indent="-114300" lvl="8" marL="3886200" rtl="0" algn="l">
              <a:lnSpc>
                <a:spcPct val="90000"/>
              </a:lnSpc>
              <a:spcBef>
                <a:spcPts val="500"/>
              </a:spcBef>
              <a:buClr>
                <a:schemeClr val="dk1"/>
              </a:buClr>
              <a:buFont typeface="Arial"/>
              <a:buChar char="•"/>
              <a:defRPr/>
            </a:lvl9pPr>
          </a:lstStyle>
          <a:p/>
        </p:txBody>
      </p:sp>
      <p:sp>
        <p:nvSpPr>
          <p:cNvPr id="36" name="Shape 36"/>
          <p:cNvSpPr txBox="1"/>
          <p:nvPr>
            <p:ph idx="11" type="ftr"/>
          </p:nvPr>
        </p:nvSpPr>
        <p:spPr>
          <a:xfrm>
            <a:off x="762000" y="7110413"/>
            <a:ext cx="8610599" cy="509586"/>
          </a:xfrm>
          <a:prstGeom prst="rect">
            <a:avLst/>
          </a:prstGeom>
          <a:noFill/>
          <a:ln>
            <a:noFill/>
          </a:ln>
        </p:spPr>
        <p:txBody>
          <a:bodyPr anchorCtr="0" anchor="t"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7" name="Shape 37"/>
        <p:cNvGrpSpPr/>
        <p:nvPr/>
      </p:nvGrpSpPr>
      <p:grpSpPr>
        <a:xfrm>
          <a:off x="0" y="0"/>
          <a:ext cx="0" cy="0"/>
          <a:chOff x="0" y="0"/>
          <a:chExt cx="0" cy="0"/>
        </a:xfrm>
      </p:grpSpPr>
      <p:sp>
        <p:nvSpPr>
          <p:cNvPr id="38" name="Shape 38"/>
          <p:cNvSpPr txBox="1"/>
          <p:nvPr>
            <p:ph type="title"/>
          </p:nvPr>
        </p:nvSpPr>
        <p:spPr>
          <a:xfrm>
            <a:off x="698500" y="404812"/>
            <a:ext cx="8770937" cy="1473199"/>
          </a:xfrm>
          <a:prstGeom prst="rect">
            <a:avLst/>
          </a:prstGeom>
          <a:noFill/>
          <a:ln>
            <a:noFill/>
          </a:ln>
        </p:spPr>
        <p:txBody>
          <a:bodyPr anchorCtr="0" anchor="t"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200" rtl="0" algn="ctr">
              <a:spcBef>
                <a:spcPts val="0"/>
              </a:spcBef>
              <a:spcAft>
                <a:spcPts val="0"/>
              </a:spcAft>
              <a:defRPr/>
            </a:lvl6pPr>
            <a:lvl7pPr lvl="6" marL="914400" rtl="0" algn="ctr">
              <a:spcBef>
                <a:spcPts val="0"/>
              </a:spcBef>
              <a:spcAft>
                <a:spcPts val="0"/>
              </a:spcAft>
              <a:defRPr/>
            </a:lvl7pPr>
            <a:lvl8pPr lvl="7" marL="1371600" rtl="0" algn="ctr">
              <a:spcBef>
                <a:spcPts val="0"/>
              </a:spcBef>
              <a:spcAft>
                <a:spcPts val="0"/>
              </a:spcAft>
              <a:defRPr/>
            </a:lvl8pPr>
            <a:lvl9pPr lvl="8" marL="1828800" rtl="0" algn="ctr">
              <a:spcBef>
                <a:spcPts val="0"/>
              </a:spcBef>
              <a:spcAft>
                <a:spcPts val="0"/>
              </a:spcAft>
              <a:defRPr/>
            </a:lvl9pPr>
          </a:lstStyle>
          <a:p/>
        </p:txBody>
      </p:sp>
      <p:sp>
        <p:nvSpPr>
          <p:cNvPr id="39" name="Shape 39"/>
          <p:cNvSpPr txBox="1"/>
          <p:nvPr>
            <p:ph idx="11" type="ftr"/>
          </p:nvPr>
        </p:nvSpPr>
        <p:spPr>
          <a:xfrm>
            <a:off x="762000" y="7110413"/>
            <a:ext cx="8610599" cy="509586"/>
          </a:xfrm>
          <a:prstGeom prst="rect">
            <a:avLst/>
          </a:prstGeom>
          <a:noFill/>
          <a:ln>
            <a:noFill/>
          </a:ln>
        </p:spPr>
        <p:txBody>
          <a:bodyPr anchorCtr="0" anchor="t"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40" name="Shape 40"/>
        <p:cNvGrpSpPr/>
        <p:nvPr/>
      </p:nvGrpSpPr>
      <p:grpSpPr>
        <a:xfrm>
          <a:off x="0" y="0"/>
          <a:ext cx="0" cy="0"/>
          <a:chOff x="0" y="0"/>
          <a:chExt cx="0" cy="0"/>
        </a:xfrm>
      </p:grpSpPr>
      <p:sp>
        <p:nvSpPr>
          <p:cNvPr id="41" name="Shape 41"/>
          <p:cNvSpPr txBox="1"/>
          <p:nvPr>
            <p:ph type="title"/>
          </p:nvPr>
        </p:nvSpPr>
        <p:spPr>
          <a:xfrm>
            <a:off x="700087" y="508000"/>
            <a:ext cx="3279775" cy="1776413"/>
          </a:xfrm>
          <a:prstGeom prst="rect">
            <a:avLst/>
          </a:prstGeom>
          <a:noFill/>
          <a:ln>
            <a:noFill/>
          </a:ln>
        </p:spPr>
        <p:txBody>
          <a:bodyPr anchorCtr="0" anchor="b"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2" name="Shape 42"/>
          <p:cNvSpPr txBox="1"/>
          <p:nvPr>
            <p:ph idx="1" type="body"/>
          </p:nvPr>
        </p:nvSpPr>
        <p:spPr>
          <a:xfrm>
            <a:off x="4322762" y="1096962"/>
            <a:ext cx="5146674" cy="5413375"/>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3" name="Shape 43"/>
          <p:cNvSpPr txBox="1"/>
          <p:nvPr>
            <p:ph idx="2" type="body"/>
          </p:nvPr>
        </p:nvSpPr>
        <p:spPr>
          <a:xfrm>
            <a:off x="700087" y="2284413"/>
            <a:ext cx="3279775" cy="4233861"/>
          </a:xfrm>
          <a:prstGeom prst="rect">
            <a:avLst/>
          </a:prstGeom>
          <a:noFill/>
          <a:ln>
            <a:noFill/>
          </a:ln>
        </p:spPr>
        <p:txBody>
          <a:bodyPr anchorCtr="0" anchor="t" bIns="91425" lIns="91425" rIns="91425" tIns="91425"/>
          <a:lstStyle>
            <a:lvl1pPr indent="0" lvl="0" marL="0" rtl="0">
              <a:spcBef>
                <a:spcPts val="0"/>
              </a:spcBef>
              <a:buFont typeface="Arial"/>
              <a:buNone/>
              <a:defRPr/>
            </a:lvl1pPr>
            <a:lvl2pPr indent="0" lvl="1" marL="457200" rtl="0">
              <a:spcBef>
                <a:spcPts val="0"/>
              </a:spcBef>
              <a:buFont typeface="Arial"/>
              <a:buNone/>
              <a:defRPr/>
            </a:lvl2pPr>
            <a:lvl3pPr indent="0" lvl="2" marL="914400" rtl="0">
              <a:spcBef>
                <a:spcPts val="0"/>
              </a:spcBef>
              <a:buFont typeface="Arial"/>
              <a:buNone/>
              <a:defRPr/>
            </a:lvl3pPr>
            <a:lvl4pPr indent="0" lvl="3" marL="1371600" rtl="0">
              <a:spcBef>
                <a:spcPts val="0"/>
              </a:spcBef>
              <a:buFont typeface="Arial"/>
              <a:buNone/>
              <a:defRPr/>
            </a:lvl4pPr>
            <a:lvl5pPr indent="0" lvl="4" marL="1828800" rtl="0">
              <a:spcBef>
                <a:spcPts val="0"/>
              </a:spcBef>
              <a:buFont typeface="Arial"/>
              <a:buNone/>
              <a:defRPr/>
            </a:lvl5pPr>
            <a:lvl6pPr indent="0" lvl="5" marL="2286000" rtl="0">
              <a:spcBef>
                <a:spcPts val="0"/>
              </a:spcBef>
              <a:buFont typeface="Arial"/>
              <a:buNone/>
              <a:defRPr/>
            </a:lvl6pPr>
            <a:lvl7pPr indent="0" lvl="6" marL="2743200" rtl="0">
              <a:spcBef>
                <a:spcPts val="0"/>
              </a:spcBef>
              <a:buFont typeface="Arial"/>
              <a:buNone/>
              <a:defRPr/>
            </a:lvl7pPr>
            <a:lvl8pPr indent="0" lvl="7" marL="3200400" rtl="0">
              <a:spcBef>
                <a:spcPts val="0"/>
              </a:spcBef>
              <a:buFont typeface="Arial"/>
              <a:buNone/>
              <a:defRPr/>
            </a:lvl8pPr>
            <a:lvl9pPr indent="0" lvl="8" marL="3657600" rtl="0">
              <a:spcBef>
                <a:spcPts val="0"/>
              </a:spcBef>
              <a:buFont typeface="Arial"/>
              <a:buNone/>
              <a:defRPr/>
            </a:lvl9pPr>
          </a:lstStyle>
          <a:p/>
        </p:txBody>
      </p:sp>
      <p:sp>
        <p:nvSpPr>
          <p:cNvPr id="44" name="Shape 44"/>
          <p:cNvSpPr txBox="1"/>
          <p:nvPr>
            <p:ph idx="11" type="ftr"/>
          </p:nvPr>
        </p:nvSpPr>
        <p:spPr>
          <a:xfrm>
            <a:off x="762000" y="7110413"/>
            <a:ext cx="8610599" cy="509586"/>
          </a:xfrm>
          <a:prstGeom prst="rect">
            <a:avLst/>
          </a:prstGeom>
          <a:noFill/>
          <a:ln>
            <a:noFill/>
          </a:ln>
        </p:spPr>
        <p:txBody>
          <a:bodyPr anchorCtr="0" anchor="t"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45" name="Shape 45"/>
        <p:cNvGrpSpPr/>
        <p:nvPr/>
      </p:nvGrpSpPr>
      <p:grpSpPr>
        <a:xfrm>
          <a:off x="0" y="0"/>
          <a:ext cx="0" cy="0"/>
          <a:chOff x="0" y="0"/>
          <a:chExt cx="0" cy="0"/>
        </a:xfrm>
      </p:grpSpPr>
      <p:sp>
        <p:nvSpPr>
          <p:cNvPr id="46" name="Shape 46"/>
          <p:cNvSpPr txBox="1"/>
          <p:nvPr>
            <p:ph type="title"/>
          </p:nvPr>
        </p:nvSpPr>
        <p:spPr>
          <a:xfrm>
            <a:off x="700087" y="508000"/>
            <a:ext cx="3279775" cy="1776413"/>
          </a:xfrm>
          <a:prstGeom prst="rect">
            <a:avLst/>
          </a:prstGeom>
          <a:noFill/>
          <a:ln>
            <a:noFill/>
          </a:ln>
        </p:spPr>
        <p:txBody>
          <a:bodyPr anchorCtr="0" anchor="b"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7" name="Shape 47"/>
          <p:cNvSpPr/>
          <p:nvPr>
            <p:ph idx="2" type="pic"/>
          </p:nvPr>
        </p:nvSpPr>
        <p:spPr>
          <a:xfrm>
            <a:off x="4322762" y="1096962"/>
            <a:ext cx="5146674" cy="5413375"/>
          </a:xfrm>
          <a:prstGeom prst="rect">
            <a:avLst/>
          </a:prstGeom>
          <a:noFill/>
          <a:ln>
            <a:noFill/>
          </a:ln>
        </p:spPr>
      </p:sp>
      <p:sp>
        <p:nvSpPr>
          <p:cNvPr id="48" name="Shape 48"/>
          <p:cNvSpPr txBox="1"/>
          <p:nvPr>
            <p:ph idx="1" type="body"/>
          </p:nvPr>
        </p:nvSpPr>
        <p:spPr>
          <a:xfrm>
            <a:off x="700087" y="2284413"/>
            <a:ext cx="3279775" cy="4233861"/>
          </a:xfrm>
          <a:prstGeom prst="rect">
            <a:avLst/>
          </a:prstGeom>
          <a:noFill/>
          <a:ln>
            <a:noFill/>
          </a:ln>
        </p:spPr>
        <p:txBody>
          <a:bodyPr anchorCtr="0" anchor="t" bIns="91425" lIns="91425" rIns="91425" tIns="91425"/>
          <a:lstStyle>
            <a:lvl1pPr indent="0" lvl="0" marL="0" rtl="0">
              <a:spcBef>
                <a:spcPts val="0"/>
              </a:spcBef>
              <a:buFont typeface="Arial"/>
              <a:buNone/>
              <a:defRPr/>
            </a:lvl1pPr>
            <a:lvl2pPr indent="0" lvl="1" marL="457200" rtl="0">
              <a:spcBef>
                <a:spcPts val="0"/>
              </a:spcBef>
              <a:buFont typeface="Arial"/>
              <a:buNone/>
              <a:defRPr/>
            </a:lvl2pPr>
            <a:lvl3pPr indent="0" lvl="2" marL="914400" rtl="0">
              <a:spcBef>
                <a:spcPts val="0"/>
              </a:spcBef>
              <a:buFont typeface="Arial"/>
              <a:buNone/>
              <a:defRPr/>
            </a:lvl3pPr>
            <a:lvl4pPr indent="0" lvl="3" marL="1371600" rtl="0">
              <a:spcBef>
                <a:spcPts val="0"/>
              </a:spcBef>
              <a:buFont typeface="Arial"/>
              <a:buNone/>
              <a:defRPr/>
            </a:lvl4pPr>
            <a:lvl5pPr indent="0" lvl="4" marL="1828800" rtl="0">
              <a:spcBef>
                <a:spcPts val="0"/>
              </a:spcBef>
              <a:buFont typeface="Arial"/>
              <a:buNone/>
              <a:defRPr/>
            </a:lvl5pPr>
            <a:lvl6pPr indent="0" lvl="5" marL="2286000" rtl="0">
              <a:spcBef>
                <a:spcPts val="0"/>
              </a:spcBef>
              <a:buFont typeface="Arial"/>
              <a:buNone/>
              <a:defRPr/>
            </a:lvl6pPr>
            <a:lvl7pPr indent="0" lvl="6" marL="2743200" rtl="0">
              <a:spcBef>
                <a:spcPts val="0"/>
              </a:spcBef>
              <a:buFont typeface="Arial"/>
              <a:buNone/>
              <a:defRPr/>
            </a:lvl7pPr>
            <a:lvl8pPr indent="0" lvl="7" marL="3200400" rtl="0">
              <a:spcBef>
                <a:spcPts val="0"/>
              </a:spcBef>
              <a:buFont typeface="Arial"/>
              <a:buNone/>
              <a:defRPr/>
            </a:lvl8pPr>
            <a:lvl9pPr indent="0" lvl="8" marL="3657600" rtl="0">
              <a:spcBef>
                <a:spcPts val="0"/>
              </a:spcBef>
              <a:buFont typeface="Arial"/>
              <a:buNone/>
              <a:defRPr/>
            </a:lvl9pPr>
          </a:lstStyle>
          <a:p/>
        </p:txBody>
      </p:sp>
      <p:sp>
        <p:nvSpPr>
          <p:cNvPr id="49" name="Shape 49"/>
          <p:cNvSpPr txBox="1"/>
          <p:nvPr>
            <p:ph idx="11" type="ftr"/>
          </p:nvPr>
        </p:nvSpPr>
        <p:spPr>
          <a:xfrm>
            <a:off x="762000" y="7110413"/>
            <a:ext cx="8610599" cy="509586"/>
          </a:xfrm>
          <a:prstGeom prst="rect">
            <a:avLst/>
          </a:prstGeom>
          <a:noFill/>
          <a:ln>
            <a:noFill/>
          </a:ln>
        </p:spPr>
        <p:txBody>
          <a:bodyPr anchorCtr="0" anchor="t"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 name="Shape 9"/>
        <p:cNvGrpSpPr/>
        <p:nvPr/>
      </p:nvGrpSpPr>
      <p:grpSpPr>
        <a:xfrm>
          <a:off x="0" y="0"/>
          <a:ext cx="0" cy="0"/>
          <a:chOff x="0" y="0"/>
          <a:chExt cx="0" cy="0"/>
        </a:xfrm>
      </p:grpSpPr>
      <p:sp>
        <p:nvSpPr>
          <p:cNvPr id="10" name="Shape 10"/>
          <p:cNvSpPr txBox="1"/>
          <p:nvPr>
            <p:ph idx="11" type="ftr"/>
          </p:nvPr>
        </p:nvSpPr>
        <p:spPr>
          <a:xfrm>
            <a:off x="762000" y="7110413"/>
            <a:ext cx="8610599" cy="509586"/>
          </a:xfrm>
          <a:prstGeom prst="rect">
            <a:avLst/>
          </a:prstGeom>
          <a:noFill/>
          <a:ln>
            <a:noFill/>
          </a:ln>
        </p:spPr>
        <p:txBody>
          <a:bodyPr anchorCtr="0" anchor="t"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0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0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0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0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0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03.jpg"/><Relationship Id="rId4" Type="http://schemas.openxmlformats.org/officeDocument/2006/relationships/image" Target="../media/image22.png"/><Relationship Id="rId5" Type="http://schemas.openxmlformats.org/officeDocument/2006/relationships/image" Target="../media/image0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0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0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 name="Shape 61"/>
        <p:cNvGrpSpPr/>
        <p:nvPr/>
      </p:nvGrpSpPr>
      <p:grpSpPr>
        <a:xfrm>
          <a:off x="0" y="0"/>
          <a:ext cx="0" cy="0"/>
          <a:chOff x="0" y="0"/>
          <a:chExt cx="0" cy="0"/>
        </a:xfrm>
      </p:grpSpPr>
      <p:sp>
        <p:nvSpPr>
          <p:cNvPr id="62" name="Shape 62"/>
          <p:cNvSpPr txBox="1"/>
          <p:nvPr>
            <p:ph idx="11" type="ftr"/>
          </p:nvPr>
        </p:nvSpPr>
        <p:spPr>
          <a:xfrm>
            <a:off x="762000" y="7110413"/>
            <a:ext cx="8610599" cy="509586"/>
          </a:xfrm>
          <a:prstGeom prst="rect">
            <a:avLst/>
          </a:prstGeom>
          <a:noFill/>
          <a:ln>
            <a:noFill/>
          </a:ln>
        </p:spPr>
        <p:txBody>
          <a:bodyPr anchorCtr="0" anchor="t" bIns="50725" lIns="101450" rIns="101450" tIns="50725">
            <a:noAutofit/>
          </a:bodyPr>
          <a:lstStyle/>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From </a:t>
            </a:r>
            <a:r>
              <a:rPr b="0" i="1" lang="en-US" sz="1200" u="none" cap="none" strike="noStrike">
                <a:solidFill>
                  <a:schemeClr val="dk2"/>
                </a:solidFill>
                <a:latin typeface="Arial"/>
                <a:ea typeface="Arial"/>
                <a:cs typeface="Arial"/>
                <a:sym typeface="Arial"/>
              </a:rPr>
              <a:t>Learning Mobile App Development</a:t>
            </a:r>
            <a:r>
              <a:rPr b="0" i="0" lang="en-US" sz="1200" u="none" cap="none" strike="noStrike">
                <a:solidFill>
                  <a:schemeClr val="dk2"/>
                </a:solidFill>
                <a:latin typeface="Arial"/>
                <a:ea typeface="Arial"/>
                <a:cs typeface="Arial"/>
                <a:sym typeface="Arial"/>
              </a:rPr>
              <a:t> by Jakob Iversen and Michael Eierman</a:t>
            </a:r>
          </a:p>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(ISBN: 032194786X) Copyright © 2014 Pearson Education, Inc. All rights reserved.</a:t>
            </a:r>
          </a:p>
        </p:txBody>
      </p:sp>
      <p:pic>
        <p:nvPicPr>
          <p:cNvPr id="63" name="Shape 63"/>
          <p:cNvPicPr preferRelativeResize="0"/>
          <p:nvPr/>
        </p:nvPicPr>
        <p:blipFill rotWithShape="1">
          <a:blip r:embed="rId3">
            <a:alphaModFix/>
          </a:blip>
          <a:srcRect b="0" l="0" r="0" t="0"/>
          <a:stretch/>
        </p:blipFill>
        <p:spPr>
          <a:xfrm>
            <a:off x="1081598" y="531812"/>
            <a:ext cx="8004741" cy="5791198"/>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8" name="Shape 138"/>
        <p:cNvGrpSpPr/>
        <p:nvPr/>
      </p:nvGrpSpPr>
      <p:grpSpPr>
        <a:xfrm>
          <a:off x="0" y="0"/>
          <a:ext cx="0" cy="0"/>
          <a:chOff x="0" y="0"/>
          <a:chExt cx="0" cy="0"/>
        </a:xfrm>
      </p:grpSpPr>
      <p:sp>
        <p:nvSpPr>
          <p:cNvPr id="139" name="Shape 139"/>
          <p:cNvSpPr txBox="1"/>
          <p:nvPr>
            <p:ph idx="11" type="ftr"/>
          </p:nvPr>
        </p:nvSpPr>
        <p:spPr>
          <a:xfrm>
            <a:off x="762000" y="7110413"/>
            <a:ext cx="8610599" cy="509586"/>
          </a:xfrm>
          <a:prstGeom prst="rect">
            <a:avLst/>
          </a:prstGeom>
          <a:noFill/>
          <a:ln>
            <a:noFill/>
          </a:ln>
        </p:spPr>
        <p:txBody>
          <a:bodyPr anchorCtr="0" anchor="t" bIns="50725" lIns="101450" rIns="101450" tIns="50725">
            <a:noAutofit/>
          </a:bodyPr>
          <a:lstStyle/>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From </a:t>
            </a:r>
            <a:r>
              <a:rPr b="0" i="1" lang="en-US" sz="1200" u="none" cap="none" strike="noStrike">
                <a:solidFill>
                  <a:schemeClr val="dk2"/>
                </a:solidFill>
                <a:latin typeface="Arial"/>
                <a:ea typeface="Arial"/>
                <a:cs typeface="Arial"/>
                <a:sym typeface="Arial"/>
              </a:rPr>
              <a:t>Learning Mobile App Development</a:t>
            </a:r>
            <a:r>
              <a:rPr b="0" i="0" lang="en-US" sz="1200" u="none" cap="none" strike="noStrike">
                <a:solidFill>
                  <a:schemeClr val="dk2"/>
                </a:solidFill>
                <a:latin typeface="Arial"/>
                <a:ea typeface="Arial"/>
                <a:cs typeface="Arial"/>
                <a:sym typeface="Arial"/>
              </a:rPr>
              <a:t> by Jakob Iversen and Michael Eierman</a:t>
            </a:r>
          </a:p>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(ISBN: 032194786X) Copyright © 2014 Pearson Education, Inc. All rights reserved.</a:t>
            </a:r>
          </a:p>
        </p:txBody>
      </p:sp>
      <p:pic>
        <p:nvPicPr>
          <p:cNvPr id="140" name="Shape 140"/>
          <p:cNvPicPr preferRelativeResize="0"/>
          <p:nvPr/>
        </p:nvPicPr>
        <p:blipFill rotWithShape="1">
          <a:blip r:embed="rId3">
            <a:alphaModFix/>
          </a:blip>
          <a:srcRect b="0" l="0" r="0" t="0"/>
          <a:stretch/>
        </p:blipFill>
        <p:spPr>
          <a:xfrm>
            <a:off x="1170383" y="2132011"/>
            <a:ext cx="8153399" cy="4144963"/>
          </a:xfrm>
          <a:prstGeom prst="rect">
            <a:avLst/>
          </a:prstGeom>
          <a:noFill/>
          <a:ln>
            <a:noFill/>
          </a:ln>
        </p:spPr>
      </p:pic>
      <p:sp>
        <p:nvSpPr>
          <p:cNvPr id="141" name="Shape 141"/>
          <p:cNvSpPr txBox="1"/>
          <p:nvPr/>
        </p:nvSpPr>
        <p:spPr>
          <a:xfrm>
            <a:off x="2324893" y="6551612"/>
            <a:ext cx="7483474" cy="304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400" u="none" cap="none" strike="noStrike">
                <a:solidFill>
                  <a:schemeClr val="dk1"/>
                </a:solidFill>
                <a:latin typeface="Arial"/>
                <a:ea typeface="Arial"/>
                <a:cs typeface="Arial"/>
                <a:sym typeface="Arial"/>
              </a:rPr>
              <a:t> Figure 10.8   Renaming a file using the Refactor option in Xcode. </a:t>
            </a:r>
          </a:p>
        </p:txBody>
      </p:sp>
      <p:sp>
        <p:nvSpPr>
          <p:cNvPr id="142" name="Shape 142"/>
          <p:cNvSpPr txBox="1"/>
          <p:nvPr/>
        </p:nvSpPr>
        <p:spPr>
          <a:xfrm>
            <a:off x="990600" y="379412"/>
            <a:ext cx="8512968" cy="1569660"/>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Rename the code files that manage each View Controller that are are currently named LMAFirstViewController and LMASecondViewController.</a:t>
            </a:r>
          </a:p>
          <a:p>
            <a:pPr indent="-342900" lvl="0" marL="342900" marR="0" rtl="0" algn="l">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Xcode has good support for refactoring, which will find and rename everything.</a:t>
            </a:r>
          </a:p>
          <a:p>
            <a:pPr indent="-342900" lvl="0" marL="342900" marR="0" rtl="0" algn="l">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The screen in Figure 10.8. shows all the files that will be affected and potential changes carrying out the rename operation.</a:t>
            </a:r>
          </a:p>
          <a:p>
            <a:pPr indent="-342900" lvl="0" marL="342900" marR="0" rtl="0" algn="l">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Click save and repeat for the Second View Controller, renaming it  LMAMapController</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7" name="Shape 147"/>
        <p:cNvGrpSpPr/>
        <p:nvPr/>
      </p:nvGrpSpPr>
      <p:grpSpPr>
        <a:xfrm>
          <a:off x="0" y="0"/>
          <a:ext cx="0" cy="0"/>
          <a:chOff x="0" y="0"/>
          <a:chExt cx="0" cy="0"/>
        </a:xfrm>
      </p:grpSpPr>
      <p:sp>
        <p:nvSpPr>
          <p:cNvPr id="148" name="Shape 148"/>
          <p:cNvSpPr txBox="1"/>
          <p:nvPr>
            <p:ph idx="11" type="ftr"/>
          </p:nvPr>
        </p:nvSpPr>
        <p:spPr>
          <a:xfrm>
            <a:off x="762000" y="7110413"/>
            <a:ext cx="8610599" cy="509586"/>
          </a:xfrm>
          <a:prstGeom prst="rect">
            <a:avLst/>
          </a:prstGeom>
          <a:noFill/>
          <a:ln>
            <a:noFill/>
          </a:ln>
        </p:spPr>
        <p:txBody>
          <a:bodyPr anchorCtr="0" anchor="t" bIns="50725" lIns="101450" rIns="101450" tIns="50725">
            <a:noAutofit/>
          </a:bodyPr>
          <a:lstStyle/>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From </a:t>
            </a:r>
            <a:r>
              <a:rPr b="0" i="1" lang="en-US" sz="1200" u="none" cap="none" strike="noStrike">
                <a:solidFill>
                  <a:schemeClr val="dk2"/>
                </a:solidFill>
                <a:latin typeface="Arial"/>
                <a:ea typeface="Arial"/>
                <a:cs typeface="Arial"/>
                <a:sym typeface="Arial"/>
              </a:rPr>
              <a:t>Learning Mobile App Development</a:t>
            </a:r>
            <a:r>
              <a:rPr b="0" i="0" lang="en-US" sz="1200" u="none" cap="none" strike="noStrike">
                <a:solidFill>
                  <a:schemeClr val="dk2"/>
                </a:solidFill>
                <a:latin typeface="Arial"/>
                <a:ea typeface="Arial"/>
                <a:cs typeface="Arial"/>
                <a:sym typeface="Arial"/>
              </a:rPr>
              <a:t> by Jakob Iversen and Michael Eierman</a:t>
            </a:r>
          </a:p>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(ISBN: 032194786X) Copyright © 2014 Pearson Education, Inc. All rights reserved.</a:t>
            </a:r>
          </a:p>
        </p:txBody>
      </p:sp>
      <p:pic>
        <p:nvPicPr>
          <p:cNvPr id="149" name="Shape 149"/>
          <p:cNvPicPr preferRelativeResize="0"/>
          <p:nvPr/>
        </p:nvPicPr>
        <p:blipFill rotWithShape="1">
          <a:blip r:embed="rId3">
            <a:alphaModFix/>
          </a:blip>
          <a:srcRect b="0" l="0" r="0" t="0"/>
          <a:stretch/>
        </p:blipFill>
        <p:spPr>
          <a:xfrm>
            <a:off x="2044700" y="2698750"/>
            <a:ext cx="6069012" cy="2222500"/>
          </a:xfrm>
          <a:prstGeom prst="rect">
            <a:avLst/>
          </a:prstGeom>
          <a:noFill/>
          <a:ln>
            <a:noFill/>
          </a:ln>
        </p:spPr>
      </p:pic>
      <p:sp>
        <p:nvSpPr>
          <p:cNvPr id="150" name="Shape 150"/>
          <p:cNvSpPr txBox="1"/>
          <p:nvPr/>
        </p:nvSpPr>
        <p:spPr>
          <a:xfrm>
            <a:off x="3178968" y="5213728"/>
            <a:ext cx="7483474" cy="304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400" u="none" cap="none" strike="noStrike">
                <a:solidFill>
                  <a:schemeClr val="dk1"/>
                </a:solidFill>
                <a:latin typeface="Arial"/>
                <a:ea typeface="Arial"/>
                <a:cs typeface="Arial"/>
                <a:sym typeface="Arial"/>
              </a:rPr>
              <a:t> Figure 10.9   Enabling automatic snapshots. </a:t>
            </a:r>
          </a:p>
        </p:txBody>
      </p:sp>
      <p:sp>
        <p:nvSpPr>
          <p:cNvPr id="151" name="Shape 151"/>
          <p:cNvSpPr txBox="1"/>
          <p:nvPr/>
        </p:nvSpPr>
        <p:spPr>
          <a:xfrm>
            <a:off x="762000" y="531812"/>
            <a:ext cx="9290843" cy="1569660"/>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A message about taking snapshots (Figure  10.9) will appear.</a:t>
            </a:r>
          </a:p>
          <a:p>
            <a:pPr indent="-342900" lvl="0" marL="342900" marR="0" rtl="0" algn="l">
              <a:spcBef>
                <a:spcPts val="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Enabling this allows rolling roll back tom make changes such as the renaming operation. </a:t>
            </a:r>
          </a:p>
          <a:p>
            <a:pPr indent="-342900" lvl="0" marL="342900" marR="0" rtl="0" algn="l">
              <a:spcBef>
                <a:spcPts val="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Click Enable, and the rename is carried out. </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6" name="Shape 156"/>
        <p:cNvGrpSpPr/>
        <p:nvPr/>
      </p:nvGrpSpPr>
      <p:grpSpPr>
        <a:xfrm>
          <a:off x="0" y="0"/>
          <a:ext cx="0" cy="0"/>
          <a:chOff x="0" y="0"/>
          <a:chExt cx="0" cy="0"/>
        </a:xfrm>
      </p:grpSpPr>
      <p:sp>
        <p:nvSpPr>
          <p:cNvPr id="157" name="Shape 157"/>
          <p:cNvSpPr txBox="1"/>
          <p:nvPr>
            <p:ph idx="11" type="ftr"/>
          </p:nvPr>
        </p:nvSpPr>
        <p:spPr>
          <a:xfrm>
            <a:off x="762000" y="7110413"/>
            <a:ext cx="8610599" cy="509586"/>
          </a:xfrm>
          <a:prstGeom prst="rect">
            <a:avLst/>
          </a:prstGeom>
          <a:noFill/>
          <a:ln>
            <a:noFill/>
          </a:ln>
        </p:spPr>
        <p:txBody>
          <a:bodyPr anchorCtr="0" anchor="t" bIns="50725" lIns="101450" rIns="101450" tIns="50725">
            <a:noAutofit/>
          </a:bodyPr>
          <a:lstStyle/>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From </a:t>
            </a:r>
            <a:r>
              <a:rPr b="0" i="1" lang="en-US" sz="1200" u="none" cap="none" strike="noStrike">
                <a:solidFill>
                  <a:schemeClr val="dk2"/>
                </a:solidFill>
                <a:latin typeface="Arial"/>
                <a:ea typeface="Arial"/>
                <a:cs typeface="Arial"/>
                <a:sym typeface="Arial"/>
              </a:rPr>
              <a:t>Learning Mobile App Development</a:t>
            </a:r>
            <a:r>
              <a:rPr b="0" i="0" lang="en-US" sz="1200" u="none" cap="none" strike="noStrike">
                <a:solidFill>
                  <a:schemeClr val="dk2"/>
                </a:solidFill>
                <a:latin typeface="Arial"/>
                <a:ea typeface="Arial"/>
                <a:cs typeface="Arial"/>
                <a:sym typeface="Arial"/>
              </a:rPr>
              <a:t> by Jakob Iversen and Michael Eierman</a:t>
            </a:r>
          </a:p>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(ISBN: 032194786X) Copyright © 2014 Pearson Education, Inc. All rights reserved.</a:t>
            </a:r>
          </a:p>
        </p:txBody>
      </p:sp>
      <p:pic>
        <p:nvPicPr>
          <p:cNvPr id="158" name="Shape 158"/>
          <p:cNvPicPr preferRelativeResize="0"/>
          <p:nvPr/>
        </p:nvPicPr>
        <p:blipFill rotWithShape="1">
          <a:blip r:embed="rId3">
            <a:alphaModFix/>
          </a:blip>
          <a:srcRect b="0" l="0" r="0" t="0"/>
          <a:stretch/>
        </p:blipFill>
        <p:spPr>
          <a:xfrm>
            <a:off x="1479550" y="1625600"/>
            <a:ext cx="7199312" cy="4367213"/>
          </a:xfrm>
          <a:prstGeom prst="rect">
            <a:avLst/>
          </a:prstGeom>
          <a:noFill/>
          <a:ln>
            <a:noFill/>
          </a:ln>
        </p:spPr>
      </p:pic>
      <p:sp>
        <p:nvSpPr>
          <p:cNvPr id="159" name="Shape 159"/>
          <p:cNvSpPr txBox="1"/>
          <p:nvPr/>
        </p:nvSpPr>
        <p:spPr>
          <a:xfrm>
            <a:off x="1431925" y="6629400"/>
            <a:ext cx="7483474" cy="304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400" u="none" cap="none" strike="noStrike">
                <a:solidFill>
                  <a:schemeClr val="dk1"/>
                </a:solidFill>
                <a:latin typeface="Arial"/>
                <a:ea typeface="Arial"/>
                <a:cs typeface="Arial"/>
                <a:sym typeface="Arial"/>
              </a:rPr>
              <a:t> Figure 10.10   Adding images to the Asset Catalog. </a:t>
            </a:r>
          </a:p>
        </p:txBody>
      </p:sp>
      <p:sp>
        <p:nvSpPr>
          <p:cNvPr id="160" name="Shape 160"/>
          <p:cNvSpPr txBox="1"/>
          <p:nvPr/>
        </p:nvSpPr>
        <p:spPr>
          <a:xfrm>
            <a:off x="1426369" y="531812"/>
            <a:ext cx="7100094" cy="830996"/>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As they are no longer needed,delete the images named first and second ( Figure  10.10 ). </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5" name="Shape 165"/>
        <p:cNvGrpSpPr/>
        <p:nvPr/>
      </p:nvGrpSpPr>
      <p:grpSpPr>
        <a:xfrm>
          <a:off x="0" y="0"/>
          <a:ext cx="0" cy="0"/>
          <a:chOff x="0" y="0"/>
          <a:chExt cx="0" cy="0"/>
        </a:xfrm>
      </p:grpSpPr>
      <p:sp>
        <p:nvSpPr>
          <p:cNvPr id="166" name="Shape 166"/>
          <p:cNvSpPr txBox="1"/>
          <p:nvPr>
            <p:ph idx="11" type="ftr"/>
          </p:nvPr>
        </p:nvSpPr>
        <p:spPr>
          <a:xfrm>
            <a:off x="762000" y="7110413"/>
            <a:ext cx="8610599" cy="509586"/>
          </a:xfrm>
          <a:prstGeom prst="rect">
            <a:avLst/>
          </a:prstGeom>
          <a:noFill/>
          <a:ln>
            <a:noFill/>
          </a:ln>
        </p:spPr>
        <p:txBody>
          <a:bodyPr anchorCtr="0" anchor="t" bIns="50725" lIns="101450" rIns="101450" tIns="50725">
            <a:noAutofit/>
          </a:bodyPr>
          <a:lstStyle/>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From </a:t>
            </a:r>
            <a:r>
              <a:rPr b="0" i="1" lang="en-US" sz="1200" u="none" cap="none" strike="noStrike">
                <a:solidFill>
                  <a:schemeClr val="dk2"/>
                </a:solidFill>
                <a:latin typeface="Arial"/>
                <a:ea typeface="Arial"/>
                <a:cs typeface="Arial"/>
                <a:sym typeface="Arial"/>
              </a:rPr>
              <a:t>Learning Mobile App Development</a:t>
            </a:r>
            <a:r>
              <a:rPr b="0" i="0" lang="en-US" sz="1200" u="none" cap="none" strike="noStrike">
                <a:solidFill>
                  <a:schemeClr val="dk2"/>
                </a:solidFill>
                <a:latin typeface="Arial"/>
                <a:ea typeface="Arial"/>
                <a:cs typeface="Arial"/>
                <a:sym typeface="Arial"/>
              </a:rPr>
              <a:t> by Jakob Iversen and Michael Eierman</a:t>
            </a:r>
          </a:p>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(ISBN: 032194786X) Copyright © 2014 Pearson Education, Inc. All rights reserved.</a:t>
            </a:r>
          </a:p>
        </p:txBody>
      </p:sp>
      <p:pic>
        <p:nvPicPr>
          <p:cNvPr id="167" name="Shape 167"/>
          <p:cNvPicPr preferRelativeResize="0"/>
          <p:nvPr/>
        </p:nvPicPr>
        <p:blipFill rotWithShape="1">
          <a:blip r:embed="rId3">
            <a:alphaModFix/>
          </a:blip>
          <a:srcRect b="0" l="0" r="0" t="0"/>
          <a:stretch/>
        </p:blipFill>
        <p:spPr>
          <a:xfrm>
            <a:off x="3866753" y="1625466"/>
            <a:ext cx="2401094" cy="4045256"/>
          </a:xfrm>
          <a:prstGeom prst="rect">
            <a:avLst/>
          </a:prstGeom>
          <a:noFill/>
          <a:ln>
            <a:noFill/>
          </a:ln>
        </p:spPr>
      </p:pic>
      <p:sp>
        <p:nvSpPr>
          <p:cNvPr id="168" name="Shape 168"/>
          <p:cNvSpPr txBox="1"/>
          <p:nvPr/>
        </p:nvSpPr>
        <p:spPr>
          <a:xfrm>
            <a:off x="2684463" y="5763360"/>
            <a:ext cx="7483474" cy="304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400" u="none" cap="none" strike="noStrike">
                <a:solidFill>
                  <a:schemeClr val="dk1"/>
                </a:solidFill>
                <a:latin typeface="Arial"/>
                <a:ea typeface="Arial"/>
                <a:cs typeface="Arial"/>
                <a:sym typeface="Arial"/>
              </a:rPr>
              <a:t> Figure 10.11   The completed Tab Bar with three view controllers. </a:t>
            </a:r>
          </a:p>
        </p:txBody>
      </p:sp>
      <p:sp>
        <p:nvSpPr>
          <p:cNvPr id="169" name="Shape 169"/>
          <p:cNvSpPr txBox="1"/>
          <p:nvPr/>
        </p:nvSpPr>
        <p:spPr>
          <a:xfrm>
            <a:off x="969170" y="303212"/>
            <a:ext cx="7946230" cy="1077217"/>
          </a:xfrm>
          <a:prstGeom prst="rect">
            <a:avLst/>
          </a:prstGeom>
          <a:noFill/>
          <a:ln>
            <a:noFill/>
          </a:ln>
        </p:spPr>
        <p:txBody>
          <a:bodyPr anchorCtr="0" anchor="t" bIns="45700" lIns="91425" rIns="91425" tIns="45700">
            <a:noAutofit/>
          </a:bodyPr>
          <a:lstStyle/>
          <a:p>
            <a:pPr indent="-285750" lvl="0" marL="285750" marR="0" rtl="0" algn="l">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The images are now available for use anywhere in the code.</a:t>
            </a:r>
          </a:p>
          <a:p>
            <a:pPr indent="-285750" lvl="0" marL="285750" marR="0" rtl="0" algn="l">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Code to have the images show up in the tab bar. </a:t>
            </a:r>
          </a:p>
          <a:p>
            <a:pPr indent="-285750" lvl="0" marL="285750" marR="0" rtl="0" algn="l">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Run the app and see the three tabs with the text show up. </a:t>
            </a:r>
          </a:p>
          <a:p>
            <a:pPr indent="-285750" lvl="0" marL="285750" marR="0" rtl="0" algn="l">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Tap on each tab to make sure the proper View Controller shows up (Figure10.11). </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4" name="Shape 174"/>
        <p:cNvGrpSpPr/>
        <p:nvPr/>
      </p:nvGrpSpPr>
      <p:grpSpPr>
        <a:xfrm>
          <a:off x="0" y="0"/>
          <a:ext cx="0" cy="0"/>
          <a:chOff x="0" y="0"/>
          <a:chExt cx="0" cy="0"/>
        </a:xfrm>
      </p:grpSpPr>
      <p:sp>
        <p:nvSpPr>
          <p:cNvPr id="175" name="Shape 175"/>
          <p:cNvSpPr txBox="1"/>
          <p:nvPr>
            <p:ph idx="11" type="ftr"/>
          </p:nvPr>
        </p:nvSpPr>
        <p:spPr>
          <a:xfrm>
            <a:off x="762000" y="7110413"/>
            <a:ext cx="8610599" cy="509586"/>
          </a:xfrm>
          <a:prstGeom prst="rect">
            <a:avLst/>
          </a:prstGeom>
          <a:noFill/>
          <a:ln>
            <a:noFill/>
          </a:ln>
        </p:spPr>
        <p:txBody>
          <a:bodyPr anchorCtr="0" anchor="t" bIns="50725" lIns="101450" rIns="101450" tIns="50725">
            <a:noAutofit/>
          </a:bodyPr>
          <a:lstStyle/>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From </a:t>
            </a:r>
            <a:r>
              <a:rPr b="0" i="1" lang="en-US" sz="1200" u="none" cap="none" strike="noStrike">
                <a:solidFill>
                  <a:schemeClr val="dk2"/>
                </a:solidFill>
                <a:latin typeface="Arial"/>
                <a:ea typeface="Arial"/>
                <a:cs typeface="Arial"/>
                <a:sym typeface="Arial"/>
              </a:rPr>
              <a:t>Learning Mobile App Development</a:t>
            </a:r>
            <a:r>
              <a:rPr b="0" i="0" lang="en-US" sz="1200" u="none" cap="none" strike="noStrike">
                <a:solidFill>
                  <a:schemeClr val="dk2"/>
                </a:solidFill>
                <a:latin typeface="Arial"/>
                <a:ea typeface="Arial"/>
                <a:cs typeface="Arial"/>
                <a:sym typeface="Arial"/>
              </a:rPr>
              <a:t> by Jakob Iversen and Michael Eierman</a:t>
            </a:r>
          </a:p>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(ISBN: 032194786X) Copyright © 2014 Pearson Education, Inc. All rights reserved.</a:t>
            </a:r>
          </a:p>
        </p:txBody>
      </p:sp>
      <p:pic>
        <p:nvPicPr>
          <p:cNvPr id="176" name="Shape 176"/>
          <p:cNvPicPr preferRelativeResize="0"/>
          <p:nvPr/>
        </p:nvPicPr>
        <p:blipFill rotWithShape="1">
          <a:blip r:embed="rId3">
            <a:alphaModFix/>
          </a:blip>
          <a:srcRect b="0" l="0" r="0" t="0"/>
          <a:stretch/>
        </p:blipFill>
        <p:spPr>
          <a:xfrm>
            <a:off x="3581400" y="990600"/>
            <a:ext cx="3108325" cy="5486399"/>
          </a:xfrm>
          <a:prstGeom prst="rect">
            <a:avLst/>
          </a:prstGeom>
          <a:noFill/>
          <a:ln>
            <a:noFill/>
          </a:ln>
        </p:spPr>
      </p:pic>
      <p:sp>
        <p:nvSpPr>
          <p:cNvPr id="177" name="Shape 177"/>
          <p:cNvSpPr txBox="1"/>
          <p:nvPr/>
        </p:nvSpPr>
        <p:spPr>
          <a:xfrm>
            <a:off x="3239293" y="6629400"/>
            <a:ext cx="7483474" cy="304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400" u="none" cap="none" strike="noStrike">
                <a:solidFill>
                  <a:schemeClr val="dk1"/>
                </a:solidFill>
                <a:latin typeface="Arial"/>
                <a:ea typeface="Arial"/>
                <a:cs typeface="Arial"/>
                <a:sym typeface="Arial"/>
              </a:rPr>
              <a:t> Figure 10.12   Designing the Contacts screen. </a:t>
            </a:r>
          </a:p>
        </p:txBody>
      </p:sp>
      <p:sp>
        <p:nvSpPr>
          <p:cNvPr id="178" name="Shape 178"/>
          <p:cNvSpPr txBox="1"/>
          <p:nvPr/>
        </p:nvSpPr>
        <p:spPr>
          <a:xfrm>
            <a:off x="816768" y="379412"/>
            <a:ext cx="8381999" cy="400109"/>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Set up the user interface for the Contacts screen (Figure  10.12)</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3" name="Shape 183"/>
        <p:cNvGrpSpPr/>
        <p:nvPr/>
      </p:nvGrpSpPr>
      <p:grpSpPr>
        <a:xfrm>
          <a:off x="0" y="0"/>
          <a:ext cx="0" cy="0"/>
          <a:chOff x="0" y="0"/>
          <a:chExt cx="0" cy="0"/>
        </a:xfrm>
      </p:grpSpPr>
      <p:sp>
        <p:nvSpPr>
          <p:cNvPr id="184" name="Shape 184"/>
          <p:cNvSpPr txBox="1"/>
          <p:nvPr>
            <p:ph idx="11" type="ftr"/>
          </p:nvPr>
        </p:nvSpPr>
        <p:spPr>
          <a:xfrm>
            <a:off x="762000" y="7110413"/>
            <a:ext cx="8610599" cy="509586"/>
          </a:xfrm>
          <a:prstGeom prst="rect">
            <a:avLst/>
          </a:prstGeom>
          <a:noFill/>
          <a:ln>
            <a:noFill/>
          </a:ln>
        </p:spPr>
        <p:txBody>
          <a:bodyPr anchorCtr="0" anchor="t" bIns="50725" lIns="101450" rIns="101450" tIns="50725">
            <a:noAutofit/>
          </a:bodyPr>
          <a:lstStyle/>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From </a:t>
            </a:r>
            <a:r>
              <a:rPr b="0" i="1" lang="en-US" sz="1200" u="none" cap="none" strike="noStrike">
                <a:solidFill>
                  <a:schemeClr val="dk2"/>
                </a:solidFill>
                <a:latin typeface="Arial"/>
                <a:ea typeface="Arial"/>
                <a:cs typeface="Arial"/>
                <a:sym typeface="Arial"/>
              </a:rPr>
              <a:t>Learning Mobile App Development</a:t>
            </a:r>
            <a:r>
              <a:rPr b="0" i="0" lang="en-US" sz="1200" u="none" cap="none" strike="noStrike">
                <a:solidFill>
                  <a:schemeClr val="dk2"/>
                </a:solidFill>
                <a:latin typeface="Arial"/>
                <a:ea typeface="Arial"/>
                <a:cs typeface="Arial"/>
                <a:sym typeface="Arial"/>
              </a:rPr>
              <a:t> by Jakob Iversen and Michael Eierman</a:t>
            </a:r>
          </a:p>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(ISBN: 032194786X) Copyright © 2014 Pearson Education, Inc. All rights reserved.</a:t>
            </a:r>
          </a:p>
        </p:txBody>
      </p:sp>
      <p:sp>
        <p:nvSpPr>
          <p:cNvPr id="185" name="Shape 185"/>
          <p:cNvSpPr txBox="1"/>
          <p:nvPr/>
        </p:nvSpPr>
        <p:spPr>
          <a:xfrm>
            <a:off x="892175" y="684212"/>
            <a:ext cx="8381999" cy="5016757"/>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1" i="0" lang="en-US" sz="1600" u="sng" cap="none" strike="noStrike">
                <a:solidFill>
                  <a:schemeClr val="dk1"/>
                </a:solidFill>
                <a:latin typeface="Arial"/>
                <a:ea typeface="Arial"/>
                <a:cs typeface="Arial"/>
                <a:sym typeface="Arial"/>
              </a:rPr>
              <a:t>Contacts screen set-up</a:t>
            </a:r>
            <a:r>
              <a:rPr b="0" i="0" lang="en-US" sz="1600" u="none" cap="none" strike="noStrike">
                <a:solidFill>
                  <a:schemeClr val="dk1"/>
                </a:solidFill>
                <a:latin typeface="Arial"/>
                <a:ea typeface="Arial"/>
                <a:cs typeface="Arial"/>
                <a:sym typeface="Arial"/>
              </a:rPr>
              <a:t>:</a:t>
            </a:r>
          </a:p>
          <a:p>
            <a:pPr indent="-342900" lvl="0" marL="342900" marR="0" rtl="0" algn="l">
              <a:spcBef>
                <a:spcPts val="0"/>
              </a:spcBef>
              <a:spcAft>
                <a:spcPts val="0"/>
              </a:spcAft>
              <a:buClr>
                <a:schemeClr val="dk1"/>
              </a:buClr>
              <a:buFont typeface="Arial"/>
              <a:buNone/>
            </a:pPr>
            <a:r>
              <a:t/>
            </a:r>
            <a:endParaRPr b="0" i="0" sz="1600" u="none" cap="none" strike="noStrike">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Open the Storyboard and remove the Contacts label and the UITextView control by clicking each and pressing Delete. </a:t>
            </a:r>
          </a:p>
          <a:p>
            <a:pPr indent="-342900" lvl="0" marL="342900" marR="0" rtl="0" algn="l">
              <a:spcBef>
                <a:spcPts val="0"/>
              </a:spcBef>
              <a:spcAft>
                <a:spcPts val="0"/>
              </a:spcAft>
              <a:buClr>
                <a:schemeClr val="dk1"/>
              </a:buClr>
              <a:buFont typeface="Arial"/>
              <a:buNone/>
            </a:pPr>
            <a:r>
              <a:t/>
            </a:r>
            <a:endParaRPr b="0" i="0" sz="1600" u="none" cap="none" strike="noStrike">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Drag a Segmented Control to the canvas and place in the center of the screen toward the top.</a:t>
            </a:r>
          </a:p>
          <a:p>
            <a:pPr indent="-342900" lvl="0" marL="342900" marR="0" rtl="0" algn="l">
              <a:spcBef>
                <a:spcPts val="0"/>
              </a:spcBef>
              <a:spcAft>
                <a:spcPts val="0"/>
              </a:spcAft>
              <a:buClr>
                <a:schemeClr val="dk1"/>
              </a:buClr>
              <a:buFont typeface="Arial"/>
              <a:buNone/>
            </a:pPr>
            <a:r>
              <a:t/>
            </a:r>
            <a:endParaRPr b="0" i="0" sz="1600" u="none" cap="none" strike="noStrike">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A Segmented Control can have multiple segments, only one of which can be activated at a time. </a:t>
            </a:r>
          </a:p>
          <a:p>
            <a:pPr indent="-342900" lvl="0" marL="342900" marR="0" rtl="0" algn="l">
              <a:spcBef>
                <a:spcPts val="0"/>
              </a:spcBef>
              <a:spcAft>
                <a:spcPts val="0"/>
              </a:spcAft>
              <a:buClr>
                <a:schemeClr val="dk1"/>
              </a:buClr>
              <a:buFont typeface="Arial"/>
              <a:buNone/>
            </a:pPr>
            <a:r>
              <a:t/>
            </a:r>
            <a:endParaRPr b="0" i="0" sz="1600" u="none" cap="none" strike="noStrike">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This is the iOS equivalent to a radio button. Double-click the text </a:t>
            </a:r>
          </a:p>
          <a:p>
            <a:pPr indent="-342900" lvl="0" marL="342900" marR="0" rtl="0" algn="l">
              <a:spcBef>
                <a:spcPts val="0"/>
              </a:spcBef>
              <a:spcAft>
                <a:spcPts val="0"/>
              </a:spcAft>
              <a:buClr>
                <a:schemeClr val="dk1"/>
              </a:buClr>
              <a:buFont typeface="Arial"/>
              <a:buNone/>
            </a:pPr>
            <a:r>
              <a:t/>
            </a:r>
            <a:endParaRPr b="0" i="0" sz="1600" u="none" cap="none" strike="noStrike">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First and change to Edit, then change Second to View.</a:t>
            </a:r>
          </a:p>
          <a:p>
            <a:pPr indent="-342900" lvl="0" marL="342900" marR="0" rtl="0" algn="l">
              <a:spcBef>
                <a:spcPts val="0"/>
              </a:spcBef>
              <a:spcAft>
                <a:spcPts val="0"/>
              </a:spcAft>
              <a:buClr>
                <a:schemeClr val="dk1"/>
              </a:buClr>
              <a:buFont typeface="Arial"/>
              <a:buNone/>
            </a:pPr>
            <a:r>
              <a:t/>
            </a:r>
            <a:endParaRPr b="0" i="0" sz="1600" u="none" cap="none" strike="noStrike">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Drag a Label to the left side of the screen below the Segmented Control and change its text to Contact:  </a:t>
            </a:r>
          </a:p>
          <a:p>
            <a:pPr indent="-342900" lvl="0" marL="342900" marR="0" rtl="0" algn="l">
              <a:spcBef>
                <a:spcPts val="0"/>
              </a:spcBef>
              <a:spcAft>
                <a:spcPts val="0"/>
              </a:spcAft>
              <a:buClr>
                <a:schemeClr val="dk1"/>
              </a:buClr>
              <a:buFont typeface="Arial"/>
              <a:buNone/>
            </a:pPr>
            <a:r>
              <a:t/>
            </a:r>
            <a:endParaRPr b="0" i="0" sz="1600" u="none" cap="none" strike="noStrike">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Drag a Text Field below the label, and resize to the right until the blue guideline appears. </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0" name="Shape 190"/>
        <p:cNvGrpSpPr/>
        <p:nvPr/>
      </p:nvGrpSpPr>
      <p:grpSpPr>
        <a:xfrm>
          <a:off x="0" y="0"/>
          <a:ext cx="0" cy="0"/>
          <a:chOff x="0" y="0"/>
          <a:chExt cx="0" cy="0"/>
        </a:xfrm>
      </p:grpSpPr>
      <p:sp>
        <p:nvSpPr>
          <p:cNvPr id="191" name="Shape 191"/>
          <p:cNvSpPr txBox="1"/>
          <p:nvPr>
            <p:ph idx="11" type="ftr"/>
          </p:nvPr>
        </p:nvSpPr>
        <p:spPr>
          <a:xfrm>
            <a:off x="762000" y="7110413"/>
            <a:ext cx="8610599" cy="509586"/>
          </a:xfrm>
          <a:prstGeom prst="rect">
            <a:avLst/>
          </a:prstGeom>
          <a:noFill/>
          <a:ln>
            <a:noFill/>
          </a:ln>
        </p:spPr>
        <p:txBody>
          <a:bodyPr anchorCtr="0" anchor="t" bIns="50725" lIns="101450" rIns="101450" tIns="50725">
            <a:noAutofit/>
          </a:bodyPr>
          <a:lstStyle/>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From </a:t>
            </a:r>
            <a:r>
              <a:rPr b="0" i="1" lang="en-US" sz="1200" u="none" cap="none" strike="noStrike">
                <a:solidFill>
                  <a:schemeClr val="dk2"/>
                </a:solidFill>
                <a:latin typeface="Arial"/>
                <a:ea typeface="Arial"/>
                <a:cs typeface="Arial"/>
                <a:sym typeface="Arial"/>
              </a:rPr>
              <a:t>Learning Mobile App Development</a:t>
            </a:r>
            <a:r>
              <a:rPr b="0" i="0" lang="en-US" sz="1200" u="none" cap="none" strike="noStrike">
                <a:solidFill>
                  <a:schemeClr val="dk2"/>
                </a:solidFill>
                <a:latin typeface="Arial"/>
                <a:ea typeface="Arial"/>
                <a:cs typeface="Arial"/>
                <a:sym typeface="Arial"/>
              </a:rPr>
              <a:t> by Jakob Iversen and Michael Eierman</a:t>
            </a:r>
          </a:p>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(ISBN: 032194786X) Copyright © 2014 Pearson Education, Inc. All rights reserved.</a:t>
            </a:r>
          </a:p>
        </p:txBody>
      </p:sp>
      <p:sp>
        <p:nvSpPr>
          <p:cNvPr id="192" name="Shape 192"/>
          <p:cNvSpPr txBox="1"/>
          <p:nvPr/>
        </p:nvSpPr>
        <p:spPr>
          <a:xfrm>
            <a:off x="892175" y="1141412"/>
            <a:ext cx="8381999" cy="5016757"/>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Continue with the remaining labels and text fields as shown in the screenshot. </a:t>
            </a:r>
          </a:p>
          <a:p>
            <a:pPr indent="-342900" lvl="0" marL="342900" marR="0" rtl="0" algn="l">
              <a:spcBef>
                <a:spcPts val="0"/>
              </a:spcBef>
              <a:spcAft>
                <a:spcPts val="0"/>
              </a:spcAft>
              <a:buClr>
                <a:schemeClr val="dk1"/>
              </a:buClr>
              <a:buFont typeface="Arial"/>
              <a:buNone/>
            </a:pPr>
            <a:r>
              <a:t/>
            </a:r>
            <a:endParaRPr b="0" i="0" sz="1600" u="none" cap="none" strike="noStrike">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Copy an existing control by holding down the Option key and dragging a control. </a:t>
            </a:r>
          </a:p>
          <a:p>
            <a:pPr indent="-342900" lvl="0" marL="342900" marR="0" rtl="0" algn="l">
              <a:spcBef>
                <a:spcPts val="0"/>
              </a:spcBef>
              <a:spcAft>
                <a:spcPts val="0"/>
              </a:spcAft>
              <a:buClr>
                <a:schemeClr val="dk1"/>
              </a:buClr>
              <a:buFont typeface="Arial"/>
              <a:buNone/>
            </a:pPr>
            <a:r>
              <a:t/>
            </a:r>
            <a:endParaRPr b="0" i="0" sz="1600" u="none" cap="none" strike="noStrike">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For multiple controls use the same technique to copy multiple controls. </a:t>
            </a:r>
          </a:p>
          <a:p>
            <a:pPr indent="-342900" lvl="0" marL="342900" marR="0" rtl="0" algn="l">
              <a:spcBef>
                <a:spcPts val="0"/>
              </a:spcBef>
              <a:spcAft>
                <a:spcPts val="0"/>
              </a:spcAft>
              <a:buClr>
                <a:schemeClr val="dk1"/>
              </a:buClr>
              <a:buFont typeface="Arial"/>
              <a:buNone/>
            </a:pPr>
            <a:r>
              <a:t/>
            </a:r>
            <a:endParaRPr b="0" i="0" sz="1600" u="none" cap="none" strike="noStrike">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Use the blue guidelines to place the controls. The Birthday line has two Labels and a Button. </a:t>
            </a:r>
          </a:p>
          <a:p>
            <a:pPr indent="-342900" lvl="0" marL="342900" marR="0" rtl="0" algn="l">
              <a:spcBef>
                <a:spcPts val="0"/>
              </a:spcBef>
              <a:spcAft>
                <a:spcPts val="0"/>
              </a:spcAft>
              <a:buClr>
                <a:schemeClr val="dk1"/>
              </a:buClr>
              <a:buFont typeface="Arial"/>
              <a:buNone/>
            </a:pPr>
            <a:r>
              <a:t/>
            </a:r>
            <a:endParaRPr b="0" i="0" sz="1600" u="none" cap="none" strike="noStrike">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For the City, State, and Zip fields, select the Attributes Inspector and change the Placeholder property for each of them as shown in the screenshot. </a:t>
            </a:r>
          </a:p>
          <a:p>
            <a:pPr indent="-342900" lvl="0" marL="342900" marR="0" rtl="0" algn="l">
              <a:spcBef>
                <a:spcPts val="0"/>
              </a:spcBef>
              <a:spcAft>
                <a:spcPts val="0"/>
              </a:spcAft>
              <a:buClr>
                <a:schemeClr val="dk1"/>
              </a:buClr>
              <a:buFont typeface="Arial"/>
              <a:buNone/>
            </a:pPr>
            <a:r>
              <a:t/>
            </a:r>
            <a:endParaRPr b="0" i="0" sz="1600" u="none" cap="none" strike="noStrike">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Use the Attributes Inspector to change the Capitalization to Words for the Contact, Address, and City fields. Change Capitalization for the State field to All Characters. </a:t>
            </a:r>
          </a:p>
          <a:p>
            <a:pPr indent="-342900" lvl="0" marL="342900" marR="0" rtl="0" algn="l">
              <a:spcBef>
                <a:spcPts val="0"/>
              </a:spcBef>
              <a:spcAft>
                <a:spcPts val="0"/>
              </a:spcAft>
              <a:buClr>
                <a:schemeClr val="dk1"/>
              </a:buClr>
              <a:buFont typeface="Arial"/>
              <a:buNone/>
            </a:pPr>
            <a:r>
              <a:t/>
            </a:r>
            <a:endParaRPr b="0" i="0" sz="1600" u="none" cap="none" strike="noStrike">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Use the Attributes Inspector to change the Keyboard for the Zip field to Number Pad, and for the two phone fields to Phone Pad, and for the Email field to Email Address. </a:t>
            </a:r>
          </a:p>
          <a:p>
            <a:pPr indent="-342900" lvl="0" marL="342900" marR="0" rtl="0" algn="l">
              <a:spcBef>
                <a:spcPts val="0"/>
              </a:spcBef>
              <a:spcAft>
                <a:spcPts val="0"/>
              </a:spcAft>
              <a:buClr>
                <a:schemeClr val="dk1"/>
              </a:buClr>
              <a:buFont typeface="Arial"/>
              <a:buNone/>
            </a:pPr>
            <a:r>
              <a:t/>
            </a:r>
            <a:endParaRPr b="0" i="0" sz="1600" u="none" cap="none" strike="noStrike">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Run the app and notice that controls are hidden behind the keyboard. Fix  this by using a scroll view control. </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7" name="Shape 197"/>
        <p:cNvGrpSpPr/>
        <p:nvPr/>
      </p:nvGrpSpPr>
      <p:grpSpPr>
        <a:xfrm>
          <a:off x="0" y="0"/>
          <a:ext cx="0" cy="0"/>
          <a:chOff x="0" y="0"/>
          <a:chExt cx="0" cy="0"/>
        </a:xfrm>
      </p:grpSpPr>
      <p:sp>
        <p:nvSpPr>
          <p:cNvPr id="198" name="Shape 198"/>
          <p:cNvSpPr txBox="1"/>
          <p:nvPr>
            <p:ph idx="11" type="ftr"/>
          </p:nvPr>
        </p:nvSpPr>
        <p:spPr>
          <a:xfrm>
            <a:off x="762000" y="7110413"/>
            <a:ext cx="8610599" cy="509586"/>
          </a:xfrm>
          <a:prstGeom prst="rect">
            <a:avLst/>
          </a:prstGeom>
          <a:noFill/>
          <a:ln>
            <a:noFill/>
          </a:ln>
        </p:spPr>
        <p:txBody>
          <a:bodyPr anchorCtr="0" anchor="t" bIns="50725" lIns="101450" rIns="101450" tIns="50725">
            <a:noAutofit/>
          </a:bodyPr>
          <a:lstStyle/>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From </a:t>
            </a:r>
            <a:r>
              <a:rPr b="0" i="1" lang="en-US" sz="1200" u="none" cap="none" strike="noStrike">
                <a:solidFill>
                  <a:schemeClr val="dk2"/>
                </a:solidFill>
                <a:latin typeface="Arial"/>
                <a:ea typeface="Arial"/>
                <a:cs typeface="Arial"/>
                <a:sym typeface="Arial"/>
              </a:rPr>
              <a:t>Learning Mobile App Development</a:t>
            </a:r>
            <a:r>
              <a:rPr b="0" i="0" lang="en-US" sz="1200" u="none" cap="none" strike="noStrike">
                <a:solidFill>
                  <a:schemeClr val="dk2"/>
                </a:solidFill>
                <a:latin typeface="Arial"/>
                <a:ea typeface="Arial"/>
                <a:cs typeface="Arial"/>
                <a:sym typeface="Arial"/>
              </a:rPr>
              <a:t> by Jakob Iversen and Michael Eierman</a:t>
            </a:r>
          </a:p>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(ISBN: 032194786X) Copyright © 2014 Pearson Education, Inc. All rights reserved.</a:t>
            </a:r>
          </a:p>
        </p:txBody>
      </p:sp>
      <p:pic>
        <p:nvPicPr>
          <p:cNvPr id="199" name="Shape 199"/>
          <p:cNvPicPr preferRelativeResize="0"/>
          <p:nvPr/>
        </p:nvPicPr>
        <p:blipFill rotWithShape="1">
          <a:blip r:embed="rId3">
            <a:alphaModFix/>
          </a:blip>
          <a:srcRect b="0" l="0" r="0" t="0"/>
          <a:stretch/>
        </p:blipFill>
        <p:spPr>
          <a:xfrm>
            <a:off x="2509836" y="1014412"/>
            <a:ext cx="5114925" cy="5181600"/>
          </a:xfrm>
          <a:prstGeom prst="rect">
            <a:avLst/>
          </a:prstGeom>
          <a:noFill/>
          <a:ln>
            <a:noFill/>
          </a:ln>
        </p:spPr>
      </p:pic>
      <p:sp>
        <p:nvSpPr>
          <p:cNvPr id="200" name="Shape 200"/>
          <p:cNvSpPr txBox="1"/>
          <p:nvPr/>
        </p:nvSpPr>
        <p:spPr>
          <a:xfrm>
            <a:off x="2416968" y="6219826"/>
            <a:ext cx="7483474" cy="304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400" u="none" cap="none" strike="noStrike">
                <a:solidFill>
                  <a:schemeClr val="dk1"/>
                </a:solidFill>
                <a:latin typeface="Arial"/>
                <a:ea typeface="Arial"/>
                <a:cs typeface="Arial"/>
                <a:sym typeface="Arial"/>
              </a:rPr>
              <a:t> Figure 10.13   Selecting the controls to embed in Scroll View. </a:t>
            </a:r>
          </a:p>
        </p:txBody>
      </p:sp>
      <p:sp>
        <p:nvSpPr>
          <p:cNvPr id="201" name="Shape 201"/>
          <p:cNvSpPr txBox="1"/>
          <p:nvPr/>
        </p:nvSpPr>
        <p:spPr>
          <a:xfrm>
            <a:off x="2133600" y="376535"/>
            <a:ext cx="6781800" cy="46166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2400" u="none" cap="none" strike="noStrike">
                <a:solidFill>
                  <a:schemeClr val="dk1"/>
                </a:solidFill>
                <a:latin typeface="Arial"/>
                <a:ea typeface="Arial"/>
                <a:cs typeface="Arial"/>
                <a:sym typeface="Arial"/>
              </a:rPr>
              <a:t>Using the Dock rather than on the screen</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6" name="Shape 206"/>
        <p:cNvGrpSpPr/>
        <p:nvPr/>
      </p:nvGrpSpPr>
      <p:grpSpPr>
        <a:xfrm>
          <a:off x="0" y="0"/>
          <a:ext cx="0" cy="0"/>
          <a:chOff x="0" y="0"/>
          <a:chExt cx="0" cy="0"/>
        </a:xfrm>
      </p:grpSpPr>
      <p:sp>
        <p:nvSpPr>
          <p:cNvPr id="207" name="Shape 207"/>
          <p:cNvSpPr txBox="1"/>
          <p:nvPr>
            <p:ph idx="11" type="ftr"/>
          </p:nvPr>
        </p:nvSpPr>
        <p:spPr>
          <a:xfrm>
            <a:off x="762000" y="7110413"/>
            <a:ext cx="8610599" cy="509586"/>
          </a:xfrm>
          <a:prstGeom prst="rect">
            <a:avLst/>
          </a:prstGeom>
          <a:noFill/>
          <a:ln>
            <a:noFill/>
          </a:ln>
        </p:spPr>
        <p:txBody>
          <a:bodyPr anchorCtr="0" anchor="t" bIns="50725" lIns="101450" rIns="101450" tIns="50725">
            <a:noAutofit/>
          </a:bodyPr>
          <a:lstStyle/>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From </a:t>
            </a:r>
            <a:r>
              <a:rPr b="0" i="1" lang="en-US" sz="1200" u="none" cap="none" strike="noStrike">
                <a:solidFill>
                  <a:schemeClr val="dk2"/>
                </a:solidFill>
                <a:latin typeface="Arial"/>
                <a:ea typeface="Arial"/>
                <a:cs typeface="Arial"/>
                <a:sym typeface="Arial"/>
              </a:rPr>
              <a:t>Learning Mobile App Development</a:t>
            </a:r>
            <a:r>
              <a:rPr b="0" i="0" lang="en-US" sz="1200" u="none" cap="none" strike="noStrike">
                <a:solidFill>
                  <a:schemeClr val="dk2"/>
                </a:solidFill>
                <a:latin typeface="Arial"/>
                <a:ea typeface="Arial"/>
                <a:cs typeface="Arial"/>
                <a:sym typeface="Arial"/>
              </a:rPr>
              <a:t> by Jakob Iversen and Michael Eierman</a:t>
            </a:r>
          </a:p>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(ISBN: 032194786X) Copyright © 2014 Pearson Education, Inc. All rights reserved.</a:t>
            </a:r>
          </a:p>
        </p:txBody>
      </p:sp>
      <p:pic>
        <p:nvPicPr>
          <p:cNvPr id="208" name="Shape 208"/>
          <p:cNvPicPr preferRelativeResize="0"/>
          <p:nvPr/>
        </p:nvPicPr>
        <p:blipFill rotWithShape="1">
          <a:blip r:embed="rId3">
            <a:alphaModFix/>
          </a:blip>
          <a:srcRect b="0" l="0" r="0" t="0"/>
          <a:stretch/>
        </p:blipFill>
        <p:spPr>
          <a:xfrm>
            <a:off x="1544637" y="1619400"/>
            <a:ext cx="7045324" cy="3805238"/>
          </a:xfrm>
          <a:prstGeom prst="rect">
            <a:avLst/>
          </a:prstGeom>
          <a:noFill/>
          <a:ln>
            <a:noFill/>
          </a:ln>
        </p:spPr>
      </p:pic>
      <p:sp>
        <p:nvSpPr>
          <p:cNvPr id="209" name="Shape 209"/>
          <p:cNvSpPr txBox="1"/>
          <p:nvPr/>
        </p:nvSpPr>
        <p:spPr>
          <a:xfrm>
            <a:off x="1431925" y="6629400"/>
            <a:ext cx="7483474" cy="304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400" u="none" cap="none" strike="noStrike">
                <a:solidFill>
                  <a:schemeClr val="dk1"/>
                </a:solidFill>
                <a:latin typeface="Arial"/>
                <a:ea typeface="Arial"/>
                <a:cs typeface="Arial"/>
                <a:sym typeface="Arial"/>
              </a:rPr>
              <a:t> Figure 10.14   Selecting the controls to embed in Scroll View. </a:t>
            </a:r>
          </a:p>
        </p:txBody>
      </p:sp>
      <p:sp>
        <p:nvSpPr>
          <p:cNvPr id="210" name="Shape 210"/>
          <p:cNvSpPr txBox="1"/>
          <p:nvPr/>
        </p:nvSpPr>
        <p:spPr>
          <a:xfrm>
            <a:off x="1431925" y="981521"/>
            <a:ext cx="7315200" cy="46166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2400" u="none" cap="none" strike="noStrike">
                <a:solidFill>
                  <a:schemeClr val="dk1"/>
                </a:solidFill>
                <a:latin typeface="Arial"/>
                <a:ea typeface="Arial"/>
                <a:cs typeface="Arial"/>
                <a:sym typeface="Arial"/>
              </a:rPr>
              <a:t> The scroll view is used extensively throughout iOS</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5" name="Shape 215"/>
        <p:cNvGrpSpPr/>
        <p:nvPr/>
      </p:nvGrpSpPr>
      <p:grpSpPr>
        <a:xfrm>
          <a:off x="0" y="0"/>
          <a:ext cx="0" cy="0"/>
          <a:chOff x="0" y="0"/>
          <a:chExt cx="0" cy="0"/>
        </a:xfrm>
      </p:grpSpPr>
      <p:sp>
        <p:nvSpPr>
          <p:cNvPr id="216" name="Shape 216"/>
          <p:cNvSpPr txBox="1"/>
          <p:nvPr>
            <p:ph idx="11" type="ftr"/>
          </p:nvPr>
        </p:nvSpPr>
        <p:spPr>
          <a:xfrm>
            <a:off x="762000" y="7110413"/>
            <a:ext cx="8610599" cy="509586"/>
          </a:xfrm>
          <a:prstGeom prst="rect">
            <a:avLst/>
          </a:prstGeom>
          <a:noFill/>
          <a:ln>
            <a:noFill/>
          </a:ln>
        </p:spPr>
        <p:txBody>
          <a:bodyPr anchorCtr="0" anchor="t" bIns="50725" lIns="101450" rIns="101450" tIns="50725">
            <a:noAutofit/>
          </a:bodyPr>
          <a:lstStyle/>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From </a:t>
            </a:r>
            <a:r>
              <a:rPr b="0" i="1" lang="en-US" sz="1200" u="none" cap="none" strike="noStrike">
                <a:solidFill>
                  <a:schemeClr val="dk2"/>
                </a:solidFill>
                <a:latin typeface="Arial"/>
                <a:ea typeface="Arial"/>
                <a:cs typeface="Arial"/>
                <a:sym typeface="Arial"/>
              </a:rPr>
              <a:t>Learning Mobile App Development</a:t>
            </a:r>
            <a:r>
              <a:rPr b="0" i="0" lang="en-US" sz="1200" u="none" cap="none" strike="noStrike">
                <a:solidFill>
                  <a:schemeClr val="dk2"/>
                </a:solidFill>
                <a:latin typeface="Arial"/>
                <a:ea typeface="Arial"/>
                <a:cs typeface="Arial"/>
                <a:sym typeface="Arial"/>
              </a:rPr>
              <a:t> by Jakob Iversen and Michael Eierman</a:t>
            </a:r>
          </a:p>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(ISBN: 032194786X) Copyright © 2014 Pearson Education, Inc. All rights reserved.</a:t>
            </a:r>
          </a:p>
        </p:txBody>
      </p:sp>
      <p:pic>
        <p:nvPicPr>
          <p:cNvPr id="217" name="Shape 217"/>
          <p:cNvPicPr preferRelativeResize="0"/>
          <p:nvPr/>
        </p:nvPicPr>
        <p:blipFill rotWithShape="1">
          <a:blip r:embed="rId3">
            <a:alphaModFix/>
          </a:blip>
          <a:srcRect b="0" l="0" r="0" t="0"/>
          <a:stretch/>
        </p:blipFill>
        <p:spPr>
          <a:xfrm>
            <a:off x="1295400" y="1828800"/>
            <a:ext cx="7696199" cy="4303713"/>
          </a:xfrm>
          <a:prstGeom prst="rect">
            <a:avLst/>
          </a:prstGeom>
          <a:noFill/>
          <a:ln>
            <a:noFill/>
          </a:ln>
        </p:spPr>
      </p:pic>
      <p:sp>
        <p:nvSpPr>
          <p:cNvPr id="218" name="Shape 218"/>
          <p:cNvSpPr txBox="1"/>
          <p:nvPr/>
        </p:nvSpPr>
        <p:spPr>
          <a:xfrm>
            <a:off x="3102768" y="6454337"/>
            <a:ext cx="7483474" cy="304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400" u="none" cap="none" strike="noStrike">
                <a:solidFill>
                  <a:schemeClr val="dk1"/>
                </a:solidFill>
                <a:latin typeface="Arial"/>
                <a:ea typeface="Arial"/>
                <a:cs typeface="Arial"/>
                <a:sym typeface="Arial"/>
              </a:rPr>
              <a:t> Figure 10.15   Adding a Navigation Controller. </a:t>
            </a:r>
          </a:p>
        </p:txBody>
      </p:sp>
      <p:sp>
        <p:nvSpPr>
          <p:cNvPr id="219" name="Shape 219"/>
          <p:cNvSpPr txBox="1"/>
          <p:nvPr/>
        </p:nvSpPr>
        <p:spPr>
          <a:xfrm>
            <a:off x="1350169" y="303212"/>
            <a:ext cx="8001000" cy="1323439"/>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In MyContactList, add a Navigation Controller to the Contacts Controller.</a:t>
            </a:r>
          </a:p>
          <a:p>
            <a:pPr indent="-342900" lvl="0" marL="342900" marR="0" rtl="0" algn="l">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This allows the Tab Bar to be connected to the Navigation Controller, which is connected to the View Controller.</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 name="Shape 68"/>
        <p:cNvGrpSpPr/>
        <p:nvPr/>
      </p:nvGrpSpPr>
      <p:grpSpPr>
        <a:xfrm>
          <a:off x="0" y="0"/>
          <a:ext cx="0" cy="0"/>
          <a:chOff x="0" y="0"/>
          <a:chExt cx="0" cy="0"/>
        </a:xfrm>
      </p:grpSpPr>
      <p:sp>
        <p:nvSpPr>
          <p:cNvPr id="69" name="Shape 69"/>
          <p:cNvSpPr txBox="1"/>
          <p:nvPr>
            <p:ph idx="11" type="ftr"/>
          </p:nvPr>
        </p:nvSpPr>
        <p:spPr>
          <a:xfrm>
            <a:off x="762000" y="7110413"/>
            <a:ext cx="8610599" cy="509586"/>
          </a:xfrm>
          <a:prstGeom prst="rect">
            <a:avLst/>
          </a:prstGeom>
          <a:noFill/>
          <a:ln>
            <a:noFill/>
          </a:ln>
        </p:spPr>
        <p:txBody>
          <a:bodyPr anchorCtr="0" anchor="t" bIns="50725" lIns="101450" rIns="101450" tIns="50725">
            <a:noAutofit/>
          </a:bodyPr>
          <a:lstStyle/>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From </a:t>
            </a:r>
            <a:r>
              <a:rPr b="0" i="1" lang="en-US" sz="1200" u="none" cap="none" strike="noStrike">
                <a:solidFill>
                  <a:schemeClr val="dk2"/>
                </a:solidFill>
                <a:latin typeface="Arial"/>
                <a:ea typeface="Arial"/>
                <a:cs typeface="Arial"/>
                <a:sym typeface="Arial"/>
              </a:rPr>
              <a:t>Learning Mobile App Development</a:t>
            </a:r>
            <a:r>
              <a:rPr b="0" i="0" lang="en-US" sz="1200" u="none" cap="none" strike="noStrike">
                <a:solidFill>
                  <a:schemeClr val="dk2"/>
                </a:solidFill>
                <a:latin typeface="Arial"/>
                <a:ea typeface="Arial"/>
                <a:cs typeface="Arial"/>
                <a:sym typeface="Arial"/>
              </a:rPr>
              <a:t> by Jakob Iversen and Michael Eierman</a:t>
            </a:r>
          </a:p>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(ISBN: 032194786X) Copyright © 2014 Pearson Education, Inc. All rights reserved.</a:t>
            </a:r>
          </a:p>
        </p:txBody>
      </p:sp>
      <p:sp>
        <p:nvSpPr>
          <p:cNvPr id="70" name="Shape 70"/>
          <p:cNvSpPr txBox="1"/>
          <p:nvPr/>
        </p:nvSpPr>
        <p:spPr>
          <a:xfrm>
            <a:off x="969169" y="2055811"/>
            <a:ext cx="8763000" cy="3046988"/>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In creating iOS apps, designers create multiple screens for each app. </a:t>
            </a:r>
          </a:p>
          <a:p>
            <a:pPr indent="-342900" lvl="0" marL="342900" marR="0" rtl="0" algn="l">
              <a:spcBef>
                <a:spcPts val="0"/>
              </a:spcBef>
              <a:spcAft>
                <a:spcPts val="0"/>
              </a:spcAft>
              <a:buClr>
                <a:schemeClr val="dk1"/>
              </a:buClr>
              <a:buFont typeface="Arial"/>
              <a:buNone/>
            </a:pPr>
            <a:r>
              <a:t/>
            </a:r>
            <a:endParaRPr b="0" i="0" sz="2400" u="none" cap="none" strike="noStrike">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Each screen is managed by an instance of the UIViewController class.</a:t>
            </a:r>
          </a:p>
          <a:p>
            <a:pPr indent="-342900" lvl="0" marL="342900" marR="0" rtl="0" algn="l">
              <a:spcBef>
                <a:spcPts val="0"/>
              </a:spcBef>
              <a:spcAft>
                <a:spcPts val="0"/>
              </a:spcAft>
              <a:buClr>
                <a:schemeClr val="dk1"/>
              </a:buClr>
              <a:buFont typeface="Arial"/>
              <a:buNone/>
            </a:pPr>
            <a:r>
              <a:t/>
            </a:r>
            <a:endParaRPr b="0" i="0" sz="2400" u="none" cap="none" strike="noStrike">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This class is where other UIView objects for the various user interface elements are added. </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4" name="Shape 224"/>
        <p:cNvGrpSpPr/>
        <p:nvPr/>
      </p:nvGrpSpPr>
      <p:grpSpPr>
        <a:xfrm>
          <a:off x="0" y="0"/>
          <a:ext cx="0" cy="0"/>
          <a:chOff x="0" y="0"/>
          <a:chExt cx="0" cy="0"/>
        </a:xfrm>
      </p:grpSpPr>
      <p:sp>
        <p:nvSpPr>
          <p:cNvPr id="225" name="Shape 225"/>
          <p:cNvSpPr txBox="1"/>
          <p:nvPr>
            <p:ph idx="11" type="ftr"/>
          </p:nvPr>
        </p:nvSpPr>
        <p:spPr>
          <a:xfrm>
            <a:off x="762000" y="7110413"/>
            <a:ext cx="8610599" cy="509586"/>
          </a:xfrm>
          <a:prstGeom prst="rect">
            <a:avLst/>
          </a:prstGeom>
          <a:noFill/>
          <a:ln>
            <a:noFill/>
          </a:ln>
        </p:spPr>
        <p:txBody>
          <a:bodyPr anchorCtr="0" anchor="t" bIns="50725" lIns="101450" rIns="101450" tIns="50725">
            <a:noAutofit/>
          </a:bodyPr>
          <a:lstStyle/>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From </a:t>
            </a:r>
            <a:r>
              <a:rPr b="0" i="1" lang="en-US" sz="1200" u="none" cap="none" strike="noStrike">
                <a:solidFill>
                  <a:schemeClr val="dk2"/>
                </a:solidFill>
                <a:latin typeface="Arial"/>
                <a:ea typeface="Arial"/>
                <a:cs typeface="Arial"/>
                <a:sym typeface="Arial"/>
              </a:rPr>
              <a:t>Learning Mobile App Development</a:t>
            </a:r>
            <a:r>
              <a:rPr b="0" i="0" lang="en-US" sz="1200" u="none" cap="none" strike="noStrike">
                <a:solidFill>
                  <a:schemeClr val="dk2"/>
                </a:solidFill>
                <a:latin typeface="Arial"/>
                <a:ea typeface="Arial"/>
                <a:cs typeface="Arial"/>
                <a:sym typeface="Arial"/>
              </a:rPr>
              <a:t> by Jakob Iversen and Michael Eierman</a:t>
            </a:r>
          </a:p>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(ISBN: 032194786X) Copyright © 2014 Pearson Education, Inc. All rights reserved.</a:t>
            </a:r>
          </a:p>
        </p:txBody>
      </p:sp>
      <p:pic>
        <p:nvPicPr>
          <p:cNvPr id="226" name="Shape 226"/>
          <p:cNvPicPr preferRelativeResize="0"/>
          <p:nvPr/>
        </p:nvPicPr>
        <p:blipFill rotWithShape="1">
          <a:blip r:embed="rId3">
            <a:alphaModFix/>
          </a:blip>
          <a:srcRect b="0" l="0" r="0" t="0"/>
          <a:stretch/>
        </p:blipFill>
        <p:spPr>
          <a:xfrm>
            <a:off x="1634330" y="1751011"/>
            <a:ext cx="6865937" cy="3740149"/>
          </a:xfrm>
          <a:prstGeom prst="rect">
            <a:avLst/>
          </a:prstGeom>
          <a:noFill/>
          <a:ln>
            <a:noFill/>
          </a:ln>
        </p:spPr>
      </p:pic>
      <p:sp>
        <p:nvSpPr>
          <p:cNvPr id="227" name="Shape 227"/>
          <p:cNvSpPr txBox="1"/>
          <p:nvPr/>
        </p:nvSpPr>
        <p:spPr>
          <a:xfrm>
            <a:off x="2264568" y="6192901"/>
            <a:ext cx="7483474" cy="304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400" u="none" cap="none" strike="noStrike">
                <a:solidFill>
                  <a:schemeClr val="dk1"/>
                </a:solidFill>
                <a:latin typeface="Arial"/>
                <a:ea typeface="Arial"/>
                <a:cs typeface="Arial"/>
                <a:sym typeface="Arial"/>
              </a:rPr>
              <a:t> Figure 10.16   Setting the Y placement for the Segmented Control. </a:t>
            </a:r>
          </a:p>
        </p:txBody>
      </p:sp>
      <p:sp>
        <p:nvSpPr>
          <p:cNvPr id="228" name="Shape 228"/>
          <p:cNvSpPr txBox="1"/>
          <p:nvPr/>
        </p:nvSpPr>
        <p:spPr>
          <a:xfrm>
            <a:off x="1654968" y="531812"/>
            <a:ext cx="6934199" cy="1015662"/>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The Segmented Control is hidden, select it in the Dock, and then use the Size Inspector in the right sidebar to change the Y coordinate to 70 (Figure 10.16). </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3" name="Shape 233"/>
        <p:cNvGrpSpPr/>
        <p:nvPr/>
      </p:nvGrpSpPr>
      <p:grpSpPr>
        <a:xfrm>
          <a:off x="0" y="0"/>
          <a:ext cx="0" cy="0"/>
          <a:chOff x="0" y="0"/>
          <a:chExt cx="0" cy="0"/>
        </a:xfrm>
      </p:grpSpPr>
      <p:sp>
        <p:nvSpPr>
          <p:cNvPr id="234" name="Shape 234"/>
          <p:cNvSpPr txBox="1"/>
          <p:nvPr>
            <p:ph idx="11" type="ftr"/>
          </p:nvPr>
        </p:nvSpPr>
        <p:spPr>
          <a:xfrm>
            <a:off x="762000" y="7110413"/>
            <a:ext cx="8610599" cy="509586"/>
          </a:xfrm>
          <a:prstGeom prst="rect">
            <a:avLst/>
          </a:prstGeom>
          <a:noFill/>
          <a:ln>
            <a:noFill/>
          </a:ln>
        </p:spPr>
        <p:txBody>
          <a:bodyPr anchorCtr="0" anchor="t" bIns="50725" lIns="101450" rIns="101450" tIns="50725">
            <a:noAutofit/>
          </a:bodyPr>
          <a:lstStyle/>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From </a:t>
            </a:r>
            <a:r>
              <a:rPr b="0" i="1" lang="en-US" sz="1200" u="none" cap="none" strike="noStrike">
                <a:solidFill>
                  <a:schemeClr val="dk2"/>
                </a:solidFill>
                <a:latin typeface="Arial"/>
                <a:ea typeface="Arial"/>
                <a:cs typeface="Arial"/>
                <a:sym typeface="Arial"/>
              </a:rPr>
              <a:t>Learning Mobile App Development</a:t>
            </a:r>
            <a:r>
              <a:rPr b="0" i="0" lang="en-US" sz="1200" u="none" cap="none" strike="noStrike">
                <a:solidFill>
                  <a:schemeClr val="dk2"/>
                </a:solidFill>
                <a:latin typeface="Arial"/>
                <a:ea typeface="Arial"/>
                <a:cs typeface="Arial"/>
                <a:sym typeface="Arial"/>
              </a:rPr>
              <a:t> by Jakob Iversen and Michael Eierman</a:t>
            </a:r>
          </a:p>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(ISBN: 032194786X) Copyright © 2014 Pearson Education, Inc. All rights reserved.</a:t>
            </a:r>
          </a:p>
        </p:txBody>
      </p:sp>
      <p:pic>
        <p:nvPicPr>
          <p:cNvPr id="235" name="Shape 235"/>
          <p:cNvPicPr preferRelativeResize="0"/>
          <p:nvPr/>
        </p:nvPicPr>
        <p:blipFill rotWithShape="1">
          <a:blip r:embed="rId3">
            <a:alphaModFix/>
          </a:blip>
          <a:srcRect b="0" l="0" r="0" t="0"/>
          <a:stretch/>
        </p:blipFill>
        <p:spPr>
          <a:xfrm>
            <a:off x="1447800" y="3048000"/>
            <a:ext cx="7354888" cy="1752600"/>
          </a:xfrm>
          <a:prstGeom prst="rect">
            <a:avLst/>
          </a:prstGeom>
          <a:noFill/>
          <a:ln>
            <a:noFill/>
          </a:ln>
        </p:spPr>
      </p:pic>
      <p:sp>
        <p:nvSpPr>
          <p:cNvPr id="236" name="Shape 236"/>
          <p:cNvSpPr txBox="1"/>
          <p:nvPr/>
        </p:nvSpPr>
        <p:spPr>
          <a:xfrm>
            <a:off x="3102768" y="5027612"/>
            <a:ext cx="7483474" cy="304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400" u="none" cap="none" strike="noStrike">
                <a:solidFill>
                  <a:schemeClr val="dk1"/>
                </a:solidFill>
                <a:latin typeface="Arial"/>
                <a:ea typeface="Arial"/>
                <a:cs typeface="Arial"/>
                <a:sym typeface="Arial"/>
              </a:rPr>
              <a:t> Figure 10.17   Setting the navigation bar Title. </a:t>
            </a:r>
          </a:p>
        </p:txBody>
      </p:sp>
      <p:sp>
        <p:nvSpPr>
          <p:cNvPr id="237" name="Shape 237"/>
          <p:cNvSpPr txBox="1"/>
          <p:nvPr/>
        </p:nvSpPr>
        <p:spPr>
          <a:xfrm>
            <a:off x="1431925" y="1065212"/>
            <a:ext cx="7483474" cy="1323439"/>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Set the title of the navigation bar by selecting the Contacts Controller’s Navigation. </a:t>
            </a:r>
          </a:p>
          <a:p>
            <a:pPr indent="-342900" lvl="0" marL="342900" marR="0" rtl="0" algn="l">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Item in the Dock and then use the Attributes Inspector to set the Title to  Contact (Figure  10.17). </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2" name="Shape 242"/>
        <p:cNvGrpSpPr/>
        <p:nvPr/>
      </p:nvGrpSpPr>
      <p:grpSpPr>
        <a:xfrm>
          <a:off x="0" y="0"/>
          <a:ext cx="0" cy="0"/>
          <a:chOff x="0" y="0"/>
          <a:chExt cx="0" cy="0"/>
        </a:xfrm>
      </p:grpSpPr>
      <p:sp>
        <p:nvSpPr>
          <p:cNvPr id="243" name="Shape 243"/>
          <p:cNvSpPr txBox="1"/>
          <p:nvPr>
            <p:ph idx="11" type="ftr"/>
          </p:nvPr>
        </p:nvSpPr>
        <p:spPr>
          <a:xfrm>
            <a:off x="762000" y="7110413"/>
            <a:ext cx="8610599" cy="509586"/>
          </a:xfrm>
          <a:prstGeom prst="rect">
            <a:avLst/>
          </a:prstGeom>
          <a:noFill/>
          <a:ln>
            <a:noFill/>
          </a:ln>
        </p:spPr>
        <p:txBody>
          <a:bodyPr anchorCtr="0" anchor="t" bIns="50725" lIns="101450" rIns="101450" tIns="50725">
            <a:noAutofit/>
          </a:bodyPr>
          <a:lstStyle/>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From </a:t>
            </a:r>
            <a:r>
              <a:rPr b="0" i="1" lang="en-US" sz="1200" u="none" cap="none" strike="noStrike">
                <a:solidFill>
                  <a:schemeClr val="dk2"/>
                </a:solidFill>
                <a:latin typeface="Arial"/>
                <a:ea typeface="Arial"/>
                <a:cs typeface="Arial"/>
                <a:sym typeface="Arial"/>
              </a:rPr>
              <a:t>Learning Mobile App Development</a:t>
            </a:r>
            <a:r>
              <a:rPr b="0" i="0" lang="en-US" sz="1200" u="none" cap="none" strike="noStrike">
                <a:solidFill>
                  <a:schemeClr val="dk2"/>
                </a:solidFill>
                <a:latin typeface="Arial"/>
                <a:ea typeface="Arial"/>
                <a:cs typeface="Arial"/>
                <a:sym typeface="Arial"/>
              </a:rPr>
              <a:t> by Jakob Iversen and Michael Eierman</a:t>
            </a:r>
          </a:p>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(ISBN: 032194786X) Copyright © 2014 Pearson Education, Inc. All rights reserved.</a:t>
            </a:r>
          </a:p>
        </p:txBody>
      </p:sp>
      <p:pic>
        <p:nvPicPr>
          <p:cNvPr id="244" name="Shape 244"/>
          <p:cNvPicPr preferRelativeResize="0"/>
          <p:nvPr/>
        </p:nvPicPr>
        <p:blipFill rotWithShape="1">
          <a:blip r:embed="rId3">
            <a:alphaModFix/>
          </a:blip>
          <a:srcRect b="0" l="0" r="0" t="0"/>
          <a:stretch/>
        </p:blipFill>
        <p:spPr>
          <a:xfrm>
            <a:off x="1219200" y="2590800"/>
            <a:ext cx="7696199" cy="2343150"/>
          </a:xfrm>
          <a:prstGeom prst="rect">
            <a:avLst/>
          </a:prstGeom>
          <a:noFill/>
          <a:ln>
            <a:noFill/>
          </a:ln>
        </p:spPr>
      </p:pic>
      <p:sp>
        <p:nvSpPr>
          <p:cNvPr id="245" name="Shape 245"/>
          <p:cNvSpPr txBox="1"/>
          <p:nvPr/>
        </p:nvSpPr>
        <p:spPr>
          <a:xfrm>
            <a:off x="1431925" y="6629400"/>
            <a:ext cx="7483474" cy="304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400" u="none" cap="none" strike="noStrike">
                <a:solidFill>
                  <a:schemeClr val="dk1"/>
                </a:solidFill>
                <a:latin typeface="Arial"/>
                <a:ea typeface="Arial"/>
                <a:cs typeface="Arial"/>
                <a:sym typeface="Arial"/>
              </a:rPr>
              <a:t> Figure 10.18   Setting the Navigation Bar Title for the Birthdate View Controller. </a:t>
            </a:r>
          </a:p>
        </p:txBody>
      </p:sp>
      <p:sp>
        <p:nvSpPr>
          <p:cNvPr id="246" name="Shape 246"/>
          <p:cNvSpPr txBox="1"/>
          <p:nvPr/>
        </p:nvSpPr>
        <p:spPr>
          <a:xfrm>
            <a:off x="1121569" y="836612"/>
            <a:ext cx="8381999" cy="1323439"/>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Select the new Navigation Item and set its Title to Pick Birthdate ( Figure  10.18 ).</a:t>
            </a:r>
          </a:p>
          <a:p>
            <a:pPr indent="-342900" lvl="0" marL="342900" marR="0" rtl="0" algn="l">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The connections between view controllers are called segues.</a:t>
            </a:r>
          </a:p>
          <a:p>
            <a:pPr indent="-342900" lvl="0" marL="342900" marR="0" rtl="0" algn="l">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Segues define how screens will transition back and forth.  </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1" name="Shape 251"/>
        <p:cNvGrpSpPr/>
        <p:nvPr/>
      </p:nvGrpSpPr>
      <p:grpSpPr>
        <a:xfrm>
          <a:off x="0" y="0"/>
          <a:ext cx="0" cy="0"/>
          <a:chOff x="0" y="0"/>
          <a:chExt cx="0" cy="0"/>
        </a:xfrm>
      </p:grpSpPr>
      <p:sp>
        <p:nvSpPr>
          <p:cNvPr id="252" name="Shape 252"/>
          <p:cNvSpPr txBox="1"/>
          <p:nvPr>
            <p:ph idx="11" type="ftr"/>
          </p:nvPr>
        </p:nvSpPr>
        <p:spPr>
          <a:xfrm>
            <a:off x="762000" y="7110413"/>
            <a:ext cx="8610599" cy="509586"/>
          </a:xfrm>
          <a:prstGeom prst="rect">
            <a:avLst/>
          </a:prstGeom>
          <a:noFill/>
          <a:ln>
            <a:noFill/>
          </a:ln>
        </p:spPr>
        <p:txBody>
          <a:bodyPr anchorCtr="0" anchor="t" bIns="50725" lIns="101450" rIns="101450" tIns="50725">
            <a:noAutofit/>
          </a:bodyPr>
          <a:lstStyle/>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From </a:t>
            </a:r>
            <a:r>
              <a:rPr b="0" i="1" lang="en-US" sz="1200" u="none" cap="none" strike="noStrike">
                <a:solidFill>
                  <a:schemeClr val="dk2"/>
                </a:solidFill>
                <a:latin typeface="Arial"/>
                <a:ea typeface="Arial"/>
                <a:cs typeface="Arial"/>
                <a:sym typeface="Arial"/>
              </a:rPr>
              <a:t>Learning Mobile App Development</a:t>
            </a:r>
            <a:r>
              <a:rPr b="0" i="0" lang="en-US" sz="1200" u="none" cap="none" strike="noStrike">
                <a:solidFill>
                  <a:schemeClr val="dk2"/>
                </a:solidFill>
                <a:latin typeface="Arial"/>
                <a:ea typeface="Arial"/>
                <a:cs typeface="Arial"/>
                <a:sym typeface="Arial"/>
              </a:rPr>
              <a:t> by Jakob Iversen and Michael Eierman</a:t>
            </a:r>
          </a:p>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(ISBN: 032194786X) Copyright © 2014 Pearson Education, Inc. All rights reserved.</a:t>
            </a:r>
          </a:p>
        </p:txBody>
      </p:sp>
      <p:pic>
        <p:nvPicPr>
          <p:cNvPr id="253" name="Shape 253"/>
          <p:cNvPicPr preferRelativeResize="0"/>
          <p:nvPr/>
        </p:nvPicPr>
        <p:blipFill rotWithShape="1">
          <a:blip r:embed="rId3">
            <a:alphaModFix/>
          </a:blip>
          <a:srcRect b="0" l="0" r="0" t="0"/>
          <a:stretch/>
        </p:blipFill>
        <p:spPr>
          <a:xfrm>
            <a:off x="3429000" y="1524000"/>
            <a:ext cx="3217862" cy="4640263"/>
          </a:xfrm>
          <a:prstGeom prst="rect">
            <a:avLst/>
          </a:prstGeom>
          <a:noFill/>
          <a:ln>
            <a:noFill/>
          </a:ln>
        </p:spPr>
      </p:pic>
      <p:sp>
        <p:nvSpPr>
          <p:cNvPr id="254" name="Shape 254"/>
          <p:cNvSpPr txBox="1"/>
          <p:nvPr/>
        </p:nvSpPr>
        <p:spPr>
          <a:xfrm>
            <a:off x="1431925" y="6629400"/>
            <a:ext cx="7483474" cy="51752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400" u="none" cap="none" strike="noStrike">
                <a:solidFill>
                  <a:schemeClr val="dk1"/>
                </a:solidFill>
                <a:latin typeface="Arial"/>
                <a:ea typeface="Arial"/>
                <a:cs typeface="Arial"/>
                <a:sym typeface="Arial"/>
              </a:rPr>
              <a:t>Figure 10.19   The Date screen with the navigation controller and button to go back to Contacts. </a:t>
            </a:r>
          </a:p>
        </p:txBody>
      </p:sp>
      <p:sp>
        <p:nvSpPr>
          <p:cNvPr id="255" name="Shape 255"/>
          <p:cNvSpPr txBox="1"/>
          <p:nvPr/>
        </p:nvSpPr>
        <p:spPr>
          <a:xfrm>
            <a:off x="1197769" y="303212"/>
            <a:ext cx="7619999" cy="707886"/>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Run the app and tap the Change button, and you should see the Date screen as shown in Figure 10.19 </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0" name="Shape 260"/>
        <p:cNvGrpSpPr/>
        <p:nvPr/>
      </p:nvGrpSpPr>
      <p:grpSpPr>
        <a:xfrm>
          <a:off x="0" y="0"/>
          <a:ext cx="0" cy="0"/>
          <a:chOff x="0" y="0"/>
          <a:chExt cx="0" cy="0"/>
        </a:xfrm>
      </p:grpSpPr>
      <p:sp>
        <p:nvSpPr>
          <p:cNvPr id="261" name="Shape 261"/>
          <p:cNvSpPr txBox="1"/>
          <p:nvPr>
            <p:ph idx="11" type="ftr"/>
          </p:nvPr>
        </p:nvSpPr>
        <p:spPr>
          <a:xfrm>
            <a:off x="762000" y="7110413"/>
            <a:ext cx="8610599" cy="509586"/>
          </a:xfrm>
          <a:prstGeom prst="rect">
            <a:avLst/>
          </a:prstGeom>
          <a:noFill/>
          <a:ln>
            <a:noFill/>
          </a:ln>
        </p:spPr>
        <p:txBody>
          <a:bodyPr anchorCtr="0" anchor="t" bIns="50725" lIns="101450" rIns="101450" tIns="50725">
            <a:noAutofit/>
          </a:bodyPr>
          <a:lstStyle/>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From </a:t>
            </a:r>
            <a:r>
              <a:rPr b="0" i="1" lang="en-US" sz="1200" u="none" cap="none" strike="noStrike">
                <a:solidFill>
                  <a:schemeClr val="dk2"/>
                </a:solidFill>
                <a:latin typeface="Arial"/>
                <a:ea typeface="Arial"/>
                <a:cs typeface="Arial"/>
                <a:sym typeface="Arial"/>
              </a:rPr>
              <a:t>Learning Mobile App Development</a:t>
            </a:r>
            <a:r>
              <a:rPr b="0" i="0" lang="en-US" sz="1200" u="none" cap="none" strike="noStrike">
                <a:solidFill>
                  <a:schemeClr val="dk2"/>
                </a:solidFill>
                <a:latin typeface="Arial"/>
                <a:ea typeface="Arial"/>
                <a:cs typeface="Arial"/>
                <a:sym typeface="Arial"/>
              </a:rPr>
              <a:t> by Jakob Iversen and Michael Eierman</a:t>
            </a:r>
          </a:p>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(ISBN: 032194786X) Copyright © 2014 Pearson Education, Inc. All rights reserved.</a:t>
            </a:r>
          </a:p>
        </p:txBody>
      </p:sp>
      <p:sp>
        <p:nvSpPr>
          <p:cNvPr id="262" name="Shape 262"/>
          <p:cNvSpPr txBox="1"/>
          <p:nvPr/>
        </p:nvSpPr>
        <p:spPr>
          <a:xfrm>
            <a:off x="1350169" y="1141412"/>
            <a:ext cx="8098631" cy="4893647"/>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Adding the capability to choose a date on the Date screen:</a:t>
            </a:r>
          </a:p>
          <a:p>
            <a:pPr indent="-342900" lvl="0" marL="342900" marR="0" rtl="0" algn="l">
              <a:spcBef>
                <a:spcPts val="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Open the Storyboard and drag in a Date Picker from the toolbox and place it at the top of the Date View Controller. </a:t>
            </a:r>
          </a:p>
          <a:p>
            <a:pPr indent="-342900" lvl="0" marL="342900" marR="0" rtl="0" algn="l">
              <a:spcBef>
                <a:spcPts val="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The Date Picker can be configured to work with </a:t>
            </a:r>
          </a:p>
          <a:p>
            <a:pPr indent="0" lvl="0" marL="0" marR="0" rtl="0" algn="l">
              <a:spcBef>
                <a:spcPts val="0"/>
              </a:spcBef>
              <a:spcAft>
                <a:spcPts val="0"/>
              </a:spcAft>
              <a:buSzPct val="25000"/>
              <a:buNone/>
            </a:pPr>
            <a:r>
              <a:rPr b="0" i="0" lang="en-US" sz="2400" u="none" cap="none" strike="noStrike">
                <a:solidFill>
                  <a:schemeClr val="dk1"/>
                </a:solidFill>
                <a:latin typeface="Arial"/>
                <a:ea typeface="Arial"/>
                <a:cs typeface="Arial"/>
                <a:sym typeface="Arial"/>
              </a:rPr>
              <a:t>both time and date. </a:t>
            </a:r>
          </a:p>
          <a:p>
            <a:pPr indent="-342900" lvl="0" marL="342900" marR="0" rtl="0" algn="l">
              <a:spcBef>
                <a:spcPts val="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Use only dates, open the Attributes Inspector and </a:t>
            </a:r>
          </a:p>
          <a:p>
            <a:pPr indent="0" lvl="0" marL="0" marR="0" rtl="0" algn="l">
              <a:spcBef>
                <a:spcPts val="0"/>
              </a:spcBef>
              <a:spcAft>
                <a:spcPts val="0"/>
              </a:spcAft>
              <a:buSzPct val="25000"/>
              <a:buNone/>
            </a:pPr>
            <a:r>
              <a:rPr b="0" i="0" lang="en-US" sz="2400" u="none" cap="none" strike="noStrike">
                <a:solidFill>
                  <a:schemeClr val="dk1"/>
                </a:solidFill>
                <a:latin typeface="Arial"/>
                <a:ea typeface="Arial"/>
                <a:cs typeface="Arial"/>
                <a:sym typeface="Arial"/>
              </a:rPr>
              <a:t>change the Mode to Date. </a:t>
            </a:r>
          </a:p>
          <a:p>
            <a:pPr indent="-342900" lvl="0" marL="342900" marR="0" rtl="0" algn="l">
              <a:spcBef>
                <a:spcPts val="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Designers can set the default date and constrain </a:t>
            </a:r>
          </a:p>
          <a:p>
            <a:pPr indent="0" lvl="0" marL="0" marR="0" rtl="0" algn="l">
              <a:spcBef>
                <a:spcPts val="0"/>
              </a:spcBef>
              <a:spcAft>
                <a:spcPts val="0"/>
              </a:spcAft>
              <a:buSzPct val="25000"/>
              <a:buNone/>
            </a:pPr>
            <a:r>
              <a:rPr b="0" i="0" lang="en-US" sz="2400" u="none" cap="none" strike="noStrike">
                <a:solidFill>
                  <a:schemeClr val="dk1"/>
                </a:solidFill>
                <a:latin typeface="Arial"/>
                <a:ea typeface="Arial"/>
                <a:cs typeface="Arial"/>
                <a:sym typeface="Arial"/>
              </a:rPr>
              <a:t>the picker between specific dates. </a:t>
            </a:r>
          </a:p>
          <a:p>
            <a:pPr indent="-342900" lvl="0" marL="342900" marR="0" rtl="0" algn="l">
              <a:spcBef>
                <a:spcPts val="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Run the app to ensure thee Date Picker shows up as expected.  </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7" name="Shape 267"/>
        <p:cNvGrpSpPr/>
        <p:nvPr/>
      </p:nvGrpSpPr>
      <p:grpSpPr>
        <a:xfrm>
          <a:off x="0" y="0"/>
          <a:ext cx="0" cy="0"/>
          <a:chOff x="0" y="0"/>
          <a:chExt cx="0" cy="0"/>
        </a:xfrm>
      </p:grpSpPr>
      <p:sp>
        <p:nvSpPr>
          <p:cNvPr id="268" name="Shape 268"/>
          <p:cNvSpPr txBox="1"/>
          <p:nvPr>
            <p:ph idx="11" type="ftr"/>
          </p:nvPr>
        </p:nvSpPr>
        <p:spPr>
          <a:xfrm>
            <a:off x="762000" y="7110413"/>
            <a:ext cx="8610599" cy="509586"/>
          </a:xfrm>
          <a:prstGeom prst="rect">
            <a:avLst/>
          </a:prstGeom>
          <a:noFill/>
          <a:ln>
            <a:noFill/>
          </a:ln>
        </p:spPr>
        <p:txBody>
          <a:bodyPr anchorCtr="0" anchor="t" bIns="50725" lIns="101450" rIns="101450" tIns="50725">
            <a:noAutofit/>
          </a:bodyPr>
          <a:lstStyle/>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From </a:t>
            </a:r>
            <a:r>
              <a:rPr b="0" i="1" lang="en-US" sz="1200" u="none" cap="none" strike="noStrike">
                <a:solidFill>
                  <a:schemeClr val="dk2"/>
                </a:solidFill>
                <a:latin typeface="Arial"/>
                <a:ea typeface="Arial"/>
                <a:cs typeface="Arial"/>
                <a:sym typeface="Arial"/>
              </a:rPr>
              <a:t>Learning Mobile App Development</a:t>
            </a:r>
            <a:r>
              <a:rPr b="0" i="0" lang="en-US" sz="1200" u="none" cap="none" strike="noStrike">
                <a:solidFill>
                  <a:schemeClr val="dk2"/>
                </a:solidFill>
                <a:latin typeface="Arial"/>
                <a:ea typeface="Arial"/>
                <a:cs typeface="Arial"/>
                <a:sym typeface="Arial"/>
              </a:rPr>
              <a:t> by Jakob Iversen and Michael Eierman</a:t>
            </a:r>
          </a:p>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(ISBN: 032194786X) Copyright © 2014 Pearson Education, Inc. All rights reserved.</a:t>
            </a:r>
          </a:p>
        </p:txBody>
      </p:sp>
      <p:pic>
        <p:nvPicPr>
          <p:cNvPr id="269" name="Shape 269"/>
          <p:cNvPicPr preferRelativeResize="0"/>
          <p:nvPr/>
        </p:nvPicPr>
        <p:blipFill rotWithShape="1">
          <a:blip r:embed="rId3">
            <a:alphaModFix/>
          </a:blip>
          <a:srcRect b="0" l="0" r="0" t="0"/>
          <a:stretch/>
        </p:blipFill>
        <p:spPr>
          <a:xfrm>
            <a:off x="1981200" y="1752600"/>
            <a:ext cx="6373812" cy="4500562"/>
          </a:xfrm>
          <a:prstGeom prst="rect">
            <a:avLst/>
          </a:prstGeom>
          <a:noFill/>
          <a:ln>
            <a:noFill/>
          </a:ln>
        </p:spPr>
      </p:pic>
      <p:sp>
        <p:nvSpPr>
          <p:cNvPr id="270" name="Shape 270"/>
          <p:cNvSpPr txBox="1"/>
          <p:nvPr/>
        </p:nvSpPr>
        <p:spPr>
          <a:xfrm>
            <a:off x="1431925" y="6629400"/>
            <a:ext cx="7483474" cy="304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400" u="none" cap="none" strike="noStrike">
                <a:solidFill>
                  <a:schemeClr val="dk1"/>
                </a:solidFill>
                <a:latin typeface="Arial"/>
                <a:ea typeface="Arial"/>
                <a:cs typeface="Arial"/>
                <a:sym typeface="Arial"/>
              </a:rPr>
              <a:t> Figure 10.20   The completed navigation interface for the Contact and Date screens. </a:t>
            </a:r>
          </a:p>
        </p:txBody>
      </p:sp>
      <p:sp>
        <p:nvSpPr>
          <p:cNvPr id="271" name="Shape 271"/>
          <p:cNvSpPr txBox="1"/>
          <p:nvPr/>
        </p:nvSpPr>
        <p:spPr>
          <a:xfrm>
            <a:off x="1654968" y="531812"/>
            <a:ext cx="7467600" cy="1077217"/>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Figure  10.20 shows the completed navigation control hierarchy for the Contacts and Date View Controllers. </a:t>
            </a:r>
          </a:p>
          <a:p>
            <a:pPr indent="0" lvl="0" marL="0" marR="0" rtl="0" algn="l">
              <a:spcBef>
                <a:spcPts val="0"/>
              </a:spcBef>
              <a:spcAft>
                <a:spcPts val="0"/>
              </a:spcAft>
              <a:buNone/>
            </a:pPr>
            <a:r>
              <a:t/>
            </a:r>
            <a:endParaRPr b="0" i="0" sz="2400" u="none" cap="none" strike="noStrike">
              <a:solidFill>
                <a:schemeClr val="dk1"/>
              </a:solidFill>
              <a:latin typeface="Arial"/>
              <a:ea typeface="Arial"/>
              <a:cs typeface="Arial"/>
              <a:sym typeface="Arial"/>
            </a:endParaRP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6" name="Shape 276"/>
        <p:cNvGrpSpPr/>
        <p:nvPr/>
      </p:nvGrpSpPr>
      <p:grpSpPr>
        <a:xfrm>
          <a:off x="0" y="0"/>
          <a:ext cx="0" cy="0"/>
          <a:chOff x="0" y="0"/>
          <a:chExt cx="0" cy="0"/>
        </a:xfrm>
      </p:grpSpPr>
      <p:sp>
        <p:nvSpPr>
          <p:cNvPr id="277" name="Shape 277"/>
          <p:cNvSpPr txBox="1"/>
          <p:nvPr>
            <p:ph idx="11" type="ftr"/>
          </p:nvPr>
        </p:nvSpPr>
        <p:spPr>
          <a:xfrm>
            <a:off x="762000" y="7110413"/>
            <a:ext cx="8610599" cy="509586"/>
          </a:xfrm>
          <a:prstGeom prst="rect">
            <a:avLst/>
          </a:prstGeom>
          <a:noFill/>
          <a:ln>
            <a:noFill/>
          </a:ln>
        </p:spPr>
        <p:txBody>
          <a:bodyPr anchorCtr="0" anchor="t" bIns="50725" lIns="101450" rIns="101450" tIns="50725">
            <a:noAutofit/>
          </a:bodyPr>
          <a:lstStyle/>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From </a:t>
            </a:r>
            <a:r>
              <a:rPr b="0" i="1" lang="en-US" sz="1200" u="none" cap="none" strike="noStrike">
                <a:solidFill>
                  <a:schemeClr val="dk2"/>
                </a:solidFill>
                <a:latin typeface="Arial"/>
                <a:ea typeface="Arial"/>
                <a:cs typeface="Arial"/>
                <a:sym typeface="Arial"/>
              </a:rPr>
              <a:t>Learning Mobile App Development</a:t>
            </a:r>
            <a:r>
              <a:rPr b="0" i="0" lang="en-US" sz="1200" u="none" cap="none" strike="noStrike">
                <a:solidFill>
                  <a:schemeClr val="dk2"/>
                </a:solidFill>
                <a:latin typeface="Arial"/>
                <a:ea typeface="Arial"/>
                <a:cs typeface="Arial"/>
                <a:sym typeface="Arial"/>
              </a:rPr>
              <a:t> by Jakob Iversen and Michael Eierman</a:t>
            </a:r>
          </a:p>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(ISBN: 032194786X) Copyright © 2014 Pearson Education, Inc. All rights reserved.</a:t>
            </a:r>
          </a:p>
        </p:txBody>
      </p:sp>
      <p:pic>
        <p:nvPicPr>
          <p:cNvPr id="278" name="Shape 278"/>
          <p:cNvPicPr preferRelativeResize="0"/>
          <p:nvPr/>
        </p:nvPicPr>
        <p:blipFill rotWithShape="1">
          <a:blip r:embed="rId3">
            <a:alphaModFix/>
          </a:blip>
          <a:srcRect b="0" l="0" r="0" t="0"/>
          <a:stretch/>
        </p:blipFill>
        <p:spPr>
          <a:xfrm>
            <a:off x="1143000" y="2362200"/>
            <a:ext cx="7924799" cy="3251199"/>
          </a:xfrm>
          <a:prstGeom prst="rect">
            <a:avLst/>
          </a:prstGeom>
          <a:noFill/>
          <a:ln>
            <a:noFill/>
          </a:ln>
        </p:spPr>
      </p:pic>
      <p:sp>
        <p:nvSpPr>
          <p:cNvPr id="279" name="Shape 279"/>
          <p:cNvSpPr txBox="1"/>
          <p:nvPr/>
        </p:nvSpPr>
        <p:spPr>
          <a:xfrm>
            <a:off x="2874168" y="5816600"/>
            <a:ext cx="7483474" cy="304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400" u="none" cap="none" strike="noStrike">
                <a:solidFill>
                  <a:schemeClr val="dk1"/>
                </a:solidFill>
                <a:latin typeface="Arial"/>
                <a:ea typeface="Arial"/>
                <a:cs typeface="Arial"/>
                <a:sym typeface="Arial"/>
              </a:rPr>
              <a:t> Figure 10.21   Adding an action to change the edit mode. </a:t>
            </a:r>
          </a:p>
        </p:txBody>
      </p:sp>
      <p:sp>
        <p:nvSpPr>
          <p:cNvPr id="280" name="Shape 280"/>
          <p:cNvSpPr txBox="1"/>
          <p:nvPr/>
        </p:nvSpPr>
        <p:spPr>
          <a:xfrm>
            <a:off x="1124345" y="653870"/>
            <a:ext cx="8098631" cy="1200329"/>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To implement the capability to switch between view and </a:t>
            </a:r>
          </a:p>
          <a:p>
            <a:pPr indent="0" lvl="0" marL="0" marR="0" rtl="0" algn="l">
              <a:spcBef>
                <a:spcPts val="0"/>
              </a:spcBef>
              <a:spcAft>
                <a:spcPts val="0"/>
              </a:spcAft>
              <a:buSzPct val="25000"/>
              <a:buNone/>
            </a:pPr>
            <a:r>
              <a:rPr b="0" i="0" lang="en-US" sz="2400" u="none" cap="none" strike="noStrike">
                <a:solidFill>
                  <a:schemeClr val="dk1"/>
                </a:solidFill>
                <a:latin typeface="Arial"/>
                <a:ea typeface="Arial"/>
                <a:cs typeface="Arial"/>
                <a:sym typeface="Arial"/>
              </a:rPr>
              <a:t>edit modes designers must code adding an action to change the edit mode (Figure 10.21).</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5" name="Shape 75"/>
        <p:cNvGrpSpPr/>
        <p:nvPr/>
      </p:nvGrpSpPr>
      <p:grpSpPr>
        <a:xfrm>
          <a:off x="0" y="0"/>
          <a:ext cx="0" cy="0"/>
          <a:chOff x="0" y="0"/>
          <a:chExt cx="0" cy="0"/>
        </a:xfrm>
      </p:grpSpPr>
      <p:sp>
        <p:nvSpPr>
          <p:cNvPr id="76" name="Shape 76"/>
          <p:cNvSpPr txBox="1"/>
          <p:nvPr>
            <p:ph idx="11" type="ftr"/>
          </p:nvPr>
        </p:nvSpPr>
        <p:spPr>
          <a:xfrm>
            <a:off x="762000" y="7110413"/>
            <a:ext cx="8610599" cy="509586"/>
          </a:xfrm>
          <a:prstGeom prst="rect">
            <a:avLst/>
          </a:prstGeom>
          <a:noFill/>
          <a:ln>
            <a:noFill/>
          </a:ln>
        </p:spPr>
        <p:txBody>
          <a:bodyPr anchorCtr="0" anchor="t" bIns="50725" lIns="101450" rIns="101450" tIns="50725">
            <a:noAutofit/>
          </a:bodyPr>
          <a:lstStyle/>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From </a:t>
            </a:r>
            <a:r>
              <a:rPr b="0" i="1" lang="en-US" sz="1200" u="none" cap="none" strike="noStrike">
                <a:solidFill>
                  <a:schemeClr val="dk2"/>
                </a:solidFill>
                <a:latin typeface="Arial"/>
                <a:ea typeface="Arial"/>
                <a:cs typeface="Arial"/>
                <a:sym typeface="Arial"/>
              </a:rPr>
              <a:t>Learning Mobile App Development</a:t>
            </a:r>
            <a:r>
              <a:rPr b="0" i="0" lang="en-US" sz="1200" u="none" cap="none" strike="noStrike">
                <a:solidFill>
                  <a:schemeClr val="dk2"/>
                </a:solidFill>
                <a:latin typeface="Arial"/>
                <a:ea typeface="Arial"/>
                <a:cs typeface="Arial"/>
                <a:sym typeface="Arial"/>
              </a:rPr>
              <a:t> by Jakob Iversen and Michael Eierman</a:t>
            </a:r>
          </a:p>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(ISBN: 032194786X) Copyright © 2014 Pearson Education, Inc. All rights reserved.</a:t>
            </a:r>
          </a:p>
        </p:txBody>
      </p:sp>
      <p:sp>
        <p:nvSpPr>
          <p:cNvPr id="77" name="Shape 77"/>
          <p:cNvSpPr txBox="1"/>
          <p:nvPr/>
        </p:nvSpPr>
        <p:spPr>
          <a:xfrm>
            <a:off x="892969" y="614500"/>
            <a:ext cx="8763000" cy="4154983"/>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View Controller is managed in three files: </a:t>
            </a:r>
          </a:p>
          <a:p>
            <a:pPr indent="-342900" lvl="0" marL="342900" marR="0" rtl="0" algn="l">
              <a:spcBef>
                <a:spcPts val="0"/>
              </a:spcBef>
              <a:spcAft>
                <a:spcPts val="0"/>
              </a:spcAft>
              <a:buClr>
                <a:schemeClr val="dk1"/>
              </a:buClr>
              <a:buFont typeface="Arial"/>
              <a:buNone/>
            </a:pPr>
            <a:r>
              <a:t/>
            </a:r>
            <a:endParaRPr b="0" i="0" sz="2400" u="none" cap="none" strike="noStrike">
              <a:solidFill>
                <a:schemeClr val="dk1"/>
              </a:solidFill>
              <a:latin typeface="Arial"/>
              <a:ea typeface="Arial"/>
              <a:cs typeface="Arial"/>
              <a:sym typeface="Arial"/>
            </a:endParaRPr>
          </a:p>
          <a:p>
            <a:pPr indent="-342900" lvl="1" marL="800100" marR="0" rtl="0" algn="l">
              <a:spcBef>
                <a:spcPts val="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a .storyboard file that specifies the layout of user interface elements; </a:t>
            </a:r>
          </a:p>
          <a:p>
            <a:pPr indent="-342900" lvl="1" marL="800100" marR="0" rtl="0" algn="l">
              <a:spcBef>
                <a:spcPts val="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a .h file that has information bout any outlets and actions needed to control the user interface; and, </a:t>
            </a:r>
          </a:p>
          <a:p>
            <a:pPr indent="-342900" lvl="1" marL="800100" marR="0" rtl="0" algn="l">
              <a:spcBef>
                <a:spcPts val="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a .m file that contains the implementation of the user interface actions.</a:t>
            </a:r>
          </a:p>
          <a:p>
            <a:pPr indent="-342900" lvl="0" marL="342900" marR="0" rtl="0" algn="l">
              <a:spcBef>
                <a:spcPts val="0"/>
              </a:spcBef>
              <a:spcAft>
                <a:spcPts val="0"/>
              </a:spcAft>
              <a:buClr>
                <a:schemeClr val="dk1"/>
              </a:buClr>
              <a:buFont typeface="Arial"/>
              <a:buNone/>
            </a:pPr>
            <a:r>
              <a:t/>
            </a:r>
            <a:endParaRPr b="0" i="0" sz="2400" u="none" cap="none" strike="noStrike">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After the View Controller has been set up, it can be added to the application in different ways (i.e. added as a root view).</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2" name="Shape 82"/>
        <p:cNvGrpSpPr/>
        <p:nvPr/>
      </p:nvGrpSpPr>
      <p:grpSpPr>
        <a:xfrm>
          <a:off x="0" y="0"/>
          <a:ext cx="0" cy="0"/>
          <a:chOff x="0" y="0"/>
          <a:chExt cx="0" cy="0"/>
        </a:xfrm>
      </p:grpSpPr>
      <p:sp>
        <p:nvSpPr>
          <p:cNvPr id="83" name="Shape 83"/>
          <p:cNvSpPr txBox="1"/>
          <p:nvPr>
            <p:ph idx="11" type="ftr"/>
          </p:nvPr>
        </p:nvSpPr>
        <p:spPr>
          <a:xfrm>
            <a:off x="762000" y="7110413"/>
            <a:ext cx="8610599" cy="509586"/>
          </a:xfrm>
          <a:prstGeom prst="rect">
            <a:avLst/>
          </a:prstGeom>
          <a:noFill/>
          <a:ln>
            <a:noFill/>
          </a:ln>
        </p:spPr>
        <p:txBody>
          <a:bodyPr anchorCtr="0" anchor="t" bIns="50725" lIns="101450" rIns="101450" tIns="50725">
            <a:noAutofit/>
          </a:bodyPr>
          <a:lstStyle/>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From </a:t>
            </a:r>
            <a:r>
              <a:rPr b="0" i="1" lang="en-US" sz="1200" u="none" cap="none" strike="noStrike">
                <a:solidFill>
                  <a:schemeClr val="dk2"/>
                </a:solidFill>
                <a:latin typeface="Arial"/>
                <a:ea typeface="Arial"/>
                <a:cs typeface="Arial"/>
                <a:sym typeface="Arial"/>
              </a:rPr>
              <a:t>Learning Mobile App Development</a:t>
            </a:r>
            <a:r>
              <a:rPr b="0" i="0" lang="en-US" sz="1200" u="none" cap="none" strike="noStrike">
                <a:solidFill>
                  <a:schemeClr val="dk2"/>
                </a:solidFill>
                <a:latin typeface="Arial"/>
                <a:ea typeface="Arial"/>
                <a:cs typeface="Arial"/>
                <a:sym typeface="Arial"/>
              </a:rPr>
              <a:t> by Jakob Iversen and Michael Eierman</a:t>
            </a:r>
          </a:p>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(ISBN: 032194786X) Copyright © 2014 Pearson Education, Inc. All rights reserved.</a:t>
            </a:r>
          </a:p>
        </p:txBody>
      </p:sp>
      <p:pic>
        <p:nvPicPr>
          <p:cNvPr id="84" name="Shape 84"/>
          <p:cNvPicPr preferRelativeResize="0"/>
          <p:nvPr/>
        </p:nvPicPr>
        <p:blipFill rotWithShape="1">
          <a:blip r:embed="rId3">
            <a:alphaModFix/>
          </a:blip>
          <a:srcRect b="0" l="0" r="0" t="0"/>
          <a:stretch/>
        </p:blipFill>
        <p:spPr>
          <a:xfrm>
            <a:off x="3750862" y="1879064"/>
            <a:ext cx="2704705" cy="4556769"/>
          </a:xfrm>
          <a:prstGeom prst="rect">
            <a:avLst/>
          </a:prstGeom>
          <a:noFill/>
          <a:ln>
            <a:noFill/>
          </a:ln>
        </p:spPr>
      </p:pic>
      <p:sp>
        <p:nvSpPr>
          <p:cNvPr id="85" name="Shape 85"/>
          <p:cNvSpPr txBox="1"/>
          <p:nvPr/>
        </p:nvSpPr>
        <p:spPr>
          <a:xfrm>
            <a:off x="1431925" y="6629400"/>
            <a:ext cx="7483474" cy="304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400" u="none" cap="none" strike="noStrike">
                <a:solidFill>
                  <a:schemeClr val="dk1"/>
                </a:solidFill>
                <a:latin typeface="Arial"/>
                <a:ea typeface="Arial"/>
                <a:cs typeface="Arial"/>
                <a:sym typeface="Arial"/>
              </a:rPr>
              <a:t> Figure 10.1   Tab Bar Controller shown at the bottom of the built-in GameCenter app. </a:t>
            </a:r>
          </a:p>
        </p:txBody>
      </p:sp>
      <p:sp>
        <p:nvSpPr>
          <p:cNvPr id="86" name="Shape 86"/>
          <p:cNvSpPr txBox="1"/>
          <p:nvPr/>
        </p:nvSpPr>
        <p:spPr>
          <a:xfrm>
            <a:off x="892969" y="379412"/>
            <a:ext cx="8763000" cy="1323439"/>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The Tab Bar Controller shows up at the bottom of iPhone apps and allows the user to choose between different screens in the app. </a:t>
            </a:r>
          </a:p>
          <a:p>
            <a:pPr indent="-342900" lvl="0" marL="342900" marR="0" rtl="0" algn="l">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This user interface is used in many common apps, including the built-in GameCenter app (see  Figure  10.1 ). </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 name="Shape 91"/>
        <p:cNvGrpSpPr/>
        <p:nvPr/>
      </p:nvGrpSpPr>
      <p:grpSpPr>
        <a:xfrm>
          <a:off x="0" y="0"/>
          <a:ext cx="0" cy="0"/>
          <a:chOff x="0" y="0"/>
          <a:chExt cx="0" cy="0"/>
        </a:xfrm>
      </p:grpSpPr>
      <p:sp>
        <p:nvSpPr>
          <p:cNvPr id="92" name="Shape 92"/>
          <p:cNvSpPr txBox="1"/>
          <p:nvPr>
            <p:ph idx="11" type="ftr"/>
          </p:nvPr>
        </p:nvSpPr>
        <p:spPr>
          <a:xfrm>
            <a:off x="762000" y="7110413"/>
            <a:ext cx="8610599" cy="509586"/>
          </a:xfrm>
          <a:prstGeom prst="rect">
            <a:avLst/>
          </a:prstGeom>
          <a:noFill/>
          <a:ln>
            <a:noFill/>
          </a:ln>
        </p:spPr>
        <p:txBody>
          <a:bodyPr anchorCtr="0" anchor="t" bIns="50725" lIns="101450" rIns="101450" tIns="50725">
            <a:noAutofit/>
          </a:bodyPr>
          <a:lstStyle/>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From </a:t>
            </a:r>
            <a:r>
              <a:rPr b="0" i="1" lang="en-US" sz="1200" u="none" cap="none" strike="noStrike">
                <a:solidFill>
                  <a:schemeClr val="dk2"/>
                </a:solidFill>
                <a:latin typeface="Arial"/>
                <a:ea typeface="Arial"/>
                <a:cs typeface="Arial"/>
                <a:sym typeface="Arial"/>
              </a:rPr>
              <a:t>Learning Mobile App Development</a:t>
            </a:r>
            <a:r>
              <a:rPr b="0" i="0" lang="en-US" sz="1200" u="none" cap="none" strike="noStrike">
                <a:solidFill>
                  <a:schemeClr val="dk2"/>
                </a:solidFill>
                <a:latin typeface="Arial"/>
                <a:ea typeface="Arial"/>
                <a:cs typeface="Arial"/>
                <a:sym typeface="Arial"/>
              </a:rPr>
              <a:t> by Jakob Iversen and Michael Eierman</a:t>
            </a:r>
          </a:p>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(ISBN: 032194786X) Copyright © 2014 Pearson Education, Inc. All rights reserved.</a:t>
            </a:r>
          </a:p>
        </p:txBody>
      </p:sp>
      <p:pic>
        <p:nvPicPr>
          <p:cNvPr id="93" name="Shape 93"/>
          <p:cNvPicPr preferRelativeResize="0"/>
          <p:nvPr/>
        </p:nvPicPr>
        <p:blipFill rotWithShape="1">
          <a:blip r:embed="rId3">
            <a:alphaModFix/>
          </a:blip>
          <a:srcRect b="0" l="0" r="0" t="0"/>
          <a:stretch/>
        </p:blipFill>
        <p:spPr>
          <a:xfrm>
            <a:off x="2259013" y="1911859"/>
            <a:ext cx="5616573" cy="4539738"/>
          </a:xfrm>
          <a:prstGeom prst="rect">
            <a:avLst/>
          </a:prstGeom>
          <a:noFill/>
          <a:ln>
            <a:noFill/>
          </a:ln>
        </p:spPr>
      </p:pic>
      <p:sp>
        <p:nvSpPr>
          <p:cNvPr id="94" name="Shape 94"/>
          <p:cNvSpPr txBox="1"/>
          <p:nvPr/>
        </p:nvSpPr>
        <p:spPr>
          <a:xfrm>
            <a:off x="2401093" y="6629400"/>
            <a:ext cx="7483474" cy="304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400" u="none" cap="none" strike="noStrike">
                <a:solidFill>
                  <a:schemeClr val="dk1"/>
                </a:solidFill>
                <a:latin typeface="Arial"/>
                <a:ea typeface="Arial"/>
                <a:cs typeface="Arial"/>
                <a:sym typeface="Arial"/>
              </a:rPr>
              <a:t> Figure 10.2   Navigation Controller in the built-in Contacts app. </a:t>
            </a:r>
          </a:p>
        </p:txBody>
      </p:sp>
      <p:sp>
        <p:nvSpPr>
          <p:cNvPr id="95" name="Shape 95"/>
          <p:cNvSpPr txBox="1"/>
          <p:nvPr/>
        </p:nvSpPr>
        <p:spPr>
          <a:xfrm>
            <a:off x="1045369" y="227012"/>
            <a:ext cx="8458200" cy="1569660"/>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The Navigation Controller is used to by users to drill down through multiple screens, but keeps track of the path so the user can go back the same way. </a:t>
            </a:r>
          </a:p>
          <a:p>
            <a:pPr indent="-342900" lvl="0" marL="342900" marR="0" rtl="0" algn="l">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This pattern is used in iPhone apps, including the built-in Contacts app, (Figure  10.2).</a:t>
            </a:r>
          </a:p>
          <a:p>
            <a:pPr indent="-342900" lvl="0" marL="342900" marR="0" rtl="0" algn="l">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When the user taps one of the contacts listed in the screen on the left, the app navigates to the screen on the right.</a:t>
            </a:r>
          </a:p>
          <a:p>
            <a:pPr indent="-342900" lvl="0" marL="342900" marR="0" rtl="0" algn="l">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The button at the top left allows the user to navigate back to the list of all users. </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0" name="Shape 100"/>
        <p:cNvGrpSpPr/>
        <p:nvPr/>
      </p:nvGrpSpPr>
      <p:grpSpPr>
        <a:xfrm>
          <a:off x="0" y="0"/>
          <a:ext cx="0" cy="0"/>
          <a:chOff x="0" y="0"/>
          <a:chExt cx="0" cy="0"/>
        </a:xfrm>
      </p:grpSpPr>
      <p:sp>
        <p:nvSpPr>
          <p:cNvPr id="101" name="Shape 101"/>
          <p:cNvSpPr txBox="1"/>
          <p:nvPr>
            <p:ph idx="11" type="ftr"/>
          </p:nvPr>
        </p:nvSpPr>
        <p:spPr>
          <a:xfrm>
            <a:off x="762000" y="7110413"/>
            <a:ext cx="8610599" cy="509586"/>
          </a:xfrm>
          <a:prstGeom prst="rect">
            <a:avLst/>
          </a:prstGeom>
          <a:noFill/>
          <a:ln>
            <a:noFill/>
          </a:ln>
        </p:spPr>
        <p:txBody>
          <a:bodyPr anchorCtr="0" anchor="t" bIns="50725" lIns="101450" rIns="101450" tIns="50725">
            <a:noAutofit/>
          </a:bodyPr>
          <a:lstStyle/>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From </a:t>
            </a:r>
            <a:r>
              <a:rPr b="0" i="1" lang="en-US" sz="1200" u="none" cap="none" strike="noStrike">
                <a:solidFill>
                  <a:schemeClr val="dk2"/>
                </a:solidFill>
                <a:latin typeface="Arial"/>
                <a:ea typeface="Arial"/>
                <a:cs typeface="Arial"/>
                <a:sym typeface="Arial"/>
              </a:rPr>
              <a:t>Learning Mobile App Development</a:t>
            </a:r>
            <a:r>
              <a:rPr b="0" i="0" lang="en-US" sz="1200" u="none" cap="none" strike="noStrike">
                <a:solidFill>
                  <a:schemeClr val="dk2"/>
                </a:solidFill>
                <a:latin typeface="Arial"/>
                <a:ea typeface="Arial"/>
                <a:cs typeface="Arial"/>
                <a:sym typeface="Arial"/>
              </a:rPr>
              <a:t> by Jakob Iversen and Michael Eierman</a:t>
            </a:r>
          </a:p>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(ISBN: 032194786X) Copyright © 2014 Pearson Education, Inc. All rights reserved.</a:t>
            </a:r>
          </a:p>
        </p:txBody>
      </p:sp>
      <p:pic>
        <p:nvPicPr>
          <p:cNvPr id="102" name="Shape 102"/>
          <p:cNvPicPr preferRelativeResize="0"/>
          <p:nvPr/>
        </p:nvPicPr>
        <p:blipFill rotWithShape="1">
          <a:blip r:embed="rId3">
            <a:alphaModFix/>
          </a:blip>
          <a:srcRect b="0" l="0" r="0" t="0"/>
          <a:stretch/>
        </p:blipFill>
        <p:spPr>
          <a:xfrm>
            <a:off x="2134106" y="1888171"/>
            <a:ext cx="6585524" cy="4565016"/>
          </a:xfrm>
          <a:prstGeom prst="rect">
            <a:avLst/>
          </a:prstGeom>
          <a:noFill/>
          <a:ln>
            <a:noFill/>
          </a:ln>
        </p:spPr>
      </p:pic>
      <p:sp>
        <p:nvSpPr>
          <p:cNvPr id="103" name="Shape 103"/>
          <p:cNvSpPr txBox="1"/>
          <p:nvPr/>
        </p:nvSpPr>
        <p:spPr>
          <a:xfrm>
            <a:off x="1431925" y="6629400"/>
            <a:ext cx="7483474" cy="304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400" u="none" cap="none" strike="noStrike">
                <a:solidFill>
                  <a:schemeClr val="dk1"/>
                </a:solidFill>
                <a:latin typeface="Arial"/>
                <a:ea typeface="Arial"/>
                <a:cs typeface="Arial"/>
                <a:sym typeface="Arial"/>
              </a:rPr>
              <a:t> Figure 10.3   Tab Bar Controller and two View Controllers. </a:t>
            </a:r>
          </a:p>
        </p:txBody>
      </p:sp>
      <p:sp>
        <p:nvSpPr>
          <p:cNvPr id="104" name="Shape 104"/>
          <p:cNvSpPr txBox="1"/>
          <p:nvPr/>
        </p:nvSpPr>
        <p:spPr>
          <a:xfrm>
            <a:off x="1578769" y="303212"/>
            <a:ext cx="7696199" cy="1477328"/>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When creating views for each of the four screens using the Tabbed template when creating the project, two of the view controllers and the tab bar are already been created in the storyboard. </a:t>
            </a:r>
          </a:p>
          <a:p>
            <a:pPr indent="-342900" lvl="0" marL="34290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Open the storyboard and see the Tab Bar Controller and two View Controllers ( Figure  10.3 )</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9" name="Shape 109"/>
        <p:cNvGrpSpPr/>
        <p:nvPr/>
      </p:nvGrpSpPr>
      <p:grpSpPr>
        <a:xfrm>
          <a:off x="0" y="0"/>
          <a:ext cx="0" cy="0"/>
          <a:chOff x="0" y="0"/>
          <a:chExt cx="0" cy="0"/>
        </a:xfrm>
      </p:grpSpPr>
      <p:sp>
        <p:nvSpPr>
          <p:cNvPr id="110" name="Shape 110"/>
          <p:cNvSpPr txBox="1"/>
          <p:nvPr>
            <p:ph idx="11" type="ftr"/>
          </p:nvPr>
        </p:nvSpPr>
        <p:spPr>
          <a:xfrm>
            <a:off x="762000" y="7110413"/>
            <a:ext cx="8610599" cy="509586"/>
          </a:xfrm>
          <a:prstGeom prst="rect">
            <a:avLst/>
          </a:prstGeom>
          <a:noFill/>
          <a:ln>
            <a:noFill/>
          </a:ln>
        </p:spPr>
        <p:txBody>
          <a:bodyPr anchorCtr="0" anchor="t" bIns="50725" lIns="101450" rIns="101450" tIns="50725">
            <a:noAutofit/>
          </a:bodyPr>
          <a:lstStyle/>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From </a:t>
            </a:r>
            <a:r>
              <a:rPr b="0" i="1" lang="en-US" sz="1200" u="none" cap="none" strike="noStrike">
                <a:solidFill>
                  <a:schemeClr val="dk2"/>
                </a:solidFill>
                <a:latin typeface="Arial"/>
                <a:ea typeface="Arial"/>
                <a:cs typeface="Arial"/>
                <a:sym typeface="Arial"/>
              </a:rPr>
              <a:t>Learning Mobile App Development</a:t>
            </a:r>
            <a:r>
              <a:rPr b="0" i="0" lang="en-US" sz="1200" u="none" cap="none" strike="noStrike">
                <a:solidFill>
                  <a:schemeClr val="dk2"/>
                </a:solidFill>
                <a:latin typeface="Arial"/>
                <a:ea typeface="Arial"/>
                <a:cs typeface="Arial"/>
                <a:sym typeface="Arial"/>
              </a:rPr>
              <a:t> by Jakob Iversen and Michael Eierman</a:t>
            </a:r>
          </a:p>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(ISBN: 032194786X) Copyright © 2014 Pearson Education, Inc. All rights reserved.</a:t>
            </a:r>
          </a:p>
        </p:txBody>
      </p:sp>
      <p:pic>
        <p:nvPicPr>
          <p:cNvPr id="111" name="Shape 111"/>
          <p:cNvPicPr preferRelativeResize="0"/>
          <p:nvPr/>
        </p:nvPicPr>
        <p:blipFill rotWithShape="1">
          <a:blip r:embed="rId3">
            <a:alphaModFix/>
          </a:blip>
          <a:srcRect b="0" l="0" r="0" t="0"/>
          <a:stretch/>
        </p:blipFill>
        <p:spPr>
          <a:xfrm>
            <a:off x="1197769" y="3547982"/>
            <a:ext cx="3010694" cy="3079828"/>
          </a:xfrm>
          <a:prstGeom prst="rect">
            <a:avLst/>
          </a:prstGeom>
          <a:noFill/>
          <a:ln>
            <a:noFill/>
          </a:ln>
        </p:spPr>
      </p:pic>
      <p:sp>
        <p:nvSpPr>
          <p:cNvPr id="112" name="Shape 112"/>
          <p:cNvSpPr txBox="1"/>
          <p:nvPr/>
        </p:nvSpPr>
        <p:spPr>
          <a:xfrm>
            <a:off x="1197769" y="6629400"/>
            <a:ext cx="7483474" cy="304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400" u="none" cap="none" strike="noStrike">
                <a:solidFill>
                  <a:schemeClr val="dk1"/>
                </a:solidFill>
                <a:latin typeface="Arial"/>
                <a:ea typeface="Arial"/>
                <a:cs typeface="Arial"/>
                <a:sym typeface="Arial"/>
              </a:rPr>
              <a:t> Figure 10.4   Adding a new View Controller. </a:t>
            </a:r>
          </a:p>
        </p:txBody>
      </p:sp>
      <p:sp>
        <p:nvSpPr>
          <p:cNvPr id="113" name="Shape 113"/>
          <p:cNvSpPr txBox="1"/>
          <p:nvPr/>
        </p:nvSpPr>
        <p:spPr>
          <a:xfrm>
            <a:off x="816768" y="303212"/>
            <a:ext cx="8763000" cy="3046988"/>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The tab bar needs three screens, start by adding a new View Controller for the third screen:</a:t>
            </a:r>
          </a:p>
          <a:p>
            <a:pPr indent="-342900" lvl="0" marL="342900" marR="0" rtl="0" algn="l">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Drag a View Controller into the Storyboard. </a:t>
            </a:r>
          </a:p>
          <a:p>
            <a:pPr indent="-342900" lvl="0" marL="342900" marR="0" rtl="0" algn="l">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Select the Tab Bar Controller. </a:t>
            </a:r>
          </a:p>
          <a:p>
            <a:pPr indent="-342900" lvl="0" marL="342900" marR="0" rtl="0" algn="l">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Hold down the control key and then drag from the Tab Bar Controller to the new View Controller, then let go </a:t>
            </a:r>
          </a:p>
          <a:p>
            <a:pPr indent="-342900" lvl="0" marL="342900" marR="0" rtl="0" algn="l">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Choose View Controllers in the dialog that pops up (Figure 10.4). </a:t>
            </a:r>
          </a:p>
          <a:p>
            <a:pPr indent="-342900" lvl="0" marL="342900" marR="0" rtl="0" algn="l">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This will add an arrow from the Tab Bar Controller to the new View Controller and add a third element to the actual tab bar (Figure 10.5 ). </a:t>
            </a:r>
          </a:p>
          <a:p>
            <a:pPr indent="-342900" lvl="0" marL="342900" marR="0" rtl="0" algn="l">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Copy the label that says First View onto the new View Controller by selecting it and pressing Cmd-C; then select the new View Controller and press Cmd-V.</a:t>
            </a:r>
          </a:p>
          <a:p>
            <a:pPr indent="-342900" lvl="0" marL="342900" marR="0" rtl="0" algn="l">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 Double-click each of the three labels and change the text to  Contacts, Map, and Settings, as shown in Figure 10.5 </a:t>
            </a:r>
          </a:p>
        </p:txBody>
      </p:sp>
      <p:pic>
        <p:nvPicPr>
          <p:cNvPr id="114" name="Shape 114"/>
          <p:cNvPicPr preferRelativeResize="0"/>
          <p:nvPr/>
        </p:nvPicPr>
        <p:blipFill rotWithShape="1">
          <a:blip r:embed="rId4">
            <a:alphaModFix/>
          </a:blip>
          <a:srcRect b="0" l="0" r="0" t="0"/>
          <a:stretch/>
        </p:blipFill>
        <p:spPr>
          <a:xfrm>
            <a:off x="5922169" y="3369917"/>
            <a:ext cx="3062505" cy="3257895"/>
          </a:xfrm>
          <a:prstGeom prst="rect">
            <a:avLst/>
          </a:prstGeom>
          <a:noFill/>
          <a:ln>
            <a:noFill/>
          </a:ln>
        </p:spPr>
      </p:pic>
      <p:pic>
        <p:nvPicPr>
          <p:cNvPr id="115" name="Shape 115"/>
          <p:cNvPicPr preferRelativeResize="0"/>
          <p:nvPr/>
        </p:nvPicPr>
        <p:blipFill rotWithShape="1">
          <a:blip r:embed="rId5">
            <a:alphaModFix/>
          </a:blip>
          <a:srcRect b="0" l="0" r="0" t="0"/>
          <a:stretch/>
        </p:blipFill>
        <p:spPr>
          <a:xfrm>
            <a:off x="5056378" y="6629400"/>
            <a:ext cx="7486536" cy="377984"/>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0" name="Shape 120"/>
        <p:cNvGrpSpPr/>
        <p:nvPr/>
      </p:nvGrpSpPr>
      <p:grpSpPr>
        <a:xfrm>
          <a:off x="0" y="0"/>
          <a:ext cx="0" cy="0"/>
          <a:chOff x="0" y="0"/>
          <a:chExt cx="0" cy="0"/>
        </a:xfrm>
      </p:grpSpPr>
      <p:sp>
        <p:nvSpPr>
          <p:cNvPr id="121" name="Shape 121"/>
          <p:cNvSpPr txBox="1"/>
          <p:nvPr>
            <p:ph idx="11" type="ftr"/>
          </p:nvPr>
        </p:nvSpPr>
        <p:spPr>
          <a:xfrm>
            <a:off x="762000" y="7110413"/>
            <a:ext cx="8610599" cy="509586"/>
          </a:xfrm>
          <a:prstGeom prst="rect">
            <a:avLst/>
          </a:prstGeom>
          <a:noFill/>
          <a:ln>
            <a:noFill/>
          </a:ln>
        </p:spPr>
        <p:txBody>
          <a:bodyPr anchorCtr="0" anchor="t" bIns="50725" lIns="101450" rIns="101450" tIns="50725">
            <a:noAutofit/>
          </a:bodyPr>
          <a:lstStyle/>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From </a:t>
            </a:r>
            <a:r>
              <a:rPr b="0" i="1" lang="en-US" sz="1200" u="none" cap="none" strike="noStrike">
                <a:solidFill>
                  <a:schemeClr val="dk2"/>
                </a:solidFill>
                <a:latin typeface="Arial"/>
                <a:ea typeface="Arial"/>
                <a:cs typeface="Arial"/>
                <a:sym typeface="Arial"/>
              </a:rPr>
              <a:t>Learning Mobile App Development</a:t>
            </a:r>
            <a:r>
              <a:rPr b="0" i="0" lang="en-US" sz="1200" u="none" cap="none" strike="noStrike">
                <a:solidFill>
                  <a:schemeClr val="dk2"/>
                </a:solidFill>
                <a:latin typeface="Arial"/>
                <a:ea typeface="Arial"/>
                <a:cs typeface="Arial"/>
                <a:sym typeface="Arial"/>
              </a:rPr>
              <a:t> by Jakob Iversen and Michael Eierman</a:t>
            </a:r>
          </a:p>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(ISBN: 032194786X) Copyright © 2014 Pearson Education, Inc. All rights reserved.</a:t>
            </a:r>
          </a:p>
        </p:txBody>
      </p:sp>
      <p:pic>
        <p:nvPicPr>
          <p:cNvPr id="122" name="Shape 122"/>
          <p:cNvPicPr preferRelativeResize="0"/>
          <p:nvPr/>
        </p:nvPicPr>
        <p:blipFill rotWithShape="1">
          <a:blip r:embed="rId3">
            <a:alphaModFix/>
          </a:blip>
          <a:srcRect b="0" l="0" r="0" t="0"/>
          <a:stretch/>
        </p:blipFill>
        <p:spPr>
          <a:xfrm>
            <a:off x="3712369" y="1881236"/>
            <a:ext cx="2750343" cy="4367163"/>
          </a:xfrm>
          <a:prstGeom prst="rect">
            <a:avLst/>
          </a:prstGeom>
          <a:noFill/>
          <a:ln>
            <a:noFill/>
          </a:ln>
        </p:spPr>
      </p:pic>
      <p:sp>
        <p:nvSpPr>
          <p:cNvPr id="123" name="Shape 123"/>
          <p:cNvSpPr txBox="1"/>
          <p:nvPr/>
        </p:nvSpPr>
        <p:spPr>
          <a:xfrm>
            <a:off x="2324893" y="6629400"/>
            <a:ext cx="7483474" cy="304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400" u="none" cap="none" strike="noStrike">
                <a:solidFill>
                  <a:schemeClr val="dk1"/>
                </a:solidFill>
                <a:latin typeface="Arial"/>
                <a:ea typeface="Arial"/>
                <a:cs typeface="Arial"/>
                <a:sym typeface="Arial"/>
              </a:rPr>
              <a:t> Figure 10.6   Changing the title of the Contacts View Controller.</a:t>
            </a:r>
          </a:p>
        </p:txBody>
      </p:sp>
      <p:sp>
        <p:nvSpPr>
          <p:cNvPr id="124" name="Shape 124"/>
          <p:cNvSpPr txBox="1"/>
          <p:nvPr/>
        </p:nvSpPr>
        <p:spPr>
          <a:xfrm>
            <a:off x="511968" y="455612"/>
            <a:ext cx="9372600" cy="1292662"/>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Running the app reveals the Contacts screen and the three tabs at the bottom, named First, Second, and Item. </a:t>
            </a:r>
          </a:p>
          <a:p>
            <a:pPr indent="-342900" lvl="0" marL="342900" marR="0" rtl="0" algn="l">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To change the tabs to have the proper names: </a:t>
            </a:r>
          </a:p>
          <a:p>
            <a:pPr indent="-285750" lvl="1" marL="742950" marR="0" rtl="0" algn="l">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 </a:t>
            </a:r>
            <a:r>
              <a:rPr b="0" i="0" lang="en-US" sz="1400" u="none" cap="none" strike="noStrike">
                <a:solidFill>
                  <a:schemeClr val="dk1"/>
                </a:solidFill>
                <a:latin typeface="Arial"/>
                <a:ea typeface="Arial"/>
                <a:cs typeface="Arial"/>
                <a:sym typeface="Arial"/>
              </a:rPr>
              <a:t>Open the Storyboard and select the First View Controller in the Dock. </a:t>
            </a:r>
          </a:p>
          <a:p>
            <a:pPr indent="-285750" lvl="1" marL="742950" marR="0" rtl="0" algn="l">
              <a:spcBef>
                <a:spcPts val="0"/>
              </a:spcBef>
              <a:spcAft>
                <a:spcPts val="0"/>
              </a:spcAft>
              <a:buClr>
                <a:schemeClr val="dk1"/>
              </a:buClr>
              <a:buSzPct val="100000"/>
              <a:buFont typeface="Arial"/>
              <a:buChar char="•"/>
            </a:pPr>
            <a:r>
              <a:rPr b="0" i="0" lang="en-US" sz="1400" u="none" cap="none" strike="noStrike">
                <a:solidFill>
                  <a:schemeClr val="dk1"/>
                </a:solidFill>
                <a:latin typeface="Arial"/>
                <a:ea typeface="Arial"/>
                <a:cs typeface="Arial"/>
                <a:sym typeface="Arial"/>
              </a:rPr>
              <a:t> Make sure the Attributes Inspector is selected and then change the Title to Contacts (Figure 10.6). </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9" name="Shape 129"/>
        <p:cNvGrpSpPr/>
        <p:nvPr/>
      </p:nvGrpSpPr>
      <p:grpSpPr>
        <a:xfrm>
          <a:off x="0" y="0"/>
          <a:ext cx="0" cy="0"/>
          <a:chOff x="0" y="0"/>
          <a:chExt cx="0" cy="0"/>
        </a:xfrm>
      </p:grpSpPr>
      <p:sp>
        <p:nvSpPr>
          <p:cNvPr id="130" name="Shape 130"/>
          <p:cNvSpPr txBox="1"/>
          <p:nvPr>
            <p:ph idx="11" type="ftr"/>
          </p:nvPr>
        </p:nvSpPr>
        <p:spPr>
          <a:xfrm>
            <a:off x="762000" y="7110413"/>
            <a:ext cx="8610599" cy="509586"/>
          </a:xfrm>
          <a:prstGeom prst="rect">
            <a:avLst/>
          </a:prstGeom>
          <a:noFill/>
          <a:ln>
            <a:noFill/>
          </a:ln>
        </p:spPr>
        <p:txBody>
          <a:bodyPr anchorCtr="0" anchor="t" bIns="50725" lIns="101450" rIns="101450" tIns="50725">
            <a:noAutofit/>
          </a:bodyPr>
          <a:lstStyle/>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From </a:t>
            </a:r>
            <a:r>
              <a:rPr b="0" i="1" lang="en-US" sz="1200" u="none" cap="none" strike="noStrike">
                <a:solidFill>
                  <a:schemeClr val="dk2"/>
                </a:solidFill>
                <a:latin typeface="Arial"/>
                <a:ea typeface="Arial"/>
                <a:cs typeface="Arial"/>
                <a:sym typeface="Arial"/>
              </a:rPr>
              <a:t>Learning Mobile App Development</a:t>
            </a:r>
            <a:r>
              <a:rPr b="0" i="0" lang="en-US" sz="1200" u="none" cap="none" strike="noStrike">
                <a:solidFill>
                  <a:schemeClr val="dk2"/>
                </a:solidFill>
                <a:latin typeface="Arial"/>
                <a:ea typeface="Arial"/>
                <a:cs typeface="Arial"/>
                <a:sym typeface="Arial"/>
              </a:rPr>
              <a:t> by Jakob Iversen and Michael Eierman</a:t>
            </a:r>
          </a:p>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(ISBN: 032194786X) Copyright © 2014 Pearson Education, Inc. All rights reserved.</a:t>
            </a:r>
          </a:p>
        </p:txBody>
      </p:sp>
      <p:pic>
        <p:nvPicPr>
          <p:cNvPr id="131" name="Shape 131"/>
          <p:cNvPicPr preferRelativeResize="0"/>
          <p:nvPr/>
        </p:nvPicPr>
        <p:blipFill rotWithShape="1">
          <a:blip r:embed="rId3">
            <a:alphaModFix/>
          </a:blip>
          <a:srcRect b="0" l="0" r="0" t="0"/>
          <a:stretch/>
        </p:blipFill>
        <p:spPr>
          <a:xfrm>
            <a:off x="1731168" y="1753214"/>
            <a:ext cx="6414294" cy="4679336"/>
          </a:xfrm>
          <a:prstGeom prst="rect">
            <a:avLst/>
          </a:prstGeom>
          <a:noFill/>
          <a:ln>
            <a:noFill/>
          </a:ln>
        </p:spPr>
      </p:pic>
      <p:sp>
        <p:nvSpPr>
          <p:cNvPr id="132" name="Shape 132"/>
          <p:cNvSpPr txBox="1"/>
          <p:nvPr/>
        </p:nvSpPr>
        <p:spPr>
          <a:xfrm>
            <a:off x="2629693" y="6629400"/>
            <a:ext cx="7483474" cy="304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400" u="none" cap="none" strike="noStrike">
                <a:solidFill>
                  <a:schemeClr val="dk1"/>
                </a:solidFill>
                <a:latin typeface="Arial"/>
                <a:ea typeface="Arial"/>
                <a:cs typeface="Arial"/>
                <a:sym typeface="Arial"/>
              </a:rPr>
              <a:t> Figure 10.7   Changing the Title of the Tab Bar Item. </a:t>
            </a:r>
          </a:p>
        </p:txBody>
      </p:sp>
      <p:sp>
        <p:nvSpPr>
          <p:cNvPr id="133" name="Shape 133"/>
          <p:cNvSpPr txBox="1"/>
          <p:nvPr/>
        </p:nvSpPr>
        <p:spPr>
          <a:xfrm>
            <a:off x="1121569" y="303212"/>
            <a:ext cx="8251030" cy="1200329"/>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Select the Tab Bar item at the bottom of the Contacts View Controller (Figure  10.5 ) </a:t>
            </a:r>
          </a:p>
          <a:p>
            <a:pPr indent="-342900" lvl="0" marL="34290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Change the Title in the Attributes Inspector to  Contacts (Figure 10.7).</a:t>
            </a:r>
          </a:p>
          <a:p>
            <a:pPr indent="-342900" lvl="0" marL="34290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Repeat for the Map and Settings screen. </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