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y="7616825" cx="10167925"/>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1" Type="http://schemas.openxmlformats.org/officeDocument/2006/relationships/slide" Target="slides/slide37.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spcAft>
                <a:spcPts val="0"/>
              </a:spcAft>
              <a:defRPr/>
            </a:lvl1pPr>
            <a:lvl2pPr indent="0" lvl="1" marL="457200" marR="0" rtl="0" algn="l">
              <a:spcBef>
                <a:spcPts val="0"/>
              </a:spcBef>
              <a:spcAft>
                <a:spcPts val="0"/>
              </a:spcAft>
              <a:defRPr/>
            </a:lvl2pPr>
            <a:lvl3pPr indent="0" lvl="2" marL="914400" marR="0" rtl="0" algn="l">
              <a:spcBef>
                <a:spcPts val="0"/>
              </a:spcBef>
              <a:spcAft>
                <a:spcPts val="0"/>
              </a:spcAft>
              <a:defRPr/>
            </a:lvl3pPr>
            <a:lvl4pPr indent="0" lvl="3" marL="1371600" marR="0" rtl="0" algn="l">
              <a:spcBef>
                <a:spcPts val="0"/>
              </a:spcBef>
              <a:spcAft>
                <a:spcPts val="0"/>
              </a:spcAft>
              <a:defRPr/>
            </a:lvl4pPr>
            <a:lvl5pPr indent="0" lvl="4" marL="1828800" marR="0" rtl="0" algn="l">
              <a:spcBef>
                <a:spcPts val="0"/>
              </a:spcBef>
              <a:spcAft>
                <a:spcPts val="0"/>
              </a:spcAft>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 name="Shape 4"/>
          <p:cNvSpPr txBox="1"/>
          <p:nvPr>
            <p:ph idx="10" type="dt"/>
          </p:nvPr>
        </p:nvSpPr>
        <p:spPr>
          <a:xfrm>
            <a:off x="3886200" y="0"/>
            <a:ext cx="2971799" cy="457200"/>
          </a:xfrm>
          <a:prstGeom prst="rect">
            <a:avLst/>
          </a:prstGeom>
          <a:noFill/>
          <a:ln>
            <a:noFill/>
          </a:ln>
        </p:spPr>
        <p:txBody>
          <a:bodyPr anchorCtr="0" anchor="t" bIns="91425" lIns="91425" rIns="91425" tIns="91425"/>
          <a:lstStyle>
            <a:lvl1pPr indent="0" lvl="0" marL="0" marR="0" rtl="0" algn="r">
              <a:spcBef>
                <a:spcPts val="0"/>
              </a:spcBef>
              <a:spcAft>
                <a:spcPts val="0"/>
              </a:spcAft>
              <a:defRPr/>
            </a:lvl1pPr>
            <a:lvl2pPr indent="0" lvl="1" marL="457200" marR="0" rtl="0" algn="l">
              <a:spcBef>
                <a:spcPts val="0"/>
              </a:spcBef>
              <a:spcAft>
                <a:spcPts val="0"/>
              </a:spcAft>
              <a:defRPr/>
            </a:lvl2pPr>
            <a:lvl3pPr indent="0" lvl="2" marL="914400" marR="0" rtl="0" algn="l">
              <a:spcBef>
                <a:spcPts val="0"/>
              </a:spcBef>
              <a:spcAft>
                <a:spcPts val="0"/>
              </a:spcAft>
              <a:defRPr/>
            </a:lvl3pPr>
            <a:lvl4pPr indent="0" lvl="3" marL="1371600" marR="0" rtl="0" algn="l">
              <a:spcBef>
                <a:spcPts val="0"/>
              </a:spcBef>
              <a:spcAft>
                <a:spcPts val="0"/>
              </a:spcAft>
              <a:defRPr/>
            </a:lvl4pPr>
            <a:lvl5pPr indent="0" lvl="4" marL="1828800" marR="0" rtl="0" algn="l">
              <a:spcBef>
                <a:spcPts val="0"/>
              </a:spcBef>
              <a:spcAft>
                <a:spcPts val="0"/>
              </a:spcAft>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 name="Shape 5"/>
          <p:cNvSpPr/>
          <p:nvPr>
            <p:ph idx="3"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 name="Shape 6"/>
          <p:cNvSpPr txBox="1"/>
          <p:nvPr>
            <p:ph idx="1" type="body"/>
          </p:nvPr>
        </p:nvSpPr>
        <p:spPr>
          <a:xfrm>
            <a:off x="914400" y="4343400"/>
            <a:ext cx="5029199" cy="4114800"/>
          </a:xfrm>
          <a:prstGeom prst="rect">
            <a:avLst/>
          </a:prstGeom>
          <a:noFill/>
          <a:ln>
            <a:noFill/>
          </a:ln>
        </p:spPr>
        <p:txBody>
          <a:bodyPr anchorCtr="0" anchor="t" bIns="91425" lIns="91425" rIns="91425" tIns="91425"/>
          <a:lstStyle>
            <a:lvl1pPr indent="0" lvl="0" marL="0" marR="0" rtl="0" algn="l">
              <a:spcBef>
                <a:spcPts val="360"/>
              </a:spcBef>
              <a:spcAft>
                <a:spcPts val="0"/>
              </a:spcAft>
              <a:defRPr/>
            </a:lvl1pPr>
            <a:lvl2pPr indent="0" lvl="1" marL="457200" marR="0" rtl="0" algn="l">
              <a:spcBef>
                <a:spcPts val="360"/>
              </a:spcBef>
              <a:spcAft>
                <a:spcPts val="0"/>
              </a:spcAft>
              <a:defRPr/>
            </a:lvl2pPr>
            <a:lvl3pPr indent="0" lvl="2" marL="914400" marR="0" rtl="0" algn="l">
              <a:spcBef>
                <a:spcPts val="360"/>
              </a:spcBef>
              <a:spcAft>
                <a:spcPts val="0"/>
              </a:spcAft>
              <a:defRPr/>
            </a:lvl3pPr>
            <a:lvl4pPr indent="0" lvl="3" marL="1371600" marR="0" rtl="0" algn="l">
              <a:spcBef>
                <a:spcPts val="360"/>
              </a:spcBef>
              <a:spcAft>
                <a:spcPts val="0"/>
              </a:spcAft>
              <a:defRPr/>
            </a:lvl4pPr>
            <a:lvl5pPr indent="0" lvl="4" marL="1828800" marR="0" rtl="0" algn="l">
              <a:spcBef>
                <a:spcPts val="360"/>
              </a:spcBef>
              <a:spcAft>
                <a:spcPts val="0"/>
              </a:spcAft>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7" name="Shape 7"/>
          <p:cNvSpPr txBox="1"/>
          <p:nvPr>
            <p:ph idx="11" type="ftr"/>
          </p:nvPr>
        </p:nvSpPr>
        <p:spPr>
          <a:xfrm>
            <a:off x="0" y="8686800"/>
            <a:ext cx="2971799" cy="457200"/>
          </a:xfrm>
          <a:prstGeom prst="rect">
            <a:avLst/>
          </a:prstGeom>
          <a:noFill/>
          <a:ln>
            <a:noFill/>
          </a:ln>
        </p:spPr>
        <p:txBody>
          <a:bodyPr anchorCtr="0" anchor="b" bIns="91425" lIns="91425" rIns="91425" tIns="91425"/>
          <a:lstStyle>
            <a:lvl1pPr indent="0" lvl="0" marL="0" marR="0" rtl="0" algn="l">
              <a:spcBef>
                <a:spcPts val="0"/>
              </a:spcBef>
              <a:spcAft>
                <a:spcPts val="0"/>
              </a:spcAft>
              <a:defRPr/>
            </a:lvl1pPr>
            <a:lvl2pPr indent="0" lvl="1" marL="457200" marR="0" rtl="0" algn="l">
              <a:spcBef>
                <a:spcPts val="0"/>
              </a:spcBef>
              <a:spcAft>
                <a:spcPts val="0"/>
              </a:spcAft>
              <a:defRPr/>
            </a:lvl2pPr>
            <a:lvl3pPr indent="0" lvl="2" marL="914400" marR="0" rtl="0" algn="l">
              <a:spcBef>
                <a:spcPts val="0"/>
              </a:spcBef>
              <a:spcAft>
                <a:spcPts val="0"/>
              </a:spcAft>
              <a:defRPr/>
            </a:lvl3pPr>
            <a:lvl4pPr indent="0" lvl="3" marL="1371600" marR="0" rtl="0" algn="l">
              <a:spcBef>
                <a:spcPts val="0"/>
              </a:spcBef>
              <a:spcAft>
                <a:spcPts val="0"/>
              </a:spcAft>
              <a:defRPr/>
            </a:lvl4pPr>
            <a:lvl5pPr indent="0" lvl="4" marL="1828800" marR="0" rtl="0" algn="l">
              <a:spcBef>
                <a:spcPts val="0"/>
              </a:spcBef>
              <a:spcAft>
                <a:spcPts val="0"/>
              </a:spcAft>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8" name="Shape 8"/>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60" name="Shape 60"/>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61" name="Shape 6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141" name="Shape 141"/>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142" name="Shape 14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150" name="Shape 150"/>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151" name="Shape 15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159" name="Shape 159"/>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160" name="Shape 16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168" name="Shape 168"/>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169" name="Shape 16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177" name="Shape 177"/>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178" name="Shape 17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186" name="Shape 186"/>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187" name="Shape 18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195" name="Shape 195"/>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196" name="Shape 19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206" name="Shape 206"/>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207" name="Shape 20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217" name="Shape 217"/>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218" name="Shape 21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4" name="Shape 224"/>
        <p:cNvGrpSpPr/>
        <p:nvPr/>
      </p:nvGrpSpPr>
      <p:grpSpPr>
        <a:xfrm>
          <a:off x="0" y="0"/>
          <a:ext cx="0" cy="0"/>
          <a:chOff x="0" y="0"/>
          <a:chExt cx="0" cy="0"/>
        </a:xfrm>
      </p:grpSpPr>
      <p:sp>
        <p:nvSpPr>
          <p:cNvPr id="225" name="Shape 225"/>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226" name="Shape 226"/>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227" name="Shape 22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69" name="Shape 69"/>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70" name="Shape 7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 name="Shape 231"/>
        <p:cNvGrpSpPr/>
        <p:nvPr/>
      </p:nvGrpSpPr>
      <p:grpSpPr>
        <a:xfrm>
          <a:off x="0" y="0"/>
          <a:ext cx="0" cy="0"/>
          <a:chOff x="0" y="0"/>
          <a:chExt cx="0" cy="0"/>
        </a:xfrm>
      </p:grpSpPr>
      <p:sp>
        <p:nvSpPr>
          <p:cNvPr id="232" name="Shape 232"/>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233" name="Shape 233"/>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234" name="Shape 23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240" name="Shape 240"/>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241" name="Shape 24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7" name="Shape 247"/>
        <p:cNvGrpSpPr/>
        <p:nvPr/>
      </p:nvGrpSpPr>
      <p:grpSpPr>
        <a:xfrm>
          <a:off x="0" y="0"/>
          <a:ext cx="0" cy="0"/>
          <a:chOff x="0" y="0"/>
          <a:chExt cx="0" cy="0"/>
        </a:xfrm>
      </p:grpSpPr>
      <p:sp>
        <p:nvSpPr>
          <p:cNvPr id="248" name="Shape 248"/>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249" name="Shape 249"/>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250" name="Shape 25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6" name="Shape 256"/>
        <p:cNvGrpSpPr/>
        <p:nvPr/>
      </p:nvGrpSpPr>
      <p:grpSpPr>
        <a:xfrm>
          <a:off x="0" y="0"/>
          <a:ext cx="0" cy="0"/>
          <a:chOff x="0" y="0"/>
          <a:chExt cx="0" cy="0"/>
        </a:xfrm>
      </p:grpSpPr>
      <p:sp>
        <p:nvSpPr>
          <p:cNvPr id="257" name="Shape 257"/>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258" name="Shape 258"/>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259" name="Shape 25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5" name="Shape 265"/>
        <p:cNvGrpSpPr/>
        <p:nvPr/>
      </p:nvGrpSpPr>
      <p:grpSpPr>
        <a:xfrm>
          <a:off x="0" y="0"/>
          <a:ext cx="0" cy="0"/>
          <a:chOff x="0" y="0"/>
          <a:chExt cx="0" cy="0"/>
        </a:xfrm>
      </p:grpSpPr>
      <p:sp>
        <p:nvSpPr>
          <p:cNvPr id="266" name="Shape 266"/>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267" name="Shape 267"/>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268" name="Shape 26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4" name="Shape 274"/>
        <p:cNvGrpSpPr/>
        <p:nvPr/>
      </p:nvGrpSpPr>
      <p:grpSpPr>
        <a:xfrm>
          <a:off x="0" y="0"/>
          <a:ext cx="0" cy="0"/>
          <a:chOff x="0" y="0"/>
          <a:chExt cx="0" cy="0"/>
        </a:xfrm>
      </p:grpSpPr>
      <p:sp>
        <p:nvSpPr>
          <p:cNvPr id="275" name="Shape 275"/>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276" name="Shape 276"/>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277" name="Shape 27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3" name="Shape 283"/>
        <p:cNvGrpSpPr/>
        <p:nvPr/>
      </p:nvGrpSpPr>
      <p:grpSpPr>
        <a:xfrm>
          <a:off x="0" y="0"/>
          <a:ext cx="0" cy="0"/>
          <a:chOff x="0" y="0"/>
          <a:chExt cx="0" cy="0"/>
        </a:xfrm>
      </p:grpSpPr>
      <p:sp>
        <p:nvSpPr>
          <p:cNvPr id="284" name="Shape 284"/>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285" name="Shape 285"/>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286" name="Shape 28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2" name="Shape 292"/>
        <p:cNvGrpSpPr/>
        <p:nvPr/>
      </p:nvGrpSpPr>
      <p:grpSpPr>
        <a:xfrm>
          <a:off x="0" y="0"/>
          <a:ext cx="0" cy="0"/>
          <a:chOff x="0" y="0"/>
          <a:chExt cx="0" cy="0"/>
        </a:xfrm>
      </p:grpSpPr>
      <p:sp>
        <p:nvSpPr>
          <p:cNvPr id="293" name="Shape 293"/>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294" name="Shape 294"/>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295" name="Shape 29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1" name="Shape 301"/>
        <p:cNvGrpSpPr/>
        <p:nvPr/>
      </p:nvGrpSpPr>
      <p:grpSpPr>
        <a:xfrm>
          <a:off x="0" y="0"/>
          <a:ext cx="0" cy="0"/>
          <a:chOff x="0" y="0"/>
          <a:chExt cx="0" cy="0"/>
        </a:xfrm>
      </p:grpSpPr>
      <p:sp>
        <p:nvSpPr>
          <p:cNvPr id="302" name="Shape 302"/>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303" name="Shape 303"/>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304" name="Shape 30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0" name="Shape 310"/>
        <p:cNvGrpSpPr/>
        <p:nvPr/>
      </p:nvGrpSpPr>
      <p:grpSpPr>
        <a:xfrm>
          <a:off x="0" y="0"/>
          <a:ext cx="0" cy="0"/>
          <a:chOff x="0" y="0"/>
          <a:chExt cx="0" cy="0"/>
        </a:xfrm>
      </p:grpSpPr>
      <p:sp>
        <p:nvSpPr>
          <p:cNvPr id="311" name="Shape 311"/>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312" name="Shape 312"/>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313" name="Shape 31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78" name="Shape 78"/>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79" name="Shape 7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9" name="Shape 319"/>
        <p:cNvGrpSpPr/>
        <p:nvPr/>
      </p:nvGrpSpPr>
      <p:grpSpPr>
        <a:xfrm>
          <a:off x="0" y="0"/>
          <a:ext cx="0" cy="0"/>
          <a:chOff x="0" y="0"/>
          <a:chExt cx="0" cy="0"/>
        </a:xfrm>
      </p:grpSpPr>
      <p:sp>
        <p:nvSpPr>
          <p:cNvPr id="320" name="Shape 320"/>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321" name="Shape 321"/>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322" name="Shape 32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8" name="Shape 328"/>
        <p:cNvGrpSpPr/>
        <p:nvPr/>
      </p:nvGrpSpPr>
      <p:grpSpPr>
        <a:xfrm>
          <a:off x="0" y="0"/>
          <a:ext cx="0" cy="0"/>
          <a:chOff x="0" y="0"/>
          <a:chExt cx="0" cy="0"/>
        </a:xfrm>
      </p:grpSpPr>
      <p:sp>
        <p:nvSpPr>
          <p:cNvPr id="329" name="Shape 329"/>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330" name="Shape 330"/>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331" name="Shape 33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7" name="Shape 337"/>
        <p:cNvGrpSpPr/>
        <p:nvPr/>
      </p:nvGrpSpPr>
      <p:grpSpPr>
        <a:xfrm>
          <a:off x="0" y="0"/>
          <a:ext cx="0" cy="0"/>
          <a:chOff x="0" y="0"/>
          <a:chExt cx="0" cy="0"/>
        </a:xfrm>
      </p:grpSpPr>
      <p:sp>
        <p:nvSpPr>
          <p:cNvPr id="338" name="Shape 338"/>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339" name="Shape 339"/>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340" name="Shape 34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6" name="Shape 346"/>
        <p:cNvGrpSpPr/>
        <p:nvPr/>
      </p:nvGrpSpPr>
      <p:grpSpPr>
        <a:xfrm>
          <a:off x="0" y="0"/>
          <a:ext cx="0" cy="0"/>
          <a:chOff x="0" y="0"/>
          <a:chExt cx="0" cy="0"/>
        </a:xfrm>
      </p:grpSpPr>
      <p:sp>
        <p:nvSpPr>
          <p:cNvPr id="347" name="Shape 347"/>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348" name="Shape 348"/>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349" name="Shape 34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5" name="Shape 355"/>
        <p:cNvGrpSpPr/>
        <p:nvPr/>
      </p:nvGrpSpPr>
      <p:grpSpPr>
        <a:xfrm>
          <a:off x="0" y="0"/>
          <a:ext cx="0" cy="0"/>
          <a:chOff x="0" y="0"/>
          <a:chExt cx="0" cy="0"/>
        </a:xfrm>
      </p:grpSpPr>
      <p:sp>
        <p:nvSpPr>
          <p:cNvPr id="356" name="Shape 356"/>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357" name="Shape 357"/>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358" name="Shape 35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4" name="Shape 364"/>
        <p:cNvGrpSpPr/>
        <p:nvPr/>
      </p:nvGrpSpPr>
      <p:grpSpPr>
        <a:xfrm>
          <a:off x="0" y="0"/>
          <a:ext cx="0" cy="0"/>
          <a:chOff x="0" y="0"/>
          <a:chExt cx="0" cy="0"/>
        </a:xfrm>
      </p:grpSpPr>
      <p:sp>
        <p:nvSpPr>
          <p:cNvPr id="365" name="Shape 365"/>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366" name="Shape 366"/>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367" name="Shape 36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3" name="Shape 373"/>
        <p:cNvGrpSpPr/>
        <p:nvPr/>
      </p:nvGrpSpPr>
      <p:grpSpPr>
        <a:xfrm>
          <a:off x="0" y="0"/>
          <a:ext cx="0" cy="0"/>
          <a:chOff x="0" y="0"/>
          <a:chExt cx="0" cy="0"/>
        </a:xfrm>
      </p:grpSpPr>
      <p:sp>
        <p:nvSpPr>
          <p:cNvPr id="374" name="Shape 374"/>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375" name="Shape 375"/>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376" name="Shape 37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2" name="Shape 382"/>
        <p:cNvGrpSpPr/>
        <p:nvPr/>
      </p:nvGrpSpPr>
      <p:grpSpPr>
        <a:xfrm>
          <a:off x="0" y="0"/>
          <a:ext cx="0" cy="0"/>
          <a:chOff x="0" y="0"/>
          <a:chExt cx="0" cy="0"/>
        </a:xfrm>
      </p:grpSpPr>
      <p:sp>
        <p:nvSpPr>
          <p:cNvPr id="383" name="Shape 383"/>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384" name="Shape 384"/>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385" name="Shape 38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87" name="Shape 87"/>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88" name="Shape 8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96" name="Shape 96"/>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97" name="Shape 9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105" name="Shape 105"/>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106" name="Shape 10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114" name="Shape 114"/>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115" name="Shape 11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123" name="Shape 123"/>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124" name="Shape 12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132" name="Shape 132"/>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133" name="Shape 13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1" name="Shape 11"/>
        <p:cNvGrpSpPr/>
        <p:nvPr/>
      </p:nvGrpSpPr>
      <p:grpSpPr>
        <a:xfrm>
          <a:off x="0" y="0"/>
          <a:ext cx="0" cy="0"/>
          <a:chOff x="0" y="0"/>
          <a:chExt cx="0" cy="0"/>
        </a:xfrm>
      </p:grpSpPr>
      <p:sp>
        <p:nvSpPr>
          <p:cNvPr id="12" name="Shape 12"/>
          <p:cNvSpPr txBox="1"/>
          <p:nvPr>
            <p:ph idx="11" type="ftr"/>
          </p:nvPr>
        </p:nvSpPr>
        <p:spPr>
          <a:xfrm>
            <a:off x="762000" y="7110413"/>
            <a:ext cx="8610599" cy="509586"/>
          </a:xfrm>
          <a:prstGeom prst="rect">
            <a:avLst/>
          </a:prstGeom>
          <a:noFill/>
          <a:ln>
            <a:noFill/>
          </a:ln>
        </p:spPr>
        <p:txBody>
          <a:bodyPr anchorCtr="0" anchor="t"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50" name="Shape 50"/>
        <p:cNvGrpSpPr/>
        <p:nvPr/>
      </p:nvGrpSpPr>
      <p:grpSpPr>
        <a:xfrm>
          <a:off x="0" y="0"/>
          <a:ext cx="0" cy="0"/>
          <a:chOff x="0" y="0"/>
          <a:chExt cx="0" cy="0"/>
        </a:xfrm>
      </p:grpSpPr>
      <p:sp>
        <p:nvSpPr>
          <p:cNvPr id="51" name="Shape 51"/>
          <p:cNvSpPr txBox="1"/>
          <p:nvPr>
            <p:ph type="title"/>
          </p:nvPr>
        </p:nvSpPr>
        <p:spPr>
          <a:xfrm>
            <a:off x="698500" y="404812"/>
            <a:ext cx="8770937" cy="1473199"/>
          </a:xfrm>
          <a:prstGeom prst="rect">
            <a:avLst/>
          </a:prstGeom>
          <a:noFill/>
          <a:ln>
            <a:noFill/>
          </a:ln>
        </p:spPr>
        <p:txBody>
          <a:bodyPr anchorCtr="0" anchor="t"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52" name="Shape 52"/>
          <p:cNvSpPr txBox="1"/>
          <p:nvPr>
            <p:ph idx="1" type="body"/>
          </p:nvPr>
        </p:nvSpPr>
        <p:spPr>
          <a:xfrm rot="5400000">
            <a:off x="2667000" y="58737"/>
            <a:ext cx="4833937" cy="8770937"/>
          </a:xfrm>
          <a:prstGeom prst="rect">
            <a:avLst/>
          </a:prstGeom>
          <a:noFill/>
          <a:ln>
            <a:noFill/>
          </a:ln>
        </p:spPr>
        <p:txBody>
          <a:bodyPr anchorCtr="0" anchor="t" bIns="91425" lIns="91425" rIns="91425" tIns="91425"/>
          <a:lstStyle>
            <a:lvl1pPr indent="-152400" lvl="0" marL="381000" rtl="0" algn="l">
              <a:spcBef>
                <a:spcPts val="720"/>
              </a:spcBef>
              <a:spcAft>
                <a:spcPts val="0"/>
              </a:spcAft>
              <a:buClr>
                <a:schemeClr val="dk1"/>
              </a:buClr>
              <a:buFont typeface="Arial"/>
              <a:buChar char="•"/>
              <a:defRPr/>
            </a:lvl1pPr>
            <a:lvl2pPr indent="-119062" lvl="1" marL="823913" rtl="0" algn="l">
              <a:spcBef>
                <a:spcPts val="620"/>
              </a:spcBef>
              <a:spcAft>
                <a:spcPts val="0"/>
              </a:spcAft>
              <a:buClr>
                <a:schemeClr val="dk1"/>
              </a:buClr>
              <a:buFont typeface="Arial"/>
              <a:buChar char="–"/>
              <a:defRPr/>
            </a:lvl2pPr>
            <a:lvl3pPr indent="-93662" lvl="2" marL="1268413" rtl="0" algn="l">
              <a:spcBef>
                <a:spcPts val="540"/>
              </a:spcBef>
              <a:spcAft>
                <a:spcPts val="0"/>
              </a:spcAft>
              <a:buClr>
                <a:schemeClr val="dk1"/>
              </a:buClr>
              <a:buFont typeface="Arial"/>
              <a:buChar char="•"/>
              <a:defRPr/>
            </a:lvl3pPr>
            <a:lvl4pPr indent="-125413" lvl="3" marL="1776413" rtl="0" algn="l">
              <a:spcBef>
                <a:spcPts val="440"/>
              </a:spcBef>
              <a:spcAft>
                <a:spcPts val="0"/>
              </a:spcAft>
              <a:buClr>
                <a:schemeClr val="dk1"/>
              </a:buClr>
              <a:buFont typeface="Arial"/>
              <a:buChar char="–"/>
              <a:defRPr/>
            </a:lvl4pPr>
            <a:lvl5pPr indent="-123825" lvl="4" marL="2282825" rtl="0" algn="l">
              <a:spcBef>
                <a:spcPts val="440"/>
              </a:spcBef>
              <a:spcAft>
                <a:spcPts val="0"/>
              </a:spcAft>
              <a:buClr>
                <a:schemeClr val="dk1"/>
              </a:buClr>
              <a:buFont typeface="Arial"/>
              <a:buChar char="»"/>
              <a:defRPr/>
            </a:lvl5pPr>
            <a:lvl6pPr indent="-114300" lvl="5" marL="2514600" rtl="0" algn="l">
              <a:lnSpc>
                <a:spcPct val="90000"/>
              </a:lnSpc>
              <a:spcBef>
                <a:spcPts val="500"/>
              </a:spcBef>
              <a:buClr>
                <a:schemeClr val="dk1"/>
              </a:buClr>
              <a:buFont typeface="Arial"/>
              <a:buChar char="•"/>
              <a:defRPr/>
            </a:lvl6pPr>
            <a:lvl7pPr indent="-114300" lvl="6" marL="2971800" rtl="0" algn="l">
              <a:lnSpc>
                <a:spcPct val="90000"/>
              </a:lnSpc>
              <a:spcBef>
                <a:spcPts val="500"/>
              </a:spcBef>
              <a:buClr>
                <a:schemeClr val="dk1"/>
              </a:buClr>
              <a:buFont typeface="Arial"/>
              <a:buChar char="•"/>
              <a:defRPr/>
            </a:lvl7pPr>
            <a:lvl8pPr indent="-114300" lvl="7" marL="3429000" rtl="0" algn="l">
              <a:lnSpc>
                <a:spcPct val="90000"/>
              </a:lnSpc>
              <a:spcBef>
                <a:spcPts val="500"/>
              </a:spcBef>
              <a:buClr>
                <a:schemeClr val="dk1"/>
              </a:buClr>
              <a:buFont typeface="Arial"/>
              <a:buChar char="•"/>
              <a:defRPr/>
            </a:lvl8pPr>
            <a:lvl9pPr indent="-114300" lvl="8" marL="3886200" rtl="0" algn="l">
              <a:lnSpc>
                <a:spcPct val="90000"/>
              </a:lnSpc>
              <a:spcBef>
                <a:spcPts val="500"/>
              </a:spcBef>
              <a:buClr>
                <a:schemeClr val="dk1"/>
              </a:buClr>
              <a:buFont typeface="Arial"/>
              <a:buChar char="•"/>
              <a:defRPr/>
            </a:lvl9pPr>
          </a:lstStyle>
          <a:p/>
        </p:txBody>
      </p:sp>
      <p:sp>
        <p:nvSpPr>
          <p:cNvPr id="53" name="Shape 53"/>
          <p:cNvSpPr txBox="1"/>
          <p:nvPr>
            <p:ph idx="11" type="ftr"/>
          </p:nvPr>
        </p:nvSpPr>
        <p:spPr>
          <a:xfrm>
            <a:off x="762000" y="7110413"/>
            <a:ext cx="8610599" cy="509586"/>
          </a:xfrm>
          <a:prstGeom prst="rect">
            <a:avLst/>
          </a:prstGeom>
          <a:noFill/>
          <a:ln>
            <a:noFill/>
          </a:ln>
        </p:spPr>
        <p:txBody>
          <a:bodyPr anchorCtr="0" anchor="t"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54" name="Shape 54"/>
        <p:cNvGrpSpPr/>
        <p:nvPr/>
      </p:nvGrpSpPr>
      <p:grpSpPr>
        <a:xfrm>
          <a:off x="0" y="0"/>
          <a:ext cx="0" cy="0"/>
          <a:chOff x="0" y="0"/>
          <a:chExt cx="0" cy="0"/>
        </a:xfrm>
      </p:grpSpPr>
      <p:sp>
        <p:nvSpPr>
          <p:cNvPr id="55" name="Shape 55"/>
          <p:cNvSpPr txBox="1"/>
          <p:nvPr>
            <p:ph type="title"/>
          </p:nvPr>
        </p:nvSpPr>
        <p:spPr>
          <a:xfrm rot="5400000">
            <a:off x="5145088" y="2536824"/>
            <a:ext cx="6456361" cy="2192338"/>
          </a:xfrm>
          <a:prstGeom prst="rect">
            <a:avLst/>
          </a:prstGeom>
          <a:noFill/>
          <a:ln>
            <a:noFill/>
          </a:ln>
        </p:spPr>
        <p:txBody>
          <a:bodyPr anchorCtr="0" anchor="t"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56" name="Shape 56"/>
          <p:cNvSpPr txBox="1"/>
          <p:nvPr>
            <p:ph idx="1" type="body"/>
          </p:nvPr>
        </p:nvSpPr>
        <p:spPr>
          <a:xfrm rot="5400000">
            <a:off x="683419" y="419893"/>
            <a:ext cx="6456361" cy="6426200"/>
          </a:xfrm>
          <a:prstGeom prst="rect">
            <a:avLst/>
          </a:prstGeom>
          <a:noFill/>
          <a:ln>
            <a:noFill/>
          </a:ln>
        </p:spPr>
        <p:txBody>
          <a:bodyPr anchorCtr="0" anchor="t" bIns="91425" lIns="91425" rIns="91425" tIns="91425"/>
          <a:lstStyle>
            <a:lvl1pPr indent="-152400" lvl="0" marL="381000" rtl="0" algn="l">
              <a:spcBef>
                <a:spcPts val="720"/>
              </a:spcBef>
              <a:spcAft>
                <a:spcPts val="0"/>
              </a:spcAft>
              <a:buClr>
                <a:schemeClr val="dk1"/>
              </a:buClr>
              <a:buFont typeface="Arial"/>
              <a:buChar char="•"/>
              <a:defRPr/>
            </a:lvl1pPr>
            <a:lvl2pPr indent="-119062" lvl="1" marL="823913" rtl="0" algn="l">
              <a:spcBef>
                <a:spcPts val="620"/>
              </a:spcBef>
              <a:spcAft>
                <a:spcPts val="0"/>
              </a:spcAft>
              <a:buClr>
                <a:schemeClr val="dk1"/>
              </a:buClr>
              <a:buFont typeface="Arial"/>
              <a:buChar char="–"/>
              <a:defRPr/>
            </a:lvl2pPr>
            <a:lvl3pPr indent="-93662" lvl="2" marL="1268413" rtl="0" algn="l">
              <a:spcBef>
                <a:spcPts val="540"/>
              </a:spcBef>
              <a:spcAft>
                <a:spcPts val="0"/>
              </a:spcAft>
              <a:buClr>
                <a:schemeClr val="dk1"/>
              </a:buClr>
              <a:buFont typeface="Arial"/>
              <a:buChar char="•"/>
              <a:defRPr/>
            </a:lvl3pPr>
            <a:lvl4pPr indent="-125413" lvl="3" marL="1776413" rtl="0" algn="l">
              <a:spcBef>
                <a:spcPts val="440"/>
              </a:spcBef>
              <a:spcAft>
                <a:spcPts val="0"/>
              </a:spcAft>
              <a:buClr>
                <a:schemeClr val="dk1"/>
              </a:buClr>
              <a:buFont typeface="Arial"/>
              <a:buChar char="–"/>
              <a:defRPr/>
            </a:lvl4pPr>
            <a:lvl5pPr indent="-123825" lvl="4" marL="2282825" rtl="0" algn="l">
              <a:spcBef>
                <a:spcPts val="440"/>
              </a:spcBef>
              <a:spcAft>
                <a:spcPts val="0"/>
              </a:spcAft>
              <a:buClr>
                <a:schemeClr val="dk1"/>
              </a:buClr>
              <a:buFont typeface="Arial"/>
              <a:buChar char="»"/>
              <a:defRPr/>
            </a:lvl5pPr>
            <a:lvl6pPr indent="-114300" lvl="5" marL="2514600" rtl="0" algn="l">
              <a:lnSpc>
                <a:spcPct val="90000"/>
              </a:lnSpc>
              <a:spcBef>
                <a:spcPts val="500"/>
              </a:spcBef>
              <a:buClr>
                <a:schemeClr val="dk1"/>
              </a:buClr>
              <a:buFont typeface="Arial"/>
              <a:buChar char="•"/>
              <a:defRPr/>
            </a:lvl6pPr>
            <a:lvl7pPr indent="-114300" lvl="6" marL="2971800" rtl="0" algn="l">
              <a:lnSpc>
                <a:spcPct val="90000"/>
              </a:lnSpc>
              <a:spcBef>
                <a:spcPts val="500"/>
              </a:spcBef>
              <a:buClr>
                <a:schemeClr val="dk1"/>
              </a:buClr>
              <a:buFont typeface="Arial"/>
              <a:buChar char="•"/>
              <a:defRPr/>
            </a:lvl7pPr>
            <a:lvl8pPr indent="-114300" lvl="7" marL="3429000" rtl="0" algn="l">
              <a:lnSpc>
                <a:spcPct val="90000"/>
              </a:lnSpc>
              <a:spcBef>
                <a:spcPts val="500"/>
              </a:spcBef>
              <a:buClr>
                <a:schemeClr val="dk1"/>
              </a:buClr>
              <a:buFont typeface="Arial"/>
              <a:buChar char="•"/>
              <a:defRPr/>
            </a:lvl8pPr>
            <a:lvl9pPr indent="-114300" lvl="8" marL="3886200" rtl="0" algn="l">
              <a:lnSpc>
                <a:spcPct val="90000"/>
              </a:lnSpc>
              <a:spcBef>
                <a:spcPts val="500"/>
              </a:spcBef>
              <a:buClr>
                <a:schemeClr val="dk1"/>
              </a:buClr>
              <a:buFont typeface="Arial"/>
              <a:buChar char="•"/>
              <a:defRPr/>
            </a:lvl9pPr>
          </a:lstStyle>
          <a:p/>
        </p:txBody>
      </p:sp>
      <p:sp>
        <p:nvSpPr>
          <p:cNvPr id="57" name="Shape 57"/>
          <p:cNvSpPr txBox="1"/>
          <p:nvPr>
            <p:ph idx="11" type="ftr"/>
          </p:nvPr>
        </p:nvSpPr>
        <p:spPr>
          <a:xfrm>
            <a:off x="762000" y="7110413"/>
            <a:ext cx="8610599" cy="509586"/>
          </a:xfrm>
          <a:prstGeom prst="rect">
            <a:avLst/>
          </a:prstGeom>
          <a:noFill/>
          <a:ln>
            <a:noFill/>
          </a:ln>
        </p:spPr>
        <p:txBody>
          <a:bodyPr anchorCtr="0" anchor="t"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3" name="Shape 13"/>
        <p:cNvGrpSpPr/>
        <p:nvPr/>
      </p:nvGrpSpPr>
      <p:grpSpPr>
        <a:xfrm>
          <a:off x="0" y="0"/>
          <a:ext cx="0" cy="0"/>
          <a:chOff x="0" y="0"/>
          <a:chExt cx="0" cy="0"/>
        </a:xfrm>
      </p:grpSpPr>
      <p:sp>
        <p:nvSpPr>
          <p:cNvPr id="14" name="Shape 14"/>
          <p:cNvSpPr txBox="1"/>
          <p:nvPr>
            <p:ph type="ctrTitle"/>
          </p:nvPr>
        </p:nvSpPr>
        <p:spPr>
          <a:xfrm>
            <a:off x="1271587" y="1246187"/>
            <a:ext cx="7624762" cy="2652712"/>
          </a:xfrm>
          <a:prstGeom prst="rect">
            <a:avLst/>
          </a:prstGeom>
          <a:noFill/>
          <a:ln>
            <a:noFill/>
          </a:ln>
        </p:spPr>
        <p:txBody>
          <a:bodyPr anchorCtr="0" anchor="b" bIns="91425" lIns="91425" rIns="91425" tIns="91425"/>
          <a:lstStyle>
            <a:lvl1pPr indent="0" lvl="0" marL="0" marR="0" rtl="0" algn="ctr">
              <a:spcBef>
                <a:spcPts val="0"/>
              </a:spcBef>
              <a:spcAft>
                <a:spcPts val="0"/>
              </a:spcAft>
              <a:defRPr/>
            </a:lvl1pPr>
            <a:lvl2pPr indent="0" lvl="1" marL="0" marR="0" rtl="0" algn="ctr">
              <a:spcBef>
                <a:spcPts val="0"/>
              </a:spcBef>
              <a:spcAft>
                <a:spcPts val="0"/>
              </a:spcAft>
              <a:defRPr/>
            </a:lvl2pPr>
            <a:lvl3pPr indent="0" lvl="2" marL="0" marR="0" rtl="0" algn="ctr">
              <a:spcBef>
                <a:spcPts val="0"/>
              </a:spcBef>
              <a:spcAft>
                <a:spcPts val="0"/>
              </a:spcAft>
              <a:defRPr/>
            </a:lvl3pPr>
            <a:lvl4pPr indent="0" lvl="3" marL="0" marR="0" rtl="0" algn="ctr">
              <a:spcBef>
                <a:spcPts val="0"/>
              </a:spcBef>
              <a:spcAft>
                <a:spcPts val="0"/>
              </a:spcAft>
              <a:defRPr/>
            </a:lvl4pPr>
            <a:lvl5pPr indent="0" lvl="4" marL="0" marR="0" rtl="0" algn="ctr">
              <a:spcBef>
                <a:spcPts val="0"/>
              </a:spcBef>
              <a:spcAft>
                <a:spcPts val="0"/>
              </a:spcAft>
              <a:defRPr/>
            </a:lvl5pPr>
            <a:lvl6pPr indent="0" lvl="5" marL="457200" marR="0" rtl="0" algn="ctr">
              <a:spcBef>
                <a:spcPts val="0"/>
              </a:spcBef>
              <a:spcAft>
                <a:spcPts val="0"/>
              </a:spcAft>
              <a:defRPr/>
            </a:lvl6pPr>
            <a:lvl7pPr indent="0" lvl="6" marL="914400" marR="0" rtl="0" algn="ctr">
              <a:spcBef>
                <a:spcPts val="0"/>
              </a:spcBef>
              <a:spcAft>
                <a:spcPts val="0"/>
              </a:spcAft>
              <a:defRPr/>
            </a:lvl7pPr>
            <a:lvl8pPr indent="0" lvl="7" marL="1371600" marR="0" rtl="0" algn="ctr">
              <a:spcBef>
                <a:spcPts val="0"/>
              </a:spcBef>
              <a:spcAft>
                <a:spcPts val="0"/>
              </a:spcAft>
              <a:defRPr/>
            </a:lvl8pPr>
            <a:lvl9pPr indent="0" lvl="8" marL="1828800" marR="0" rtl="0" algn="ctr">
              <a:spcBef>
                <a:spcPts val="0"/>
              </a:spcBef>
              <a:spcAft>
                <a:spcPts val="0"/>
              </a:spcAft>
              <a:defRPr/>
            </a:lvl9pPr>
          </a:lstStyle>
          <a:p/>
        </p:txBody>
      </p:sp>
      <p:sp>
        <p:nvSpPr>
          <p:cNvPr id="15" name="Shape 15"/>
          <p:cNvSpPr txBox="1"/>
          <p:nvPr>
            <p:ph idx="1" type="subTitle"/>
          </p:nvPr>
        </p:nvSpPr>
        <p:spPr>
          <a:xfrm>
            <a:off x="1271587" y="4000500"/>
            <a:ext cx="7624762" cy="1838325"/>
          </a:xfrm>
          <a:prstGeom prst="rect">
            <a:avLst/>
          </a:prstGeom>
          <a:noFill/>
          <a:ln>
            <a:noFill/>
          </a:ln>
        </p:spPr>
        <p:txBody>
          <a:bodyPr anchorCtr="0" anchor="t" bIns="91425" lIns="91425" rIns="91425" tIns="91425"/>
          <a:lstStyle>
            <a:lvl1pPr indent="0" lvl="0" marL="0" marR="0" rtl="0" algn="ctr">
              <a:spcBef>
                <a:spcPts val="480"/>
              </a:spcBef>
              <a:spcAft>
                <a:spcPts val="0"/>
              </a:spcAft>
              <a:buClr>
                <a:schemeClr val="dk1"/>
              </a:buClr>
              <a:buFont typeface="Arial"/>
              <a:buNone/>
              <a:defRPr/>
            </a:lvl1pPr>
            <a:lvl2pPr indent="0" lvl="1" marL="457200" marR="0" rtl="0" algn="ctr">
              <a:spcBef>
                <a:spcPts val="400"/>
              </a:spcBef>
              <a:spcAft>
                <a:spcPts val="0"/>
              </a:spcAft>
              <a:buClr>
                <a:schemeClr val="dk1"/>
              </a:buClr>
              <a:buFont typeface="Arial"/>
              <a:buNone/>
              <a:defRPr/>
            </a:lvl2pPr>
            <a:lvl3pPr indent="0" lvl="2" marL="914400" marR="0" rtl="0" algn="ctr">
              <a:spcBef>
                <a:spcPts val="360"/>
              </a:spcBef>
              <a:spcAft>
                <a:spcPts val="0"/>
              </a:spcAft>
              <a:buClr>
                <a:schemeClr val="dk1"/>
              </a:buClr>
              <a:buFont typeface="Arial"/>
              <a:buNone/>
              <a:defRPr/>
            </a:lvl3pPr>
            <a:lvl4pPr indent="0" lvl="3" marL="1371600" marR="0" rtl="0" algn="ctr">
              <a:spcBef>
                <a:spcPts val="320"/>
              </a:spcBef>
              <a:spcAft>
                <a:spcPts val="0"/>
              </a:spcAft>
              <a:buClr>
                <a:schemeClr val="dk1"/>
              </a:buClr>
              <a:buFont typeface="Arial"/>
              <a:buNone/>
              <a:defRPr/>
            </a:lvl4pPr>
            <a:lvl5pPr indent="0" lvl="4" marL="1828800" marR="0" rtl="0" algn="ctr">
              <a:spcBef>
                <a:spcPts val="320"/>
              </a:spcBef>
              <a:spcAft>
                <a:spcPts val="0"/>
              </a:spcAft>
              <a:buClr>
                <a:schemeClr val="dk1"/>
              </a:buClr>
              <a:buFont typeface="Arial"/>
              <a:buNone/>
              <a:defRPr/>
            </a:lvl5pPr>
            <a:lvl6pPr indent="0" lvl="5" marL="2286000" marR="0" rtl="0" algn="ctr">
              <a:lnSpc>
                <a:spcPct val="90000"/>
              </a:lnSpc>
              <a:spcBef>
                <a:spcPts val="500"/>
              </a:spcBef>
              <a:buClr>
                <a:schemeClr val="dk1"/>
              </a:buClr>
              <a:buFont typeface="Arial"/>
              <a:buNone/>
              <a:defRPr/>
            </a:lvl6pPr>
            <a:lvl7pPr indent="0" lvl="6" marL="2743200" marR="0" rtl="0" algn="ctr">
              <a:lnSpc>
                <a:spcPct val="90000"/>
              </a:lnSpc>
              <a:spcBef>
                <a:spcPts val="500"/>
              </a:spcBef>
              <a:buClr>
                <a:schemeClr val="dk1"/>
              </a:buClr>
              <a:buFont typeface="Arial"/>
              <a:buNone/>
              <a:defRPr/>
            </a:lvl7pPr>
            <a:lvl8pPr indent="0" lvl="7" marL="3200400" marR="0" rtl="0" algn="ctr">
              <a:lnSpc>
                <a:spcPct val="90000"/>
              </a:lnSpc>
              <a:spcBef>
                <a:spcPts val="500"/>
              </a:spcBef>
              <a:buClr>
                <a:schemeClr val="dk1"/>
              </a:buClr>
              <a:buFont typeface="Arial"/>
              <a:buNone/>
              <a:defRPr/>
            </a:lvl8pPr>
            <a:lvl9pPr indent="0" lvl="8" marL="3657600" marR="0" rtl="0" algn="ctr">
              <a:lnSpc>
                <a:spcPct val="90000"/>
              </a:lnSpc>
              <a:spcBef>
                <a:spcPts val="500"/>
              </a:spcBef>
              <a:buClr>
                <a:schemeClr val="dk1"/>
              </a:buClr>
              <a:buFont typeface="Arial"/>
              <a:buNone/>
              <a:defRPr/>
            </a:lvl9pPr>
          </a:lstStyle>
          <a:p/>
        </p:txBody>
      </p:sp>
      <p:sp>
        <p:nvSpPr>
          <p:cNvPr id="16" name="Shape 16"/>
          <p:cNvSpPr txBox="1"/>
          <p:nvPr>
            <p:ph idx="11" type="ftr"/>
          </p:nvPr>
        </p:nvSpPr>
        <p:spPr>
          <a:xfrm>
            <a:off x="762000" y="7110413"/>
            <a:ext cx="8610599" cy="509586"/>
          </a:xfrm>
          <a:prstGeom prst="rect">
            <a:avLst/>
          </a:prstGeom>
          <a:noFill/>
          <a:ln>
            <a:noFill/>
          </a:ln>
        </p:spPr>
        <p:txBody>
          <a:bodyPr anchorCtr="0" anchor="t"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7" name="Shape 17"/>
        <p:cNvGrpSpPr/>
        <p:nvPr/>
      </p:nvGrpSpPr>
      <p:grpSpPr>
        <a:xfrm>
          <a:off x="0" y="0"/>
          <a:ext cx="0" cy="0"/>
          <a:chOff x="0" y="0"/>
          <a:chExt cx="0" cy="0"/>
        </a:xfrm>
      </p:grpSpPr>
      <p:sp>
        <p:nvSpPr>
          <p:cNvPr id="18" name="Shape 18"/>
          <p:cNvSpPr txBox="1"/>
          <p:nvPr>
            <p:ph type="title"/>
          </p:nvPr>
        </p:nvSpPr>
        <p:spPr>
          <a:xfrm>
            <a:off x="698500" y="404812"/>
            <a:ext cx="8770937" cy="1473199"/>
          </a:xfrm>
          <a:prstGeom prst="rect">
            <a:avLst/>
          </a:prstGeom>
          <a:noFill/>
          <a:ln>
            <a:noFill/>
          </a:ln>
        </p:spPr>
        <p:txBody>
          <a:bodyPr anchorCtr="0" anchor="t"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19" name="Shape 19"/>
          <p:cNvSpPr txBox="1"/>
          <p:nvPr>
            <p:ph idx="1" type="body"/>
          </p:nvPr>
        </p:nvSpPr>
        <p:spPr>
          <a:xfrm>
            <a:off x="698500" y="2027238"/>
            <a:ext cx="8770937" cy="4833937"/>
          </a:xfrm>
          <a:prstGeom prst="rect">
            <a:avLst/>
          </a:prstGeom>
          <a:noFill/>
          <a:ln>
            <a:noFill/>
          </a:ln>
        </p:spPr>
        <p:txBody>
          <a:bodyPr anchorCtr="0" anchor="t" bIns="91425" lIns="91425" rIns="91425" tIns="91425"/>
          <a:lstStyle>
            <a:lvl1pPr indent="-152400" lvl="0" marL="381000" rtl="0" algn="l">
              <a:spcBef>
                <a:spcPts val="720"/>
              </a:spcBef>
              <a:spcAft>
                <a:spcPts val="0"/>
              </a:spcAft>
              <a:buClr>
                <a:schemeClr val="dk1"/>
              </a:buClr>
              <a:buFont typeface="Arial"/>
              <a:buChar char="•"/>
              <a:defRPr/>
            </a:lvl1pPr>
            <a:lvl2pPr indent="-119062" lvl="1" marL="823913" rtl="0" algn="l">
              <a:spcBef>
                <a:spcPts val="620"/>
              </a:spcBef>
              <a:spcAft>
                <a:spcPts val="0"/>
              </a:spcAft>
              <a:buClr>
                <a:schemeClr val="dk1"/>
              </a:buClr>
              <a:buFont typeface="Arial"/>
              <a:buChar char="–"/>
              <a:defRPr/>
            </a:lvl2pPr>
            <a:lvl3pPr indent="-93662" lvl="2" marL="1268413" rtl="0" algn="l">
              <a:spcBef>
                <a:spcPts val="540"/>
              </a:spcBef>
              <a:spcAft>
                <a:spcPts val="0"/>
              </a:spcAft>
              <a:buClr>
                <a:schemeClr val="dk1"/>
              </a:buClr>
              <a:buFont typeface="Arial"/>
              <a:buChar char="•"/>
              <a:defRPr/>
            </a:lvl3pPr>
            <a:lvl4pPr indent="-125413" lvl="3" marL="1776413" rtl="0" algn="l">
              <a:spcBef>
                <a:spcPts val="440"/>
              </a:spcBef>
              <a:spcAft>
                <a:spcPts val="0"/>
              </a:spcAft>
              <a:buClr>
                <a:schemeClr val="dk1"/>
              </a:buClr>
              <a:buFont typeface="Arial"/>
              <a:buChar char="–"/>
              <a:defRPr/>
            </a:lvl4pPr>
            <a:lvl5pPr indent="-123825" lvl="4" marL="2282825" rtl="0" algn="l">
              <a:spcBef>
                <a:spcPts val="440"/>
              </a:spcBef>
              <a:spcAft>
                <a:spcPts val="0"/>
              </a:spcAft>
              <a:buClr>
                <a:schemeClr val="dk1"/>
              </a:buClr>
              <a:buFont typeface="Arial"/>
              <a:buChar char="»"/>
              <a:defRPr/>
            </a:lvl5pPr>
            <a:lvl6pPr indent="-114300" lvl="5" marL="2514600" rtl="0" algn="l">
              <a:lnSpc>
                <a:spcPct val="90000"/>
              </a:lnSpc>
              <a:spcBef>
                <a:spcPts val="500"/>
              </a:spcBef>
              <a:buClr>
                <a:schemeClr val="dk1"/>
              </a:buClr>
              <a:buFont typeface="Arial"/>
              <a:buChar char="•"/>
              <a:defRPr/>
            </a:lvl6pPr>
            <a:lvl7pPr indent="-114300" lvl="6" marL="2971800" rtl="0" algn="l">
              <a:lnSpc>
                <a:spcPct val="90000"/>
              </a:lnSpc>
              <a:spcBef>
                <a:spcPts val="500"/>
              </a:spcBef>
              <a:buClr>
                <a:schemeClr val="dk1"/>
              </a:buClr>
              <a:buFont typeface="Arial"/>
              <a:buChar char="•"/>
              <a:defRPr/>
            </a:lvl7pPr>
            <a:lvl8pPr indent="-114300" lvl="7" marL="3429000" rtl="0" algn="l">
              <a:lnSpc>
                <a:spcPct val="90000"/>
              </a:lnSpc>
              <a:spcBef>
                <a:spcPts val="500"/>
              </a:spcBef>
              <a:buClr>
                <a:schemeClr val="dk1"/>
              </a:buClr>
              <a:buFont typeface="Arial"/>
              <a:buChar char="•"/>
              <a:defRPr/>
            </a:lvl8pPr>
            <a:lvl9pPr indent="-114300" lvl="8" marL="3886200" rtl="0" algn="l">
              <a:lnSpc>
                <a:spcPct val="90000"/>
              </a:lnSpc>
              <a:spcBef>
                <a:spcPts val="500"/>
              </a:spcBef>
              <a:buClr>
                <a:schemeClr val="dk1"/>
              </a:buClr>
              <a:buFont typeface="Arial"/>
              <a:buChar char="•"/>
              <a:defRPr/>
            </a:lvl9pPr>
          </a:lstStyle>
          <a:p/>
        </p:txBody>
      </p:sp>
      <p:sp>
        <p:nvSpPr>
          <p:cNvPr id="20" name="Shape 20"/>
          <p:cNvSpPr txBox="1"/>
          <p:nvPr>
            <p:ph idx="11" type="ftr"/>
          </p:nvPr>
        </p:nvSpPr>
        <p:spPr>
          <a:xfrm>
            <a:off x="762000" y="7110413"/>
            <a:ext cx="8610599" cy="509586"/>
          </a:xfrm>
          <a:prstGeom prst="rect">
            <a:avLst/>
          </a:prstGeom>
          <a:noFill/>
          <a:ln>
            <a:noFill/>
          </a:ln>
        </p:spPr>
        <p:txBody>
          <a:bodyPr anchorCtr="0" anchor="t"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1" name="Shape 21"/>
        <p:cNvGrpSpPr/>
        <p:nvPr/>
      </p:nvGrpSpPr>
      <p:grpSpPr>
        <a:xfrm>
          <a:off x="0" y="0"/>
          <a:ext cx="0" cy="0"/>
          <a:chOff x="0" y="0"/>
          <a:chExt cx="0" cy="0"/>
        </a:xfrm>
      </p:grpSpPr>
      <p:sp>
        <p:nvSpPr>
          <p:cNvPr id="22" name="Shape 22"/>
          <p:cNvSpPr txBox="1"/>
          <p:nvPr>
            <p:ph type="title"/>
          </p:nvPr>
        </p:nvSpPr>
        <p:spPr>
          <a:xfrm>
            <a:off x="693737" y="1898650"/>
            <a:ext cx="8769350" cy="3168650"/>
          </a:xfrm>
          <a:prstGeom prst="rect">
            <a:avLst/>
          </a:prstGeom>
          <a:noFill/>
          <a:ln>
            <a:noFill/>
          </a:ln>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3" name="Shape 23"/>
          <p:cNvSpPr txBox="1"/>
          <p:nvPr>
            <p:ph idx="1" type="body"/>
          </p:nvPr>
        </p:nvSpPr>
        <p:spPr>
          <a:xfrm>
            <a:off x="693737" y="5097462"/>
            <a:ext cx="8769350" cy="1665287"/>
          </a:xfrm>
          <a:prstGeom prst="rect">
            <a:avLst/>
          </a:prstGeom>
          <a:noFill/>
          <a:ln>
            <a:noFill/>
          </a:ln>
        </p:spPr>
        <p:txBody>
          <a:bodyPr anchorCtr="0" anchor="t"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24" name="Shape 24"/>
          <p:cNvSpPr txBox="1"/>
          <p:nvPr>
            <p:ph idx="11" type="ftr"/>
          </p:nvPr>
        </p:nvSpPr>
        <p:spPr>
          <a:xfrm>
            <a:off x="762000" y="7110413"/>
            <a:ext cx="8610599" cy="509586"/>
          </a:xfrm>
          <a:prstGeom prst="rect">
            <a:avLst/>
          </a:prstGeom>
          <a:noFill/>
          <a:ln>
            <a:noFill/>
          </a:ln>
        </p:spPr>
        <p:txBody>
          <a:bodyPr anchorCtr="0" anchor="t"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5" name="Shape 25"/>
        <p:cNvGrpSpPr/>
        <p:nvPr/>
      </p:nvGrpSpPr>
      <p:grpSpPr>
        <a:xfrm>
          <a:off x="0" y="0"/>
          <a:ext cx="0" cy="0"/>
          <a:chOff x="0" y="0"/>
          <a:chExt cx="0" cy="0"/>
        </a:xfrm>
      </p:grpSpPr>
      <p:sp>
        <p:nvSpPr>
          <p:cNvPr id="26" name="Shape 26"/>
          <p:cNvSpPr txBox="1"/>
          <p:nvPr>
            <p:ph type="title"/>
          </p:nvPr>
        </p:nvSpPr>
        <p:spPr>
          <a:xfrm>
            <a:off x="698500" y="404812"/>
            <a:ext cx="8770937" cy="1473199"/>
          </a:xfrm>
          <a:prstGeom prst="rect">
            <a:avLst/>
          </a:prstGeom>
          <a:noFill/>
          <a:ln>
            <a:noFill/>
          </a:ln>
        </p:spPr>
        <p:txBody>
          <a:bodyPr anchorCtr="0" anchor="t"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27" name="Shape 27"/>
          <p:cNvSpPr txBox="1"/>
          <p:nvPr>
            <p:ph idx="1" type="body"/>
          </p:nvPr>
        </p:nvSpPr>
        <p:spPr>
          <a:xfrm>
            <a:off x="698500" y="2027238"/>
            <a:ext cx="4308474" cy="4833937"/>
          </a:xfrm>
          <a:prstGeom prst="rect">
            <a:avLst/>
          </a:prstGeom>
          <a:noFill/>
          <a:ln>
            <a:noFill/>
          </a:ln>
        </p:spPr>
        <p:txBody>
          <a:bodyPr anchorCtr="0" anchor="t" bIns="91425" lIns="91425" rIns="91425" tIns="91425"/>
          <a:lstStyle>
            <a:lvl1pPr indent="-152400" lvl="0" marL="381000" rtl="0" algn="l">
              <a:spcBef>
                <a:spcPts val="720"/>
              </a:spcBef>
              <a:spcAft>
                <a:spcPts val="0"/>
              </a:spcAft>
              <a:buClr>
                <a:schemeClr val="dk1"/>
              </a:buClr>
              <a:buFont typeface="Arial"/>
              <a:buChar char="•"/>
              <a:defRPr/>
            </a:lvl1pPr>
            <a:lvl2pPr indent="-119062" lvl="1" marL="823913" rtl="0" algn="l">
              <a:spcBef>
                <a:spcPts val="620"/>
              </a:spcBef>
              <a:spcAft>
                <a:spcPts val="0"/>
              </a:spcAft>
              <a:buClr>
                <a:schemeClr val="dk1"/>
              </a:buClr>
              <a:buFont typeface="Arial"/>
              <a:buChar char="–"/>
              <a:defRPr/>
            </a:lvl2pPr>
            <a:lvl3pPr indent="-93662" lvl="2" marL="1268413" rtl="0" algn="l">
              <a:spcBef>
                <a:spcPts val="540"/>
              </a:spcBef>
              <a:spcAft>
                <a:spcPts val="0"/>
              </a:spcAft>
              <a:buClr>
                <a:schemeClr val="dk1"/>
              </a:buClr>
              <a:buFont typeface="Arial"/>
              <a:buChar char="•"/>
              <a:defRPr/>
            </a:lvl3pPr>
            <a:lvl4pPr indent="-125413" lvl="3" marL="1776413" rtl="0" algn="l">
              <a:spcBef>
                <a:spcPts val="440"/>
              </a:spcBef>
              <a:spcAft>
                <a:spcPts val="0"/>
              </a:spcAft>
              <a:buClr>
                <a:schemeClr val="dk1"/>
              </a:buClr>
              <a:buFont typeface="Arial"/>
              <a:buChar char="–"/>
              <a:defRPr/>
            </a:lvl4pPr>
            <a:lvl5pPr indent="-123825" lvl="4" marL="2282825" rtl="0" algn="l">
              <a:spcBef>
                <a:spcPts val="440"/>
              </a:spcBef>
              <a:spcAft>
                <a:spcPts val="0"/>
              </a:spcAft>
              <a:buClr>
                <a:schemeClr val="dk1"/>
              </a:buClr>
              <a:buFont typeface="Arial"/>
              <a:buChar char="»"/>
              <a:defRPr/>
            </a:lvl5pPr>
            <a:lvl6pPr indent="-114300" lvl="5" marL="2514600" rtl="0" algn="l">
              <a:lnSpc>
                <a:spcPct val="90000"/>
              </a:lnSpc>
              <a:spcBef>
                <a:spcPts val="500"/>
              </a:spcBef>
              <a:buClr>
                <a:schemeClr val="dk1"/>
              </a:buClr>
              <a:buFont typeface="Arial"/>
              <a:buChar char="•"/>
              <a:defRPr/>
            </a:lvl6pPr>
            <a:lvl7pPr indent="-114300" lvl="6" marL="2971800" rtl="0" algn="l">
              <a:lnSpc>
                <a:spcPct val="90000"/>
              </a:lnSpc>
              <a:spcBef>
                <a:spcPts val="500"/>
              </a:spcBef>
              <a:buClr>
                <a:schemeClr val="dk1"/>
              </a:buClr>
              <a:buFont typeface="Arial"/>
              <a:buChar char="•"/>
              <a:defRPr/>
            </a:lvl7pPr>
            <a:lvl8pPr indent="-114300" lvl="7" marL="3429000" rtl="0" algn="l">
              <a:lnSpc>
                <a:spcPct val="90000"/>
              </a:lnSpc>
              <a:spcBef>
                <a:spcPts val="500"/>
              </a:spcBef>
              <a:buClr>
                <a:schemeClr val="dk1"/>
              </a:buClr>
              <a:buFont typeface="Arial"/>
              <a:buChar char="•"/>
              <a:defRPr/>
            </a:lvl8pPr>
            <a:lvl9pPr indent="-114300" lvl="8" marL="3886200" rtl="0" algn="l">
              <a:lnSpc>
                <a:spcPct val="90000"/>
              </a:lnSpc>
              <a:spcBef>
                <a:spcPts val="500"/>
              </a:spcBef>
              <a:buClr>
                <a:schemeClr val="dk1"/>
              </a:buClr>
              <a:buFont typeface="Arial"/>
              <a:buChar char="•"/>
              <a:defRPr/>
            </a:lvl9pPr>
          </a:lstStyle>
          <a:p/>
        </p:txBody>
      </p:sp>
      <p:sp>
        <p:nvSpPr>
          <p:cNvPr id="28" name="Shape 28"/>
          <p:cNvSpPr txBox="1"/>
          <p:nvPr>
            <p:ph idx="2" type="body"/>
          </p:nvPr>
        </p:nvSpPr>
        <p:spPr>
          <a:xfrm>
            <a:off x="5159375" y="2027238"/>
            <a:ext cx="4310063" cy="4833937"/>
          </a:xfrm>
          <a:prstGeom prst="rect">
            <a:avLst/>
          </a:prstGeom>
          <a:noFill/>
          <a:ln>
            <a:noFill/>
          </a:ln>
        </p:spPr>
        <p:txBody>
          <a:bodyPr anchorCtr="0" anchor="t" bIns="91425" lIns="91425" rIns="91425" tIns="91425"/>
          <a:lstStyle>
            <a:lvl1pPr indent="-152400" lvl="0" marL="381000" rtl="0" algn="l">
              <a:spcBef>
                <a:spcPts val="720"/>
              </a:spcBef>
              <a:spcAft>
                <a:spcPts val="0"/>
              </a:spcAft>
              <a:buClr>
                <a:schemeClr val="dk1"/>
              </a:buClr>
              <a:buFont typeface="Arial"/>
              <a:buChar char="•"/>
              <a:defRPr/>
            </a:lvl1pPr>
            <a:lvl2pPr indent="-119062" lvl="1" marL="823913" rtl="0" algn="l">
              <a:spcBef>
                <a:spcPts val="620"/>
              </a:spcBef>
              <a:spcAft>
                <a:spcPts val="0"/>
              </a:spcAft>
              <a:buClr>
                <a:schemeClr val="dk1"/>
              </a:buClr>
              <a:buFont typeface="Arial"/>
              <a:buChar char="–"/>
              <a:defRPr/>
            </a:lvl2pPr>
            <a:lvl3pPr indent="-93662" lvl="2" marL="1268413" rtl="0" algn="l">
              <a:spcBef>
                <a:spcPts val="540"/>
              </a:spcBef>
              <a:spcAft>
                <a:spcPts val="0"/>
              </a:spcAft>
              <a:buClr>
                <a:schemeClr val="dk1"/>
              </a:buClr>
              <a:buFont typeface="Arial"/>
              <a:buChar char="•"/>
              <a:defRPr/>
            </a:lvl3pPr>
            <a:lvl4pPr indent="-125413" lvl="3" marL="1776413" rtl="0" algn="l">
              <a:spcBef>
                <a:spcPts val="440"/>
              </a:spcBef>
              <a:spcAft>
                <a:spcPts val="0"/>
              </a:spcAft>
              <a:buClr>
                <a:schemeClr val="dk1"/>
              </a:buClr>
              <a:buFont typeface="Arial"/>
              <a:buChar char="–"/>
              <a:defRPr/>
            </a:lvl4pPr>
            <a:lvl5pPr indent="-123825" lvl="4" marL="2282825" rtl="0" algn="l">
              <a:spcBef>
                <a:spcPts val="440"/>
              </a:spcBef>
              <a:spcAft>
                <a:spcPts val="0"/>
              </a:spcAft>
              <a:buClr>
                <a:schemeClr val="dk1"/>
              </a:buClr>
              <a:buFont typeface="Arial"/>
              <a:buChar char="»"/>
              <a:defRPr/>
            </a:lvl5pPr>
            <a:lvl6pPr indent="-114300" lvl="5" marL="2514600" rtl="0" algn="l">
              <a:lnSpc>
                <a:spcPct val="90000"/>
              </a:lnSpc>
              <a:spcBef>
                <a:spcPts val="500"/>
              </a:spcBef>
              <a:buClr>
                <a:schemeClr val="dk1"/>
              </a:buClr>
              <a:buFont typeface="Arial"/>
              <a:buChar char="•"/>
              <a:defRPr/>
            </a:lvl6pPr>
            <a:lvl7pPr indent="-114300" lvl="6" marL="2971800" rtl="0" algn="l">
              <a:lnSpc>
                <a:spcPct val="90000"/>
              </a:lnSpc>
              <a:spcBef>
                <a:spcPts val="500"/>
              </a:spcBef>
              <a:buClr>
                <a:schemeClr val="dk1"/>
              </a:buClr>
              <a:buFont typeface="Arial"/>
              <a:buChar char="•"/>
              <a:defRPr/>
            </a:lvl7pPr>
            <a:lvl8pPr indent="-114300" lvl="7" marL="3429000" rtl="0" algn="l">
              <a:lnSpc>
                <a:spcPct val="90000"/>
              </a:lnSpc>
              <a:spcBef>
                <a:spcPts val="500"/>
              </a:spcBef>
              <a:buClr>
                <a:schemeClr val="dk1"/>
              </a:buClr>
              <a:buFont typeface="Arial"/>
              <a:buChar char="•"/>
              <a:defRPr/>
            </a:lvl8pPr>
            <a:lvl9pPr indent="-114300" lvl="8" marL="3886200" rtl="0" algn="l">
              <a:lnSpc>
                <a:spcPct val="90000"/>
              </a:lnSpc>
              <a:spcBef>
                <a:spcPts val="500"/>
              </a:spcBef>
              <a:buClr>
                <a:schemeClr val="dk1"/>
              </a:buClr>
              <a:buFont typeface="Arial"/>
              <a:buChar char="•"/>
              <a:defRPr/>
            </a:lvl9pPr>
          </a:lstStyle>
          <a:p/>
        </p:txBody>
      </p:sp>
      <p:sp>
        <p:nvSpPr>
          <p:cNvPr id="29" name="Shape 29"/>
          <p:cNvSpPr txBox="1"/>
          <p:nvPr>
            <p:ph idx="11" type="ftr"/>
          </p:nvPr>
        </p:nvSpPr>
        <p:spPr>
          <a:xfrm>
            <a:off x="762000" y="7110413"/>
            <a:ext cx="8610599" cy="509586"/>
          </a:xfrm>
          <a:prstGeom prst="rect">
            <a:avLst/>
          </a:prstGeom>
          <a:noFill/>
          <a:ln>
            <a:noFill/>
          </a:ln>
        </p:spPr>
        <p:txBody>
          <a:bodyPr anchorCtr="0" anchor="t"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0" name="Shape 30"/>
        <p:cNvGrpSpPr/>
        <p:nvPr/>
      </p:nvGrpSpPr>
      <p:grpSpPr>
        <a:xfrm>
          <a:off x="0" y="0"/>
          <a:ext cx="0" cy="0"/>
          <a:chOff x="0" y="0"/>
          <a:chExt cx="0" cy="0"/>
        </a:xfrm>
      </p:grpSpPr>
      <p:sp>
        <p:nvSpPr>
          <p:cNvPr id="31" name="Shape 31"/>
          <p:cNvSpPr txBox="1"/>
          <p:nvPr>
            <p:ph type="title"/>
          </p:nvPr>
        </p:nvSpPr>
        <p:spPr>
          <a:xfrm>
            <a:off x="700087" y="404812"/>
            <a:ext cx="8769350" cy="1473199"/>
          </a:xfrm>
          <a:prstGeom prst="rect">
            <a:avLst/>
          </a:prstGeom>
          <a:noFill/>
          <a:ln>
            <a:noFill/>
          </a:ln>
        </p:spPr>
        <p:txBody>
          <a:bodyPr anchorCtr="0" anchor="t"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32" name="Shape 32"/>
          <p:cNvSpPr txBox="1"/>
          <p:nvPr>
            <p:ph idx="1" type="body"/>
          </p:nvPr>
        </p:nvSpPr>
        <p:spPr>
          <a:xfrm>
            <a:off x="700087" y="1866900"/>
            <a:ext cx="4302124" cy="915987"/>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33" name="Shape 33"/>
          <p:cNvSpPr txBox="1"/>
          <p:nvPr>
            <p:ph idx="2" type="body"/>
          </p:nvPr>
        </p:nvSpPr>
        <p:spPr>
          <a:xfrm>
            <a:off x="700087" y="2782888"/>
            <a:ext cx="4302124" cy="4090987"/>
          </a:xfrm>
          <a:prstGeom prst="rect">
            <a:avLst/>
          </a:prstGeom>
          <a:noFill/>
          <a:ln>
            <a:noFill/>
          </a:ln>
        </p:spPr>
        <p:txBody>
          <a:bodyPr anchorCtr="0" anchor="t" bIns="91425" lIns="91425" rIns="91425" tIns="91425"/>
          <a:lstStyle>
            <a:lvl1pPr indent="-152400" lvl="0" marL="381000" rtl="0" algn="l">
              <a:spcBef>
                <a:spcPts val="720"/>
              </a:spcBef>
              <a:spcAft>
                <a:spcPts val="0"/>
              </a:spcAft>
              <a:buClr>
                <a:schemeClr val="dk1"/>
              </a:buClr>
              <a:buFont typeface="Arial"/>
              <a:buChar char="•"/>
              <a:defRPr/>
            </a:lvl1pPr>
            <a:lvl2pPr indent="-119062" lvl="1" marL="823913" rtl="0" algn="l">
              <a:spcBef>
                <a:spcPts val="620"/>
              </a:spcBef>
              <a:spcAft>
                <a:spcPts val="0"/>
              </a:spcAft>
              <a:buClr>
                <a:schemeClr val="dk1"/>
              </a:buClr>
              <a:buFont typeface="Arial"/>
              <a:buChar char="–"/>
              <a:defRPr/>
            </a:lvl2pPr>
            <a:lvl3pPr indent="-93662" lvl="2" marL="1268413" rtl="0" algn="l">
              <a:spcBef>
                <a:spcPts val="540"/>
              </a:spcBef>
              <a:spcAft>
                <a:spcPts val="0"/>
              </a:spcAft>
              <a:buClr>
                <a:schemeClr val="dk1"/>
              </a:buClr>
              <a:buFont typeface="Arial"/>
              <a:buChar char="•"/>
              <a:defRPr/>
            </a:lvl3pPr>
            <a:lvl4pPr indent="-125413" lvl="3" marL="1776413" rtl="0" algn="l">
              <a:spcBef>
                <a:spcPts val="440"/>
              </a:spcBef>
              <a:spcAft>
                <a:spcPts val="0"/>
              </a:spcAft>
              <a:buClr>
                <a:schemeClr val="dk1"/>
              </a:buClr>
              <a:buFont typeface="Arial"/>
              <a:buChar char="–"/>
              <a:defRPr/>
            </a:lvl4pPr>
            <a:lvl5pPr indent="-123825" lvl="4" marL="2282825" rtl="0" algn="l">
              <a:spcBef>
                <a:spcPts val="440"/>
              </a:spcBef>
              <a:spcAft>
                <a:spcPts val="0"/>
              </a:spcAft>
              <a:buClr>
                <a:schemeClr val="dk1"/>
              </a:buClr>
              <a:buFont typeface="Arial"/>
              <a:buChar char="»"/>
              <a:defRPr/>
            </a:lvl5pPr>
            <a:lvl6pPr indent="-114300" lvl="5" marL="2514600" rtl="0" algn="l">
              <a:lnSpc>
                <a:spcPct val="90000"/>
              </a:lnSpc>
              <a:spcBef>
                <a:spcPts val="500"/>
              </a:spcBef>
              <a:buClr>
                <a:schemeClr val="dk1"/>
              </a:buClr>
              <a:buFont typeface="Arial"/>
              <a:buChar char="•"/>
              <a:defRPr/>
            </a:lvl6pPr>
            <a:lvl7pPr indent="-114300" lvl="6" marL="2971800" rtl="0" algn="l">
              <a:lnSpc>
                <a:spcPct val="90000"/>
              </a:lnSpc>
              <a:spcBef>
                <a:spcPts val="500"/>
              </a:spcBef>
              <a:buClr>
                <a:schemeClr val="dk1"/>
              </a:buClr>
              <a:buFont typeface="Arial"/>
              <a:buChar char="•"/>
              <a:defRPr/>
            </a:lvl7pPr>
            <a:lvl8pPr indent="-114300" lvl="7" marL="3429000" rtl="0" algn="l">
              <a:lnSpc>
                <a:spcPct val="90000"/>
              </a:lnSpc>
              <a:spcBef>
                <a:spcPts val="500"/>
              </a:spcBef>
              <a:buClr>
                <a:schemeClr val="dk1"/>
              </a:buClr>
              <a:buFont typeface="Arial"/>
              <a:buChar char="•"/>
              <a:defRPr/>
            </a:lvl8pPr>
            <a:lvl9pPr indent="-114300" lvl="8" marL="3886200" rtl="0" algn="l">
              <a:lnSpc>
                <a:spcPct val="90000"/>
              </a:lnSpc>
              <a:spcBef>
                <a:spcPts val="500"/>
              </a:spcBef>
              <a:buClr>
                <a:schemeClr val="dk1"/>
              </a:buClr>
              <a:buFont typeface="Arial"/>
              <a:buChar char="•"/>
              <a:defRPr/>
            </a:lvl9pPr>
          </a:lstStyle>
          <a:p/>
        </p:txBody>
      </p:sp>
      <p:sp>
        <p:nvSpPr>
          <p:cNvPr id="34" name="Shape 34"/>
          <p:cNvSpPr txBox="1"/>
          <p:nvPr>
            <p:ph idx="3" type="body"/>
          </p:nvPr>
        </p:nvSpPr>
        <p:spPr>
          <a:xfrm>
            <a:off x="5148262" y="1866900"/>
            <a:ext cx="4321174" cy="915987"/>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35" name="Shape 35"/>
          <p:cNvSpPr txBox="1"/>
          <p:nvPr>
            <p:ph idx="4" type="body"/>
          </p:nvPr>
        </p:nvSpPr>
        <p:spPr>
          <a:xfrm>
            <a:off x="5148262" y="2782888"/>
            <a:ext cx="4321174" cy="4090987"/>
          </a:xfrm>
          <a:prstGeom prst="rect">
            <a:avLst/>
          </a:prstGeom>
          <a:noFill/>
          <a:ln>
            <a:noFill/>
          </a:ln>
        </p:spPr>
        <p:txBody>
          <a:bodyPr anchorCtr="0" anchor="t" bIns="91425" lIns="91425" rIns="91425" tIns="91425"/>
          <a:lstStyle>
            <a:lvl1pPr indent="-152400" lvl="0" marL="381000" rtl="0" algn="l">
              <a:spcBef>
                <a:spcPts val="720"/>
              </a:spcBef>
              <a:spcAft>
                <a:spcPts val="0"/>
              </a:spcAft>
              <a:buClr>
                <a:schemeClr val="dk1"/>
              </a:buClr>
              <a:buFont typeface="Arial"/>
              <a:buChar char="•"/>
              <a:defRPr/>
            </a:lvl1pPr>
            <a:lvl2pPr indent="-119062" lvl="1" marL="823913" rtl="0" algn="l">
              <a:spcBef>
                <a:spcPts val="620"/>
              </a:spcBef>
              <a:spcAft>
                <a:spcPts val="0"/>
              </a:spcAft>
              <a:buClr>
                <a:schemeClr val="dk1"/>
              </a:buClr>
              <a:buFont typeface="Arial"/>
              <a:buChar char="–"/>
              <a:defRPr/>
            </a:lvl2pPr>
            <a:lvl3pPr indent="-93662" lvl="2" marL="1268413" rtl="0" algn="l">
              <a:spcBef>
                <a:spcPts val="540"/>
              </a:spcBef>
              <a:spcAft>
                <a:spcPts val="0"/>
              </a:spcAft>
              <a:buClr>
                <a:schemeClr val="dk1"/>
              </a:buClr>
              <a:buFont typeface="Arial"/>
              <a:buChar char="•"/>
              <a:defRPr/>
            </a:lvl3pPr>
            <a:lvl4pPr indent="-125413" lvl="3" marL="1776413" rtl="0" algn="l">
              <a:spcBef>
                <a:spcPts val="440"/>
              </a:spcBef>
              <a:spcAft>
                <a:spcPts val="0"/>
              </a:spcAft>
              <a:buClr>
                <a:schemeClr val="dk1"/>
              </a:buClr>
              <a:buFont typeface="Arial"/>
              <a:buChar char="–"/>
              <a:defRPr/>
            </a:lvl4pPr>
            <a:lvl5pPr indent="-123825" lvl="4" marL="2282825" rtl="0" algn="l">
              <a:spcBef>
                <a:spcPts val="440"/>
              </a:spcBef>
              <a:spcAft>
                <a:spcPts val="0"/>
              </a:spcAft>
              <a:buClr>
                <a:schemeClr val="dk1"/>
              </a:buClr>
              <a:buFont typeface="Arial"/>
              <a:buChar char="»"/>
              <a:defRPr/>
            </a:lvl5pPr>
            <a:lvl6pPr indent="-114300" lvl="5" marL="2514600" rtl="0" algn="l">
              <a:lnSpc>
                <a:spcPct val="90000"/>
              </a:lnSpc>
              <a:spcBef>
                <a:spcPts val="500"/>
              </a:spcBef>
              <a:buClr>
                <a:schemeClr val="dk1"/>
              </a:buClr>
              <a:buFont typeface="Arial"/>
              <a:buChar char="•"/>
              <a:defRPr/>
            </a:lvl6pPr>
            <a:lvl7pPr indent="-114300" lvl="6" marL="2971800" rtl="0" algn="l">
              <a:lnSpc>
                <a:spcPct val="90000"/>
              </a:lnSpc>
              <a:spcBef>
                <a:spcPts val="500"/>
              </a:spcBef>
              <a:buClr>
                <a:schemeClr val="dk1"/>
              </a:buClr>
              <a:buFont typeface="Arial"/>
              <a:buChar char="•"/>
              <a:defRPr/>
            </a:lvl7pPr>
            <a:lvl8pPr indent="-114300" lvl="7" marL="3429000" rtl="0" algn="l">
              <a:lnSpc>
                <a:spcPct val="90000"/>
              </a:lnSpc>
              <a:spcBef>
                <a:spcPts val="500"/>
              </a:spcBef>
              <a:buClr>
                <a:schemeClr val="dk1"/>
              </a:buClr>
              <a:buFont typeface="Arial"/>
              <a:buChar char="•"/>
              <a:defRPr/>
            </a:lvl8pPr>
            <a:lvl9pPr indent="-114300" lvl="8" marL="3886200" rtl="0" algn="l">
              <a:lnSpc>
                <a:spcPct val="90000"/>
              </a:lnSpc>
              <a:spcBef>
                <a:spcPts val="500"/>
              </a:spcBef>
              <a:buClr>
                <a:schemeClr val="dk1"/>
              </a:buClr>
              <a:buFont typeface="Arial"/>
              <a:buChar char="•"/>
              <a:defRPr/>
            </a:lvl9pPr>
          </a:lstStyle>
          <a:p/>
        </p:txBody>
      </p:sp>
      <p:sp>
        <p:nvSpPr>
          <p:cNvPr id="36" name="Shape 36"/>
          <p:cNvSpPr txBox="1"/>
          <p:nvPr>
            <p:ph idx="11" type="ftr"/>
          </p:nvPr>
        </p:nvSpPr>
        <p:spPr>
          <a:xfrm>
            <a:off x="762000" y="7110413"/>
            <a:ext cx="8610599" cy="509586"/>
          </a:xfrm>
          <a:prstGeom prst="rect">
            <a:avLst/>
          </a:prstGeom>
          <a:noFill/>
          <a:ln>
            <a:noFill/>
          </a:ln>
        </p:spPr>
        <p:txBody>
          <a:bodyPr anchorCtr="0" anchor="t"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7" name="Shape 37"/>
        <p:cNvGrpSpPr/>
        <p:nvPr/>
      </p:nvGrpSpPr>
      <p:grpSpPr>
        <a:xfrm>
          <a:off x="0" y="0"/>
          <a:ext cx="0" cy="0"/>
          <a:chOff x="0" y="0"/>
          <a:chExt cx="0" cy="0"/>
        </a:xfrm>
      </p:grpSpPr>
      <p:sp>
        <p:nvSpPr>
          <p:cNvPr id="38" name="Shape 38"/>
          <p:cNvSpPr txBox="1"/>
          <p:nvPr>
            <p:ph type="title"/>
          </p:nvPr>
        </p:nvSpPr>
        <p:spPr>
          <a:xfrm>
            <a:off x="698500" y="404812"/>
            <a:ext cx="8770937" cy="1473199"/>
          </a:xfrm>
          <a:prstGeom prst="rect">
            <a:avLst/>
          </a:prstGeom>
          <a:noFill/>
          <a:ln>
            <a:noFill/>
          </a:ln>
        </p:spPr>
        <p:txBody>
          <a:bodyPr anchorCtr="0" anchor="t"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39" name="Shape 39"/>
          <p:cNvSpPr txBox="1"/>
          <p:nvPr>
            <p:ph idx="11" type="ftr"/>
          </p:nvPr>
        </p:nvSpPr>
        <p:spPr>
          <a:xfrm>
            <a:off x="762000" y="7110413"/>
            <a:ext cx="8610599" cy="509586"/>
          </a:xfrm>
          <a:prstGeom prst="rect">
            <a:avLst/>
          </a:prstGeom>
          <a:noFill/>
          <a:ln>
            <a:noFill/>
          </a:ln>
        </p:spPr>
        <p:txBody>
          <a:bodyPr anchorCtr="0" anchor="t"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40" name="Shape 40"/>
        <p:cNvGrpSpPr/>
        <p:nvPr/>
      </p:nvGrpSpPr>
      <p:grpSpPr>
        <a:xfrm>
          <a:off x="0" y="0"/>
          <a:ext cx="0" cy="0"/>
          <a:chOff x="0" y="0"/>
          <a:chExt cx="0" cy="0"/>
        </a:xfrm>
      </p:grpSpPr>
      <p:sp>
        <p:nvSpPr>
          <p:cNvPr id="41" name="Shape 41"/>
          <p:cNvSpPr txBox="1"/>
          <p:nvPr>
            <p:ph type="title"/>
          </p:nvPr>
        </p:nvSpPr>
        <p:spPr>
          <a:xfrm>
            <a:off x="700087" y="508000"/>
            <a:ext cx="3279775" cy="1776413"/>
          </a:xfrm>
          <a:prstGeom prst="rect">
            <a:avLst/>
          </a:prstGeom>
          <a:noFill/>
          <a:ln>
            <a:noFill/>
          </a:ln>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2" name="Shape 42"/>
          <p:cNvSpPr txBox="1"/>
          <p:nvPr>
            <p:ph idx="1" type="body"/>
          </p:nvPr>
        </p:nvSpPr>
        <p:spPr>
          <a:xfrm>
            <a:off x="4322762" y="1096962"/>
            <a:ext cx="5146674" cy="5413375"/>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3" name="Shape 43"/>
          <p:cNvSpPr txBox="1"/>
          <p:nvPr>
            <p:ph idx="2" type="body"/>
          </p:nvPr>
        </p:nvSpPr>
        <p:spPr>
          <a:xfrm>
            <a:off x="700087" y="2284413"/>
            <a:ext cx="3279775" cy="4233861"/>
          </a:xfrm>
          <a:prstGeom prst="rect">
            <a:avLst/>
          </a:prstGeom>
          <a:noFill/>
          <a:ln>
            <a:noFill/>
          </a:ln>
        </p:spPr>
        <p:txBody>
          <a:bodyPr anchorCtr="0" anchor="t"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44" name="Shape 44"/>
          <p:cNvSpPr txBox="1"/>
          <p:nvPr>
            <p:ph idx="11" type="ftr"/>
          </p:nvPr>
        </p:nvSpPr>
        <p:spPr>
          <a:xfrm>
            <a:off x="762000" y="7110413"/>
            <a:ext cx="8610599" cy="509586"/>
          </a:xfrm>
          <a:prstGeom prst="rect">
            <a:avLst/>
          </a:prstGeom>
          <a:noFill/>
          <a:ln>
            <a:noFill/>
          </a:ln>
        </p:spPr>
        <p:txBody>
          <a:bodyPr anchorCtr="0" anchor="t"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45" name="Shape 45"/>
        <p:cNvGrpSpPr/>
        <p:nvPr/>
      </p:nvGrpSpPr>
      <p:grpSpPr>
        <a:xfrm>
          <a:off x="0" y="0"/>
          <a:ext cx="0" cy="0"/>
          <a:chOff x="0" y="0"/>
          <a:chExt cx="0" cy="0"/>
        </a:xfrm>
      </p:grpSpPr>
      <p:sp>
        <p:nvSpPr>
          <p:cNvPr id="46" name="Shape 46"/>
          <p:cNvSpPr txBox="1"/>
          <p:nvPr>
            <p:ph type="title"/>
          </p:nvPr>
        </p:nvSpPr>
        <p:spPr>
          <a:xfrm>
            <a:off x="700087" y="508000"/>
            <a:ext cx="3279775" cy="1776413"/>
          </a:xfrm>
          <a:prstGeom prst="rect">
            <a:avLst/>
          </a:prstGeom>
          <a:noFill/>
          <a:ln>
            <a:noFill/>
          </a:ln>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7" name="Shape 47"/>
          <p:cNvSpPr/>
          <p:nvPr>
            <p:ph idx="2" type="pic"/>
          </p:nvPr>
        </p:nvSpPr>
        <p:spPr>
          <a:xfrm>
            <a:off x="4322762" y="1096962"/>
            <a:ext cx="5146674" cy="5413375"/>
          </a:xfrm>
          <a:prstGeom prst="rect">
            <a:avLst/>
          </a:prstGeom>
          <a:noFill/>
          <a:ln>
            <a:noFill/>
          </a:ln>
        </p:spPr>
      </p:sp>
      <p:sp>
        <p:nvSpPr>
          <p:cNvPr id="48" name="Shape 48"/>
          <p:cNvSpPr txBox="1"/>
          <p:nvPr>
            <p:ph idx="1" type="body"/>
          </p:nvPr>
        </p:nvSpPr>
        <p:spPr>
          <a:xfrm>
            <a:off x="700087" y="2284413"/>
            <a:ext cx="3279775" cy="4233861"/>
          </a:xfrm>
          <a:prstGeom prst="rect">
            <a:avLst/>
          </a:prstGeom>
          <a:noFill/>
          <a:ln>
            <a:noFill/>
          </a:ln>
        </p:spPr>
        <p:txBody>
          <a:bodyPr anchorCtr="0" anchor="t"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49" name="Shape 49"/>
          <p:cNvSpPr txBox="1"/>
          <p:nvPr>
            <p:ph idx="11" type="ftr"/>
          </p:nvPr>
        </p:nvSpPr>
        <p:spPr>
          <a:xfrm>
            <a:off x="762000" y="7110413"/>
            <a:ext cx="8610599" cy="509586"/>
          </a:xfrm>
          <a:prstGeom prst="rect">
            <a:avLst/>
          </a:prstGeom>
          <a:noFill/>
          <a:ln>
            <a:noFill/>
          </a:ln>
        </p:spPr>
        <p:txBody>
          <a:bodyPr anchorCtr="0" anchor="t"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idx="11" type="ftr"/>
          </p:nvPr>
        </p:nvSpPr>
        <p:spPr>
          <a:xfrm>
            <a:off x="762000" y="7110413"/>
            <a:ext cx="8610599" cy="509586"/>
          </a:xfrm>
          <a:prstGeom prst="rect">
            <a:avLst/>
          </a:prstGeom>
          <a:noFill/>
          <a:ln>
            <a:noFill/>
          </a:ln>
        </p:spPr>
        <p:txBody>
          <a:bodyPr anchorCtr="0" anchor="t"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0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0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0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0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0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0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05.jpg"/><Relationship Id="rId4" Type="http://schemas.openxmlformats.org/officeDocument/2006/relationships/image" Target="../media/image14.png"/><Relationship Id="rId5"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05.jpg"/><Relationship Id="rId4" Type="http://schemas.openxmlformats.org/officeDocument/2006/relationships/image" Target="../media/image14.png"/><Relationship Id="rId5"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9.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0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64" name="Shape 64"/>
          <p:cNvPicPr preferRelativeResize="0"/>
          <p:nvPr/>
        </p:nvPicPr>
        <p:blipFill rotWithShape="1">
          <a:blip r:embed="rId3">
            <a:alphaModFix/>
          </a:blip>
          <a:srcRect b="0" l="0" r="0" t="0"/>
          <a:stretch/>
        </p:blipFill>
        <p:spPr>
          <a:xfrm>
            <a:off x="1394728" y="1370012"/>
            <a:ext cx="7176281" cy="4214483"/>
          </a:xfrm>
          <a:prstGeom prst="rect">
            <a:avLst/>
          </a:prstGeom>
          <a:noFill/>
          <a:ln>
            <a:noFill/>
          </a:ln>
        </p:spPr>
      </p:pic>
      <p:sp>
        <p:nvSpPr>
          <p:cNvPr id="65" name="Shape 65"/>
          <p:cNvSpPr txBox="1"/>
          <p:nvPr/>
        </p:nvSpPr>
        <p:spPr>
          <a:xfrm>
            <a:off x="1325562" y="5744098"/>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9.1   Xcode’s Welcome screen. </a:t>
            </a:r>
          </a:p>
        </p:txBody>
      </p:sp>
      <p:sp>
        <p:nvSpPr>
          <p:cNvPr id="66" name="Shape 66"/>
          <p:cNvSpPr txBox="1"/>
          <p:nvPr/>
        </p:nvSpPr>
        <p:spPr>
          <a:xfrm>
            <a:off x="968375" y="379412"/>
            <a:ext cx="8229600" cy="707886"/>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After Xcode starts view see the screen shown in  Figure  9.1 . Select the Create a New Xcode Project option.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145" name="Shape 145"/>
          <p:cNvPicPr preferRelativeResize="0"/>
          <p:nvPr/>
        </p:nvPicPr>
        <p:blipFill rotWithShape="1">
          <a:blip r:embed="rId3">
            <a:alphaModFix/>
          </a:blip>
          <a:srcRect b="0" l="0" r="0" t="0"/>
          <a:stretch/>
        </p:blipFill>
        <p:spPr>
          <a:xfrm>
            <a:off x="2580084" y="2765713"/>
            <a:ext cx="4974429" cy="3073782"/>
          </a:xfrm>
          <a:prstGeom prst="rect">
            <a:avLst/>
          </a:prstGeom>
          <a:noFill/>
          <a:ln>
            <a:noFill/>
          </a:ln>
        </p:spPr>
      </p:pic>
      <p:sp>
        <p:nvSpPr>
          <p:cNvPr id="146" name="Shape 146"/>
          <p:cNvSpPr txBox="1"/>
          <p:nvPr/>
        </p:nvSpPr>
        <p:spPr>
          <a:xfrm>
            <a:off x="1889125" y="5837907"/>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9.8   Dragging a label onto the canvas and using guidelines for placement. </a:t>
            </a:r>
          </a:p>
        </p:txBody>
      </p:sp>
      <p:sp>
        <p:nvSpPr>
          <p:cNvPr id="147" name="Shape 147"/>
          <p:cNvSpPr txBox="1"/>
          <p:nvPr/>
        </p:nvSpPr>
        <p:spPr>
          <a:xfrm>
            <a:off x="969170" y="303212"/>
            <a:ext cx="8534399" cy="2031325"/>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Start by dragging a label onto the user interface canvas (see Figure 9.8)</a:t>
            </a:r>
          </a:p>
          <a:p>
            <a:pPr indent="-342900" lvl="0" marL="342900" marR="0" rtl="0" algn="l">
              <a:spcBef>
                <a:spcPts val="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Blue dotted guidelines appear when the label is dragged around.</a:t>
            </a:r>
          </a:p>
          <a:p>
            <a:pPr indent="-342900" lvl="0" marL="342900" marR="0" rtl="0" algn="l">
              <a:spcBef>
                <a:spcPts val="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Drag it to the middle left of the screen and let go when both guidelines appear.</a:t>
            </a:r>
          </a:p>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Double-click the label to change the text of it to “Hello World!” and press Enter.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154" name="Shape 154"/>
          <p:cNvPicPr preferRelativeResize="0"/>
          <p:nvPr/>
        </p:nvPicPr>
        <p:blipFill rotWithShape="1">
          <a:blip r:embed="rId3">
            <a:alphaModFix/>
          </a:blip>
          <a:srcRect b="0" l="0" r="0" t="0"/>
          <a:stretch/>
        </p:blipFill>
        <p:spPr>
          <a:xfrm>
            <a:off x="2493168" y="2888534"/>
            <a:ext cx="4974429" cy="3073782"/>
          </a:xfrm>
          <a:prstGeom prst="rect">
            <a:avLst/>
          </a:prstGeom>
          <a:noFill/>
          <a:ln>
            <a:noFill/>
          </a:ln>
        </p:spPr>
      </p:pic>
      <p:sp>
        <p:nvSpPr>
          <p:cNvPr id="155" name="Shape 155"/>
          <p:cNvSpPr txBox="1"/>
          <p:nvPr/>
        </p:nvSpPr>
        <p:spPr>
          <a:xfrm>
            <a:off x="1889125" y="5962317"/>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9.8   Dragging a label onto the canvas and using guidelines for placement. </a:t>
            </a:r>
          </a:p>
        </p:txBody>
      </p:sp>
      <p:sp>
        <p:nvSpPr>
          <p:cNvPr id="156" name="Shape 156"/>
          <p:cNvSpPr txBox="1"/>
          <p:nvPr/>
        </p:nvSpPr>
        <p:spPr>
          <a:xfrm>
            <a:off x="969170" y="303212"/>
            <a:ext cx="8534399" cy="258532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Expand the label by clicking the right side of it and dragging it to the right side until the blue dotted guidelines appear. </a:t>
            </a:r>
          </a:p>
          <a:p>
            <a:pPr indent="-342900" lvl="0" marL="342900" marR="0" rtl="0" algn="l">
              <a:spcBef>
                <a:spcPts val="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Above the utility area on the right, there’s little menu bar of five items. The fourth one from the right should be selected. </a:t>
            </a:r>
          </a:p>
          <a:p>
            <a:pPr indent="-342900" lvl="0" marL="342900" marR="0" rtl="0" algn="l">
              <a:spcBef>
                <a:spcPts val="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This is the Attributes Inspector, which enables you to set many properties for the currently selected user interface element.</a:t>
            </a:r>
          </a:p>
          <a:p>
            <a:pPr indent="-342900" lvl="0" marL="342900" marR="0" rtl="0" algn="l">
              <a:spcBef>
                <a:spcPts val="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163" name="Shape 163"/>
          <p:cNvPicPr preferRelativeResize="0"/>
          <p:nvPr/>
        </p:nvPicPr>
        <p:blipFill rotWithShape="1">
          <a:blip r:embed="rId3">
            <a:alphaModFix/>
          </a:blip>
          <a:srcRect b="0" l="0" r="0" t="0"/>
          <a:stretch/>
        </p:blipFill>
        <p:spPr>
          <a:xfrm>
            <a:off x="1684123" y="3986212"/>
            <a:ext cx="6798103" cy="1981199"/>
          </a:xfrm>
          <a:prstGeom prst="rect">
            <a:avLst/>
          </a:prstGeom>
          <a:noFill/>
          <a:ln>
            <a:noFill/>
          </a:ln>
        </p:spPr>
      </p:pic>
      <p:sp>
        <p:nvSpPr>
          <p:cNvPr id="164" name="Shape 164"/>
          <p:cNvSpPr txBox="1"/>
          <p:nvPr/>
        </p:nvSpPr>
        <p:spPr>
          <a:xfrm>
            <a:off x="2797968" y="6246812"/>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9.9   Choosing the iPhone simulator to run the app. </a:t>
            </a:r>
          </a:p>
        </p:txBody>
      </p:sp>
      <p:sp>
        <p:nvSpPr>
          <p:cNvPr id="165" name="Shape 165"/>
          <p:cNvSpPr txBox="1"/>
          <p:nvPr/>
        </p:nvSpPr>
        <p:spPr>
          <a:xfrm>
            <a:off x="1045369" y="531812"/>
            <a:ext cx="8229600" cy="2554544"/>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Launching the app in the built-in simulator that comes with Xcode is easy. </a:t>
            </a:r>
          </a:p>
          <a:p>
            <a:pPr indent="-342900" lvl="0" marL="342900" marR="0" rtl="0" algn="l">
              <a:spcBef>
                <a:spcPts val="0"/>
              </a:spcBef>
              <a:spcAft>
                <a:spcPts val="0"/>
              </a:spcAft>
              <a:buClr>
                <a:schemeClr val="dk1"/>
              </a:buClr>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In the top-right corner of Xcode, there’s a big Run button, and next to that, a Scheme, which enables choosing which device is targeted (see  Figure  9.9 ). </a:t>
            </a:r>
          </a:p>
          <a:p>
            <a:pPr indent="-342900" lvl="0" marL="342900" marR="0" rtl="0" algn="l">
              <a:spcBef>
                <a:spcPts val="0"/>
              </a:spcBef>
              <a:spcAft>
                <a:spcPts val="0"/>
              </a:spcAft>
              <a:buClr>
                <a:schemeClr val="dk1"/>
              </a:buClr>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Click the right side of the scheme and choose the iPhone simulator.</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172" name="Shape 172"/>
          <p:cNvPicPr preferRelativeResize="0"/>
          <p:nvPr/>
        </p:nvPicPr>
        <p:blipFill rotWithShape="1">
          <a:blip r:embed="rId3">
            <a:alphaModFix/>
          </a:blip>
          <a:srcRect b="0" l="0" r="0" t="0"/>
          <a:stretch/>
        </p:blipFill>
        <p:spPr>
          <a:xfrm>
            <a:off x="3787775" y="2026760"/>
            <a:ext cx="2590800" cy="4364864"/>
          </a:xfrm>
          <a:prstGeom prst="rect">
            <a:avLst/>
          </a:prstGeom>
          <a:noFill/>
          <a:ln>
            <a:noFill/>
          </a:ln>
        </p:spPr>
      </p:pic>
      <p:sp>
        <p:nvSpPr>
          <p:cNvPr id="173" name="Shape 173"/>
          <p:cNvSpPr txBox="1"/>
          <p:nvPr/>
        </p:nvSpPr>
        <p:spPr>
          <a:xfrm>
            <a:off x="2874168" y="6446219"/>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9.10   iOS simulator with the Hello World! App. </a:t>
            </a:r>
          </a:p>
        </p:txBody>
      </p:sp>
      <p:sp>
        <p:nvSpPr>
          <p:cNvPr id="174" name="Shape 174"/>
          <p:cNvSpPr txBox="1"/>
          <p:nvPr/>
        </p:nvSpPr>
        <p:spPr>
          <a:xfrm>
            <a:off x="762000" y="379412"/>
            <a:ext cx="8610599" cy="1631215"/>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Click the Run button on the top left of the Xcode toolbar and wait a few seconds for the simulator to launch with the app (see  Figure  9.10 ). </a:t>
            </a:r>
          </a:p>
          <a:p>
            <a:pPr indent="-342900" lvl="0" marL="342900" marR="0" rtl="0" algn="l">
              <a:spcBef>
                <a:spcPts val="0"/>
              </a:spcBef>
              <a:spcAft>
                <a:spcPts val="0"/>
              </a:spcAft>
              <a:buClr>
                <a:schemeClr val="dk1"/>
              </a:buClr>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Control how the simulator looks and behaves under the Hardware menu.</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x="0" y="0"/>
          <a:ext cx="0" cy="0"/>
          <a:chOff x="0" y="0"/>
          <a:chExt cx="0" cy="0"/>
        </a:xfrm>
      </p:grpSpPr>
      <p:sp>
        <p:nvSpPr>
          <p:cNvPr id="180" name="Shape 180"/>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181" name="Shape 181"/>
          <p:cNvPicPr preferRelativeResize="0"/>
          <p:nvPr/>
        </p:nvPicPr>
        <p:blipFill rotWithShape="1">
          <a:blip r:embed="rId3">
            <a:alphaModFix/>
          </a:blip>
          <a:srcRect b="0" l="0" r="0" t="0"/>
          <a:stretch/>
        </p:blipFill>
        <p:spPr>
          <a:xfrm>
            <a:off x="3673871" y="2527243"/>
            <a:ext cx="2786855" cy="3548149"/>
          </a:xfrm>
          <a:prstGeom prst="rect">
            <a:avLst/>
          </a:prstGeom>
          <a:noFill/>
          <a:ln>
            <a:noFill/>
          </a:ln>
        </p:spPr>
      </p:pic>
      <p:sp>
        <p:nvSpPr>
          <p:cNvPr id="182" name="Shape 182"/>
          <p:cNvSpPr txBox="1"/>
          <p:nvPr/>
        </p:nvSpPr>
        <p:spPr>
          <a:xfrm>
            <a:off x="2264568" y="6139748"/>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9.11   Completed UI in Interface Designer and the iOS simulator. </a:t>
            </a:r>
          </a:p>
        </p:txBody>
      </p:sp>
      <p:sp>
        <p:nvSpPr>
          <p:cNvPr id="183" name="Shape 183"/>
          <p:cNvSpPr txBox="1"/>
          <p:nvPr/>
        </p:nvSpPr>
        <p:spPr>
          <a:xfrm>
            <a:off x="816768" y="227012"/>
            <a:ext cx="9067799" cy="230832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Set up the user interface when the storyboard is open. </a:t>
            </a:r>
          </a:p>
          <a:p>
            <a:pPr indent="-342900" lvl="0" marL="342900" marR="0" rtl="0" algn="l">
              <a:spcBef>
                <a:spcPts val="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Double-click the Hello World label and change it to Please enter your name.</a:t>
            </a:r>
          </a:p>
          <a:p>
            <a:pPr indent="-342900" lvl="0" marL="342900" marR="0" rtl="0" algn="l">
              <a:spcBef>
                <a:spcPts val="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Drag a Text Field onto the canvas and place it below the label. </a:t>
            </a:r>
          </a:p>
          <a:p>
            <a:pPr indent="-342900" lvl="0" marL="342900" marR="0" rtl="0" algn="l">
              <a:spcBef>
                <a:spcPts val="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Drag a button below the text field. Double-click the button and change its text to Tap Here! </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190" name="Shape 190"/>
          <p:cNvPicPr preferRelativeResize="0"/>
          <p:nvPr/>
        </p:nvPicPr>
        <p:blipFill rotWithShape="1">
          <a:blip r:embed="rId3">
            <a:alphaModFix/>
          </a:blip>
          <a:srcRect b="0" l="0" r="0" t="0"/>
          <a:stretch/>
        </p:blipFill>
        <p:spPr>
          <a:xfrm>
            <a:off x="3737085" y="2984099"/>
            <a:ext cx="2786855" cy="3548149"/>
          </a:xfrm>
          <a:prstGeom prst="rect">
            <a:avLst/>
          </a:prstGeom>
          <a:noFill/>
          <a:ln>
            <a:noFill/>
          </a:ln>
        </p:spPr>
      </p:pic>
      <p:sp>
        <p:nvSpPr>
          <p:cNvPr id="191" name="Shape 191"/>
          <p:cNvSpPr txBox="1"/>
          <p:nvPr/>
        </p:nvSpPr>
        <p:spPr>
          <a:xfrm>
            <a:off x="2427509" y="6631900"/>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9.11   Completed UI in Interface Designer and the iOS simulator. </a:t>
            </a:r>
          </a:p>
        </p:txBody>
      </p:sp>
      <p:sp>
        <p:nvSpPr>
          <p:cNvPr id="192" name="Shape 192"/>
          <p:cNvSpPr txBox="1"/>
          <p:nvPr/>
        </p:nvSpPr>
        <p:spPr>
          <a:xfrm>
            <a:off x="816768" y="227012"/>
            <a:ext cx="9067799" cy="258532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Add a label below the button. Make the label as wide as the width of the screen, delete its text, and specify its content to be centered and blue.</a:t>
            </a:r>
          </a:p>
          <a:p>
            <a:pPr indent="-342900" lvl="0" marL="342900" marR="0" rtl="0" algn="l">
              <a:spcBef>
                <a:spcPts val="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Specify a keyboard that will show up on screen. Make sure the keyboard is set to Default.  </a:t>
            </a:r>
          </a:p>
          <a:p>
            <a:pPr indent="-342900" lvl="0" marL="342900" marR="0" rtl="0" algn="l">
              <a:spcBef>
                <a:spcPts val="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Figure  9.11 shows the completed UI in the Interface Designer and the iOS </a:t>
            </a:r>
          </a:p>
          <a:p>
            <a:pPr indent="-342900" lvl="0" marL="342900" marR="0" rtl="0" algn="l">
              <a:spcBef>
                <a:spcPts val="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simulator with the default keyboard activated.</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199" name="Shape 199"/>
          <p:cNvPicPr preferRelativeResize="0"/>
          <p:nvPr/>
        </p:nvPicPr>
        <p:blipFill rotWithShape="1">
          <a:blip r:embed="rId3">
            <a:alphaModFix/>
          </a:blip>
          <a:srcRect b="0" l="0" r="0" t="0"/>
          <a:stretch/>
        </p:blipFill>
        <p:spPr>
          <a:xfrm>
            <a:off x="3709192" y="5116248"/>
            <a:ext cx="2716212" cy="698500"/>
          </a:xfrm>
          <a:prstGeom prst="rect">
            <a:avLst/>
          </a:prstGeom>
          <a:noFill/>
          <a:ln>
            <a:noFill/>
          </a:ln>
        </p:spPr>
      </p:pic>
      <p:sp>
        <p:nvSpPr>
          <p:cNvPr id="200" name="Shape 200"/>
          <p:cNvSpPr txBox="1"/>
          <p:nvPr/>
        </p:nvSpPr>
        <p:spPr>
          <a:xfrm>
            <a:off x="2666496" y="5903032"/>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9.12   Creating an outlet for a user interface element. </a:t>
            </a:r>
          </a:p>
        </p:txBody>
      </p:sp>
      <p:sp>
        <p:nvSpPr>
          <p:cNvPr id="201" name="Shape 201"/>
          <p:cNvSpPr txBox="1"/>
          <p:nvPr/>
        </p:nvSpPr>
        <p:spPr>
          <a:xfrm>
            <a:off x="892969" y="303212"/>
            <a:ext cx="8305799" cy="218521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Add action to the app by having the app take the name entered and say Hello to the user by name. </a:t>
            </a:r>
          </a:p>
          <a:p>
            <a:pPr indent="-342900" lvl="0" marL="34290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To do this, return to Xcode and click Stop to quit the simulator. Then make sure the storyboard is open. </a:t>
            </a:r>
          </a:p>
          <a:p>
            <a:pPr indent="-342900" lvl="0" marL="342900" marR="0" rtl="0" algn="l">
              <a:spcBef>
                <a:spcPts val="0"/>
              </a:spcBef>
              <a:spcAft>
                <a:spcPts val="0"/>
              </a:spcAft>
              <a:buClr>
                <a:schemeClr val="dk1"/>
              </a:buClr>
              <a:buFont typeface="Arial"/>
              <a:buNone/>
            </a:pPr>
            <a:r>
              <a:t/>
            </a:r>
            <a:endParaRPr b="0" i="0" sz="1600" u="none" cap="none" strike="noStrike">
              <a:solidFill>
                <a:schemeClr val="dk1"/>
              </a:solidFill>
              <a:latin typeface="Arial"/>
              <a:ea typeface="Arial"/>
              <a:cs typeface="Arial"/>
              <a:sym typeface="Arial"/>
            </a:endParaRPr>
          </a:p>
          <a:p>
            <a:pPr indent="-342900" lvl="1" marL="800100" marR="0" rtl="0" algn="l">
              <a:spcBef>
                <a:spcPts val="0"/>
              </a:spcBef>
              <a:spcAft>
                <a:spcPts val="0"/>
              </a:spcAft>
              <a:buClr>
                <a:schemeClr val="dk1"/>
              </a:buClr>
              <a:buSzPct val="100000"/>
              <a:buFont typeface="Arial"/>
              <a:buChar char="•"/>
            </a:pPr>
            <a:r>
              <a:rPr b="0" i="0" lang="en-US" sz="1400" u="none" cap="none" strike="noStrike">
                <a:solidFill>
                  <a:schemeClr val="dk1"/>
                </a:solidFill>
                <a:latin typeface="Arial"/>
                <a:ea typeface="Arial"/>
                <a:cs typeface="Arial"/>
                <a:sym typeface="Arial"/>
              </a:rPr>
              <a:t>Next, click the Show Assistant Editor button in the top-right corner of the Xcode window.</a:t>
            </a:r>
          </a:p>
          <a:p>
            <a:pPr indent="-342900" lvl="1" marL="800100" marR="0" rtl="0" algn="l">
              <a:spcBef>
                <a:spcPts val="0"/>
              </a:spcBef>
              <a:spcAft>
                <a:spcPts val="0"/>
              </a:spcAft>
              <a:buClr>
                <a:schemeClr val="dk1"/>
              </a:buClr>
              <a:buSzPct val="100000"/>
              <a:buFont typeface="Arial"/>
              <a:buChar char="•"/>
            </a:pPr>
            <a:r>
              <a:rPr b="0" i="0" lang="en-US" sz="1400" u="none" cap="none" strike="noStrike">
                <a:solidFill>
                  <a:schemeClr val="dk1"/>
                </a:solidFill>
                <a:latin typeface="Arial"/>
                <a:ea typeface="Arial"/>
                <a:cs typeface="Arial"/>
                <a:sym typeface="Arial"/>
              </a:rPr>
              <a:t>This opens an extra editor that by default contains the file that best matches what is displayed in the main window.</a:t>
            </a:r>
          </a:p>
          <a:p>
            <a:pPr indent="-342900" lvl="1" marL="800100" marR="0" rtl="0" algn="l">
              <a:spcBef>
                <a:spcPts val="0"/>
              </a:spcBef>
              <a:spcAft>
                <a:spcPts val="0"/>
              </a:spcAft>
              <a:buClr>
                <a:schemeClr val="dk1"/>
              </a:buClr>
              <a:buSzPct val="100000"/>
              <a:buFont typeface="Arial"/>
              <a:buChar char="•"/>
            </a:pPr>
            <a:r>
              <a:rPr b="0" i="0" lang="en-US" sz="1400" u="none" cap="none" strike="noStrike">
                <a:solidFill>
                  <a:schemeClr val="dk1"/>
                </a:solidFill>
                <a:latin typeface="Arial"/>
                <a:ea typeface="Arial"/>
                <a:cs typeface="Arial"/>
                <a:sym typeface="Arial"/>
              </a:rPr>
              <a:t>Create outlets for user interface elements we want to access from the code.</a:t>
            </a:r>
          </a:p>
        </p:txBody>
      </p:sp>
      <p:pic>
        <p:nvPicPr>
          <p:cNvPr id="202" name="Shape 202"/>
          <p:cNvPicPr preferRelativeResize="0"/>
          <p:nvPr/>
        </p:nvPicPr>
        <p:blipFill rotWithShape="1">
          <a:blip r:embed="rId4">
            <a:alphaModFix/>
          </a:blip>
          <a:srcRect b="0" l="0" r="0" t="0"/>
          <a:stretch/>
        </p:blipFill>
        <p:spPr>
          <a:xfrm>
            <a:off x="1883568" y="2792233"/>
            <a:ext cx="6797377" cy="1821484"/>
          </a:xfrm>
          <a:prstGeom prst="rect">
            <a:avLst/>
          </a:prstGeom>
          <a:noFill/>
          <a:ln>
            <a:noFill/>
          </a:ln>
        </p:spPr>
      </p:pic>
      <p:pic>
        <p:nvPicPr>
          <p:cNvPr id="203" name="Shape 203"/>
          <p:cNvPicPr preferRelativeResize="0"/>
          <p:nvPr/>
        </p:nvPicPr>
        <p:blipFill rotWithShape="1">
          <a:blip r:embed="rId5">
            <a:alphaModFix/>
          </a:blip>
          <a:srcRect b="0" l="0" r="0" t="0"/>
          <a:stretch/>
        </p:blipFill>
        <p:spPr>
          <a:xfrm>
            <a:off x="2797968" y="4622467"/>
            <a:ext cx="7486536" cy="377984"/>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x="0" y="0"/>
          <a:ext cx="0" cy="0"/>
          <a:chOff x="0" y="0"/>
          <a:chExt cx="0" cy="0"/>
        </a:xfrm>
      </p:grpSpPr>
      <p:sp>
        <p:nvSpPr>
          <p:cNvPr id="209" name="Shape 209"/>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210" name="Shape 210"/>
          <p:cNvPicPr preferRelativeResize="0"/>
          <p:nvPr/>
        </p:nvPicPr>
        <p:blipFill rotWithShape="1">
          <a:blip r:embed="rId3">
            <a:alphaModFix/>
          </a:blip>
          <a:srcRect b="0" l="0" r="0" t="0"/>
          <a:stretch/>
        </p:blipFill>
        <p:spPr>
          <a:xfrm>
            <a:off x="3687762" y="5327292"/>
            <a:ext cx="2716212" cy="698500"/>
          </a:xfrm>
          <a:prstGeom prst="rect">
            <a:avLst/>
          </a:prstGeom>
          <a:noFill/>
          <a:ln>
            <a:noFill/>
          </a:ln>
        </p:spPr>
      </p:pic>
      <p:sp>
        <p:nvSpPr>
          <p:cNvPr id="211" name="Shape 211"/>
          <p:cNvSpPr txBox="1"/>
          <p:nvPr/>
        </p:nvSpPr>
        <p:spPr>
          <a:xfrm>
            <a:off x="2569368" y="6073328"/>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9.12   Creating an outlet for a user interface element. </a:t>
            </a:r>
          </a:p>
        </p:txBody>
      </p:sp>
      <p:sp>
        <p:nvSpPr>
          <p:cNvPr id="212" name="Shape 212"/>
          <p:cNvSpPr txBox="1"/>
          <p:nvPr/>
        </p:nvSpPr>
        <p:spPr>
          <a:xfrm>
            <a:off x="892969" y="303212"/>
            <a:ext cx="8305799" cy="2246769"/>
          </a:xfrm>
          <a:prstGeom prst="rect">
            <a:avLst/>
          </a:prstGeom>
          <a:noFill/>
          <a:ln>
            <a:noFill/>
          </a:ln>
        </p:spPr>
        <p:txBody>
          <a:bodyPr anchorCtr="0" anchor="t" bIns="45700" lIns="91425" rIns="91425" tIns="45700">
            <a:noAutofit/>
          </a:bodyPr>
          <a:lstStyle/>
          <a:p>
            <a:pPr indent="-342900" lvl="1" marL="800100" marR="0" rtl="0" algn="l">
              <a:spcBef>
                <a:spcPts val="0"/>
              </a:spcBef>
              <a:spcAft>
                <a:spcPts val="0"/>
              </a:spcAft>
              <a:buClr>
                <a:schemeClr val="dk1"/>
              </a:buClr>
              <a:buSzPct val="100000"/>
              <a:buFont typeface="Arial"/>
              <a:buChar char="•"/>
            </a:pPr>
            <a:r>
              <a:rPr b="0" i="0" lang="en-US" sz="1400" u="none" cap="none" strike="noStrike">
                <a:solidFill>
                  <a:schemeClr val="dk1"/>
                </a:solidFill>
                <a:latin typeface="Arial"/>
                <a:ea typeface="Arial"/>
                <a:cs typeface="Arial"/>
                <a:sym typeface="Arial"/>
              </a:rPr>
              <a:t>This includes the two text fields to read the text the user entered and the bottom label that will be updated to contain the text string based on the two text fields. </a:t>
            </a:r>
          </a:p>
          <a:p>
            <a:pPr indent="-342900" lvl="1" marL="800100" marR="0" rtl="0" algn="l">
              <a:spcBef>
                <a:spcPts val="0"/>
              </a:spcBef>
              <a:spcAft>
                <a:spcPts val="0"/>
              </a:spcAft>
              <a:buClr>
                <a:schemeClr val="dk1"/>
              </a:buClr>
              <a:buFont typeface="Arial"/>
              <a:buNone/>
            </a:pPr>
            <a:r>
              <a:t/>
            </a:r>
            <a:endParaRPr b="0" i="0" sz="1400" u="none" cap="none" strike="noStrike">
              <a:solidFill>
                <a:schemeClr val="dk1"/>
              </a:solidFill>
              <a:latin typeface="Arial"/>
              <a:ea typeface="Arial"/>
              <a:cs typeface="Arial"/>
              <a:sym typeface="Arial"/>
            </a:endParaRPr>
          </a:p>
          <a:p>
            <a:pPr indent="-342900" lvl="1" marL="800100" marR="0" rtl="0" algn="l">
              <a:spcBef>
                <a:spcPts val="0"/>
              </a:spcBef>
              <a:spcAft>
                <a:spcPts val="0"/>
              </a:spcAft>
              <a:buClr>
                <a:schemeClr val="dk1"/>
              </a:buClr>
              <a:buSzPct val="100000"/>
              <a:buFont typeface="Arial"/>
              <a:buChar char="•"/>
            </a:pPr>
            <a:r>
              <a:rPr b="0" i="0" lang="en-US" sz="1400" u="none" cap="none" strike="noStrike">
                <a:solidFill>
                  <a:schemeClr val="dk1"/>
                </a:solidFill>
                <a:latin typeface="Arial"/>
                <a:ea typeface="Arial"/>
                <a:cs typeface="Arial"/>
                <a:sym typeface="Arial"/>
              </a:rPr>
              <a:t>To create the outlets, hold down the Control key, click the text field, and drag to the view controller between the  @interface and  @end entries. Then let go.</a:t>
            </a:r>
          </a:p>
          <a:p>
            <a:pPr indent="-342900" lvl="1" marL="800100" marR="0" rtl="0" algn="l">
              <a:spcBef>
                <a:spcPts val="0"/>
              </a:spcBef>
              <a:spcAft>
                <a:spcPts val="0"/>
              </a:spcAft>
              <a:buClr>
                <a:schemeClr val="dk1"/>
              </a:buClr>
              <a:buFont typeface="Arial"/>
              <a:buNone/>
            </a:pPr>
            <a:r>
              <a:t/>
            </a:r>
            <a:endParaRPr b="0" i="0" sz="1400" u="none" cap="none" strike="noStrike">
              <a:solidFill>
                <a:schemeClr val="dk1"/>
              </a:solidFill>
              <a:latin typeface="Arial"/>
              <a:ea typeface="Arial"/>
              <a:cs typeface="Arial"/>
              <a:sym typeface="Arial"/>
            </a:endParaRPr>
          </a:p>
          <a:p>
            <a:pPr indent="-342900" lvl="1" marL="800100" marR="0" rtl="0" algn="l">
              <a:spcBef>
                <a:spcPts val="0"/>
              </a:spcBef>
              <a:spcAft>
                <a:spcPts val="0"/>
              </a:spcAft>
              <a:buClr>
                <a:schemeClr val="dk1"/>
              </a:buClr>
              <a:buSzPct val="100000"/>
              <a:buFont typeface="Arial"/>
              <a:buChar char="•"/>
            </a:pPr>
            <a:r>
              <a:rPr b="0" i="0" lang="en-US" sz="1400" u="none" cap="none" strike="noStrike">
                <a:solidFill>
                  <a:schemeClr val="dk1"/>
                </a:solidFill>
                <a:latin typeface="Arial"/>
                <a:ea typeface="Arial"/>
                <a:cs typeface="Arial"/>
                <a:sym typeface="Arial"/>
              </a:rPr>
              <a:t>See the situation as shown in Figure  9.13   </a:t>
            </a:r>
          </a:p>
          <a:p>
            <a:pPr indent="-342900" lvl="1" marL="800100" marR="0" rtl="0" algn="l">
              <a:spcBef>
                <a:spcPts val="0"/>
              </a:spcBef>
              <a:spcAft>
                <a:spcPts val="0"/>
              </a:spcAft>
              <a:buClr>
                <a:schemeClr val="dk1"/>
              </a:buClr>
              <a:buFont typeface="Arial"/>
              <a:buNone/>
            </a:pPr>
            <a:r>
              <a:t/>
            </a:r>
            <a:endParaRPr b="0" i="0" sz="1400" u="none" cap="none" strike="noStrike">
              <a:solidFill>
                <a:schemeClr val="dk1"/>
              </a:solidFill>
              <a:latin typeface="Arial"/>
              <a:ea typeface="Arial"/>
              <a:cs typeface="Arial"/>
              <a:sym typeface="Arial"/>
            </a:endParaRPr>
          </a:p>
          <a:p>
            <a:pPr indent="-342900" lvl="1" marL="800100" marR="0" rtl="0" algn="l">
              <a:spcBef>
                <a:spcPts val="0"/>
              </a:spcBef>
              <a:spcAft>
                <a:spcPts val="0"/>
              </a:spcAft>
              <a:buClr>
                <a:schemeClr val="dk1"/>
              </a:buClr>
              <a:buSzPct val="100000"/>
              <a:buFont typeface="Arial"/>
              <a:buChar char="•"/>
            </a:pPr>
            <a:r>
              <a:rPr b="0" i="0" lang="en-US" sz="1400" u="none" cap="none" strike="noStrike">
                <a:solidFill>
                  <a:schemeClr val="dk1"/>
                </a:solidFill>
                <a:latin typeface="Arial"/>
                <a:ea typeface="Arial"/>
                <a:cs typeface="Arial"/>
                <a:sym typeface="Arial"/>
              </a:rPr>
              <a:t>Enter  txtName in the Name field and click Connect. You should now have this line of code in LMAViewController:  @property (weak, nonatomic) IBOutlet  UITextField *txtName; </a:t>
            </a:r>
          </a:p>
        </p:txBody>
      </p:sp>
      <p:pic>
        <p:nvPicPr>
          <p:cNvPr id="213" name="Shape 213"/>
          <p:cNvPicPr preferRelativeResize="0"/>
          <p:nvPr/>
        </p:nvPicPr>
        <p:blipFill rotWithShape="1">
          <a:blip r:embed="rId4">
            <a:alphaModFix/>
          </a:blip>
          <a:srcRect b="0" l="0" r="0" t="0"/>
          <a:stretch/>
        </p:blipFill>
        <p:spPr>
          <a:xfrm>
            <a:off x="1807368" y="2774327"/>
            <a:ext cx="6797377" cy="1821484"/>
          </a:xfrm>
          <a:prstGeom prst="rect">
            <a:avLst/>
          </a:prstGeom>
          <a:noFill/>
          <a:ln>
            <a:noFill/>
          </a:ln>
        </p:spPr>
      </p:pic>
      <p:pic>
        <p:nvPicPr>
          <p:cNvPr id="214" name="Shape 214"/>
          <p:cNvPicPr preferRelativeResize="0"/>
          <p:nvPr/>
        </p:nvPicPr>
        <p:blipFill rotWithShape="1">
          <a:blip r:embed="rId5">
            <a:alphaModFix/>
          </a:blip>
          <a:srcRect b="0" l="0" r="0" t="0"/>
          <a:stretch/>
        </p:blipFill>
        <p:spPr>
          <a:xfrm>
            <a:off x="2950368" y="4772560"/>
            <a:ext cx="7486536" cy="377984"/>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x="0" y="0"/>
          <a:ext cx="0" cy="0"/>
          <a:chOff x="0" y="0"/>
          <a:chExt cx="0" cy="0"/>
        </a:xfrm>
      </p:grpSpPr>
      <p:sp>
        <p:nvSpPr>
          <p:cNvPr id="220" name="Shape 220"/>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sp>
        <p:nvSpPr>
          <p:cNvPr id="221" name="Shape 221"/>
          <p:cNvSpPr txBox="1"/>
          <p:nvPr/>
        </p:nvSpPr>
        <p:spPr>
          <a:xfrm>
            <a:off x="892969" y="379412"/>
            <a:ext cx="8305799" cy="3970318"/>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Add the code for the button. Switch back to the storyboard. Control-drag from the button to the view controller below the properties for the text fields and label. </a:t>
            </a: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In the top drop-down choose Action (See  Figure  9.14 ). Give it the name  showOutput . </a:t>
            </a: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For the Event, use the default Touch Up Inside.</a:t>
            </a: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To cancel a touch, drag your finger outside the target and then let go.</a:t>
            </a: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Leave the Arguments as Sender.  </a:t>
            </a:r>
          </a:p>
          <a:p>
            <a:pPr indent="-342900" lvl="1" marL="8001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In Android, whenever code needs a reference to a control, use a special command that will find it by its ID.</a:t>
            </a: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Switch the LMAViewController.m file, and notice the method at the bottom of the file called  showOutput: . Between the curly braces of this method, enter the code shown in  Listing  9.1 . </a:t>
            </a:r>
          </a:p>
          <a:p>
            <a:pPr indent="-342900" lvl="0" marL="342900" marR="0" rtl="0" algn="l">
              <a:spcBef>
                <a:spcPts val="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p:txBody>
      </p:sp>
      <p:pic>
        <p:nvPicPr>
          <p:cNvPr id="222" name="Shape 222"/>
          <p:cNvPicPr preferRelativeResize="0"/>
          <p:nvPr/>
        </p:nvPicPr>
        <p:blipFill rotWithShape="1">
          <a:blip r:embed="rId3">
            <a:alphaModFix/>
          </a:blip>
          <a:srcRect b="0" l="0" r="0" t="0"/>
          <a:stretch/>
        </p:blipFill>
        <p:spPr>
          <a:xfrm>
            <a:off x="1312471" y="4239141"/>
            <a:ext cx="7541406" cy="2115495"/>
          </a:xfrm>
          <a:prstGeom prst="rect">
            <a:avLst/>
          </a:prstGeom>
          <a:noFill/>
          <a:ln>
            <a:noFill/>
          </a:ln>
        </p:spPr>
      </p:pic>
      <p:pic>
        <p:nvPicPr>
          <p:cNvPr id="223" name="Shape 223"/>
          <p:cNvPicPr preferRelativeResize="0"/>
          <p:nvPr/>
        </p:nvPicPr>
        <p:blipFill rotWithShape="1">
          <a:blip r:embed="rId4">
            <a:alphaModFix/>
          </a:blip>
          <a:srcRect b="0" l="0" r="0" t="0"/>
          <a:stretch/>
        </p:blipFill>
        <p:spPr>
          <a:xfrm>
            <a:off x="2797968" y="6354635"/>
            <a:ext cx="7486536" cy="377984"/>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sp>
        <p:nvSpPr>
          <p:cNvPr id="229" name="Shape 229"/>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sp>
        <p:nvSpPr>
          <p:cNvPr id="230" name="Shape 230"/>
          <p:cNvSpPr txBox="1"/>
          <p:nvPr/>
        </p:nvSpPr>
        <p:spPr>
          <a:xfrm>
            <a:off x="358775" y="1522412"/>
            <a:ext cx="9448800" cy="4247316"/>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To get the </a:t>
            </a:r>
            <a:r>
              <a:rPr b="0" i="0" lang="en-US" sz="1800" u="sng" cap="none" strike="noStrike">
                <a:solidFill>
                  <a:schemeClr val="dk1"/>
                </a:solidFill>
                <a:latin typeface="Arial"/>
                <a:ea typeface="Arial"/>
                <a:cs typeface="Arial"/>
                <a:sym typeface="Arial"/>
              </a:rPr>
              <a:t>keyboard to disappear</a:t>
            </a:r>
            <a:r>
              <a:rPr b="0" i="0" lang="en-US" sz="1800" u="none" cap="none" strike="noStrike">
                <a:solidFill>
                  <a:schemeClr val="dk1"/>
                </a:solidFill>
                <a:latin typeface="Arial"/>
                <a:ea typeface="Arial"/>
                <a:cs typeface="Arial"/>
                <a:sym typeface="Arial"/>
              </a:rPr>
              <a:t>, add code to the program.</a:t>
            </a:r>
          </a:p>
          <a:p>
            <a:pPr indent="-342900" lvl="0" marL="342900" marR="0" rtl="0" algn="l">
              <a:spcBef>
                <a:spcPts val="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Change the View, which is the background of the app, so that it is able to respond to a tap. </a:t>
            </a:r>
          </a:p>
          <a:p>
            <a:pPr indent="-342900" lvl="0" marL="342900" marR="0" rtl="0" algn="l">
              <a:spcBef>
                <a:spcPts val="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When the view intercepts a tap, it will then send a message to the text field to resign control. This makes the keyboard disappear. </a:t>
            </a:r>
          </a:p>
          <a:p>
            <a:pPr indent="-342900" lvl="0" marL="342900" marR="0" rtl="0" algn="l">
              <a:spcBef>
                <a:spcPts val="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First set up the code to handle the event and then tie the event to the code.</a:t>
            </a:r>
          </a:p>
          <a:p>
            <a:pPr indent="-342900" lvl="0" marL="342900" marR="0" rtl="0" algn="l">
              <a:spcBef>
                <a:spcPts val="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In LMAViewController.h, add this line between the  @interface line and the  @end line to define a new action method: </a:t>
            </a:r>
          </a:p>
          <a:p>
            <a:pPr indent="-285750" lvl="2" marL="120015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IBAction )backgroundTap:( id )sender;</a:t>
            </a:r>
          </a:p>
          <a:p>
            <a:pPr indent="-285750" lvl="2" marL="1200150" marR="0" rtl="0" algn="l">
              <a:spcBef>
                <a:spcPts val="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In LMAViewController.m, add the code in  Listing  9.2 to implement the method.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73" name="Shape 73"/>
          <p:cNvPicPr preferRelativeResize="0"/>
          <p:nvPr/>
        </p:nvPicPr>
        <p:blipFill rotWithShape="1">
          <a:blip r:embed="rId3">
            <a:alphaModFix/>
          </a:blip>
          <a:srcRect b="0" l="0" r="0" t="0"/>
          <a:stretch/>
        </p:blipFill>
        <p:spPr>
          <a:xfrm>
            <a:off x="1350169" y="1751011"/>
            <a:ext cx="6801644" cy="4588003"/>
          </a:xfrm>
          <a:prstGeom prst="rect">
            <a:avLst/>
          </a:prstGeom>
          <a:noFill/>
          <a:ln>
            <a:noFill/>
          </a:ln>
        </p:spPr>
      </p:pic>
      <p:sp>
        <p:nvSpPr>
          <p:cNvPr id="74" name="Shape 74"/>
          <p:cNvSpPr txBox="1"/>
          <p:nvPr/>
        </p:nvSpPr>
        <p:spPr>
          <a:xfrm>
            <a:off x="1350169" y="6419914"/>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9.2   Choose the Single View template for the first project. </a:t>
            </a:r>
          </a:p>
        </p:txBody>
      </p:sp>
      <p:sp>
        <p:nvSpPr>
          <p:cNvPr id="75" name="Shape 75"/>
          <p:cNvSpPr txBox="1"/>
          <p:nvPr/>
        </p:nvSpPr>
        <p:spPr>
          <a:xfrm>
            <a:off x="1350169" y="455612"/>
            <a:ext cx="7239000" cy="101566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Both iOS and OS X projects can be created.</a:t>
            </a:r>
          </a:p>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Choose the iOS application.</a:t>
            </a:r>
          </a:p>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Choose Single View Application, and click Next. </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5" name="Shape 235"/>
        <p:cNvGrpSpPr/>
        <p:nvPr/>
      </p:nvGrpSpPr>
      <p:grpSpPr>
        <a:xfrm>
          <a:off x="0" y="0"/>
          <a:ext cx="0" cy="0"/>
          <a:chOff x="0" y="0"/>
          <a:chExt cx="0" cy="0"/>
        </a:xfrm>
      </p:grpSpPr>
      <p:sp>
        <p:nvSpPr>
          <p:cNvPr id="236" name="Shape 236"/>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sp>
        <p:nvSpPr>
          <p:cNvPr id="237" name="Shape 237"/>
          <p:cNvSpPr txBox="1"/>
          <p:nvPr/>
        </p:nvSpPr>
        <p:spPr>
          <a:xfrm>
            <a:off x="358775" y="912812"/>
            <a:ext cx="9448800" cy="507831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This code tells the View to end editing, which will cause the keyboard to disappear.</a:t>
            </a:r>
          </a:p>
          <a:p>
            <a:pPr indent="-342900" lvl="0" marL="342900" marR="0" rtl="0" algn="l">
              <a:spcBef>
                <a:spcPts val="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Specify how this code gets called. Select the storyboard file. The Dock must be in list mode.</a:t>
            </a:r>
          </a:p>
          <a:p>
            <a:pPr indent="-342900" lvl="0" marL="342900" marR="0" rtl="0" algn="l">
              <a:spcBef>
                <a:spcPts val="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To expand it to list view, click the triangle in a rounded rectangle.</a:t>
            </a:r>
          </a:p>
          <a:p>
            <a:pPr indent="-342900" lvl="0" marL="342900" marR="0" rtl="0" algn="l">
              <a:spcBef>
                <a:spcPts val="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After the Dock is in list mode, select the top-level View (see  Figure  9.15 ).</a:t>
            </a:r>
          </a:p>
          <a:p>
            <a:pPr indent="-342900" lvl="0" marL="342900" marR="0" rtl="0" algn="l">
              <a:spcBef>
                <a:spcPts val="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The View is the background canvas that all the other controls sit on. Change this to a Control, so it can fire events. </a:t>
            </a:r>
          </a:p>
          <a:p>
            <a:pPr indent="-342900" lvl="0" marL="342900" marR="0" rtl="0" algn="l">
              <a:spcBef>
                <a:spcPts val="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With the View selected, show the Identity Inspector in the far-right pane.</a:t>
            </a:r>
          </a:p>
          <a:p>
            <a:pPr indent="-342900" lvl="0" marL="342900" marR="0" rtl="0" algn="l">
              <a:spcBef>
                <a:spcPts val="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Change the Class field to UIControl by simply typing over UIView (Figure 9.16 ). </a:t>
            </a:r>
          </a:p>
          <a:p>
            <a:pPr indent="-342900" lvl="0" marL="342900" marR="0" rtl="0" algn="l">
              <a:spcBef>
                <a:spcPts val="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All controls that are capable of firing events are subclasses of UIControl by changing the underlying class from UIView to UIControl the View is capable of firing events. </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x="0" y="0"/>
          <a:ext cx="0" cy="0"/>
          <a:chOff x="0" y="0"/>
          <a:chExt cx="0" cy="0"/>
        </a:xfrm>
      </p:grpSpPr>
      <p:sp>
        <p:nvSpPr>
          <p:cNvPr id="243" name="Shape 243"/>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244" name="Shape 244"/>
          <p:cNvPicPr preferRelativeResize="0"/>
          <p:nvPr/>
        </p:nvPicPr>
        <p:blipFill rotWithShape="1">
          <a:blip r:embed="rId3">
            <a:alphaModFix/>
          </a:blip>
          <a:srcRect b="0" l="0" r="0" t="0"/>
          <a:stretch/>
        </p:blipFill>
        <p:spPr>
          <a:xfrm>
            <a:off x="1121569" y="1297119"/>
            <a:ext cx="7069137" cy="4519613"/>
          </a:xfrm>
          <a:prstGeom prst="rect">
            <a:avLst/>
          </a:prstGeom>
          <a:noFill/>
          <a:ln>
            <a:noFill/>
          </a:ln>
        </p:spPr>
      </p:pic>
      <p:sp>
        <p:nvSpPr>
          <p:cNvPr id="245" name="Shape 245"/>
          <p:cNvSpPr txBox="1"/>
          <p:nvPr/>
        </p:nvSpPr>
        <p:spPr>
          <a:xfrm>
            <a:off x="2874168" y="6006371"/>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9.15   Xcode with the Dock in List View. </a:t>
            </a:r>
          </a:p>
        </p:txBody>
      </p:sp>
      <p:sp>
        <p:nvSpPr>
          <p:cNvPr id="246" name="Shape 246"/>
          <p:cNvSpPr txBox="1"/>
          <p:nvPr/>
        </p:nvSpPr>
        <p:spPr>
          <a:xfrm>
            <a:off x="511968" y="455612"/>
            <a:ext cx="9372600" cy="830996"/>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After the Dock is in list mode, select the top-level View.</a:t>
            </a:r>
          </a:p>
          <a:p>
            <a:pPr indent="-342900" lvl="0" marL="342900" marR="0" rtl="0" algn="l">
              <a:spcBef>
                <a:spcPts val="0"/>
              </a:spcBef>
              <a:spcAft>
                <a:spcPts val="0"/>
              </a:spcAft>
              <a:buClr>
                <a:schemeClr val="dk1"/>
              </a:buClr>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1" name="Shape 251"/>
        <p:cNvGrpSpPr/>
        <p:nvPr/>
      </p:nvGrpSpPr>
      <p:grpSpPr>
        <a:xfrm>
          <a:off x="0" y="0"/>
          <a:ext cx="0" cy="0"/>
          <a:chOff x="0" y="0"/>
          <a:chExt cx="0" cy="0"/>
        </a:xfrm>
      </p:grpSpPr>
      <p:sp>
        <p:nvSpPr>
          <p:cNvPr id="252" name="Shape 252"/>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253" name="Shape 253"/>
          <p:cNvPicPr preferRelativeResize="0"/>
          <p:nvPr/>
        </p:nvPicPr>
        <p:blipFill rotWithShape="1">
          <a:blip r:embed="rId3">
            <a:alphaModFix/>
          </a:blip>
          <a:srcRect b="0" l="0" r="0" t="0"/>
          <a:stretch/>
        </p:blipFill>
        <p:spPr>
          <a:xfrm>
            <a:off x="2657627" y="1065212"/>
            <a:ext cx="4090835" cy="4635500"/>
          </a:xfrm>
          <a:prstGeom prst="rect">
            <a:avLst/>
          </a:prstGeom>
          <a:noFill/>
          <a:ln>
            <a:noFill/>
          </a:ln>
        </p:spPr>
      </p:pic>
      <p:sp>
        <p:nvSpPr>
          <p:cNvPr id="254" name="Shape 254"/>
          <p:cNvSpPr txBox="1"/>
          <p:nvPr/>
        </p:nvSpPr>
        <p:spPr>
          <a:xfrm>
            <a:off x="2493168" y="6003207"/>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9.16   Changing the View class to </a:t>
            </a:r>
            <a:r>
              <a:rPr b="0" i="0" lang="en-US" sz="1400" u="none" cap="none" strike="noStrike">
                <a:solidFill>
                  <a:schemeClr val="dk1"/>
                </a:solidFill>
                <a:latin typeface="Courier New"/>
                <a:ea typeface="Courier New"/>
                <a:cs typeface="Courier New"/>
                <a:sym typeface="Courier New"/>
              </a:rPr>
              <a:t>UIControl</a:t>
            </a:r>
            <a:r>
              <a:rPr b="0" i="0" lang="en-US" sz="1400" u="none" cap="none" strike="noStrike">
                <a:solidFill>
                  <a:schemeClr val="dk1"/>
                </a:solidFill>
                <a:latin typeface="Arial"/>
                <a:ea typeface="Arial"/>
                <a:cs typeface="Arial"/>
                <a:sym typeface="Arial"/>
              </a:rPr>
              <a:t>.</a:t>
            </a:r>
          </a:p>
        </p:txBody>
      </p:sp>
      <p:sp>
        <p:nvSpPr>
          <p:cNvPr id="255" name="Shape 255"/>
          <p:cNvSpPr txBox="1"/>
          <p:nvPr/>
        </p:nvSpPr>
        <p:spPr>
          <a:xfrm>
            <a:off x="762000" y="379412"/>
            <a:ext cx="9046369" cy="40010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Change the Class field to UIControl by simply typing over UIView </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0" name="Shape 260"/>
        <p:cNvGrpSpPr/>
        <p:nvPr/>
      </p:nvGrpSpPr>
      <p:grpSpPr>
        <a:xfrm>
          <a:off x="0" y="0"/>
          <a:ext cx="0" cy="0"/>
          <a:chOff x="0" y="0"/>
          <a:chExt cx="0" cy="0"/>
        </a:xfrm>
      </p:grpSpPr>
      <p:sp>
        <p:nvSpPr>
          <p:cNvPr id="261" name="Shape 261"/>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262" name="Shape 262"/>
          <p:cNvPicPr preferRelativeResize="0"/>
          <p:nvPr/>
        </p:nvPicPr>
        <p:blipFill rotWithShape="1">
          <a:blip r:embed="rId3">
            <a:alphaModFix/>
          </a:blip>
          <a:srcRect b="0" l="0" r="0" t="0"/>
          <a:stretch/>
        </p:blipFill>
        <p:spPr>
          <a:xfrm>
            <a:off x="1431515" y="2513011"/>
            <a:ext cx="8275661" cy="3351212"/>
          </a:xfrm>
          <a:prstGeom prst="rect">
            <a:avLst/>
          </a:prstGeom>
          <a:noFill/>
          <a:ln>
            <a:noFill/>
          </a:ln>
        </p:spPr>
      </p:pic>
      <p:sp>
        <p:nvSpPr>
          <p:cNvPr id="263" name="Shape 263"/>
          <p:cNvSpPr txBox="1"/>
          <p:nvPr/>
        </p:nvSpPr>
        <p:spPr>
          <a:xfrm>
            <a:off x="2252194" y="6025901"/>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9.17   Connecting the Touch Down event for the View to File’s Owner. </a:t>
            </a:r>
          </a:p>
        </p:txBody>
      </p:sp>
      <p:sp>
        <p:nvSpPr>
          <p:cNvPr id="264" name="Shape 264"/>
          <p:cNvSpPr txBox="1"/>
          <p:nvPr/>
        </p:nvSpPr>
        <p:spPr>
          <a:xfrm>
            <a:off x="969169" y="379412"/>
            <a:ext cx="9067799" cy="1754325"/>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Select the Connections Inspector in the right pane. This shows all the possible actions that can be taken for the current control and can be used to connect those actions to methods in the code. </a:t>
            </a: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Drag the circle by Touch Down to the View Controller in the Dock (Figure  9.17 ). </a:t>
            </a: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When released, select backgroundTap: . This will then call the  backgroundTap: method every time the Touch Down event fires on the View. </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9" name="Shape 269"/>
        <p:cNvGrpSpPr/>
        <p:nvPr/>
      </p:nvGrpSpPr>
      <p:grpSpPr>
        <a:xfrm>
          <a:off x="0" y="0"/>
          <a:ext cx="0" cy="0"/>
          <a:chOff x="0" y="0"/>
          <a:chExt cx="0" cy="0"/>
        </a:xfrm>
      </p:grpSpPr>
      <p:sp>
        <p:nvSpPr>
          <p:cNvPr id="270" name="Shape 270"/>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271" name="Shape 271"/>
          <p:cNvPicPr preferRelativeResize="0"/>
          <p:nvPr/>
        </p:nvPicPr>
        <p:blipFill rotWithShape="1">
          <a:blip r:embed="rId3">
            <a:alphaModFix/>
          </a:blip>
          <a:srcRect b="0" l="0" r="0" t="0"/>
          <a:stretch/>
        </p:blipFill>
        <p:spPr>
          <a:xfrm>
            <a:off x="3255168" y="1938297"/>
            <a:ext cx="3229259" cy="4691103"/>
          </a:xfrm>
          <a:prstGeom prst="rect">
            <a:avLst/>
          </a:prstGeom>
          <a:noFill/>
          <a:ln>
            <a:noFill/>
          </a:ln>
        </p:spPr>
      </p:pic>
      <p:sp>
        <p:nvSpPr>
          <p:cNvPr id="272" name="Shape 272"/>
          <p:cNvSpPr txBox="1"/>
          <p:nvPr/>
        </p:nvSpPr>
        <p:spPr>
          <a:xfrm>
            <a:off x="1431925" y="6629400"/>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9.18   Connection Inspector after setting up the action to dismiss the keyboard. </a:t>
            </a:r>
          </a:p>
        </p:txBody>
      </p:sp>
      <p:sp>
        <p:nvSpPr>
          <p:cNvPr id="273" name="Shape 273"/>
          <p:cNvSpPr txBox="1"/>
          <p:nvPr/>
        </p:nvSpPr>
        <p:spPr>
          <a:xfrm>
            <a:off x="1135062" y="183970"/>
            <a:ext cx="8077199" cy="1754325"/>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The View Controller object is the object that loads the current view typically the  UIViewController class itself.</a:t>
            </a: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Click some of the other controls to view them in the Connections Inspector and see how events are linked to methods (Figure 9.18).</a:t>
            </a: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Run the app and see how the keyboard disappears when you tap outside the text field. </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8" name="Shape 278"/>
        <p:cNvGrpSpPr/>
        <p:nvPr/>
      </p:nvGrpSpPr>
      <p:grpSpPr>
        <a:xfrm>
          <a:off x="0" y="0"/>
          <a:ext cx="0" cy="0"/>
          <a:chOff x="0" y="0"/>
          <a:chExt cx="0" cy="0"/>
        </a:xfrm>
      </p:grpSpPr>
      <p:sp>
        <p:nvSpPr>
          <p:cNvPr id="279" name="Shape 279"/>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280" name="Shape 280"/>
          <p:cNvPicPr preferRelativeResize="0"/>
          <p:nvPr/>
        </p:nvPicPr>
        <p:blipFill rotWithShape="1">
          <a:blip r:embed="rId3">
            <a:alphaModFix/>
          </a:blip>
          <a:srcRect b="0" l="0" r="0" t="0"/>
          <a:stretch/>
        </p:blipFill>
        <p:spPr>
          <a:xfrm>
            <a:off x="2264567" y="3122472"/>
            <a:ext cx="6650831" cy="3581540"/>
          </a:xfrm>
          <a:prstGeom prst="rect">
            <a:avLst/>
          </a:prstGeom>
          <a:noFill/>
          <a:ln>
            <a:noFill/>
          </a:ln>
        </p:spPr>
      </p:pic>
      <p:sp>
        <p:nvSpPr>
          <p:cNvPr id="281" name="Shape 281"/>
          <p:cNvSpPr txBox="1"/>
          <p:nvPr/>
        </p:nvSpPr>
        <p:spPr>
          <a:xfrm>
            <a:off x="4382294" y="6780211"/>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9.19   Asset catalog. </a:t>
            </a:r>
          </a:p>
        </p:txBody>
      </p:sp>
      <p:sp>
        <p:nvSpPr>
          <p:cNvPr id="282" name="Shape 282"/>
          <p:cNvSpPr txBox="1"/>
          <p:nvPr/>
        </p:nvSpPr>
        <p:spPr>
          <a:xfrm>
            <a:off x="1197769" y="303212"/>
            <a:ext cx="8174830" cy="2123657"/>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1800" u="sng" cap="none" strike="noStrike">
                <a:solidFill>
                  <a:schemeClr val="dk1"/>
                </a:solidFill>
                <a:latin typeface="Arial"/>
                <a:ea typeface="Arial"/>
                <a:cs typeface="Arial"/>
                <a:sym typeface="Arial"/>
              </a:rPr>
              <a:t>App Icons</a:t>
            </a:r>
            <a:r>
              <a:rPr b="0" i="0" lang="en-US" sz="1800" u="none" cap="none" strike="noStrike">
                <a:solidFill>
                  <a:schemeClr val="dk1"/>
                </a:solidFill>
                <a:latin typeface="Arial"/>
                <a:ea typeface="Arial"/>
                <a:cs typeface="Arial"/>
                <a:sym typeface="Arial"/>
              </a:rPr>
              <a:t> are graphical images that are used to indicate your app on the home screen of the iOS device your app is running on.</a:t>
            </a:r>
          </a:p>
          <a:p>
            <a:pPr indent="-342900" lvl="1" marL="80010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 icon is used for three places: </a:t>
            </a:r>
          </a:p>
          <a:p>
            <a:pPr indent="-342900" lvl="1" marL="80010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On the home screen, to give the user an easily recognizable image of your app. </a:t>
            </a:r>
          </a:p>
          <a:p>
            <a:pPr indent="-342900" lvl="1" marL="80010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In Spotlight results when the user is searching on the device. </a:t>
            </a:r>
          </a:p>
          <a:p>
            <a:pPr indent="-342900" lvl="1" marL="80010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In the Settings app where the user can change various settings for your app.</a:t>
            </a:r>
          </a:p>
          <a:p>
            <a:pPr indent="-342900" lvl="0" marL="34290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To determine the resolution look at the number in the last line under each spot (29pt, 40pt, and 60pt).</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7" name="Shape 287"/>
        <p:cNvGrpSpPr/>
        <p:nvPr/>
      </p:nvGrpSpPr>
      <p:grpSpPr>
        <a:xfrm>
          <a:off x="0" y="0"/>
          <a:ext cx="0" cy="0"/>
          <a:chOff x="0" y="0"/>
          <a:chExt cx="0" cy="0"/>
        </a:xfrm>
      </p:grpSpPr>
      <p:sp>
        <p:nvSpPr>
          <p:cNvPr id="288" name="Shape 288"/>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289" name="Shape 289"/>
          <p:cNvPicPr preferRelativeResize="0"/>
          <p:nvPr/>
        </p:nvPicPr>
        <p:blipFill/>
        <p:spPr>
          <a:xfrm>
            <a:off x="1219200" y="1943099"/>
            <a:ext cx="7848599" cy="4456112"/>
          </a:xfrm>
          <a:prstGeom prst="rect">
            <a:avLst/>
          </a:prstGeom>
          <a:solidFill>
            <a:srgbClr val="FFFFFF"/>
          </a:solidFill>
          <a:ln>
            <a:noFill/>
          </a:ln>
        </p:spPr>
      </p:pic>
      <p:sp>
        <p:nvSpPr>
          <p:cNvPr id="290" name="Shape 290"/>
          <p:cNvSpPr txBox="1"/>
          <p:nvPr/>
        </p:nvSpPr>
        <p:spPr>
          <a:xfrm>
            <a:off x="3331369" y="6475412"/>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9.20   Possible app icon resolutions. </a:t>
            </a:r>
          </a:p>
        </p:txBody>
      </p:sp>
      <p:sp>
        <p:nvSpPr>
          <p:cNvPr id="291" name="Shape 291"/>
          <p:cNvSpPr txBox="1"/>
          <p:nvPr/>
        </p:nvSpPr>
        <p:spPr>
          <a:xfrm>
            <a:off x="1173162" y="522981"/>
            <a:ext cx="7940674" cy="156966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To supply icons for other situations, right-click anywhere with a white background in the asset catalog and select New App Icon.</a:t>
            </a: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To have the app listed in the app store, supply icons in sizes of 512x512 and 1024x1024 pixels. </a:t>
            </a:r>
          </a:p>
          <a:p>
            <a:pPr indent="-342900" lvl="0" marL="342900" marR="0" rtl="0" algn="l">
              <a:spcBef>
                <a:spcPts val="0"/>
              </a:spcBef>
              <a:spcAft>
                <a:spcPts val="0"/>
              </a:spcAft>
              <a:buClr>
                <a:schemeClr val="dk1"/>
              </a:buClr>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6" name="Shape 296"/>
        <p:cNvGrpSpPr/>
        <p:nvPr/>
      </p:nvGrpSpPr>
      <p:grpSpPr>
        <a:xfrm>
          <a:off x="0" y="0"/>
          <a:ext cx="0" cy="0"/>
          <a:chOff x="0" y="0"/>
          <a:chExt cx="0" cy="0"/>
        </a:xfrm>
      </p:grpSpPr>
      <p:sp>
        <p:nvSpPr>
          <p:cNvPr id="297" name="Shape 297"/>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298" name="Shape 298"/>
          <p:cNvPicPr preferRelativeResize="0"/>
          <p:nvPr/>
        </p:nvPicPr>
        <p:blipFill rotWithShape="1">
          <a:blip r:embed="rId3">
            <a:alphaModFix/>
          </a:blip>
          <a:srcRect b="0" l="0" r="0" t="0"/>
          <a:stretch/>
        </p:blipFill>
        <p:spPr>
          <a:xfrm>
            <a:off x="1524000" y="2912267"/>
            <a:ext cx="7315200" cy="3629024"/>
          </a:xfrm>
          <a:prstGeom prst="rect">
            <a:avLst/>
          </a:prstGeom>
          <a:noFill/>
          <a:ln>
            <a:noFill/>
          </a:ln>
        </p:spPr>
      </p:pic>
      <p:sp>
        <p:nvSpPr>
          <p:cNvPr id="299" name="Shape 299"/>
          <p:cNvSpPr txBox="1"/>
          <p:nvPr/>
        </p:nvSpPr>
        <p:spPr>
          <a:xfrm>
            <a:off x="1431925" y="6629400"/>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B.1   Finding Xcode in the Mac App Store. </a:t>
            </a:r>
          </a:p>
        </p:txBody>
      </p:sp>
      <p:sp>
        <p:nvSpPr>
          <p:cNvPr id="300" name="Shape 300"/>
          <p:cNvSpPr txBox="1"/>
          <p:nvPr/>
        </p:nvSpPr>
        <p:spPr>
          <a:xfrm>
            <a:off x="1524000" y="379412"/>
            <a:ext cx="7391399" cy="1754325"/>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Getting Xcode installed by launching the Mac App Store on your Mac and searching for Xcode (Figure  B.1 ). </a:t>
            </a: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Click Free, which turns the button green and changes to Install App.</a:t>
            </a: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Click again to install Xcode. </a:t>
            </a: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After it is downloaded, Xcode is automatically installed. Xcode is launched from the Applications folder.</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5" name="Shape 305"/>
        <p:cNvGrpSpPr/>
        <p:nvPr/>
      </p:nvGrpSpPr>
      <p:grpSpPr>
        <a:xfrm>
          <a:off x="0" y="0"/>
          <a:ext cx="0" cy="0"/>
          <a:chOff x="0" y="0"/>
          <a:chExt cx="0" cy="0"/>
        </a:xfrm>
      </p:grpSpPr>
      <p:sp>
        <p:nvSpPr>
          <p:cNvPr id="306" name="Shape 306"/>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307" name="Shape 307"/>
          <p:cNvPicPr preferRelativeResize="0"/>
          <p:nvPr/>
        </p:nvPicPr>
        <p:blipFill rotWithShape="1">
          <a:blip r:embed="rId3">
            <a:alphaModFix/>
          </a:blip>
          <a:srcRect b="0" l="0" r="0" t="0"/>
          <a:stretch/>
        </p:blipFill>
        <p:spPr>
          <a:xfrm>
            <a:off x="1072355" y="4714842"/>
            <a:ext cx="8202612" cy="1289049"/>
          </a:xfrm>
          <a:prstGeom prst="rect">
            <a:avLst/>
          </a:prstGeom>
          <a:noFill/>
          <a:ln>
            <a:noFill/>
          </a:ln>
        </p:spPr>
      </p:pic>
      <p:sp>
        <p:nvSpPr>
          <p:cNvPr id="308" name="Shape 308"/>
          <p:cNvSpPr txBox="1"/>
          <p:nvPr/>
        </p:nvSpPr>
        <p:spPr>
          <a:xfrm>
            <a:off x="1578769" y="6170612"/>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B.2   Click People to add developers to an iOS University Developer Program. </a:t>
            </a:r>
          </a:p>
        </p:txBody>
      </p:sp>
      <p:sp>
        <p:nvSpPr>
          <p:cNvPr id="309" name="Shape 309"/>
          <p:cNvSpPr txBox="1"/>
          <p:nvPr/>
        </p:nvSpPr>
        <p:spPr>
          <a:xfrm>
            <a:off x="1431925" y="608012"/>
            <a:ext cx="6928643" cy="3477874"/>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To register developers, the administrator for the program needs to log in to the Member Center on the Apple Developer Site (developer.apple.com).</a:t>
            </a:r>
          </a:p>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At the top of the screen, choose the People tab (see  Figure  B.2 ).</a:t>
            </a:r>
          </a:p>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Developers can be invited individually or in bulk. </a:t>
            </a:r>
          </a:p>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Each person invited will receive an email with a link to register as a developer or sign in with an existing developer account. </a:t>
            </a:r>
          </a:p>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The same developer account can be associated with multiple development programs.</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4" name="Shape 314"/>
        <p:cNvGrpSpPr/>
        <p:nvPr/>
      </p:nvGrpSpPr>
      <p:grpSpPr>
        <a:xfrm>
          <a:off x="0" y="0"/>
          <a:ext cx="0" cy="0"/>
          <a:chOff x="0" y="0"/>
          <a:chExt cx="0" cy="0"/>
        </a:xfrm>
      </p:grpSpPr>
      <p:sp>
        <p:nvSpPr>
          <p:cNvPr id="315" name="Shape 315"/>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316" name="Shape 316"/>
          <p:cNvPicPr preferRelativeResize="0"/>
          <p:nvPr/>
        </p:nvPicPr>
        <p:blipFill rotWithShape="1">
          <a:blip r:embed="rId3">
            <a:alphaModFix/>
          </a:blip>
          <a:srcRect b="0" l="0" r="0" t="0"/>
          <a:stretch/>
        </p:blipFill>
        <p:spPr>
          <a:xfrm>
            <a:off x="2616993" y="2259194"/>
            <a:ext cx="5086349" cy="4060080"/>
          </a:xfrm>
          <a:prstGeom prst="rect">
            <a:avLst/>
          </a:prstGeom>
          <a:noFill/>
          <a:ln>
            <a:noFill/>
          </a:ln>
        </p:spPr>
      </p:pic>
      <p:sp>
        <p:nvSpPr>
          <p:cNvPr id="317" name="Shape 317"/>
          <p:cNvSpPr txBox="1"/>
          <p:nvPr/>
        </p:nvSpPr>
        <p:spPr>
          <a:xfrm>
            <a:off x="3483769" y="6410044"/>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B.3   Adding Apple ID to Xcode. </a:t>
            </a:r>
          </a:p>
        </p:txBody>
      </p:sp>
      <p:sp>
        <p:nvSpPr>
          <p:cNvPr id="318" name="Shape 318"/>
          <p:cNvSpPr txBox="1"/>
          <p:nvPr/>
        </p:nvSpPr>
        <p:spPr>
          <a:xfrm>
            <a:off x="1654968" y="379412"/>
            <a:ext cx="7010400" cy="120032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After the developer account has been created, it can be added to Xcode by selecting Xcode &gt; Preferences &gt; Accounts. </a:t>
            </a: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Then click the + sign at the bottom and choose Add Apple ID (see Figure  B.3 ).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82" name="Shape 82"/>
          <p:cNvPicPr preferRelativeResize="0"/>
          <p:nvPr/>
        </p:nvPicPr>
        <p:blipFill rotWithShape="1">
          <a:blip r:embed="rId3">
            <a:alphaModFix/>
          </a:blip>
          <a:srcRect b="0" l="0" r="0" t="0"/>
          <a:stretch/>
        </p:blipFill>
        <p:spPr>
          <a:xfrm>
            <a:off x="1578769" y="1587528"/>
            <a:ext cx="7258843" cy="4895822"/>
          </a:xfrm>
          <a:prstGeom prst="rect">
            <a:avLst/>
          </a:prstGeom>
          <a:noFill/>
          <a:ln>
            <a:noFill/>
          </a:ln>
        </p:spPr>
      </p:pic>
      <p:sp>
        <p:nvSpPr>
          <p:cNvPr id="83" name="Shape 83"/>
          <p:cNvSpPr txBox="1"/>
          <p:nvPr/>
        </p:nvSpPr>
        <p:spPr>
          <a:xfrm>
            <a:off x="1431925" y="6629400"/>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9.3   Choosing options for the iOS project. </a:t>
            </a:r>
          </a:p>
        </p:txBody>
      </p:sp>
      <p:sp>
        <p:nvSpPr>
          <p:cNvPr id="84" name="Shape 84"/>
          <p:cNvSpPr txBox="1"/>
          <p:nvPr/>
        </p:nvSpPr>
        <p:spPr>
          <a:xfrm>
            <a:off x="1578769" y="531812"/>
            <a:ext cx="6553200" cy="101566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Choose a name for your app. </a:t>
            </a:r>
          </a:p>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Type “Hello World!” </a:t>
            </a:r>
          </a:p>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Use prefixes or stay with three-letter format. </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3" name="Shape 323"/>
        <p:cNvGrpSpPr/>
        <p:nvPr/>
      </p:nvGrpSpPr>
      <p:grpSpPr>
        <a:xfrm>
          <a:off x="0" y="0"/>
          <a:ext cx="0" cy="0"/>
          <a:chOff x="0" y="0"/>
          <a:chExt cx="0" cy="0"/>
        </a:xfrm>
      </p:grpSpPr>
      <p:sp>
        <p:nvSpPr>
          <p:cNvPr id="324" name="Shape 324"/>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325" name="Shape 325"/>
          <p:cNvPicPr preferRelativeResize="0"/>
          <p:nvPr/>
        </p:nvPicPr>
        <p:blipFill rotWithShape="1">
          <a:blip r:embed="rId3">
            <a:alphaModFix/>
          </a:blip>
          <a:srcRect b="0" l="0" r="0" t="0"/>
          <a:stretch/>
        </p:blipFill>
        <p:spPr>
          <a:xfrm>
            <a:off x="2079625" y="1755953"/>
            <a:ext cx="6128544" cy="4561037"/>
          </a:xfrm>
          <a:prstGeom prst="rect">
            <a:avLst/>
          </a:prstGeom>
          <a:noFill/>
          <a:ln>
            <a:noFill/>
          </a:ln>
        </p:spPr>
      </p:pic>
      <p:sp>
        <p:nvSpPr>
          <p:cNvPr id="326" name="Shape 326"/>
          <p:cNvSpPr txBox="1"/>
          <p:nvPr/>
        </p:nvSpPr>
        <p:spPr>
          <a:xfrm>
            <a:off x="2797968" y="6408901"/>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B.4   Export Accounts from Xcode for backup. </a:t>
            </a:r>
          </a:p>
        </p:txBody>
      </p:sp>
      <p:sp>
        <p:nvSpPr>
          <p:cNvPr id="327" name="Shape 327"/>
          <p:cNvSpPr txBox="1"/>
          <p:nvPr/>
        </p:nvSpPr>
        <p:spPr>
          <a:xfrm>
            <a:off x="1828800" y="379412"/>
            <a:ext cx="6379368" cy="120032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To back up the certificate, in Xcode, choose Xcode &gt; Settings &gt; Accounts</a:t>
            </a:r>
          </a:p>
          <a:p>
            <a:pPr indent="-285750" lvl="0" marL="28575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Click the gear icon in the lower left, and then select Export Accounts (see Figure  B.4 ). </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2" name="Shape 332"/>
        <p:cNvGrpSpPr/>
        <p:nvPr/>
      </p:nvGrpSpPr>
      <p:grpSpPr>
        <a:xfrm>
          <a:off x="0" y="0"/>
          <a:ext cx="0" cy="0"/>
          <a:chOff x="0" y="0"/>
          <a:chExt cx="0" cy="0"/>
        </a:xfrm>
      </p:grpSpPr>
      <p:sp>
        <p:nvSpPr>
          <p:cNvPr id="333" name="Shape 333"/>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334" name="Shape 334"/>
          <p:cNvPicPr preferRelativeResize="0"/>
          <p:nvPr/>
        </p:nvPicPr>
        <p:blipFill rotWithShape="1">
          <a:blip r:embed="rId3">
            <a:alphaModFix/>
          </a:blip>
          <a:srcRect b="0" l="0" r="0" t="0"/>
          <a:stretch/>
        </p:blipFill>
        <p:spPr>
          <a:xfrm>
            <a:off x="1924050" y="2095500"/>
            <a:ext cx="6310312" cy="3427412"/>
          </a:xfrm>
          <a:prstGeom prst="rect">
            <a:avLst/>
          </a:prstGeom>
          <a:noFill/>
          <a:ln>
            <a:noFill/>
          </a:ln>
        </p:spPr>
      </p:pic>
      <p:sp>
        <p:nvSpPr>
          <p:cNvPr id="335" name="Shape 335"/>
          <p:cNvSpPr txBox="1"/>
          <p:nvPr/>
        </p:nvSpPr>
        <p:spPr>
          <a:xfrm>
            <a:off x="1431925" y="6629400"/>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B.5   Saving the Developer Profile. </a:t>
            </a:r>
          </a:p>
        </p:txBody>
      </p:sp>
      <p:sp>
        <p:nvSpPr>
          <p:cNvPr id="336" name="Shape 336"/>
          <p:cNvSpPr txBox="1"/>
          <p:nvPr/>
        </p:nvSpPr>
        <p:spPr>
          <a:xfrm>
            <a:off x="1197767" y="379412"/>
            <a:ext cx="7717630" cy="830996"/>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You will need to provide a name for the exported file and a password (see Figure  B.5 )</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1" name="Shape 341"/>
        <p:cNvGrpSpPr/>
        <p:nvPr/>
      </p:nvGrpSpPr>
      <p:grpSpPr>
        <a:xfrm>
          <a:off x="0" y="0"/>
          <a:ext cx="0" cy="0"/>
          <a:chOff x="0" y="0"/>
          <a:chExt cx="0" cy="0"/>
        </a:xfrm>
      </p:grpSpPr>
      <p:sp>
        <p:nvSpPr>
          <p:cNvPr id="342" name="Shape 342"/>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343" name="Shape 343"/>
          <p:cNvPicPr preferRelativeResize="0"/>
          <p:nvPr/>
        </p:nvPicPr>
        <p:blipFill rotWithShape="1">
          <a:blip r:embed="rId3">
            <a:alphaModFix/>
          </a:blip>
          <a:srcRect b="0" l="0" r="0" t="0"/>
          <a:stretch/>
        </p:blipFill>
        <p:spPr>
          <a:xfrm>
            <a:off x="2188369" y="1493151"/>
            <a:ext cx="6248399" cy="4984492"/>
          </a:xfrm>
          <a:prstGeom prst="rect">
            <a:avLst/>
          </a:prstGeom>
          <a:noFill/>
          <a:ln>
            <a:noFill/>
          </a:ln>
        </p:spPr>
      </p:pic>
      <p:sp>
        <p:nvSpPr>
          <p:cNvPr id="344" name="Shape 344"/>
          <p:cNvSpPr txBox="1"/>
          <p:nvPr/>
        </p:nvSpPr>
        <p:spPr>
          <a:xfrm>
            <a:off x="2493168" y="6508264"/>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B.6   Register a device for development using the Organizer. </a:t>
            </a:r>
          </a:p>
        </p:txBody>
      </p:sp>
      <p:sp>
        <p:nvSpPr>
          <p:cNvPr id="345" name="Shape 345"/>
          <p:cNvSpPr txBox="1"/>
          <p:nvPr/>
        </p:nvSpPr>
        <p:spPr>
          <a:xfrm>
            <a:off x="1905000" y="303212"/>
            <a:ext cx="7010400" cy="120032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You can find the UDID in the Organizer in Xcode.</a:t>
            </a: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Another way to register devices is to connect them to Xcode one by one; then, using the Device Organizer, click Use for Development (see Figure  B.6 ).</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0" name="Shape 350"/>
        <p:cNvGrpSpPr/>
        <p:nvPr/>
      </p:nvGrpSpPr>
      <p:grpSpPr>
        <a:xfrm>
          <a:off x="0" y="0"/>
          <a:ext cx="0" cy="0"/>
          <a:chOff x="0" y="0"/>
          <a:chExt cx="0" cy="0"/>
        </a:xfrm>
      </p:grpSpPr>
      <p:sp>
        <p:nvSpPr>
          <p:cNvPr id="351" name="Shape 351"/>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352" name="Shape 352"/>
          <p:cNvPicPr preferRelativeResize="0"/>
          <p:nvPr/>
        </p:nvPicPr>
        <p:blipFill rotWithShape="1">
          <a:blip r:embed="rId3">
            <a:alphaModFix/>
          </a:blip>
          <a:srcRect b="0" l="0" r="0" t="0"/>
          <a:stretch/>
        </p:blipFill>
        <p:spPr>
          <a:xfrm>
            <a:off x="1651000" y="1854200"/>
            <a:ext cx="6856412" cy="3910013"/>
          </a:xfrm>
          <a:prstGeom prst="rect">
            <a:avLst/>
          </a:prstGeom>
          <a:noFill/>
          <a:ln>
            <a:noFill/>
          </a:ln>
        </p:spPr>
      </p:pic>
      <p:sp>
        <p:nvSpPr>
          <p:cNvPr id="353" name="Shape 353"/>
          <p:cNvSpPr txBox="1"/>
          <p:nvPr/>
        </p:nvSpPr>
        <p:spPr>
          <a:xfrm>
            <a:off x="1431925" y="6629400"/>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B.7   Choose a Development Team to use for provisioning of a device. </a:t>
            </a:r>
          </a:p>
        </p:txBody>
      </p:sp>
      <p:sp>
        <p:nvSpPr>
          <p:cNvPr id="354" name="Shape 354"/>
          <p:cNvSpPr txBox="1"/>
          <p:nvPr/>
        </p:nvSpPr>
        <p:spPr>
          <a:xfrm>
            <a:off x="1431925" y="481181"/>
            <a:ext cx="7483474" cy="101566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Choose the development team to register the device with (see  Figure  B.7 ). </a:t>
            </a:r>
          </a:p>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This requires being signed in with an Admin account. </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9" name="Shape 359"/>
        <p:cNvGrpSpPr/>
        <p:nvPr/>
      </p:nvGrpSpPr>
      <p:grpSpPr>
        <a:xfrm>
          <a:off x="0" y="0"/>
          <a:ext cx="0" cy="0"/>
          <a:chOff x="0" y="0"/>
          <a:chExt cx="0" cy="0"/>
        </a:xfrm>
      </p:grpSpPr>
      <p:sp>
        <p:nvSpPr>
          <p:cNvPr id="360" name="Shape 360"/>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361" name="Shape 361"/>
          <p:cNvPicPr preferRelativeResize="0"/>
          <p:nvPr/>
        </p:nvPicPr>
        <p:blipFill rotWithShape="1">
          <a:blip r:embed="rId3">
            <a:alphaModFix/>
          </a:blip>
          <a:srcRect b="0" l="0" r="0" t="0"/>
          <a:stretch/>
        </p:blipFill>
        <p:spPr>
          <a:xfrm>
            <a:off x="2188368" y="1478954"/>
            <a:ext cx="6185693" cy="4934468"/>
          </a:xfrm>
          <a:prstGeom prst="rect">
            <a:avLst/>
          </a:prstGeom>
          <a:noFill/>
          <a:ln>
            <a:noFill/>
          </a:ln>
        </p:spPr>
      </p:pic>
      <p:sp>
        <p:nvSpPr>
          <p:cNvPr id="362" name="Shape 362"/>
          <p:cNvSpPr txBox="1"/>
          <p:nvPr/>
        </p:nvSpPr>
        <p:spPr>
          <a:xfrm>
            <a:off x="2416968" y="6457117"/>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B.8   Checking that the device has a valid provisioning profile. </a:t>
            </a:r>
          </a:p>
        </p:txBody>
      </p:sp>
      <p:sp>
        <p:nvSpPr>
          <p:cNvPr id="363" name="Shape 363"/>
          <p:cNvSpPr txBox="1"/>
          <p:nvPr/>
        </p:nvSpPr>
        <p:spPr>
          <a:xfrm>
            <a:off x="2035968" y="379412"/>
            <a:ext cx="6172199" cy="92332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To ensure that the environment is set up properly, open the Organizer and check that the device has a valid provisioning profile (see Figure  B.8 ). </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8" name="Shape 368"/>
        <p:cNvGrpSpPr/>
        <p:nvPr/>
      </p:nvGrpSpPr>
      <p:grpSpPr>
        <a:xfrm>
          <a:off x="0" y="0"/>
          <a:ext cx="0" cy="0"/>
          <a:chOff x="0" y="0"/>
          <a:chExt cx="0" cy="0"/>
        </a:xfrm>
      </p:grpSpPr>
      <p:sp>
        <p:nvSpPr>
          <p:cNvPr id="369" name="Shape 369"/>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370" name="Shape 370"/>
          <p:cNvPicPr preferRelativeResize="0"/>
          <p:nvPr/>
        </p:nvPicPr>
        <p:blipFill rotWithShape="1">
          <a:blip r:embed="rId3">
            <a:alphaModFix/>
          </a:blip>
          <a:srcRect b="0" l="0" r="0" t="0"/>
          <a:stretch/>
        </p:blipFill>
        <p:spPr>
          <a:xfrm>
            <a:off x="2209800" y="1389062"/>
            <a:ext cx="5746750" cy="5162549"/>
          </a:xfrm>
          <a:prstGeom prst="rect">
            <a:avLst/>
          </a:prstGeom>
          <a:noFill/>
          <a:ln>
            <a:noFill/>
          </a:ln>
        </p:spPr>
      </p:pic>
      <p:sp>
        <p:nvSpPr>
          <p:cNvPr id="371" name="Shape 371"/>
          <p:cNvSpPr txBox="1"/>
          <p:nvPr/>
        </p:nvSpPr>
        <p:spPr>
          <a:xfrm>
            <a:off x="1431925" y="6629400"/>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B.9   Checking that the developer has a valid signing identity and provisioning profile. </a:t>
            </a:r>
          </a:p>
        </p:txBody>
      </p:sp>
      <p:sp>
        <p:nvSpPr>
          <p:cNvPr id="372" name="Shape 372"/>
          <p:cNvSpPr txBox="1"/>
          <p:nvPr/>
        </p:nvSpPr>
        <p:spPr>
          <a:xfrm>
            <a:off x="1431925" y="303212"/>
            <a:ext cx="7843043" cy="101566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Ensure that the developer’s account is added to Xcode (Xcode &gt; Preferences &gt; Accounts &gt; View Details) and has a valid certificate (see  Figure  B.9 ). </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7" name="Shape 377"/>
        <p:cNvGrpSpPr/>
        <p:nvPr/>
      </p:nvGrpSpPr>
      <p:grpSpPr>
        <a:xfrm>
          <a:off x="0" y="0"/>
          <a:ext cx="0" cy="0"/>
          <a:chOff x="0" y="0"/>
          <a:chExt cx="0" cy="0"/>
        </a:xfrm>
      </p:grpSpPr>
      <p:sp>
        <p:nvSpPr>
          <p:cNvPr id="378" name="Shape 378"/>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379" name="Shape 379"/>
          <p:cNvPicPr preferRelativeResize="0"/>
          <p:nvPr/>
        </p:nvPicPr>
        <p:blipFill rotWithShape="1">
          <a:blip r:embed="rId3">
            <a:alphaModFix/>
          </a:blip>
          <a:srcRect b="0" l="0" r="0" t="0"/>
          <a:stretch/>
        </p:blipFill>
        <p:spPr>
          <a:xfrm>
            <a:off x="1219200" y="2467767"/>
            <a:ext cx="8153399" cy="4073524"/>
          </a:xfrm>
          <a:prstGeom prst="rect">
            <a:avLst/>
          </a:prstGeom>
          <a:noFill/>
          <a:ln>
            <a:noFill/>
          </a:ln>
        </p:spPr>
      </p:pic>
      <p:sp>
        <p:nvSpPr>
          <p:cNvPr id="380" name="Shape 380"/>
          <p:cNvSpPr txBox="1"/>
          <p:nvPr/>
        </p:nvSpPr>
        <p:spPr>
          <a:xfrm>
            <a:off x="2035968" y="6572207"/>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B.10   Downloading a provisioning profile from the Apple Developer Site. </a:t>
            </a:r>
          </a:p>
        </p:txBody>
      </p:sp>
      <p:sp>
        <p:nvSpPr>
          <p:cNvPr id="381" name="Shape 381"/>
          <p:cNvSpPr txBox="1"/>
          <p:nvPr/>
        </p:nvSpPr>
        <p:spPr>
          <a:xfrm>
            <a:off x="1578769" y="303212"/>
            <a:ext cx="7086600" cy="2031325"/>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The most frequent problem that occurs in deploying to a device is that the device doesn’t have a valid provisioning profile. </a:t>
            </a: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If this happens, download the provisioning profile from the Developer Site under Certificates, Identifiers &amp; Profiles/</a:t>
            </a: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Click the provisioning profile and then click Download (see  Figure  B.10 ). </a:t>
            </a: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The downloaded file can then be dragged into the Organizer. </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6" name="Shape 386"/>
        <p:cNvGrpSpPr/>
        <p:nvPr/>
      </p:nvGrpSpPr>
      <p:grpSpPr>
        <a:xfrm>
          <a:off x="0" y="0"/>
          <a:ext cx="0" cy="0"/>
          <a:chOff x="0" y="0"/>
          <a:chExt cx="0" cy="0"/>
        </a:xfrm>
      </p:grpSpPr>
      <p:sp>
        <p:nvSpPr>
          <p:cNvPr id="387" name="Shape 387"/>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388" name="Shape 388"/>
          <p:cNvPicPr preferRelativeResize="0"/>
          <p:nvPr/>
        </p:nvPicPr>
        <p:blipFill rotWithShape="1">
          <a:blip r:embed="rId3">
            <a:alphaModFix/>
          </a:blip>
          <a:srcRect b="0" l="0" r="0" t="0"/>
          <a:stretch/>
        </p:blipFill>
        <p:spPr>
          <a:xfrm>
            <a:off x="1731168" y="2589211"/>
            <a:ext cx="7026439" cy="3276600"/>
          </a:xfrm>
          <a:prstGeom prst="rect">
            <a:avLst/>
          </a:prstGeom>
          <a:noFill/>
          <a:ln>
            <a:noFill/>
          </a:ln>
        </p:spPr>
      </p:pic>
      <p:sp>
        <p:nvSpPr>
          <p:cNvPr id="389" name="Shape 389"/>
          <p:cNvSpPr txBox="1"/>
          <p:nvPr/>
        </p:nvSpPr>
        <p:spPr>
          <a:xfrm>
            <a:off x="2684463" y="6069691"/>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B.11   Changing the scheme to an actual device. </a:t>
            </a:r>
          </a:p>
        </p:txBody>
      </p:sp>
      <p:sp>
        <p:nvSpPr>
          <p:cNvPr id="390" name="Shape 390"/>
          <p:cNvSpPr txBox="1"/>
          <p:nvPr/>
        </p:nvSpPr>
        <p:spPr>
          <a:xfrm>
            <a:off x="1959768" y="455612"/>
            <a:ext cx="5410200" cy="1631215"/>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After a device is registered, the provisioning profile is properly installed, nd the device is connected to the Mac, run an app on the device by switching the scheme in Xcode to the device (Figure B.11 ).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91" name="Shape 91"/>
          <p:cNvPicPr preferRelativeResize="0"/>
          <p:nvPr/>
        </p:nvPicPr>
        <p:blipFill rotWithShape="1">
          <a:blip r:embed="rId3">
            <a:alphaModFix/>
          </a:blip>
          <a:srcRect b="0" l="0" r="0" t="0"/>
          <a:stretch/>
        </p:blipFill>
        <p:spPr>
          <a:xfrm>
            <a:off x="1295400" y="1584324"/>
            <a:ext cx="7834312" cy="4891087"/>
          </a:xfrm>
          <a:prstGeom prst="rect">
            <a:avLst/>
          </a:prstGeom>
          <a:noFill/>
          <a:ln>
            <a:noFill/>
          </a:ln>
        </p:spPr>
      </p:pic>
      <p:sp>
        <p:nvSpPr>
          <p:cNvPr id="92" name="Shape 92"/>
          <p:cNvSpPr txBox="1"/>
          <p:nvPr/>
        </p:nvSpPr>
        <p:spPr>
          <a:xfrm>
            <a:off x="1431925" y="6629400"/>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9.4   Overview of the Xcode workspace. </a:t>
            </a:r>
          </a:p>
        </p:txBody>
      </p:sp>
      <p:sp>
        <p:nvSpPr>
          <p:cNvPr id="93" name="Shape 93"/>
          <p:cNvSpPr txBox="1"/>
          <p:nvPr/>
        </p:nvSpPr>
        <p:spPr>
          <a:xfrm>
            <a:off x="892969" y="379412"/>
            <a:ext cx="8610599" cy="92332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After creating the project, look at the main Xcode workspace window in Figure  9.4 which shows an overview of the Xcode workspace.</a:t>
            </a: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Xcode is a very powerful development environment with numerous functionality.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100" name="Shape 100"/>
          <p:cNvPicPr preferRelativeResize="0"/>
          <p:nvPr/>
        </p:nvPicPr>
        <p:blipFill rotWithShape="1">
          <a:blip r:embed="rId3">
            <a:alphaModFix/>
          </a:blip>
          <a:srcRect b="0" l="0" r="0" t="0"/>
          <a:stretch/>
        </p:blipFill>
        <p:spPr>
          <a:xfrm>
            <a:off x="2035968" y="2619431"/>
            <a:ext cx="6050755" cy="3935775"/>
          </a:xfrm>
          <a:prstGeom prst="rect">
            <a:avLst/>
          </a:prstGeom>
          <a:noFill/>
          <a:ln>
            <a:noFill/>
          </a:ln>
        </p:spPr>
      </p:pic>
      <p:sp>
        <p:nvSpPr>
          <p:cNvPr id="101" name="Shape 101"/>
          <p:cNvSpPr txBox="1"/>
          <p:nvPr/>
        </p:nvSpPr>
        <p:spPr>
          <a:xfrm>
            <a:off x="1578769" y="6596918"/>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9.5   Overview of the Xcode workspace with our newly created Hello World app. </a:t>
            </a:r>
          </a:p>
        </p:txBody>
      </p:sp>
      <p:sp>
        <p:nvSpPr>
          <p:cNvPr id="102" name="Shape 102"/>
          <p:cNvSpPr txBox="1"/>
          <p:nvPr/>
        </p:nvSpPr>
        <p:spPr>
          <a:xfrm>
            <a:off x="1121569" y="379412"/>
            <a:ext cx="8153399" cy="2031325"/>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In Figure 9.5  the center of the workspace has a summary of the app and several appwide settings. </a:t>
            </a: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The first section enables you to specify the version and build for the app.</a:t>
            </a: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The version is used when the app is published to the App Store. </a:t>
            </a: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When an app has a higher version number is published users are prompted to download a new version.</a:t>
            </a: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You can specify which device orientations are supported.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109" name="Shape 109"/>
          <p:cNvPicPr preferRelativeResize="0"/>
          <p:nvPr/>
        </p:nvPicPr>
        <p:blipFill rotWithShape="1">
          <a:blip r:embed="rId3">
            <a:alphaModFix/>
          </a:blip>
          <a:srcRect b="0" l="0" r="0" t="0"/>
          <a:stretch/>
        </p:blipFill>
        <p:spPr>
          <a:xfrm>
            <a:off x="3712369" y="1727215"/>
            <a:ext cx="2514599" cy="4725972"/>
          </a:xfrm>
          <a:prstGeom prst="rect">
            <a:avLst/>
          </a:prstGeom>
          <a:noFill/>
          <a:ln>
            <a:noFill/>
          </a:ln>
        </p:spPr>
      </p:pic>
      <p:sp>
        <p:nvSpPr>
          <p:cNvPr id="110" name="Shape 110"/>
          <p:cNvSpPr txBox="1"/>
          <p:nvPr/>
        </p:nvSpPr>
        <p:spPr>
          <a:xfrm>
            <a:off x="2797968" y="6495944"/>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9.6   Contents of the Hello World project. </a:t>
            </a:r>
          </a:p>
        </p:txBody>
      </p:sp>
      <p:sp>
        <p:nvSpPr>
          <p:cNvPr id="111" name="Shape 111"/>
          <p:cNvSpPr txBox="1"/>
          <p:nvPr/>
        </p:nvSpPr>
        <p:spPr>
          <a:xfrm>
            <a:off x="1197769" y="379412"/>
            <a:ext cx="7717630" cy="132343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On the left, in the navigation area, view the files that Xcode created.  Figure  9.6 displays what it looks like.</a:t>
            </a:r>
          </a:p>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The number and types of files created depends on choices  made when creating the project.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118" name="Shape 118"/>
          <p:cNvPicPr preferRelativeResize="0"/>
          <p:nvPr/>
        </p:nvPicPr>
        <p:blipFill rotWithShape="1">
          <a:blip r:embed="rId3">
            <a:alphaModFix/>
          </a:blip>
          <a:srcRect b="0" l="0" r="0" t="0"/>
          <a:stretch/>
        </p:blipFill>
        <p:spPr>
          <a:xfrm>
            <a:off x="4420101" y="3585785"/>
            <a:ext cx="1326145" cy="2492374"/>
          </a:xfrm>
          <a:prstGeom prst="rect">
            <a:avLst/>
          </a:prstGeom>
          <a:noFill/>
          <a:ln>
            <a:noFill/>
          </a:ln>
        </p:spPr>
      </p:pic>
      <p:sp>
        <p:nvSpPr>
          <p:cNvPr id="119" name="Shape 119"/>
          <p:cNvSpPr txBox="1"/>
          <p:nvPr/>
        </p:nvSpPr>
        <p:spPr>
          <a:xfrm>
            <a:off x="3178968" y="6145212"/>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9.6   Contents of the Hello World project. </a:t>
            </a:r>
          </a:p>
        </p:txBody>
      </p:sp>
      <p:sp>
        <p:nvSpPr>
          <p:cNvPr id="120" name="Shape 120"/>
          <p:cNvSpPr txBox="1"/>
          <p:nvPr/>
        </p:nvSpPr>
        <p:spPr>
          <a:xfrm>
            <a:off x="207168" y="227012"/>
            <a:ext cx="8686800" cy="3139321"/>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AppDelegate.h manages issues related to the entire app and used to manage the life cycle of the app.</a:t>
            </a:r>
          </a:p>
          <a:p>
            <a:pPr indent="-342900" lvl="0" marL="342900" marR="0" rtl="0" algn="l">
              <a:spcBef>
                <a:spcPts val="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“Persistent Data in iOS.” Objective-C programs follow the C-style and have both a header (.h) and method (.m) file.</a:t>
            </a:r>
          </a:p>
          <a:p>
            <a:pPr indent="-342900" lvl="0" marL="342900" marR="0" rtl="0" algn="l">
              <a:spcBef>
                <a:spcPts val="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Main.storyboard—The storyboard is used to design the interaction between multiple screens in the app and design the layout of the individual screens.</a:t>
            </a:r>
          </a:p>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ViewController.h and ViewController.m contains the code that controls the user interactions with the app.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127" name="Shape 127"/>
          <p:cNvPicPr preferRelativeResize="0"/>
          <p:nvPr/>
        </p:nvPicPr>
        <p:blipFill rotWithShape="1">
          <a:blip r:embed="rId3">
            <a:alphaModFix/>
          </a:blip>
          <a:srcRect b="0" l="0" r="0" t="0"/>
          <a:stretch/>
        </p:blipFill>
        <p:spPr>
          <a:xfrm>
            <a:off x="4404226" y="3656012"/>
            <a:ext cx="1326145" cy="2492374"/>
          </a:xfrm>
          <a:prstGeom prst="rect">
            <a:avLst/>
          </a:prstGeom>
          <a:noFill/>
          <a:ln>
            <a:noFill/>
          </a:ln>
        </p:spPr>
      </p:pic>
      <p:sp>
        <p:nvSpPr>
          <p:cNvPr id="128" name="Shape 128"/>
          <p:cNvSpPr txBox="1"/>
          <p:nvPr/>
        </p:nvSpPr>
        <p:spPr>
          <a:xfrm>
            <a:off x="3178968" y="6170664"/>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9.6   Contents of the Hello World project. </a:t>
            </a:r>
          </a:p>
        </p:txBody>
      </p:sp>
      <p:sp>
        <p:nvSpPr>
          <p:cNvPr id="129" name="Shape 129"/>
          <p:cNvSpPr txBox="1"/>
          <p:nvPr/>
        </p:nvSpPr>
        <p:spPr>
          <a:xfrm>
            <a:off x="207168" y="227012"/>
            <a:ext cx="8686800" cy="3139321"/>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Images.xcassets contains all the images, including icons, needed for the app. </a:t>
            </a:r>
          </a:p>
          <a:p>
            <a:pPr indent="-342900" lvl="0" marL="342900" marR="0" rtl="0" algn="l">
              <a:spcBef>
                <a:spcPts val="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Supporting Files contains a number of files that the app may/may not use.</a:t>
            </a:r>
          </a:p>
          <a:p>
            <a:pPr indent="-342900" lvl="1" marL="8001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Hello World!-Info.plist contains a few app-specific settings. </a:t>
            </a:r>
          </a:p>
          <a:p>
            <a:pPr indent="-342900" lvl="1" marL="8001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main.m is responsible for launching the app. </a:t>
            </a:r>
          </a:p>
          <a:p>
            <a:pPr indent="-342900" lvl="1" marL="800100" marR="0" rtl="0" algn="l">
              <a:spcBef>
                <a:spcPts val="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Hello World! Tests—Xcode comes with a built-in Unit Test framework.</a:t>
            </a:r>
          </a:p>
          <a:p>
            <a:pPr indent="-342900" lvl="0" marL="342900" marR="0" rtl="0" algn="l">
              <a:spcBef>
                <a:spcPts val="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Frameworks are libraries that include in the project to add functionality to the app </a:t>
            </a:r>
          </a:p>
          <a:p>
            <a:pPr indent="-285750" lvl="0" marL="285750" marR="0" rtl="0" algn="l">
              <a:spcBef>
                <a:spcPts val="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Products—This is your compiled app file.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136" name="Shape 136"/>
          <p:cNvPicPr preferRelativeResize="0"/>
          <p:nvPr/>
        </p:nvPicPr>
        <p:blipFill rotWithShape="1">
          <a:blip r:embed="rId3">
            <a:alphaModFix/>
          </a:blip>
          <a:srcRect b="0" l="0" r="0" t="0"/>
          <a:stretch/>
        </p:blipFill>
        <p:spPr>
          <a:xfrm>
            <a:off x="2569368" y="2551202"/>
            <a:ext cx="4771229" cy="3864837"/>
          </a:xfrm>
          <a:prstGeom prst="rect">
            <a:avLst/>
          </a:prstGeom>
          <a:noFill/>
          <a:ln>
            <a:noFill/>
          </a:ln>
        </p:spPr>
      </p:pic>
      <p:sp>
        <p:nvSpPr>
          <p:cNvPr id="137" name="Shape 137"/>
          <p:cNvSpPr txBox="1"/>
          <p:nvPr/>
        </p:nvSpPr>
        <p:spPr>
          <a:xfrm>
            <a:off x="3712369" y="6458426"/>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9.7   Interface Builder. </a:t>
            </a:r>
          </a:p>
        </p:txBody>
      </p:sp>
      <p:sp>
        <p:nvSpPr>
          <p:cNvPr id="138" name="Shape 138"/>
          <p:cNvSpPr txBox="1"/>
          <p:nvPr/>
        </p:nvSpPr>
        <p:spPr>
          <a:xfrm>
            <a:off x="762000" y="379412"/>
            <a:ext cx="8360569" cy="2031325"/>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Click </a:t>
            </a:r>
            <a:r>
              <a:rPr b="0" i="0" lang="en-US" sz="1800" u="sng" cap="none" strike="noStrike">
                <a:solidFill>
                  <a:schemeClr val="dk1"/>
                </a:solidFill>
                <a:latin typeface="Arial"/>
                <a:ea typeface="Arial"/>
                <a:cs typeface="Arial"/>
                <a:sym typeface="Arial"/>
              </a:rPr>
              <a:t>once</a:t>
            </a:r>
            <a:r>
              <a:rPr b="0" i="0" lang="en-US" sz="1800" u="none" cap="none" strike="noStrike">
                <a:solidFill>
                  <a:schemeClr val="dk1"/>
                </a:solidFill>
                <a:latin typeface="Arial"/>
                <a:ea typeface="Arial"/>
                <a:cs typeface="Arial"/>
                <a:sym typeface="Arial"/>
              </a:rPr>
              <a:t> on the Main.storyboard file. </a:t>
            </a: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This opens the file in Interface Builder (see  Figure  9.7 )</a:t>
            </a: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This area allows easy creation of the user interface for the app.</a:t>
            </a: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Drag user interface elements from the utility pane on the bottom right and control a range of settings on the top of the utility pane.</a:t>
            </a: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The Object Library contains user interface elements used in the app. </a:t>
            </a: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If the Object Library is not visible, click the cube-shaped icon.</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