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7616825" cx="1016792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24" Type="http://schemas.openxmlformats.org/officeDocument/2006/relationships/slide" Target="slides/slide20.xml"/><Relationship Id="rId12" Type="http://schemas.openxmlformats.org/officeDocument/2006/relationships/slide" Target="slides/slide8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defRPr/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defRPr/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defRPr/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defRPr/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620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defRPr/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defRPr/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defRPr/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defRPr/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39825" y="685800"/>
            <a:ext cx="457834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60"/>
              </a:spcBef>
              <a:spcAft>
                <a:spcPts val="0"/>
              </a:spcAft>
              <a:defRPr/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defRPr/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defRPr/>
            </a:lvl3pPr>
            <a:lvl4pPr indent="0" lvl="3" marL="1371600" marR="0" rtl="0" algn="l">
              <a:spcBef>
                <a:spcPts val="360"/>
              </a:spcBef>
              <a:spcAft>
                <a:spcPts val="0"/>
              </a:spcAft>
              <a:defRPr/>
            </a:lvl4pPr>
            <a:lvl5pPr indent="0" lvl="4" marL="1828800" marR="0" rtl="0" algn="l">
              <a:spcBef>
                <a:spcPts val="360"/>
              </a:spcBef>
              <a:spcAft>
                <a:spcPts val="0"/>
              </a:spcAft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defRPr/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defRPr/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defRPr/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defRPr/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idx="12" type="sldNum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60" name="Shape 60"/>
          <p:cNvSpPr/>
          <p:nvPr>
            <p:ph idx="2" type="sldImg"/>
          </p:nvPr>
        </p:nvSpPr>
        <p:spPr>
          <a:xfrm>
            <a:off x="1139825" y="685800"/>
            <a:ext cx="457834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Figure: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idx="12" type="sldNum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33" name="Shape 133"/>
          <p:cNvSpPr/>
          <p:nvPr>
            <p:ph idx="2" type="sldImg"/>
          </p:nvPr>
        </p:nvSpPr>
        <p:spPr>
          <a:xfrm>
            <a:off x="1139825" y="685800"/>
            <a:ext cx="457834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Figure: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idx="12" type="sldNum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42" name="Shape 142"/>
          <p:cNvSpPr/>
          <p:nvPr>
            <p:ph idx="2" type="sldImg"/>
          </p:nvPr>
        </p:nvSpPr>
        <p:spPr>
          <a:xfrm>
            <a:off x="1139825" y="685800"/>
            <a:ext cx="457834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Figure: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idx="12" type="sldNum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51" name="Shape 151"/>
          <p:cNvSpPr/>
          <p:nvPr>
            <p:ph idx="2" type="sldImg"/>
          </p:nvPr>
        </p:nvSpPr>
        <p:spPr>
          <a:xfrm>
            <a:off x="1139825" y="685800"/>
            <a:ext cx="457834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Figure: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idx="12" type="sldNum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60" name="Shape 160"/>
          <p:cNvSpPr/>
          <p:nvPr>
            <p:ph idx="2" type="sldImg"/>
          </p:nvPr>
        </p:nvSpPr>
        <p:spPr>
          <a:xfrm>
            <a:off x="1139825" y="685800"/>
            <a:ext cx="457834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Figure: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idx="12" type="sldNum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69" name="Shape 169"/>
          <p:cNvSpPr/>
          <p:nvPr>
            <p:ph idx="2" type="sldImg"/>
          </p:nvPr>
        </p:nvSpPr>
        <p:spPr>
          <a:xfrm>
            <a:off x="1139825" y="685800"/>
            <a:ext cx="457834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Figure: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idx="12" type="sldNum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78" name="Shape 178"/>
          <p:cNvSpPr/>
          <p:nvPr>
            <p:ph idx="2" type="sldImg"/>
          </p:nvPr>
        </p:nvSpPr>
        <p:spPr>
          <a:xfrm>
            <a:off x="1139825" y="685800"/>
            <a:ext cx="457834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Figure: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idx="12" type="sldNum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87" name="Shape 187"/>
          <p:cNvSpPr/>
          <p:nvPr>
            <p:ph idx="2" type="sldImg"/>
          </p:nvPr>
        </p:nvSpPr>
        <p:spPr>
          <a:xfrm>
            <a:off x="1139825" y="685800"/>
            <a:ext cx="457834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Figure: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idx="12" type="sldNum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96" name="Shape 196"/>
          <p:cNvSpPr/>
          <p:nvPr>
            <p:ph idx="2" type="sldImg"/>
          </p:nvPr>
        </p:nvSpPr>
        <p:spPr>
          <a:xfrm>
            <a:off x="1139825" y="685800"/>
            <a:ext cx="457834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Figure: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idx="12" type="sldNum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05" name="Shape 205"/>
          <p:cNvSpPr/>
          <p:nvPr>
            <p:ph idx="2" type="sldImg"/>
          </p:nvPr>
        </p:nvSpPr>
        <p:spPr>
          <a:xfrm>
            <a:off x="1139825" y="685800"/>
            <a:ext cx="457834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Figure: 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idx="12" type="sldNum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14" name="Shape 214"/>
          <p:cNvSpPr/>
          <p:nvPr>
            <p:ph idx="2" type="sldImg"/>
          </p:nvPr>
        </p:nvSpPr>
        <p:spPr>
          <a:xfrm>
            <a:off x="1139825" y="685800"/>
            <a:ext cx="457834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Figure: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idx="12" type="sldNum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67" name="Shape 67"/>
          <p:cNvSpPr/>
          <p:nvPr>
            <p:ph idx="2" type="sldImg"/>
          </p:nvPr>
        </p:nvSpPr>
        <p:spPr>
          <a:xfrm>
            <a:off x="1139825" y="685800"/>
            <a:ext cx="457834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Figure: 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idx="12" type="sldNum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23" name="Shape 223"/>
          <p:cNvSpPr/>
          <p:nvPr>
            <p:ph idx="2" type="sldImg"/>
          </p:nvPr>
        </p:nvSpPr>
        <p:spPr>
          <a:xfrm>
            <a:off x="1139825" y="685800"/>
            <a:ext cx="457834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Figure: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idx="12" type="sldNum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74" name="Shape 74"/>
          <p:cNvSpPr/>
          <p:nvPr>
            <p:ph idx="2" type="sldImg"/>
          </p:nvPr>
        </p:nvSpPr>
        <p:spPr>
          <a:xfrm>
            <a:off x="1139825" y="685800"/>
            <a:ext cx="457834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Figure: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idx="12" type="sldNum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81" name="Shape 81"/>
          <p:cNvSpPr/>
          <p:nvPr>
            <p:ph idx="2" type="sldImg"/>
          </p:nvPr>
        </p:nvSpPr>
        <p:spPr>
          <a:xfrm>
            <a:off x="1139825" y="685800"/>
            <a:ext cx="457834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Figure: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idx="12" type="sldNum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88" name="Shape 88"/>
          <p:cNvSpPr/>
          <p:nvPr>
            <p:ph idx="2" type="sldImg"/>
          </p:nvPr>
        </p:nvSpPr>
        <p:spPr>
          <a:xfrm>
            <a:off x="1139825" y="685800"/>
            <a:ext cx="457834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Figure: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idx="12" type="sldNum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97" name="Shape 97"/>
          <p:cNvSpPr/>
          <p:nvPr>
            <p:ph idx="2" type="sldImg"/>
          </p:nvPr>
        </p:nvSpPr>
        <p:spPr>
          <a:xfrm>
            <a:off x="1139825" y="685800"/>
            <a:ext cx="457834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Figure: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idx="12" type="sldNum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06" name="Shape 106"/>
          <p:cNvSpPr/>
          <p:nvPr>
            <p:ph idx="2" type="sldImg"/>
          </p:nvPr>
        </p:nvSpPr>
        <p:spPr>
          <a:xfrm>
            <a:off x="1139825" y="685800"/>
            <a:ext cx="457834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Figure: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idx="12" type="sldNum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15" name="Shape 115"/>
          <p:cNvSpPr/>
          <p:nvPr>
            <p:ph idx="2" type="sldImg"/>
          </p:nvPr>
        </p:nvSpPr>
        <p:spPr>
          <a:xfrm>
            <a:off x="1139825" y="685800"/>
            <a:ext cx="457834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Figure: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idx="12" type="sldNum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24" name="Shape 124"/>
          <p:cNvSpPr/>
          <p:nvPr>
            <p:ph idx="2" type="sldImg"/>
          </p:nvPr>
        </p:nvSpPr>
        <p:spPr>
          <a:xfrm>
            <a:off x="1139825" y="685800"/>
            <a:ext cx="457834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Figure: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idx="11" type="ftr"/>
          </p:nvPr>
        </p:nvSpPr>
        <p:spPr>
          <a:xfrm>
            <a:off x="762000" y="7110413"/>
            <a:ext cx="8610599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698500" y="404812"/>
            <a:ext cx="8770937" cy="1473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 rot="5400000">
            <a:off x="2667000" y="58737"/>
            <a:ext cx="4833937" cy="87709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52400" lvl="0" marL="38100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indent="-119062" lvl="1" marL="823913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indent="-93662" lvl="2" marL="1268413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indent="-125413" lvl="3" marL="1776413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indent="-123825" lvl="4" marL="2282825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indent="-114300" lvl="5" marL="25146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14300" lvl="6" marL="29718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14300" lvl="7" marL="34290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14300" lvl="8" marL="38862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53" name="Shape 53"/>
          <p:cNvSpPr txBox="1"/>
          <p:nvPr>
            <p:ph idx="11" type="ftr"/>
          </p:nvPr>
        </p:nvSpPr>
        <p:spPr>
          <a:xfrm>
            <a:off x="762000" y="7110413"/>
            <a:ext cx="8610599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 rot="5400000">
            <a:off x="5145088" y="2536824"/>
            <a:ext cx="6456361" cy="2192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 rot="5400000">
            <a:off x="683419" y="419893"/>
            <a:ext cx="6456361" cy="64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52400" lvl="0" marL="38100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indent="-119062" lvl="1" marL="823913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indent="-93662" lvl="2" marL="1268413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indent="-125413" lvl="3" marL="1776413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indent="-123825" lvl="4" marL="2282825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indent="-114300" lvl="5" marL="25146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14300" lvl="6" marL="29718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14300" lvl="7" marL="34290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14300" lvl="8" marL="38862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57" name="Shape 57"/>
          <p:cNvSpPr txBox="1"/>
          <p:nvPr>
            <p:ph idx="11" type="ftr"/>
          </p:nvPr>
        </p:nvSpPr>
        <p:spPr>
          <a:xfrm>
            <a:off x="762000" y="7110413"/>
            <a:ext cx="8610599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ctrTitle"/>
          </p:nvPr>
        </p:nvSpPr>
        <p:spPr>
          <a:xfrm>
            <a:off x="1271587" y="1246187"/>
            <a:ext cx="7624762" cy="26527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1271587" y="4000500"/>
            <a:ext cx="7624762" cy="18383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indent="0" lvl="1" marL="4572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indent="0" lvl="2" marL="914400" marR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3pPr>
            <a:lvl4pPr indent="0" lvl="3" marL="1371600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4pPr>
            <a:lvl5pPr indent="0" lvl="4" marL="1828800" marR="0" rtl="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1" type="ftr"/>
          </p:nvPr>
        </p:nvSpPr>
        <p:spPr>
          <a:xfrm>
            <a:off x="762000" y="7110413"/>
            <a:ext cx="8610599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698500" y="404812"/>
            <a:ext cx="8770937" cy="1473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698500" y="2027238"/>
            <a:ext cx="8770937" cy="48339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52400" lvl="0" marL="38100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indent="-119062" lvl="1" marL="823913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indent="-93662" lvl="2" marL="1268413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indent="-125413" lvl="3" marL="1776413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indent="-123825" lvl="4" marL="2282825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indent="-114300" lvl="5" marL="25146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14300" lvl="6" marL="29718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14300" lvl="7" marL="34290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14300" lvl="8" marL="38862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1" type="ftr"/>
          </p:nvPr>
        </p:nvSpPr>
        <p:spPr>
          <a:xfrm>
            <a:off x="762000" y="7110413"/>
            <a:ext cx="8610599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693737" y="1898650"/>
            <a:ext cx="8769350" cy="31686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693737" y="5097462"/>
            <a:ext cx="8769350" cy="1665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Arial"/>
              <a:buNone/>
              <a:defRPr/>
            </a:lvl1pPr>
            <a:lvl2pPr indent="0" lvl="1" marL="457200" rtl="0">
              <a:spcBef>
                <a:spcPts val="0"/>
              </a:spcBef>
              <a:buFont typeface="Arial"/>
              <a:buNone/>
              <a:defRPr/>
            </a:lvl2pPr>
            <a:lvl3pPr indent="0" lvl="2" marL="914400" rtl="0">
              <a:spcBef>
                <a:spcPts val="0"/>
              </a:spcBef>
              <a:buFont typeface="Arial"/>
              <a:buNone/>
              <a:defRPr/>
            </a:lvl3pPr>
            <a:lvl4pPr indent="0" lvl="3" marL="1371600" rtl="0">
              <a:spcBef>
                <a:spcPts val="0"/>
              </a:spcBef>
              <a:buFont typeface="Arial"/>
              <a:buNone/>
              <a:defRPr/>
            </a:lvl4pPr>
            <a:lvl5pPr indent="0" lvl="4" marL="1828800" rtl="0">
              <a:spcBef>
                <a:spcPts val="0"/>
              </a:spcBef>
              <a:buFont typeface="Arial"/>
              <a:buNone/>
              <a:defRPr/>
            </a:lvl5pPr>
            <a:lvl6pPr indent="0" lvl="5" marL="2286000" rtl="0">
              <a:spcBef>
                <a:spcPts val="0"/>
              </a:spcBef>
              <a:buFont typeface="Arial"/>
              <a:buNone/>
              <a:defRPr/>
            </a:lvl6pPr>
            <a:lvl7pPr indent="0" lvl="6" marL="2743200" rtl="0">
              <a:spcBef>
                <a:spcPts val="0"/>
              </a:spcBef>
              <a:buFont typeface="Arial"/>
              <a:buNone/>
              <a:defRPr/>
            </a:lvl7pPr>
            <a:lvl8pPr indent="0" lvl="7" marL="3200400" rtl="0">
              <a:spcBef>
                <a:spcPts val="0"/>
              </a:spcBef>
              <a:buFont typeface="Arial"/>
              <a:buNone/>
              <a:defRPr/>
            </a:lvl8pPr>
            <a:lvl9pPr indent="0" lvl="8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1" type="ftr"/>
          </p:nvPr>
        </p:nvSpPr>
        <p:spPr>
          <a:xfrm>
            <a:off x="762000" y="7110413"/>
            <a:ext cx="8610599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698500" y="404812"/>
            <a:ext cx="8770937" cy="1473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698500" y="2027238"/>
            <a:ext cx="4308474" cy="48339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52400" lvl="0" marL="38100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indent="-119062" lvl="1" marL="823913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indent="-93662" lvl="2" marL="1268413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indent="-125413" lvl="3" marL="1776413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indent="-123825" lvl="4" marL="2282825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indent="-114300" lvl="5" marL="25146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14300" lvl="6" marL="29718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14300" lvl="7" marL="34290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14300" lvl="8" marL="38862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x="5159375" y="2027238"/>
            <a:ext cx="4310063" cy="48339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52400" lvl="0" marL="38100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indent="-119062" lvl="1" marL="823913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indent="-93662" lvl="2" marL="1268413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indent="-125413" lvl="3" marL="1776413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indent="-123825" lvl="4" marL="2282825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indent="-114300" lvl="5" marL="25146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14300" lvl="6" marL="29718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14300" lvl="7" marL="34290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14300" lvl="8" marL="38862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1" type="ftr"/>
          </p:nvPr>
        </p:nvSpPr>
        <p:spPr>
          <a:xfrm>
            <a:off x="762000" y="7110413"/>
            <a:ext cx="8610599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700087" y="404812"/>
            <a:ext cx="8769350" cy="1473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700087" y="1866900"/>
            <a:ext cx="4302124" cy="9159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Arial"/>
              <a:buNone/>
              <a:defRPr/>
            </a:lvl1pPr>
            <a:lvl2pPr indent="0" lvl="1" marL="457200" rtl="0">
              <a:spcBef>
                <a:spcPts val="0"/>
              </a:spcBef>
              <a:buFont typeface="Arial"/>
              <a:buNone/>
              <a:defRPr/>
            </a:lvl2pPr>
            <a:lvl3pPr indent="0" lvl="2" marL="914400" rtl="0">
              <a:spcBef>
                <a:spcPts val="0"/>
              </a:spcBef>
              <a:buFont typeface="Arial"/>
              <a:buNone/>
              <a:defRPr/>
            </a:lvl3pPr>
            <a:lvl4pPr indent="0" lvl="3" marL="1371600" rtl="0">
              <a:spcBef>
                <a:spcPts val="0"/>
              </a:spcBef>
              <a:buFont typeface="Arial"/>
              <a:buNone/>
              <a:defRPr/>
            </a:lvl4pPr>
            <a:lvl5pPr indent="0" lvl="4" marL="1828800" rtl="0">
              <a:spcBef>
                <a:spcPts val="0"/>
              </a:spcBef>
              <a:buFont typeface="Arial"/>
              <a:buNone/>
              <a:defRPr/>
            </a:lvl5pPr>
            <a:lvl6pPr indent="0" lvl="5" marL="2286000" rtl="0">
              <a:spcBef>
                <a:spcPts val="0"/>
              </a:spcBef>
              <a:buFont typeface="Arial"/>
              <a:buNone/>
              <a:defRPr/>
            </a:lvl6pPr>
            <a:lvl7pPr indent="0" lvl="6" marL="2743200" rtl="0">
              <a:spcBef>
                <a:spcPts val="0"/>
              </a:spcBef>
              <a:buFont typeface="Arial"/>
              <a:buNone/>
              <a:defRPr/>
            </a:lvl7pPr>
            <a:lvl8pPr indent="0" lvl="7" marL="3200400" rtl="0">
              <a:spcBef>
                <a:spcPts val="0"/>
              </a:spcBef>
              <a:buFont typeface="Arial"/>
              <a:buNone/>
              <a:defRPr/>
            </a:lvl8pPr>
            <a:lvl9pPr indent="0" lvl="8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700087" y="2782888"/>
            <a:ext cx="4302124" cy="40909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52400" lvl="0" marL="38100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indent="-119062" lvl="1" marL="823913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indent="-93662" lvl="2" marL="1268413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indent="-125413" lvl="3" marL="1776413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indent="-123825" lvl="4" marL="2282825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indent="-114300" lvl="5" marL="25146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14300" lvl="6" marL="29718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14300" lvl="7" marL="34290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14300" lvl="8" marL="38862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3" type="body"/>
          </p:nvPr>
        </p:nvSpPr>
        <p:spPr>
          <a:xfrm>
            <a:off x="5148262" y="1866900"/>
            <a:ext cx="4321174" cy="9159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Arial"/>
              <a:buNone/>
              <a:defRPr/>
            </a:lvl1pPr>
            <a:lvl2pPr indent="0" lvl="1" marL="457200" rtl="0">
              <a:spcBef>
                <a:spcPts val="0"/>
              </a:spcBef>
              <a:buFont typeface="Arial"/>
              <a:buNone/>
              <a:defRPr/>
            </a:lvl2pPr>
            <a:lvl3pPr indent="0" lvl="2" marL="914400" rtl="0">
              <a:spcBef>
                <a:spcPts val="0"/>
              </a:spcBef>
              <a:buFont typeface="Arial"/>
              <a:buNone/>
              <a:defRPr/>
            </a:lvl3pPr>
            <a:lvl4pPr indent="0" lvl="3" marL="1371600" rtl="0">
              <a:spcBef>
                <a:spcPts val="0"/>
              </a:spcBef>
              <a:buFont typeface="Arial"/>
              <a:buNone/>
              <a:defRPr/>
            </a:lvl4pPr>
            <a:lvl5pPr indent="0" lvl="4" marL="1828800" rtl="0">
              <a:spcBef>
                <a:spcPts val="0"/>
              </a:spcBef>
              <a:buFont typeface="Arial"/>
              <a:buNone/>
              <a:defRPr/>
            </a:lvl5pPr>
            <a:lvl6pPr indent="0" lvl="5" marL="2286000" rtl="0">
              <a:spcBef>
                <a:spcPts val="0"/>
              </a:spcBef>
              <a:buFont typeface="Arial"/>
              <a:buNone/>
              <a:defRPr/>
            </a:lvl6pPr>
            <a:lvl7pPr indent="0" lvl="6" marL="2743200" rtl="0">
              <a:spcBef>
                <a:spcPts val="0"/>
              </a:spcBef>
              <a:buFont typeface="Arial"/>
              <a:buNone/>
              <a:defRPr/>
            </a:lvl7pPr>
            <a:lvl8pPr indent="0" lvl="7" marL="3200400" rtl="0">
              <a:spcBef>
                <a:spcPts val="0"/>
              </a:spcBef>
              <a:buFont typeface="Arial"/>
              <a:buNone/>
              <a:defRPr/>
            </a:lvl8pPr>
            <a:lvl9pPr indent="0" lvl="8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4" type="body"/>
          </p:nvPr>
        </p:nvSpPr>
        <p:spPr>
          <a:xfrm>
            <a:off x="5148262" y="2782888"/>
            <a:ext cx="4321174" cy="40909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52400" lvl="0" marL="38100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indent="-119062" lvl="1" marL="823913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indent="-93662" lvl="2" marL="1268413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indent="-125413" lvl="3" marL="1776413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indent="-123825" lvl="4" marL="2282825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indent="-114300" lvl="5" marL="25146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14300" lvl="6" marL="29718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14300" lvl="7" marL="34290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14300" lvl="8" marL="388620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1" type="ftr"/>
          </p:nvPr>
        </p:nvSpPr>
        <p:spPr>
          <a:xfrm>
            <a:off x="762000" y="7110413"/>
            <a:ext cx="8610599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698500" y="404812"/>
            <a:ext cx="8770937" cy="1473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1" type="ftr"/>
          </p:nvPr>
        </p:nvSpPr>
        <p:spPr>
          <a:xfrm>
            <a:off x="762000" y="7110413"/>
            <a:ext cx="8610599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700087" y="508000"/>
            <a:ext cx="3279775" cy="177641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4322762" y="1096962"/>
            <a:ext cx="5146674" cy="54133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700087" y="2284413"/>
            <a:ext cx="3279775" cy="4233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Arial"/>
              <a:buNone/>
              <a:defRPr/>
            </a:lvl1pPr>
            <a:lvl2pPr indent="0" lvl="1" marL="457200" rtl="0">
              <a:spcBef>
                <a:spcPts val="0"/>
              </a:spcBef>
              <a:buFont typeface="Arial"/>
              <a:buNone/>
              <a:defRPr/>
            </a:lvl2pPr>
            <a:lvl3pPr indent="0" lvl="2" marL="914400" rtl="0">
              <a:spcBef>
                <a:spcPts val="0"/>
              </a:spcBef>
              <a:buFont typeface="Arial"/>
              <a:buNone/>
              <a:defRPr/>
            </a:lvl3pPr>
            <a:lvl4pPr indent="0" lvl="3" marL="1371600" rtl="0">
              <a:spcBef>
                <a:spcPts val="0"/>
              </a:spcBef>
              <a:buFont typeface="Arial"/>
              <a:buNone/>
              <a:defRPr/>
            </a:lvl4pPr>
            <a:lvl5pPr indent="0" lvl="4" marL="1828800" rtl="0">
              <a:spcBef>
                <a:spcPts val="0"/>
              </a:spcBef>
              <a:buFont typeface="Arial"/>
              <a:buNone/>
              <a:defRPr/>
            </a:lvl5pPr>
            <a:lvl6pPr indent="0" lvl="5" marL="2286000" rtl="0">
              <a:spcBef>
                <a:spcPts val="0"/>
              </a:spcBef>
              <a:buFont typeface="Arial"/>
              <a:buNone/>
              <a:defRPr/>
            </a:lvl6pPr>
            <a:lvl7pPr indent="0" lvl="6" marL="2743200" rtl="0">
              <a:spcBef>
                <a:spcPts val="0"/>
              </a:spcBef>
              <a:buFont typeface="Arial"/>
              <a:buNone/>
              <a:defRPr/>
            </a:lvl7pPr>
            <a:lvl8pPr indent="0" lvl="7" marL="3200400" rtl="0">
              <a:spcBef>
                <a:spcPts val="0"/>
              </a:spcBef>
              <a:buFont typeface="Arial"/>
              <a:buNone/>
              <a:defRPr/>
            </a:lvl8pPr>
            <a:lvl9pPr indent="0" lvl="8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11" type="ftr"/>
          </p:nvPr>
        </p:nvSpPr>
        <p:spPr>
          <a:xfrm>
            <a:off x="762000" y="7110413"/>
            <a:ext cx="8610599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700087" y="508000"/>
            <a:ext cx="3279775" cy="177641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/>
          <p:nvPr>
            <p:ph idx="2" type="pic"/>
          </p:nvPr>
        </p:nvSpPr>
        <p:spPr>
          <a:xfrm>
            <a:off x="4322762" y="1096962"/>
            <a:ext cx="5146674" cy="5413375"/>
          </a:xfrm>
          <a:prstGeom prst="rect">
            <a:avLst/>
          </a:prstGeom>
          <a:noFill/>
          <a:ln>
            <a:noFill/>
          </a:ln>
        </p:spPr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700087" y="2284413"/>
            <a:ext cx="3279775" cy="4233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Arial"/>
              <a:buNone/>
              <a:defRPr/>
            </a:lvl1pPr>
            <a:lvl2pPr indent="0" lvl="1" marL="457200" rtl="0">
              <a:spcBef>
                <a:spcPts val="0"/>
              </a:spcBef>
              <a:buFont typeface="Arial"/>
              <a:buNone/>
              <a:defRPr/>
            </a:lvl2pPr>
            <a:lvl3pPr indent="0" lvl="2" marL="914400" rtl="0">
              <a:spcBef>
                <a:spcPts val="0"/>
              </a:spcBef>
              <a:buFont typeface="Arial"/>
              <a:buNone/>
              <a:defRPr/>
            </a:lvl3pPr>
            <a:lvl4pPr indent="0" lvl="3" marL="1371600" rtl="0">
              <a:spcBef>
                <a:spcPts val="0"/>
              </a:spcBef>
              <a:buFont typeface="Arial"/>
              <a:buNone/>
              <a:defRPr/>
            </a:lvl4pPr>
            <a:lvl5pPr indent="0" lvl="4" marL="1828800" rtl="0">
              <a:spcBef>
                <a:spcPts val="0"/>
              </a:spcBef>
              <a:buFont typeface="Arial"/>
              <a:buNone/>
              <a:defRPr/>
            </a:lvl5pPr>
            <a:lvl6pPr indent="0" lvl="5" marL="2286000" rtl="0">
              <a:spcBef>
                <a:spcPts val="0"/>
              </a:spcBef>
              <a:buFont typeface="Arial"/>
              <a:buNone/>
              <a:defRPr/>
            </a:lvl6pPr>
            <a:lvl7pPr indent="0" lvl="6" marL="2743200" rtl="0">
              <a:spcBef>
                <a:spcPts val="0"/>
              </a:spcBef>
              <a:buFont typeface="Arial"/>
              <a:buNone/>
              <a:defRPr/>
            </a:lvl7pPr>
            <a:lvl8pPr indent="0" lvl="7" marL="3200400" rtl="0">
              <a:spcBef>
                <a:spcPts val="0"/>
              </a:spcBef>
              <a:buFont typeface="Arial"/>
              <a:buNone/>
              <a:defRPr/>
            </a:lvl8pPr>
            <a:lvl9pPr indent="0" lvl="8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1" type="ftr"/>
          </p:nvPr>
        </p:nvSpPr>
        <p:spPr>
          <a:xfrm>
            <a:off x="762000" y="7110413"/>
            <a:ext cx="8610599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idx="11" type="ftr"/>
          </p:nvPr>
        </p:nvSpPr>
        <p:spPr>
          <a:xfrm>
            <a:off x="762000" y="7110413"/>
            <a:ext cx="8610599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0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idx="11" type="ftr"/>
          </p:nvPr>
        </p:nvSpPr>
        <p:spPr>
          <a:xfrm>
            <a:off x="762000" y="7110413"/>
            <a:ext cx="8610599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50725" lIns="101450" rIns="101450" tIns="5072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From </a:t>
            </a:r>
            <a:r>
              <a:rPr b="0" i="1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Learning Mobile App Development</a:t>
            </a: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by Jakob Iversen and Michael Eierman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(ISBN: 032194786X) Copyright © 2014 Pearson Education, Inc. All rights reserved.</a:t>
            </a:r>
          </a:p>
        </p:txBody>
      </p:sp>
      <p:sp>
        <p:nvSpPr>
          <p:cNvPr id="64" name="Shape 64"/>
          <p:cNvSpPr txBox="1"/>
          <p:nvPr/>
        </p:nvSpPr>
        <p:spPr>
          <a:xfrm>
            <a:off x="664368" y="2055811"/>
            <a:ext cx="9220200" cy="29238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Sensors, maps and fragments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Sensors are hardware built in to the mobile device to allow an app to capture environmental data. </a:t>
            </a:r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2" marL="12573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location sensors are in Android devices.</a:t>
            </a:r>
          </a:p>
          <a:p>
            <a:pPr indent="-342900" lvl="2" marL="12573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3" marL="1714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sensor based on cell towers/WiFi.</a:t>
            </a:r>
          </a:p>
          <a:p>
            <a:pPr indent="-342900" lvl="3" marL="1714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3" marL="1714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Sensor based on Global Positioning Services (GPS).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idx="11" type="ftr"/>
          </p:nvPr>
        </p:nvSpPr>
        <p:spPr>
          <a:xfrm>
            <a:off x="762000" y="7110413"/>
            <a:ext cx="8610599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50725" lIns="101450" rIns="101450" tIns="5072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From </a:t>
            </a:r>
            <a:r>
              <a:rPr b="0" i="1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Learning Mobile App Development</a:t>
            </a: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by Jakob Iversen and Michael Eierman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(ISBN: 032194786X) Copyright © 2014 Pearson Education, Inc. All rights reserved.</a:t>
            </a:r>
          </a:p>
        </p:txBody>
      </p:sp>
      <p:pic>
        <p:nvPicPr>
          <p:cNvPr id="137" name="Shape 1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21551" y="3334067"/>
            <a:ext cx="1691497" cy="2820987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 txBox="1"/>
          <p:nvPr/>
        </p:nvSpPr>
        <p:spPr>
          <a:xfrm>
            <a:off x="1325562" y="6220187"/>
            <a:ext cx="7483474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Figure 7.5   Initial Layout for getting location. 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x="762000" y="379412"/>
            <a:ext cx="8284368" cy="29546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After layout creation open the ContactMapActivity.java file to write the code for the behavior for the Get Location button.</a:t>
            </a:r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Refer to  Listing  7.2 to write this code. </a:t>
            </a:r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Code the call to the initialization method in the onCreate method.</a:t>
            </a:r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2" marL="12573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proper format for a call is required i.e. street address method.</a:t>
            </a:r>
          </a:p>
          <a:p>
            <a:pPr indent="-342900" lvl="2" marL="12573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List object variable parameterized to hold an  Address object is declared. </a:t>
            </a:r>
          </a:p>
          <a:p>
            <a:pPr indent="-342900" lvl="2" marL="12573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Geocode variable is declared and assigned a new Geocoder object. </a:t>
            </a:r>
          </a:p>
          <a:p>
            <a:pPr indent="-342900" lvl="2" marL="12573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getFromLocationName method is used as a parameter.</a:t>
            </a:r>
          </a:p>
          <a:p>
            <a:pPr indent="-342900" lvl="2" marL="12573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latitude and longitude of the first address in the returned list are displayed.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idx="11" type="ftr"/>
          </p:nvPr>
        </p:nvSpPr>
        <p:spPr>
          <a:xfrm>
            <a:off x="762000" y="7110413"/>
            <a:ext cx="8610599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50725" lIns="101450" rIns="101450" tIns="5072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From </a:t>
            </a:r>
            <a:r>
              <a:rPr b="0" i="1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Learning Mobile App Development</a:t>
            </a: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by Jakob Iversen and Michael Eierman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(ISBN: 032194786X) Copyright © 2014 Pearson Education, Inc. All rights reserved.</a:t>
            </a:r>
          </a:p>
        </p:txBody>
      </p:sp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46187" y="2970211"/>
            <a:ext cx="7642225" cy="314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 txBox="1"/>
          <p:nvPr/>
        </p:nvSpPr>
        <p:spPr>
          <a:xfrm>
            <a:off x="1246187" y="6157119"/>
            <a:ext cx="7483474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Figure 7.6   Emulator location control. </a:t>
            </a:r>
          </a:p>
        </p:txBody>
      </p:sp>
      <p:sp>
        <p:nvSpPr>
          <p:cNvPr id="148" name="Shape 148"/>
          <p:cNvSpPr txBox="1"/>
          <p:nvPr/>
        </p:nvSpPr>
        <p:spPr>
          <a:xfrm>
            <a:off x="1045369" y="303212"/>
            <a:ext cx="8686800" cy="2308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 coordinates from the GPS sensor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Replace the Geocoding code in the Get Location button with GPS listener code.</a:t>
            </a:r>
          </a:p>
          <a:p>
            <a:pPr indent="-342900" lvl="2" marL="12573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Refer to  Listing  7.3 </a:t>
            </a:r>
          </a:p>
          <a:p>
            <a:pPr indent="-342900" lvl="2" marL="12573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Users get a reference to the system’s location manager and instantiates a location listener to get the GPS coordinates.</a:t>
            </a:r>
          </a:p>
          <a:p>
            <a:pPr indent="-342900" lvl="2" marL="12573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Refer to Listing 7.4 for overriding onPauses method.</a:t>
            </a:r>
          </a:p>
          <a:p>
            <a:pPr indent="-342900" lvl="3" marL="1714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sure to change the location of the emulator.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idx="11" type="ftr"/>
          </p:nvPr>
        </p:nvSpPr>
        <p:spPr>
          <a:xfrm>
            <a:off x="762000" y="7110413"/>
            <a:ext cx="8610599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50725" lIns="101450" rIns="101450" tIns="5072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From </a:t>
            </a:r>
            <a:r>
              <a:rPr b="0" i="1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Learning Mobile App Development</a:t>
            </a: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by Jakob Iversen and Michael Eierman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(ISBN: 032194786X) Copyright © 2014 Pearson Education, Inc. All rights reserved.</a:t>
            </a:r>
          </a:p>
        </p:txBody>
      </p:sp>
      <p:pic>
        <p:nvPicPr>
          <p:cNvPr id="155" name="Shape 1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45316" y="2563676"/>
            <a:ext cx="5475717" cy="374939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 txBox="1"/>
          <p:nvPr/>
        </p:nvSpPr>
        <p:spPr>
          <a:xfrm>
            <a:off x="3483769" y="6314021"/>
            <a:ext cx="7483474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Figure 7.7   Device Chooser window. 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1447800" y="303212"/>
            <a:ext cx="8131969" cy="1969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</a:t>
            </a:r>
            <a:r>
              <a:rPr b="0" i="0" lang="en-US" sz="16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test the code 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a device that has a GPS, terminate the app running on the emulator (Run &gt; Terminate) and plug an Android device into the computer. </a:t>
            </a:r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1.  </a:t>
            </a: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Open Debug Configurations (Run &gt; Debug Configurations). Select your debug </a:t>
            </a: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configuration and then click the Target tab. </a:t>
            </a: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2.  Select Always Prompt to Pick Device. Press the Apply button and then the Debug button. </a:t>
            </a: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Android Device Chooser Window is displayed ( Figure  7.7 ). 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idx="11" type="ftr"/>
          </p:nvPr>
        </p:nvSpPr>
        <p:spPr>
          <a:xfrm>
            <a:off x="762000" y="7110413"/>
            <a:ext cx="8610599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50725" lIns="101450" rIns="101450" tIns="5072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From </a:t>
            </a:r>
            <a:r>
              <a:rPr b="0" i="1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Learning Mobile App Development</a:t>
            </a: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by Jakob Iversen and Michael Eierman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(ISBN: 032194786X) Copyright © 2014 Pearson Education, Inc. All rights reserved.</a:t>
            </a:r>
          </a:p>
        </p:txBody>
      </p:sp>
      <p:pic>
        <p:nvPicPr>
          <p:cNvPr id="164" name="Shape 1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29441" y="1976649"/>
            <a:ext cx="5475717" cy="374939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/>
          <p:cNvSpPr txBox="1"/>
          <p:nvPr/>
        </p:nvSpPr>
        <p:spPr>
          <a:xfrm>
            <a:off x="3407569" y="5844267"/>
            <a:ext cx="7483474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Figure 7.7   Device Chooser window. </a:t>
            </a:r>
          </a:p>
        </p:txBody>
      </p:sp>
      <p:sp>
        <p:nvSpPr>
          <p:cNvPr id="166" name="Shape 166"/>
          <p:cNvSpPr txBox="1"/>
          <p:nvPr/>
        </p:nvSpPr>
        <p:spPr>
          <a:xfrm>
            <a:off x="1447800" y="303212"/>
            <a:ext cx="8131969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Once the GPS sensor is working, changing or adding a network sensor is easy.</a:t>
            </a: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this declaration:   LocationListener  networkListener ;</a:t>
            </a: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Refer to Listing 7.5 </a:t>
            </a: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idx="11" type="ftr"/>
          </p:nvPr>
        </p:nvSpPr>
        <p:spPr>
          <a:xfrm>
            <a:off x="762000" y="7110413"/>
            <a:ext cx="8610599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50725" lIns="101450" rIns="101450" tIns="5072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From </a:t>
            </a:r>
            <a:r>
              <a:rPr b="0" i="1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Learning Mobile App Development</a:t>
            </a: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by Jakob Iversen and Michael Eierman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(ISBN: 032194786X) Copyright © 2014 Pearson Education, Inc. All rights reserved.</a:t>
            </a:r>
          </a:p>
        </p:txBody>
      </p:sp>
      <p:pic>
        <p:nvPicPr>
          <p:cNvPr id="173" name="Shape 1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31369" y="1386654"/>
            <a:ext cx="2988467" cy="497922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 txBox="1"/>
          <p:nvPr/>
        </p:nvSpPr>
        <p:spPr>
          <a:xfrm>
            <a:off x="2569368" y="6627811"/>
            <a:ext cx="7483474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Figure 7.8   Map of Contacts with marker information displayed. </a:t>
            </a:r>
          </a:p>
        </p:txBody>
      </p:sp>
      <p:sp>
        <p:nvSpPr>
          <p:cNvPr id="175" name="Shape 175"/>
          <p:cNvSpPr txBox="1"/>
          <p:nvPr/>
        </p:nvSpPr>
        <p:spPr>
          <a:xfrm>
            <a:off x="892969" y="379412"/>
            <a:ext cx="8022430" cy="830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Refer to Listing 7.6 – 7.13 to code for Map of contacts with marker information displayed (see figure 7.8).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idx="11" type="ftr"/>
          </p:nvPr>
        </p:nvSpPr>
        <p:spPr>
          <a:xfrm>
            <a:off x="762000" y="7110413"/>
            <a:ext cx="8610599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50725" lIns="101450" rIns="101450" tIns="5072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From </a:t>
            </a:r>
            <a:r>
              <a:rPr b="0" i="1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Learning Mobile App Development</a:t>
            </a: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by Jakob Iversen and Michael Eierman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(ISBN: 032194786X) Copyright © 2014 Pearson Education, Inc. All rights reserved.</a:t>
            </a:r>
          </a:p>
        </p:txBody>
      </p:sp>
      <p:pic>
        <p:nvPicPr>
          <p:cNvPr id="182" name="Shape 1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1692" y="3351212"/>
            <a:ext cx="5891213" cy="2235199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Shape 183"/>
          <p:cNvSpPr txBox="1"/>
          <p:nvPr/>
        </p:nvSpPr>
        <p:spPr>
          <a:xfrm>
            <a:off x="2088717" y="5744289"/>
            <a:ext cx="7483474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Figure 8.1   Toolbar with battery level </a:t>
            </a:r>
            <a:r>
              <a:rPr b="0" i="0" lang="en-US" sz="1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TextView</a:t>
            </a: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</p:txBody>
      </p:sp>
      <p:sp>
        <p:nvSpPr>
          <p:cNvPr id="184" name="Shape 184"/>
          <p:cNvSpPr txBox="1"/>
          <p:nvPr/>
        </p:nvSpPr>
        <p:spPr>
          <a:xfrm>
            <a:off x="762000" y="455612"/>
            <a:ext cx="8817769" cy="2585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Android platform supports 12 sensors.</a:t>
            </a: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Check for sensors before use. </a:t>
            </a:r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 Sensor class represents all types of sensors.</a:t>
            </a:r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Sensors are accessed through the SensorManager class.</a:t>
            </a:r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SensorEvent and  SensorEventListener are also required.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idx="11" type="ftr"/>
          </p:nvPr>
        </p:nvSpPr>
        <p:spPr>
          <a:xfrm>
            <a:off x="762000" y="7110413"/>
            <a:ext cx="8610599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50725" lIns="101450" rIns="101450" tIns="5072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From </a:t>
            </a:r>
            <a:r>
              <a:rPr b="0" i="1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Learning Mobile App Development</a:t>
            </a: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by Jakob Iversen and Michael Eierman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(ISBN: 032194786X) Copyright © 2014 Pearson Education, Inc. All rights reserved.</a:t>
            </a:r>
          </a:p>
        </p:txBody>
      </p:sp>
      <p:pic>
        <p:nvPicPr>
          <p:cNvPr id="191" name="Shape 1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1692" y="3351212"/>
            <a:ext cx="5891213" cy="2235199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Shape 192"/>
          <p:cNvSpPr txBox="1"/>
          <p:nvPr/>
        </p:nvSpPr>
        <p:spPr>
          <a:xfrm>
            <a:off x="2095644" y="5744289"/>
            <a:ext cx="7483474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Figure 8.1   Toolbar with battery level </a:t>
            </a:r>
            <a:r>
              <a:rPr b="0" i="0" lang="en-US" sz="1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TextView</a:t>
            </a: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</p:txBody>
      </p:sp>
      <p:sp>
        <p:nvSpPr>
          <p:cNvPr id="193" name="Shape 193"/>
          <p:cNvSpPr txBox="1"/>
          <p:nvPr/>
        </p:nvSpPr>
        <p:spPr>
          <a:xfrm>
            <a:off x="762000" y="455612"/>
            <a:ext cx="8817769" cy="2585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Android devices have managers for monitoring:</a:t>
            </a:r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BatteryManager used to monitor the battery’s status.</a:t>
            </a:r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StorageManager used to monitor long-term storage.</a:t>
            </a:r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PowerManager used to monitor power consumption.</a:t>
            </a:r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Android devices have other hardware features like a phone or a camera with apps to access their use.</a:t>
            </a:r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Access via Application Program Interface (API).</a:t>
            </a:r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See Listing 8.1 – 8.2 for monitoring the battery with the apps.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idx="11" type="ftr"/>
          </p:nvPr>
        </p:nvSpPr>
        <p:spPr>
          <a:xfrm>
            <a:off x="762000" y="7110413"/>
            <a:ext cx="8610599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50725" lIns="101450" rIns="101450" tIns="5072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From </a:t>
            </a:r>
            <a:r>
              <a:rPr b="0" i="1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Learning Mobile App Development</a:t>
            </a: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by Jakob Iversen and Michael Eierman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(ISBN: 032194786X) Copyright © 2014 Pearson Education, Inc. All rights reserved.</a:t>
            </a:r>
          </a:p>
        </p:txBody>
      </p:sp>
      <p:pic>
        <p:nvPicPr>
          <p:cNvPr id="200" name="Shape 2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2292" y="3808412"/>
            <a:ext cx="3910013" cy="1491937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Shape 201"/>
          <p:cNvSpPr txBox="1"/>
          <p:nvPr/>
        </p:nvSpPr>
        <p:spPr>
          <a:xfrm>
            <a:off x="3026568" y="5309394"/>
            <a:ext cx="7483474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Figure 8.2   Toolbar with heading </a:t>
            </a:r>
            <a:r>
              <a:rPr b="0" i="0" lang="en-US" sz="1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TextView</a:t>
            </a: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</p:txBody>
      </p:sp>
      <p:sp>
        <p:nvSpPr>
          <p:cNvPr id="202" name="Shape 202"/>
          <p:cNvSpPr txBox="1"/>
          <p:nvPr/>
        </p:nvSpPr>
        <p:spPr>
          <a:xfrm>
            <a:off x="449262" y="235834"/>
            <a:ext cx="9448800" cy="32316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Android OS supports sensors for motion, environmental, or position.</a:t>
            </a: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Motion sensors detect how the device is moving. </a:t>
            </a:r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Environmental sensors capture measures of the ambient environment such as light level. </a:t>
            </a:r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Position sensors capture information used to determine the physical position of the device. </a:t>
            </a: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idx="11" type="ftr"/>
          </p:nvPr>
        </p:nvSpPr>
        <p:spPr>
          <a:xfrm>
            <a:off x="762000" y="7110413"/>
            <a:ext cx="8610599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50725" lIns="101450" rIns="101450" tIns="5072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From </a:t>
            </a:r>
            <a:r>
              <a:rPr b="0" i="1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Learning Mobile App Development</a:t>
            </a: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by Jakob Iversen and Michael Eierman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(ISBN: 032194786X) Copyright © 2014 Pearson Education, Inc. All rights reserved.</a:t>
            </a:r>
          </a:p>
        </p:txBody>
      </p:sp>
      <p:pic>
        <p:nvPicPr>
          <p:cNvPr id="209" name="Shape 2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8167" y="3808412"/>
            <a:ext cx="3910013" cy="1491937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Shape 210"/>
          <p:cNvSpPr txBox="1"/>
          <p:nvPr/>
        </p:nvSpPr>
        <p:spPr>
          <a:xfrm>
            <a:off x="3026568" y="5300350"/>
            <a:ext cx="7483474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Figure 8.2   Toolbar with heading </a:t>
            </a:r>
            <a:r>
              <a:rPr b="0" i="0" lang="en-US" sz="1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TextView</a:t>
            </a: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</p:txBody>
      </p:sp>
      <p:sp>
        <p:nvSpPr>
          <p:cNvPr id="211" name="Shape 211"/>
          <p:cNvSpPr txBox="1"/>
          <p:nvPr/>
        </p:nvSpPr>
        <p:spPr>
          <a:xfrm>
            <a:off x="449262" y="235834"/>
            <a:ext cx="9448800" cy="38472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 all devices have all sensors which has implications for how to code access to the sensors. </a:t>
            </a: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Understanding how the sensors are accessed is important for apps developed.  See Listing 8.3</a:t>
            </a: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monitor sensors aSensorManager object and Sensor objects for each sensor used is required.  See Listing 8.4</a:t>
            </a: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Implement the SensorEventListener, a class that handles the events from the sensors and takes action on them.  See Listing 8.5 </a:t>
            </a: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idx="11" type="ftr"/>
          </p:nvPr>
        </p:nvSpPr>
        <p:spPr>
          <a:xfrm>
            <a:off x="762000" y="7110413"/>
            <a:ext cx="8610599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50725" lIns="101450" rIns="101450" tIns="5072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From </a:t>
            </a:r>
            <a:r>
              <a:rPr b="0" i="1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Learning Mobile App Development</a:t>
            </a: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by Jakob Iversen and Michael Eierman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(ISBN: 032194786X) Copyright © 2014 Pearson Education, Inc. All rights reserved.</a:t>
            </a:r>
          </a:p>
        </p:txBody>
      </p:sp>
      <p:pic>
        <p:nvPicPr>
          <p:cNvPr id="218" name="Shape 2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10560" y="3313585"/>
            <a:ext cx="1713480" cy="2854876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Shape 219"/>
          <p:cNvSpPr txBox="1"/>
          <p:nvPr/>
        </p:nvSpPr>
        <p:spPr>
          <a:xfrm>
            <a:off x="3407569" y="6334637"/>
            <a:ext cx="7483474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Figure 8.3   Layout with </a:t>
            </a:r>
            <a:r>
              <a:rPr b="0" i="0" lang="en-US" sz="1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ImageButton</a:t>
            </a: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</p:txBody>
      </p:sp>
      <p:sp>
        <p:nvSpPr>
          <p:cNvPr id="220" name="Shape 220"/>
          <p:cNvSpPr txBox="1"/>
          <p:nvPr/>
        </p:nvSpPr>
        <p:spPr>
          <a:xfrm>
            <a:off x="762000" y="455612"/>
            <a:ext cx="8436769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20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Using the Phone</a:t>
            </a: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MyContactList app code the ContactActivity so  pressing and holding one of the contact’s automatically calls that number. </a:t>
            </a: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requires accessing the phone’s API and asking it to call the number.  See Listing 8.6 and 8.7</a:t>
            </a: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app can call contacts by pressing and holding down a phone number.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idx="11" type="ftr"/>
          </p:nvPr>
        </p:nvSpPr>
        <p:spPr>
          <a:xfrm>
            <a:off x="762000" y="7110413"/>
            <a:ext cx="8610599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50725" lIns="101450" rIns="101450" tIns="5072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From </a:t>
            </a:r>
            <a:r>
              <a:rPr b="0" i="1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Learning Mobile App Development</a:t>
            </a: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by Jakob Iversen and Michael Eierman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(ISBN: 032194786X) Copyright © 2014 Pearson Education, Inc. All rights reserved.</a:t>
            </a:r>
          </a:p>
        </p:txBody>
      </p:sp>
      <p:sp>
        <p:nvSpPr>
          <p:cNvPr id="71" name="Shape 71"/>
          <p:cNvSpPr txBox="1"/>
          <p:nvPr/>
        </p:nvSpPr>
        <p:spPr>
          <a:xfrm>
            <a:off x="511968" y="531812"/>
            <a:ext cx="9220200" cy="51398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2" marL="12573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Location information is accessed within an app through the use of the  LocationManager object. </a:t>
            </a:r>
          </a:p>
          <a:p>
            <a:pPr indent="-342900" lvl="2" marL="12573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3" marL="1714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Accessed through the method getSystemService . </a:t>
            </a:r>
          </a:p>
          <a:p>
            <a:pPr indent="-342900" lvl="3" marL="1714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 LocationManager object requests updates from either or both sensors. </a:t>
            </a:r>
          </a:p>
          <a:p>
            <a:pPr indent="-342900" lvl="3" marL="1714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get the updates, an app has to instantiate a  LocationListener. </a:t>
            </a:r>
          </a:p>
          <a:p>
            <a:pPr indent="-342900" lvl="3" marL="1714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 LocationListener implements the method onLocationChanged.</a:t>
            </a:r>
          </a:p>
          <a:p>
            <a:pPr indent="-342900" lvl="3" marL="1714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Change reported by sensors is captured by the  LocationListener, which is passed a Location object.</a:t>
            </a:r>
          </a:p>
          <a:p>
            <a:pPr indent="-342900" lvl="3" marL="1714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4" marL="2171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 Location object has information on the new location, including GPS coordinates and altitude, which sensor provided the location, a measure of the accuracy of the coordinate estimate, etc.</a:t>
            </a:r>
          </a:p>
          <a:p>
            <a:pPr indent="-342900" lvl="4" marL="2171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3" marL="1714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 onLocationChanged performs operations based on developer code. </a:t>
            </a:r>
          </a:p>
          <a:p>
            <a:pPr indent="-342900" lvl="3" marL="1714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receive information from the sensors, the LocationManager requests the updates from providers and indicates what LocationListener to use to handle the updates. </a:t>
            </a:r>
          </a:p>
          <a:p>
            <a:pPr indent="-342900" lvl="3" marL="1714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the LocationManager requests updates from the GPS, the GPS is activated. 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idx="11" type="ftr"/>
          </p:nvPr>
        </p:nvSpPr>
        <p:spPr>
          <a:xfrm>
            <a:off x="762000" y="7110413"/>
            <a:ext cx="8610599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50725" lIns="101450" rIns="101450" tIns="5072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From </a:t>
            </a:r>
            <a:r>
              <a:rPr b="0" i="1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Learning Mobile App Development</a:t>
            </a: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by Jakob Iversen and Michael Eierman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(ISBN: 032194786X) Copyright © 2014 Pearson Education, Inc. All rights reserved.</a:t>
            </a:r>
          </a:p>
        </p:txBody>
      </p:sp>
      <p:pic>
        <p:nvPicPr>
          <p:cNvPr id="227" name="Shape 2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5428" y="2007917"/>
            <a:ext cx="2719141" cy="4530482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Shape 228"/>
          <p:cNvSpPr txBox="1"/>
          <p:nvPr/>
        </p:nvSpPr>
        <p:spPr>
          <a:xfrm>
            <a:off x="3255168" y="6627811"/>
            <a:ext cx="7483474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Figure 8.4   Contact with a picture. </a:t>
            </a:r>
          </a:p>
        </p:txBody>
      </p:sp>
      <p:sp>
        <p:nvSpPr>
          <p:cNvPr id="229" name="Shape 229"/>
          <p:cNvSpPr txBox="1"/>
          <p:nvPr/>
        </p:nvSpPr>
        <p:spPr>
          <a:xfrm>
            <a:off x="762000" y="455612"/>
            <a:ext cx="8610599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Android devices have a camera that is used independently or integrated into an app.</a:t>
            </a: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add a photo to a contact in the phone see Listing 8.8 – 8.14</a:t>
            </a: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done the contact should look like  Figure  8.4  below. 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idx="11" type="ftr"/>
          </p:nvPr>
        </p:nvSpPr>
        <p:spPr>
          <a:xfrm>
            <a:off x="762000" y="7110413"/>
            <a:ext cx="8610599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50725" lIns="101450" rIns="101450" tIns="5072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From </a:t>
            </a:r>
            <a:r>
              <a:rPr b="0" i="1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Learning Mobile App Development</a:t>
            </a: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by Jakob Iversen and Michael Eierman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(ISBN: 032194786X) Copyright © 2014 Pearson Education, Inc. All rights reserved.</a:t>
            </a:r>
          </a:p>
        </p:txBody>
      </p:sp>
      <p:sp>
        <p:nvSpPr>
          <p:cNvPr id="78" name="Shape 78"/>
          <p:cNvSpPr txBox="1"/>
          <p:nvPr/>
        </p:nvSpPr>
        <p:spPr>
          <a:xfrm>
            <a:off x="588168" y="1598612"/>
            <a:ext cx="9220200" cy="38472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Sensors, maps and fragments (Cont)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i="0" lang="en-US" sz="20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Maps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are used to display data that can be enhanced by a visual representation of its location. </a:t>
            </a:r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2" marL="12573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Maps are implemented using the GoogleMap object in the source code file and a MapFragment in the layout file. </a:t>
            </a:r>
          </a:p>
          <a:p>
            <a:pPr indent="-342900" lvl="2" marL="12573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Google Play Services SDK is installed on your development machine to implement maps in your app. </a:t>
            </a:r>
          </a:p>
          <a:p>
            <a:pPr indent="-342900" lvl="2" marL="12573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Using Google Maps requires an API key, which is free.</a:t>
            </a:r>
          </a:p>
          <a:p>
            <a:pPr indent="-342900" lvl="2" marL="12573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Maps are implemented as a  MapFragment widget in a layout. </a:t>
            </a:r>
          </a:p>
          <a:p>
            <a:pPr indent="-342900" lvl="2" marL="12573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 Activity that implements the code for the map’s behavior is a  FragmentActivity.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idx="11" type="ftr"/>
          </p:nvPr>
        </p:nvSpPr>
        <p:spPr>
          <a:xfrm>
            <a:off x="762000" y="7110413"/>
            <a:ext cx="8610599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50725" lIns="101450" rIns="101450" tIns="5072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From </a:t>
            </a:r>
            <a:r>
              <a:rPr b="0" i="1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Learning Mobile App Development</a:t>
            </a: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by Jakob Iversen and Michael Eierman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(ISBN: 032194786X) Copyright © 2014 Pearson Education, Inc. All rights reserved.</a:t>
            </a:r>
          </a:p>
        </p:txBody>
      </p:sp>
      <p:sp>
        <p:nvSpPr>
          <p:cNvPr id="85" name="Shape 85"/>
          <p:cNvSpPr txBox="1"/>
          <p:nvPr/>
        </p:nvSpPr>
        <p:spPr>
          <a:xfrm>
            <a:off x="511968" y="379412"/>
            <a:ext cx="9220200" cy="45550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Sensors, maps and fragments (Cont)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i="0" lang="en-US" sz="20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Fragments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are used in coding Android Activities. </a:t>
            </a:r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FragmentActivity is a subclass of the Activity class. </a:t>
            </a:r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Activities that implement a map must extend the FragmentActivity class not the Activity class. </a:t>
            </a:r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is because maps are enclosed in a MapFragment . </a:t>
            </a:r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allows a map to be a part of a layout not the only thing in a layout. </a:t>
            </a:r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set up for Maps:</a:t>
            </a:r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2" marL="12573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Load the Google Play Services SDK into your workspace. </a:t>
            </a:r>
          </a:p>
          <a:p>
            <a:pPr indent="-342900" lvl="2" marL="12573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Select Window &gt; Android SDK Manager. </a:t>
            </a:r>
          </a:p>
          <a:p>
            <a:pPr indent="-342900" lvl="2" marL="12573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Scroll through the list of available SDKs to the Extras folder. </a:t>
            </a:r>
          </a:p>
          <a:p>
            <a:pPr indent="-342900" lvl="2" marL="12573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Check the box next to Google Play Services.</a:t>
            </a:r>
          </a:p>
          <a:p>
            <a:pPr indent="-342900" lvl="2" marL="12573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Accept license and install.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idx="11" type="ftr"/>
          </p:nvPr>
        </p:nvSpPr>
        <p:spPr>
          <a:xfrm>
            <a:off x="762000" y="7110413"/>
            <a:ext cx="8610599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50725" lIns="101450" rIns="101450" tIns="5072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From </a:t>
            </a:r>
            <a:r>
              <a:rPr b="0" i="1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Learning Mobile App Development</a:t>
            </a: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by Jakob Iversen and Michael Eierman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(ISBN: 032194786X) Copyright © 2014 Pearson Education, Inc. All rights reserved.</a:t>
            </a:r>
          </a:p>
        </p:txBody>
      </p:sp>
      <p:pic>
        <p:nvPicPr>
          <p:cNvPr id="92" name="Shape 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7800" y="1066800"/>
            <a:ext cx="7364413" cy="5260974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/>
        </p:nvSpPr>
        <p:spPr>
          <a:xfrm>
            <a:off x="1241651" y="6414294"/>
            <a:ext cx="7483474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Figure 7.1   Android SDK Manager window. 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1273969" y="455612"/>
            <a:ext cx="792479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process of updating or adding SDKs to Eclipse is known to be “buggy.” 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idx="11" type="ftr"/>
          </p:nvPr>
        </p:nvSpPr>
        <p:spPr>
          <a:xfrm>
            <a:off x="762000" y="7110413"/>
            <a:ext cx="8610599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50725" lIns="101450" rIns="101450" tIns="5072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From </a:t>
            </a:r>
            <a:r>
              <a:rPr b="0" i="1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Learning Mobile App Development</a:t>
            </a: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by Jakob Iversen and Michael Eierman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(ISBN: 032194786X) Copyright © 2014 Pearson Education, Inc. All rights reserved.</a:t>
            </a:r>
          </a:p>
        </p:txBody>
      </p:sp>
      <p:pic>
        <p:nvPicPr>
          <p:cNvPr id="101" name="Shape 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8800" y="1981200"/>
            <a:ext cx="6711949" cy="426084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1431925" y="6629400"/>
            <a:ext cx="7483474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Figure 7.2   Choose Packages window. 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1109662" y="836612"/>
            <a:ext cx="7805738" cy="830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After you accept license and install follow the prompts to add the Google Play Services SDK to your project.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idx="11" type="ftr"/>
          </p:nvPr>
        </p:nvSpPr>
        <p:spPr>
          <a:xfrm>
            <a:off x="762000" y="7110413"/>
            <a:ext cx="8610599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50725" lIns="101450" rIns="101450" tIns="5072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From </a:t>
            </a:r>
            <a:r>
              <a:rPr b="0" i="1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Learning Mobile App Development</a:t>
            </a: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by Jakob Iversen and Michael Eierman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(ISBN: 032194786X) Copyright © 2014 Pearson Education, Inc. All rights reserved.</a:t>
            </a: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2600" y="1295400"/>
            <a:ext cx="6765925" cy="5145088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/>
          <p:nvPr/>
        </p:nvSpPr>
        <p:spPr>
          <a:xfrm>
            <a:off x="1431925" y="6629400"/>
            <a:ext cx="7483474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Figure 7.3   Adding Google Play Services to project. 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1197769" y="531812"/>
            <a:ext cx="8001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Google Services Library is in the bottom window. </a:t>
            </a: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OK to close the Properties window, add the API key next. 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idx="11" type="ftr"/>
          </p:nvPr>
        </p:nvSpPr>
        <p:spPr>
          <a:xfrm>
            <a:off x="762000" y="7110413"/>
            <a:ext cx="8610599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50725" lIns="101450" rIns="101450" tIns="5072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From </a:t>
            </a:r>
            <a:r>
              <a:rPr b="0" i="1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Learning Mobile App Development</a:t>
            </a: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by Jakob Iversen and Michael Eierman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(ISBN: 032194786X) Copyright © 2014 Pearson Education, Inc. All rights reserved.</a:t>
            </a:r>
          </a:p>
        </p:txBody>
      </p:sp>
      <p:pic>
        <p:nvPicPr>
          <p:cNvPr id="119" name="Shape 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0200" y="1752600"/>
            <a:ext cx="7221538" cy="460692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/>
          <p:nvPr/>
        </p:nvSpPr>
        <p:spPr>
          <a:xfrm>
            <a:off x="1431925" y="6629400"/>
            <a:ext cx="7483474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Figure 7.4   Get SHA1 fingerprint. 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1058862" y="946861"/>
            <a:ext cx="82296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 to the Google API Console and enter the fingerprint to get the API key.</a:t>
            </a: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 the API key into your app manifest file.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idx="11" type="ftr"/>
          </p:nvPr>
        </p:nvSpPr>
        <p:spPr>
          <a:xfrm>
            <a:off x="762000" y="7110413"/>
            <a:ext cx="8610599" cy="509586"/>
          </a:xfrm>
          <a:prstGeom prst="rect">
            <a:avLst/>
          </a:prstGeom>
          <a:noFill/>
          <a:ln>
            <a:noFill/>
          </a:ln>
        </p:spPr>
        <p:txBody>
          <a:bodyPr anchorCtr="0" anchor="t" bIns="50725" lIns="101450" rIns="101450" tIns="5072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From </a:t>
            </a:r>
            <a:r>
              <a:rPr b="0" i="1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Learning Mobile App Development</a:t>
            </a: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by Jakob Iversen and Michael Eierman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(ISBN: 032194786X) Copyright © 2014 Pearson Education, Inc. All rights reserved.</a:t>
            </a:r>
          </a:p>
        </p:txBody>
      </p:sp>
      <p:pic>
        <p:nvPicPr>
          <p:cNvPr id="128" name="Shape 1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37426" y="2703586"/>
            <a:ext cx="1691497" cy="2820987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 txBox="1"/>
          <p:nvPr/>
        </p:nvSpPr>
        <p:spPr>
          <a:xfrm>
            <a:off x="1341437" y="5669019"/>
            <a:ext cx="7483474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Figure 7.5   Initial Layout for getting location. 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x="762000" y="652416"/>
            <a:ext cx="8284368" cy="1754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Open the AndroidManifest.xml file and enter the </a:t>
            </a:r>
            <a:r>
              <a:rPr b="0" i="0" lang="en-US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permissions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 Listing  7.1</a:t>
            </a: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Find your location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 use the map’s  getMyLocation ( ) method to get the device’s current GPS coordinates. </a:t>
            </a: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Refer to  Figure  7.5 to code this layout.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