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  <a:rtl val="0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  <a:rtl val="0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  <a:rtl val="0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  <a:rtl val="0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  <a:rtl val="0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  <a:rtl val="0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  <a:rtl val="0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  <a:rtl val="0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  <a:rtl val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5870" autoAdjust="0"/>
  </p:normalViewPr>
  <p:slideViewPr>
    <p:cSldViewPr snapToGrid="0">
      <p:cViewPr>
        <p:scale>
          <a:sx n="100" d="100"/>
          <a:sy n="100" d="100"/>
        </p:scale>
        <p:origin x="331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4" name="Shape 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 sz="1100"/>
            </a:lvl1pPr>
            <a:lvl2pPr lvl="1">
              <a:spcBef>
                <a:spcPts val="0"/>
              </a:spcBef>
              <a:defRPr sz="1100"/>
            </a:lvl2pPr>
            <a:lvl3pPr lvl="2">
              <a:spcBef>
                <a:spcPts val="0"/>
              </a:spcBef>
              <a:defRPr sz="1100"/>
            </a:lvl3pPr>
            <a:lvl4pPr lvl="3">
              <a:spcBef>
                <a:spcPts val="0"/>
              </a:spcBef>
              <a:defRPr sz="1100"/>
            </a:lvl4pPr>
            <a:lvl5pPr lvl="4">
              <a:spcBef>
                <a:spcPts val="0"/>
              </a:spcBef>
              <a:defRPr sz="1100"/>
            </a:lvl5pPr>
            <a:lvl6pPr lvl="5">
              <a:spcBef>
                <a:spcPts val="0"/>
              </a:spcBef>
              <a:defRPr sz="1100"/>
            </a:lvl6pPr>
            <a:lvl7pPr lvl="6">
              <a:spcBef>
                <a:spcPts val="0"/>
              </a:spcBef>
              <a:defRPr sz="1100"/>
            </a:lvl7pPr>
            <a:lvl8pPr lvl="7">
              <a:spcBef>
                <a:spcPts val="0"/>
              </a:spcBef>
              <a:defRPr sz="1100"/>
            </a:lvl8pPr>
            <a:lvl9pPr lvl="8">
              <a:spcBef>
                <a:spcPts val="0"/>
              </a:spcBef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4142547083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Shape 9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99" name="Shape 9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75847497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Shape 10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05" name="Shape 105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417684598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Shape 11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11" name="Shape 11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304430046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Shape 11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17" name="Shape 117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155679575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Shape 12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23" name="Shape 12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65443514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Shape 12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29" name="Shape 12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310215669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Shape 13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35" name="Shape 135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312121011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Shape 14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41" name="Shape 14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173326837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Shape 14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47" name="Shape 147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35714625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Shape 15"/>
          <p:cNvSpPr/>
          <p:nvPr/>
        </p:nvSpPr>
        <p:spPr>
          <a:xfrm>
            <a:off x="3175" y="6400800"/>
            <a:ext cx="12188824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6" name="Shape 16"/>
          <p:cNvSpPr/>
          <p:nvPr/>
        </p:nvSpPr>
        <p:spPr>
          <a:xfrm>
            <a:off x="15" y="6334316"/>
            <a:ext cx="12188824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7" name="Shape 17"/>
          <p:cNvSpPr txBox="1">
            <a:spLocks noGrp="1"/>
          </p:cNvSpPr>
          <p:nvPr>
            <p:ph type="ctrTitle"/>
          </p:nvPr>
        </p:nvSpPr>
        <p:spPr>
          <a:xfrm>
            <a:off x="1097279" y="758952"/>
            <a:ext cx="10058399" cy="356615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lnSpc>
                <a:spcPct val="85000"/>
              </a:lnSpc>
              <a:spcBef>
                <a:spcPts val="0"/>
              </a:spcBef>
              <a:buClr>
                <a:srgbClr val="262626"/>
              </a:buClr>
              <a:buFont typeface="Calibri"/>
              <a:buNone/>
              <a:defRPr/>
            </a:lvl1pPr>
            <a:lvl2pPr marL="0" marR="0" lvl="1" indent="0" algn="l" rtl="0">
              <a:spcBef>
                <a:spcPts val="0"/>
              </a:spcBef>
              <a:defRPr/>
            </a:lvl2pPr>
            <a:lvl3pPr marL="0" marR="0" lvl="2" indent="0" algn="l" rtl="0">
              <a:spcBef>
                <a:spcPts val="0"/>
              </a:spcBef>
              <a:defRPr/>
            </a:lvl3pPr>
            <a:lvl4pPr marL="0" marR="0" lvl="3" indent="0" algn="l" rtl="0">
              <a:spcBef>
                <a:spcPts val="0"/>
              </a:spcBef>
              <a:defRPr/>
            </a:lvl4pPr>
            <a:lvl5pPr marL="0" marR="0" lvl="4" indent="0" algn="l" rtl="0">
              <a:spcBef>
                <a:spcPts val="0"/>
              </a:spcBef>
              <a:defRPr/>
            </a:lvl5pPr>
            <a:lvl6pPr marL="0" marR="0" lvl="5" indent="0" algn="l" rtl="0">
              <a:spcBef>
                <a:spcPts val="0"/>
              </a:spcBef>
              <a:defRPr/>
            </a:lvl6pPr>
            <a:lvl7pPr marL="0" marR="0" lvl="6" indent="0" algn="l" rtl="0">
              <a:spcBef>
                <a:spcPts val="0"/>
              </a:spcBef>
              <a:defRPr/>
            </a:lvl7pPr>
            <a:lvl8pPr marL="0" marR="0" lvl="7" indent="0" algn="l" rtl="0">
              <a:spcBef>
                <a:spcPts val="0"/>
              </a:spcBef>
              <a:defRPr/>
            </a:lvl8pPr>
            <a:lvl9pPr marL="0" marR="0" lvl="8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8" name="Shape 18"/>
          <p:cNvSpPr txBox="1">
            <a:spLocks noGrp="1"/>
          </p:cNvSpPr>
          <p:nvPr>
            <p:ph type="subTitle" idx="1"/>
          </p:nvPr>
        </p:nvSpPr>
        <p:spPr>
          <a:xfrm>
            <a:off x="1100050" y="4455619"/>
            <a:ext cx="10058399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Font typeface="Calibri"/>
              <a:buNone/>
              <a:defRPr/>
            </a:lvl1pPr>
            <a:lvl2pPr marL="457200" marR="0" lvl="1" indent="0" algn="ctr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None/>
              <a:defRPr/>
            </a:lvl2pPr>
            <a:lvl3pPr marL="914400" marR="0" lvl="2" indent="0" algn="ctr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None/>
              <a:defRPr/>
            </a:lvl3pPr>
            <a:lvl4pPr marL="1371600" marR="0" lvl="3" indent="0" algn="ctr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None/>
              <a:defRPr/>
            </a:lvl4pPr>
            <a:lvl5pPr marL="1828800" marR="0" lvl="4" indent="0" algn="ctr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None/>
              <a:defRPr/>
            </a:lvl5pPr>
            <a:lvl6pPr marL="2286000" marR="0" lvl="5" indent="0" algn="ctr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None/>
              <a:defRPr/>
            </a:lvl6pPr>
            <a:lvl7pPr marL="2743200" marR="0" lvl="6" indent="0" algn="ctr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None/>
              <a:defRPr/>
            </a:lvl7pPr>
            <a:lvl8pPr marL="3200400" marR="0" lvl="7" indent="0" algn="ctr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None/>
              <a:defRPr/>
            </a:lvl8pPr>
            <a:lvl9pPr marL="3657600" marR="0" lvl="8" indent="0" algn="ctr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19" name="Shape 19"/>
          <p:cNvSpPr txBox="1">
            <a:spLocks noGrp="1"/>
          </p:cNvSpPr>
          <p:nvPr>
            <p:ph type="dt" idx="10"/>
          </p:nvPr>
        </p:nvSpPr>
        <p:spPr>
          <a:xfrm>
            <a:off x="1097279" y="6459785"/>
            <a:ext cx="2472271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defRPr/>
            </a:lvl1pPr>
            <a:lvl2pPr marL="457200" marR="0" lvl="1" indent="0" algn="l" rtl="0">
              <a:spcBef>
                <a:spcPts val="0"/>
              </a:spcBef>
              <a:defRPr/>
            </a:lvl2pPr>
            <a:lvl3pPr marL="914400" marR="0" lvl="2" indent="0" algn="l" rtl="0">
              <a:spcBef>
                <a:spcPts val="0"/>
              </a:spcBef>
              <a:defRPr/>
            </a:lvl3pPr>
            <a:lvl4pPr marL="1371600" marR="0" lvl="3" indent="0" algn="l" rtl="0">
              <a:spcBef>
                <a:spcPts val="0"/>
              </a:spcBef>
              <a:defRPr/>
            </a:lvl4pPr>
            <a:lvl5pPr marL="1828800" marR="0" lvl="4" indent="0" algn="l" rtl="0">
              <a:spcBef>
                <a:spcPts val="0"/>
              </a:spcBef>
              <a:defRPr/>
            </a:lvl5pPr>
            <a:lvl6pPr marL="2286000" marR="0" lvl="5" indent="0" algn="l" rtl="0">
              <a:spcBef>
                <a:spcPts val="0"/>
              </a:spcBef>
              <a:defRPr/>
            </a:lvl6pPr>
            <a:lvl7pPr marL="2743200" marR="0" lvl="6" indent="0" algn="l" rtl="0">
              <a:spcBef>
                <a:spcPts val="0"/>
              </a:spcBef>
              <a:defRPr/>
            </a:lvl7pPr>
            <a:lvl8pPr marL="3200400" marR="0" lvl="7" indent="0" algn="l" rtl="0">
              <a:spcBef>
                <a:spcPts val="0"/>
              </a:spcBef>
              <a:defRPr/>
            </a:lvl8pPr>
            <a:lvl9pPr marL="3657600" marR="0" lvl="8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0" name="Shape 20"/>
          <p:cNvSpPr txBox="1">
            <a:spLocks noGrp="1"/>
          </p:cNvSpPr>
          <p:nvPr>
            <p:ph type="ftr" idx="11"/>
          </p:nvPr>
        </p:nvSpPr>
        <p:spPr>
          <a:xfrm>
            <a:off x="3686185" y="6459785"/>
            <a:ext cx="4822803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defRPr/>
            </a:lvl1pPr>
            <a:lvl2pPr marL="457200" marR="0" lvl="1" indent="0" algn="l" rtl="0">
              <a:spcBef>
                <a:spcPts val="0"/>
              </a:spcBef>
              <a:defRPr/>
            </a:lvl2pPr>
            <a:lvl3pPr marL="914400" marR="0" lvl="2" indent="0" algn="l" rtl="0">
              <a:spcBef>
                <a:spcPts val="0"/>
              </a:spcBef>
              <a:defRPr/>
            </a:lvl3pPr>
            <a:lvl4pPr marL="1371600" marR="0" lvl="3" indent="0" algn="l" rtl="0">
              <a:spcBef>
                <a:spcPts val="0"/>
              </a:spcBef>
              <a:defRPr/>
            </a:lvl4pPr>
            <a:lvl5pPr marL="1828800" marR="0" lvl="4" indent="0" algn="l" rtl="0">
              <a:spcBef>
                <a:spcPts val="0"/>
              </a:spcBef>
              <a:defRPr/>
            </a:lvl5pPr>
            <a:lvl6pPr marL="2286000" marR="0" lvl="5" indent="0" algn="l" rtl="0">
              <a:spcBef>
                <a:spcPts val="0"/>
              </a:spcBef>
              <a:defRPr/>
            </a:lvl6pPr>
            <a:lvl7pPr marL="2743200" marR="0" lvl="6" indent="0" algn="l" rtl="0">
              <a:spcBef>
                <a:spcPts val="0"/>
              </a:spcBef>
              <a:defRPr/>
            </a:lvl7pPr>
            <a:lvl8pPr marL="3200400" marR="0" lvl="7" indent="0" algn="l" rtl="0">
              <a:spcBef>
                <a:spcPts val="0"/>
              </a:spcBef>
              <a:defRPr/>
            </a:lvl8pPr>
            <a:lvl9pPr marL="3657600" marR="0" lvl="8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1" name="Shape 21"/>
          <p:cNvSpPr txBox="1">
            <a:spLocks noGrp="1"/>
          </p:cNvSpPr>
          <p:nvPr>
            <p:ph type="sldNum" idx="12"/>
          </p:nvPr>
        </p:nvSpPr>
        <p:spPr>
          <a:xfrm>
            <a:off x="9900457" y="6459785"/>
            <a:ext cx="1312024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05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en-US" sz="105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22" name="Shape 22"/>
          <p:cNvCxnSpPr/>
          <p:nvPr/>
        </p:nvCxnSpPr>
        <p:spPr>
          <a:xfrm>
            <a:off x="1207658" y="4343400"/>
            <a:ext cx="9875520" cy="0"/>
          </a:xfrm>
          <a:prstGeom prst="straightConnector1">
            <a:avLst/>
          </a:prstGeom>
          <a:noFill/>
          <a:ln w="9525" cap="flat" cmpd="sng">
            <a:solidFill>
              <a:srgbClr val="7F7F7F"/>
            </a:solidFill>
            <a:prstDash val="solid"/>
            <a:round/>
            <a:headEnd type="none" w="med" len="med"/>
            <a:tailEnd type="none" w="med" len="med"/>
          </a:ln>
        </p:spPr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>
  <p:cSld name="Title and Vertical Text"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Shape 84"/>
          <p:cNvSpPr txBox="1">
            <a:spLocks noGrp="1"/>
          </p:cNvSpPr>
          <p:nvPr>
            <p:ph type="title"/>
          </p:nvPr>
        </p:nvSpPr>
        <p:spPr>
          <a:xfrm>
            <a:off x="1097279" y="286603"/>
            <a:ext cx="10058399" cy="1450756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lvl="0" algn="l" rtl="0">
              <a:lnSpc>
                <a:spcPct val="85000"/>
              </a:lnSpc>
              <a:spcBef>
                <a:spcPts val="0"/>
              </a:spcBef>
              <a:buClr>
                <a:srgbClr val="3F3F3F"/>
              </a:buClr>
              <a:buFont typeface="Calibri"/>
              <a:buNone/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85" name="Shape 85"/>
          <p:cNvSpPr txBox="1">
            <a:spLocks noGrp="1"/>
          </p:cNvSpPr>
          <p:nvPr>
            <p:ph type="body" idx="1"/>
          </p:nvPr>
        </p:nvSpPr>
        <p:spPr>
          <a:xfrm rot="5400000">
            <a:off x="4114799" y="-1171785"/>
            <a:ext cx="4023360" cy="100583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91440" lvl="0" indent="35560" algn="l" rtl="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Font typeface="Calibri"/>
              <a:buChar char=" "/>
              <a:defRPr/>
            </a:lvl1pPr>
            <a:lvl2pPr marL="384048" lvl="1" indent="-79248" algn="l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2pPr>
            <a:lvl3pPr marL="566928" lvl="2" indent="-97027" algn="l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3pPr>
            <a:lvl4pPr marL="749808" lvl="3" indent="-102108" algn="l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4pPr>
            <a:lvl5pPr marL="932688" lvl="4" indent="-94488" algn="l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5pPr>
            <a:lvl6pPr marL="1100000" lvl="5" indent="-147500" algn="l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6pPr>
            <a:lvl7pPr marL="1300000" lvl="6" indent="-144300" algn="l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7pPr>
            <a:lvl8pPr marL="1500000" lvl="7" indent="-141100" algn="l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8pPr>
            <a:lvl9pPr marL="1699999" lvl="8" indent="-150599" algn="l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9pPr>
          </a:lstStyle>
          <a:p>
            <a:endParaRPr/>
          </a:p>
        </p:txBody>
      </p:sp>
      <p:sp>
        <p:nvSpPr>
          <p:cNvPr id="86" name="Shape 86"/>
          <p:cNvSpPr txBox="1">
            <a:spLocks noGrp="1"/>
          </p:cNvSpPr>
          <p:nvPr>
            <p:ph type="dt" idx="10"/>
          </p:nvPr>
        </p:nvSpPr>
        <p:spPr>
          <a:xfrm>
            <a:off x="1097279" y="6459785"/>
            <a:ext cx="2472271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defRPr/>
            </a:lvl1pPr>
            <a:lvl2pPr marL="457200" marR="0" lvl="1" indent="0" algn="l" rtl="0">
              <a:spcBef>
                <a:spcPts val="0"/>
              </a:spcBef>
              <a:defRPr/>
            </a:lvl2pPr>
            <a:lvl3pPr marL="914400" marR="0" lvl="2" indent="0" algn="l" rtl="0">
              <a:spcBef>
                <a:spcPts val="0"/>
              </a:spcBef>
              <a:defRPr/>
            </a:lvl3pPr>
            <a:lvl4pPr marL="1371600" marR="0" lvl="3" indent="0" algn="l" rtl="0">
              <a:spcBef>
                <a:spcPts val="0"/>
              </a:spcBef>
              <a:defRPr/>
            </a:lvl4pPr>
            <a:lvl5pPr marL="1828800" marR="0" lvl="4" indent="0" algn="l" rtl="0">
              <a:spcBef>
                <a:spcPts val="0"/>
              </a:spcBef>
              <a:defRPr/>
            </a:lvl5pPr>
            <a:lvl6pPr marL="2286000" marR="0" lvl="5" indent="0" algn="l" rtl="0">
              <a:spcBef>
                <a:spcPts val="0"/>
              </a:spcBef>
              <a:defRPr/>
            </a:lvl6pPr>
            <a:lvl7pPr marL="2743200" marR="0" lvl="6" indent="0" algn="l" rtl="0">
              <a:spcBef>
                <a:spcPts val="0"/>
              </a:spcBef>
              <a:defRPr/>
            </a:lvl7pPr>
            <a:lvl8pPr marL="3200400" marR="0" lvl="7" indent="0" algn="l" rtl="0">
              <a:spcBef>
                <a:spcPts val="0"/>
              </a:spcBef>
              <a:defRPr/>
            </a:lvl8pPr>
            <a:lvl9pPr marL="3657600" marR="0" lvl="8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87" name="Shape 87"/>
          <p:cNvSpPr txBox="1">
            <a:spLocks noGrp="1"/>
          </p:cNvSpPr>
          <p:nvPr>
            <p:ph type="ftr" idx="11"/>
          </p:nvPr>
        </p:nvSpPr>
        <p:spPr>
          <a:xfrm>
            <a:off x="3686185" y="6459785"/>
            <a:ext cx="4822803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defRPr/>
            </a:lvl1pPr>
            <a:lvl2pPr marL="457200" marR="0" lvl="1" indent="0" algn="l" rtl="0">
              <a:spcBef>
                <a:spcPts val="0"/>
              </a:spcBef>
              <a:defRPr/>
            </a:lvl2pPr>
            <a:lvl3pPr marL="914400" marR="0" lvl="2" indent="0" algn="l" rtl="0">
              <a:spcBef>
                <a:spcPts val="0"/>
              </a:spcBef>
              <a:defRPr/>
            </a:lvl3pPr>
            <a:lvl4pPr marL="1371600" marR="0" lvl="3" indent="0" algn="l" rtl="0">
              <a:spcBef>
                <a:spcPts val="0"/>
              </a:spcBef>
              <a:defRPr/>
            </a:lvl4pPr>
            <a:lvl5pPr marL="1828800" marR="0" lvl="4" indent="0" algn="l" rtl="0">
              <a:spcBef>
                <a:spcPts val="0"/>
              </a:spcBef>
              <a:defRPr/>
            </a:lvl5pPr>
            <a:lvl6pPr marL="2286000" marR="0" lvl="5" indent="0" algn="l" rtl="0">
              <a:spcBef>
                <a:spcPts val="0"/>
              </a:spcBef>
              <a:defRPr/>
            </a:lvl6pPr>
            <a:lvl7pPr marL="2743200" marR="0" lvl="6" indent="0" algn="l" rtl="0">
              <a:spcBef>
                <a:spcPts val="0"/>
              </a:spcBef>
              <a:defRPr/>
            </a:lvl7pPr>
            <a:lvl8pPr marL="3200400" marR="0" lvl="7" indent="0" algn="l" rtl="0">
              <a:spcBef>
                <a:spcPts val="0"/>
              </a:spcBef>
              <a:defRPr/>
            </a:lvl8pPr>
            <a:lvl9pPr marL="3657600" marR="0" lvl="8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88" name="Shape 88"/>
          <p:cNvSpPr txBox="1">
            <a:spLocks noGrp="1"/>
          </p:cNvSpPr>
          <p:nvPr>
            <p:ph type="sldNum" idx="12"/>
          </p:nvPr>
        </p:nvSpPr>
        <p:spPr>
          <a:xfrm>
            <a:off x="9900457" y="6459785"/>
            <a:ext cx="1312024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05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en-US" sz="105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>
  <p:cSld name="Vertical Title and Text"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Shape 90"/>
          <p:cNvSpPr/>
          <p:nvPr/>
        </p:nvSpPr>
        <p:spPr>
          <a:xfrm>
            <a:off x="3175" y="6400800"/>
            <a:ext cx="12188824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91" name="Shape 91"/>
          <p:cNvSpPr/>
          <p:nvPr/>
        </p:nvSpPr>
        <p:spPr>
          <a:xfrm>
            <a:off x="15" y="6334316"/>
            <a:ext cx="12188824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92" name="Shape 92"/>
          <p:cNvSpPr txBox="1">
            <a:spLocks noGrp="1"/>
          </p:cNvSpPr>
          <p:nvPr>
            <p:ph type="title"/>
          </p:nvPr>
        </p:nvSpPr>
        <p:spPr>
          <a:xfrm rot="5400000">
            <a:off x="7160639" y="1979038"/>
            <a:ext cx="5757421" cy="26288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lvl="0" algn="l" rtl="0">
              <a:lnSpc>
                <a:spcPct val="85000"/>
              </a:lnSpc>
              <a:spcBef>
                <a:spcPts val="0"/>
              </a:spcBef>
              <a:buClr>
                <a:srgbClr val="3F3F3F"/>
              </a:buClr>
              <a:buFont typeface="Calibri"/>
              <a:buNone/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 rot="5400000">
            <a:off x="1826639" y="-573660"/>
            <a:ext cx="5757422" cy="77342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91440" lvl="0" indent="35560" algn="l" rtl="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Font typeface="Calibri"/>
              <a:buChar char=" "/>
              <a:defRPr/>
            </a:lvl1pPr>
            <a:lvl2pPr marL="384048" lvl="1" indent="-79248" algn="l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2pPr>
            <a:lvl3pPr marL="566928" lvl="2" indent="-97027" algn="l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3pPr>
            <a:lvl4pPr marL="749808" lvl="3" indent="-102108" algn="l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4pPr>
            <a:lvl5pPr marL="932688" lvl="4" indent="-94488" algn="l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5pPr>
            <a:lvl6pPr marL="1100000" lvl="5" indent="-147500" algn="l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6pPr>
            <a:lvl7pPr marL="1300000" lvl="6" indent="-144300" algn="l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7pPr>
            <a:lvl8pPr marL="1500000" lvl="7" indent="-141100" algn="l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8pPr>
            <a:lvl9pPr marL="1699999" lvl="8" indent="-150599" algn="l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9pPr>
          </a:lstStyle>
          <a:p>
            <a:endParaRPr/>
          </a:p>
        </p:txBody>
      </p:sp>
      <p:sp>
        <p:nvSpPr>
          <p:cNvPr id="94" name="Shape 94"/>
          <p:cNvSpPr txBox="1">
            <a:spLocks noGrp="1"/>
          </p:cNvSpPr>
          <p:nvPr>
            <p:ph type="dt" idx="10"/>
          </p:nvPr>
        </p:nvSpPr>
        <p:spPr>
          <a:xfrm>
            <a:off x="1097279" y="6459785"/>
            <a:ext cx="2472271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defRPr/>
            </a:lvl1pPr>
            <a:lvl2pPr marL="457200" marR="0" lvl="1" indent="0" algn="l" rtl="0">
              <a:spcBef>
                <a:spcPts val="0"/>
              </a:spcBef>
              <a:defRPr/>
            </a:lvl2pPr>
            <a:lvl3pPr marL="914400" marR="0" lvl="2" indent="0" algn="l" rtl="0">
              <a:spcBef>
                <a:spcPts val="0"/>
              </a:spcBef>
              <a:defRPr/>
            </a:lvl3pPr>
            <a:lvl4pPr marL="1371600" marR="0" lvl="3" indent="0" algn="l" rtl="0">
              <a:spcBef>
                <a:spcPts val="0"/>
              </a:spcBef>
              <a:defRPr/>
            </a:lvl4pPr>
            <a:lvl5pPr marL="1828800" marR="0" lvl="4" indent="0" algn="l" rtl="0">
              <a:spcBef>
                <a:spcPts val="0"/>
              </a:spcBef>
              <a:defRPr/>
            </a:lvl5pPr>
            <a:lvl6pPr marL="2286000" marR="0" lvl="5" indent="0" algn="l" rtl="0">
              <a:spcBef>
                <a:spcPts val="0"/>
              </a:spcBef>
              <a:defRPr/>
            </a:lvl6pPr>
            <a:lvl7pPr marL="2743200" marR="0" lvl="6" indent="0" algn="l" rtl="0">
              <a:spcBef>
                <a:spcPts val="0"/>
              </a:spcBef>
              <a:defRPr/>
            </a:lvl7pPr>
            <a:lvl8pPr marL="3200400" marR="0" lvl="7" indent="0" algn="l" rtl="0">
              <a:spcBef>
                <a:spcPts val="0"/>
              </a:spcBef>
              <a:defRPr/>
            </a:lvl8pPr>
            <a:lvl9pPr marL="3657600" marR="0" lvl="8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95" name="Shape 95"/>
          <p:cNvSpPr txBox="1">
            <a:spLocks noGrp="1"/>
          </p:cNvSpPr>
          <p:nvPr>
            <p:ph type="ftr" idx="11"/>
          </p:nvPr>
        </p:nvSpPr>
        <p:spPr>
          <a:xfrm>
            <a:off x="3686185" y="6459785"/>
            <a:ext cx="4822803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defRPr/>
            </a:lvl1pPr>
            <a:lvl2pPr marL="457200" marR="0" lvl="1" indent="0" algn="l" rtl="0">
              <a:spcBef>
                <a:spcPts val="0"/>
              </a:spcBef>
              <a:defRPr/>
            </a:lvl2pPr>
            <a:lvl3pPr marL="914400" marR="0" lvl="2" indent="0" algn="l" rtl="0">
              <a:spcBef>
                <a:spcPts val="0"/>
              </a:spcBef>
              <a:defRPr/>
            </a:lvl3pPr>
            <a:lvl4pPr marL="1371600" marR="0" lvl="3" indent="0" algn="l" rtl="0">
              <a:spcBef>
                <a:spcPts val="0"/>
              </a:spcBef>
              <a:defRPr/>
            </a:lvl4pPr>
            <a:lvl5pPr marL="1828800" marR="0" lvl="4" indent="0" algn="l" rtl="0">
              <a:spcBef>
                <a:spcPts val="0"/>
              </a:spcBef>
              <a:defRPr/>
            </a:lvl5pPr>
            <a:lvl6pPr marL="2286000" marR="0" lvl="5" indent="0" algn="l" rtl="0">
              <a:spcBef>
                <a:spcPts val="0"/>
              </a:spcBef>
              <a:defRPr/>
            </a:lvl6pPr>
            <a:lvl7pPr marL="2743200" marR="0" lvl="6" indent="0" algn="l" rtl="0">
              <a:spcBef>
                <a:spcPts val="0"/>
              </a:spcBef>
              <a:defRPr/>
            </a:lvl7pPr>
            <a:lvl8pPr marL="3200400" marR="0" lvl="7" indent="0" algn="l" rtl="0">
              <a:spcBef>
                <a:spcPts val="0"/>
              </a:spcBef>
              <a:defRPr/>
            </a:lvl8pPr>
            <a:lvl9pPr marL="3657600" marR="0" lvl="8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96" name="Shape 96"/>
          <p:cNvSpPr txBox="1">
            <a:spLocks noGrp="1"/>
          </p:cNvSpPr>
          <p:nvPr>
            <p:ph type="sldNum" idx="12"/>
          </p:nvPr>
        </p:nvSpPr>
        <p:spPr>
          <a:xfrm>
            <a:off x="9900457" y="6459785"/>
            <a:ext cx="1312024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05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en-US" sz="105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Shape 24"/>
          <p:cNvSpPr txBox="1">
            <a:spLocks noGrp="1"/>
          </p:cNvSpPr>
          <p:nvPr>
            <p:ph type="title"/>
          </p:nvPr>
        </p:nvSpPr>
        <p:spPr>
          <a:xfrm>
            <a:off x="1097279" y="286603"/>
            <a:ext cx="10058399" cy="1450756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lvl="0" rtl="0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5" name="Shape 25"/>
          <p:cNvSpPr txBox="1">
            <a:spLocks noGrp="1"/>
          </p:cNvSpPr>
          <p:nvPr>
            <p:ph type="body" idx="1"/>
          </p:nvPr>
        </p:nvSpPr>
        <p:spPr>
          <a:xfrm>
            <a:off x="1097279" y="1845733"/>
            <a:ext cx="10058399" cy="402336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91440" lvl="0" indent="35560" algn="l" rtl="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Font typeface="Calibri"/>
              <a:buChar char=" "/>
              <a:defRPr/>
            </a:lvl1pPr>
            <a:lvl2pPr marL="384048" lvl="1" indent="-79248" algn="l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2pPr>
            <a:lvl3pPr marL="566928" lvl="2" indent="-97027" algn="l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3pPr>
            <a:lvl4pPr marL="749808" lvl="3" indent="-102108" algn="l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4pPr>
            <a:lvl5pPr marL="932688" lvl="4" indent="-94488" algn="l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5pPr>
            <a:lvl6pPr marL="1100000" lvl="5" indent="-147500" algn="l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6pPr>
            <a:lvl7pPr marL="1300000" lvl="6" indent="-144300" algn="l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7pPr>
            <a:lvl8pPr marL="1500000" lvl="7" indent="-141100" algn="l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8pPr>
            <a:lvl9pPr marL="1699999" lvl="8" indent="-150599" algn="l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9pPr>
          </a:lstStyle>
          <a:p>
            <a:endParaRPr/>
          </a:p>
        </p:txBody>
      </p:sp>
      <p:sp>
        <p:nvSpPr>
          <p:cNvPr id="26" name="Shape 26"/>
          <p:cNvSpPr txBox="1">
            <a:spLocks noGrp="1"/>
          </p:cNvSpPr>
          <p:nvPr>
            <p:ph type="dt" idx="10"/>
          </p:nvPr>
        </p:nvSpPr>
        <p:spPr>
          <a:xfrm>
            <a:off x="1097279" y="6459785"/>
            <a:ext cx="2472271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defRPr/>
            </a:lvl1pPr>
            <a:lvl2pPr marL="457200" marR="0" lvl="1" indent="0" algn="l" rtl="0">
              <a:spcBef>
                <a:spcPts val="0"/>
              </a:spcBef>
              <a:defRPr/>
            </a:lvl2pPr>
            <a:lvl3pPr marL="914400" marR="0" lvl="2" indent="0" algn="l" rtl="0">
              <a:spcBef>
                <a:spcPts val="0"/>
              </a:spcBef>
              <a:defRPr/>
            </a:lvl3pPr>
            <a:lvl4pPr marL="1371600" marR="0" lvl="3" indent="0" algn="l" rtl="0">
              <a:spcBef>
                <a:spcPts val="0"/>
              </a:spcBef>
              <a:defRPr/>
            </a:lvl4pPr>
            <a:lvl5pPr marL="1828800" marR="0" lvl="4" indent="0" algn="l" rtl="0">
              <a:spcBef>
                <a:spcPts val="0"/>
              </a:spcBef>
              <a:defRPr/>
            </a:lvl5pPr>
            <a:lvl6pPr marL="2286000" marR="0" lvl="5" indent="0" algn="l" rtl="0">
              <a:spcBef>
                <a:spcPts val="0"/>
              </a:spcBef>
              <a:defRPr/>
            </a:lvl6pPr>
            <a:lvl7pPr marL="2743200" marR="0" lvl="6" indent="0" algn="l" rtl="0">
              <a:spcBef>
                <a:spcPts val="0"/>
              </a:spcBef>
              <a:defRPr/>
            </a:lvl7pPr>
            <a:lvl8pPr marL="3200400" marR="0" lvl="7" indent="0" algn="l" rtl="0">
              <a:spcBef>
                <a:spcPts val="0"/>
              </a:spcBef>
              <a:defRPr/>
            </a:lvl8pPr>
            <a:lvl9pPr marL="3657600" marR="0" lvl="8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7" name="Shape 27"/>
          <p:cNvSpPr txBox="1">
            <a:spLocks noGrp="1"/>
          </p:cNvSpPr>
          <p:nvPr>
            <p:ph type="ftr" idx="11"/>
          </p:nvPr>
        </p:nvSpPr>
        <p:spPr>
          <a:xfrm>
            <a:off x="3686185" y="6459785"/>
            <a:ext cx="4822803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defRPr/>
            </a:lvl1pPr>
            <a:lvl2pPr marL="457200" marR="0" lvl="1" indent="0" algn="l" rtl="0">
              <a:spcBef>
                <a:spcPts val="0"/>
              </a:spcBef>
              <a:defRPr/>
            </a:lvl2pPr>
            <a:lvl3pPr marL="914400" marR="0" lvl="2" indent="0" algn="l" rtl="0">
              <a:spcBef>
                <a:spcPts val="0"/>
              </a:spcBef>
              <a:defRPr/>
            </a:lvl3pPr>
            <a:lvl4pPr marL="1371600" marR="0" lvl="3" indent="0" algn="l" rtl="0">
              <a:spcBef>
                <a:spcPts val="0"/>
              </a:spcBef>
              <a:defRPr/>
            </a:lvl4pPr>
            <a:lvl5pPr marL="1828800" marR="0" lvl="4" indent="0" algn="l" rtl="0">
              <a:spcBef>
                <a:spcPts val="0"/>
              </a:spcBef>
              <a:defRPr/>
            </a:lvl5pPr>
            <a:lvl6pPr marL="2286000" marR="0" lvl="5" indent="0" algn="l" rtl="0">
              <a:spcBef>
                <a:spcPts val="0"/>
              </a:spcBef>
              <a:defRPr/>
            </a:lvl6pPr>
            <a:lvl7pPr marL="2743200" marR="0" lvl="6" indent="0" algn="l" rtl="0">
              <a:spcBef>
                <a:spcPts val="0"/>
              </a:spcBef>
              <a:defRPr/>
            </a:lvl7pPr>
            <a:lvl8pPr marL="3200400" marR="0" lvl="7" indent="0" algn="l" rtl="0">
              <a:spcBef>
                <a:spcPts val="0"/>
              </a:spcBef>
              <a:defRPr/>
            </a:lvl8pPr>
            <a:lvl9pPr marL="3657600" marR="0" lvl="8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8" name="Shape 28"/>
          <p:cNvSpPr txBox="1">
            <a:spLocks noGrp="1"/>
          </p:cNvSpPr>
          <p:nvPr>
            <p:ph type="sldNum" idx="12"/>
          </p:nvPr>
        </p:nvSpPr>
        <p:spPr>
          <a:xfrm>
            <a:off x="9900457" y="6459785"/>
            <a:ext cx="1312024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05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en-US" sz="105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Section Header">
    <p:bg>
      <p:bgPr>
        <a:solidFill>
          <a:schemeClr val="lt1"/>
        </a:solidFill>
        <a:effectLst/>
      </p:bgPr>
    </p:bg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Shape 30"/>
          <p:cNvSpPr/>
          <p:nvPr/>
        </p:nvSpPr>
        <p:spPr>
          <a:xfrm>
            <a:off x="3175" y="6400800"/>
            <a:ext cx="12188824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1" name="Shape 31"/>
          <p:cNvSpPr/>
          <p:nvPr/>
        </p:nvSpPr>
        <p:spPr>
          <a:xfrm>
            <a:off x="15" y="6334316"/>
            <a:ext cx="12188824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2" name="Shape 32"/>
          <p:cNvSpPr txBox="1">
            <a:spLocks noGrp="1"/>
          </p:cNvSpPr>
          <p:nvPr>
            <p:ph type="title"/>
          </p:nvPr>
        </p:nvSpPr>
        <p:spPr>
          <a:xfrm>
            <a:off x="1097279" y="758952"/>
            <a:ext cx="10058399" cy="356615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lvl="0" rtl="0">
              <a:lnSpc>
                <a:spcPct val="85000"/>
              </a:lnSpc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33" name="Shape 33"/>
          <p:cNvSpPr txBox="1">
            <a:spLocks noGrp="1"/>
          </p:cNvSpPr>
          <p:nvPr>
            <p:ph type="body" idx="1"/>
          </p:nvPr>
        </p:nvSpPr>
        <p:spPr>
          <a:xfrm>
            <a:off x="1097279" y="4453128"/>
            <a:ext cx="10058399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lvl="0" indent="0" rtl="0">
              <a:spcBef>
                <a:spcPts val="0"/>
              </a:spcBef>
              <a:buClr>
                <a:schemeClr val="dk2"/>
              </a:buClr>
              <a:buFont typeface="Calibri"/>
              <a:buNone/>
              <a:defRPr/>
            </a:lvl1pPr>
            <a:lvl2pPr marL="457200" lvl="1" indent="0" rtl="0">
              <a:spcBef>
                <a:spcPts val="0"/>
              </a:spcBef>
              <a:buClr>
                <a:srgbClr val="888888"/>
              </a:buClr>
              <a:buFont typeface="Calibri"/>
              <a:buNone/>
              <a:defRPr/>
            </a:lvl2pPr>
            <a:lvl3pPr marL="914400" lvl="2" indent="0" rtl="0">
              <a:spcBef>
                <a:spcPts val="0"/>
              </a:spcBef>
              <a:buClr>
                <a:srgbClr val="888888"/>
              </a:buClr>
              <a:buFont typeface="Calibri"/>
              <a:buNone/>
              <a:defRPr/>
            </a:lvl3pPr>
            <a:lvl4pPr marL="1371600" lvl="3" indent="0" rtl="0">
              <a:spcBef>
                <a:spcPts val="0"/>
              </a:spcBef>
              <a:buClr>
                <a:srgbClr val="888888"/>
              </a:buClr>
              <a:buFont typeface="Calibri"/>
              <a:buNone/>
              <a:defRPr/>
            </a:lvl4pPr>
            <a:lvl5pPr marL="1828800" lvl="4" indent="0" rtl="0">
              <a:spcBef>
                <a:spcPts val="0"/>
              </a:spcBef>
              <a:buClr>
                <a:srgbClr val="888888"/>
              </a:buClr>
              <a:buFont typeface="Calibri"/>
              <a:buNone/>
              <a:defRPr/>
            </a:lvl5pPr>
            <a:lvl6pPr marL="2286000" lvl="5" indent="0" rtl="0">
              <a:spcBef>
                <a:spcPts val="0"/>
              </a:spcBef>
              <a:buClr>
                <a:srgbClr val="888888"/>
              </a:buClr>
              <a:buFont typeface="Calibri"/>
              <a:buNone/>
              <a:defRPr/>
            </a:lvl6pPr>
            <a:lvl7pPr marL="2743200" lvl="6" indent="0" rtl="0">
              <a:spcBef>
                <a:spcPts val="0"/>
              </a:spcBef>
              <a:buClr>
                <a:srgbClr val="888888"/>
              </a:buClr>
              <a:buFont typeface="Calibri"/>
              <a:buNone/>
              <a:defRPr/>
            </a:lvl7pPr>
            <a:lvl8pPr marL="3200400" lvl="7" indent="0" rtl="0">
              <a:spcBef>
                <a:spcPts val="0"/>
              </a:spcBef>
              <a:buClr>
                <a:srgbClr val="888888"/>
              </a:buClr>
              <a:buFont typeface="Calibri"/>
              <a:buNone/>
              <a:defRPr/>
            </a:lvl8pPr>
            <a:lvl9pPr marL="3657600" lvl="8" indent="0" rtl="0">
              <a:spcBef>
                <a:spcPts val="0"/>
              </a:spcBef>
              <a:buClr>
                <a:srgbClr val="888888"/>
              </a:buClr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34" name="Shape 34"/>
          <p:cNvSpPr txBox="1">
            <a:spLocks noGrp="1"/>
          </p:cNvSpPr>
          <p:nvPr>
            <p:ph type="dt" idx="10"/>
          </p:nvPr>
        </p:nvSpPr>
        <p:spPr>
          <a:xfrm>
            <a:off x="1097279" y="6459785"/>
            <a:ext cx="2472271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defRPr/>
            </a:lvl1pPr>
            <a:lvl2pPr marL="457200" marR="0" lvl="1" indent="0" algn="l" rtl="0">
              <a:spcBef>
                <a:spcPts val="0"/>
              </a:spcBef>
              <a:defRPr/>
            </a:lvl2pPr>
            <a:lvl3pPr marL="914400" marR="0" lvl="2" indent="0" algn="l" rtl="0">
              <a:spcBef>
                <a:spcPts val="0"/>
              </a:spcBef>
              <a:defRPr/>
            </a:lvl3pPr>
            <a:lvl4pPr marL="1371600" marR="0" lvl="3" indent="0" algn="l" rtl="0">
              <a:spcBef>
                <a:spcPts val="0"/>
              </a:spcBef>
              <a:defRPr/>
            </a:lvl4pPr>
            <a:lvl5pPr marL="1828800" marR="0" lvl="4" indent="0" algn="l" rtl="0">
              <a:spcBef>
                <a:spcPts val="0"/>
              </a:spcBef>
              <a:defRPr/>
            </a:lvl5pPr>
            <a:lvl6pPr marL="2286000" marR="0" lvl="5" indent="0" algn="l" rtl="0">
              <a:spcBef>
                <a:spcPts val="0"/>
              </a:spcBef>
              <a:defRPr/>
            </a:lvl6pPr>
            <a:lvl7pPr marL="2743200" marR="0" lvl="6" indent="0" algn="l" rtl="0">
              <a:spcBef>
                <a:spcPts val="0"/>
              </a:spcBef>
              <a:defRPr/>
            </a:lvl7pPr>
            <a:lvl8pPr marL="3200400" marR="0" lvl="7" indent="0" algn="l" rtl="0">
              <a:spcBef>
                <a:spcPts val="0"/>
              </a:spcBef>
              <a:defRPr/>
            </a:lvl8pPr>
            <a:lvl9pPr marL="3657600" marR="0" lvl="8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35" name="Shape 35"/>
          <p:cNvSpPr txBox="1">
            <a:spLocks noGrp="1"/>
          </p:cNvSpPr>
          <p:nvPr>
            <p:ph type="ftr" idx="11"/>
          </p:nvPr>
        </p:nvSpPr>
        <p:spPr>
          <a:xfrm>
            <a:off x="3686185" y="6459785"/>
            <a:ext cx="4822803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defRPr/>
            </a:lvl1pPr>
            <a:lvl2pPr marL="457200" marR="0" lvl="1" indent="0" algn="l" rtl="0">
              <a:spcBef>
                <a:spcPts val="0"/>
              </a:spcBef>
              <a:defRPr/>
            </a:lvl2pPr>
            <a:lvl3pPr marL="914400" marR="0" lvl="2" indent="0" algn="l" rtl="0">
              <a:spcBef>
                <a:spcPts val="0"/>
              </a:spcBef>
              <a:defRPr/>
            </a:lvl3pPr>
            <a:lvl4pPr marL="1371600" marR="0" lvl="3" indent="0" algn="l" rtl="0">
              <a:spcBef>
                <a:spcPts val="0"/>
              </a:spcBef>
              <a:defRPr/>
            </a:lvl4pPr>
            <a:lvl5pPr marL="1828800" marR="0" lvl="4" indent="0" algn="l" rtl="0">
              <a:spcBef>
                <a:spcPts val="0"/>
              </a:spcBef>
              <a:defRPr/>
            </a:lvl5pPr>
            <a:lvl6pPr marL="2286000" marR="0" lvl="5" indent="0" algn="l" rtl="0">
              <a:spcBef>
                <a:spcPts val="0"/>
              </a:spcBef>
              <a:defRPr/>
            </a:lvl6pPr>
            <a:lvl7pPr marL="2743200" marR="0" lvl="6" indent="0" algn="l" rtl="0">
              <a:spcBef>
                <a:spcPts val="0"/>
              </a:spcBef>
              <a:defRPr/>
            </a:lvl7pPr>
            <a:lvl8pPr marL="3200400" marR="0" lvl="7" indent="0" algn="l" rtl="0">
              <a:spcBef>
                <a:spcPts val="0"/>
              </a:spcBef>
              <a:defRPr/>
            </a:lvl8pPr>
            <a:lvl9pPr marL="3657600" marR="0" lvl="8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36" name="Shape 36"/>
          <p:cNvSpPr txBox="1">
            <a:spLocks noGrp="1"/>
          </p:cNvSpPr>
          <p:nvPr>
            <p:ph type="sldNum" idx="12"/>
          </p:nvPr>
        </p:nvSpPr>
        <p:spPr>
          <a:xfrm>
            <a:off x="9900457" y="6459785"/>
            <a:ext cx="1312024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05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en-US" sz="105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37" name="Shape 37"/>
          <p:cNvCxnSpPr/>
          <p:nvPr/>
        </p:nvCxnSpPr>
        <p:spPr>
          <a:xfrm>
            <a:off x="1207658" y="4343400"/>
            <a:ext cx="9875520" cy="0"/>
          </a:xfrm>
          <a:prstGeom prst="straightConnector1">
            <a:avLst/>
          </a:prstGeom>
          <a:noFill/>
          <a:ln w="9525" cap="flat" cmpd="sng">
            <a:solidFill>
              <a:srgbClr val="7F7F7F"/>
            </a:solidFill>
            <a:prstDash val="solid"/>
            <a:round/>
            <a:headEnd type="none" w="med" len="med"/>
            <a:tailEnd type="none" w="med" len="med"/>
          </a:ln>
        </p:spPr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Two Content">
    <p:spTree>
      <p:nvGrpSpPr>
        <p:cNvPr id="1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Shape 39"/>
          <p:cNvSpPr txBox="1">
            <a:spLocks noGrp="1"/>
          </p:cNvSpPr>
          <p:nvPr>
            <p:ph type="title"/>
          </p:nvPr>
        </p:nvSpPr>
        <p:spPr>
          <a:xfrm>
            <a:off x="1097279" y="286603"/>
            <a:ext cx="10058399" cy="1450756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lvl="0" algn="l" rtl="0">
              <a:lnSpc>
                <a:spcPct val="85000"/>
              </a:lnSpc>
              <a:spcBef>
                <a:spcPts val="0"/>
              </a:spcBef>
              <a:buClr>
                <a:srgbClr val="3F3F3F"/>
              </a:buClr>
              <a:buFont typeface="Calibri"/>
              <a:buNone/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0" name="Shape 40"/>
          <p:cNvSpPr txBox="1">
            <a:spLocks noGrp="1"/>
          </p:cNvSpPr>
          <p:nvPr>
            <p:ph type="body" idx="1"/>
          </p:nvPr>
        </p:nvSpPr>
        <p:spPr>
          <a:xfrm>
            <a:off x="1097279" y="1845733"/>
            <a:ext cx="4937760" cy="402336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91440" lvl="0" indent="35560" algn="l" rtl="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Font typeface="Calibri"/>
              <a:buChar char=" "/>
              <a:defRPr/>
            </a:lvl1pPr>
            <a:lvl2pPr marL="384048" lvl="1" indent="-79248" algn="l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2pPr>
            <a:lvl3pPr marL="566928" lvl="2" indent="-97027" algn="l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3pPr>
            <a:lvl4pPr marL="749808" lvl="3" indent="-102108" algn="l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4pPr>
            <a:lvl5pPr marL="932688" lvl="4" indent="-94488" algn="l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5pPr>
            <a:lvl6pPr marL="1100000" lvl="5" indent="-147500" algn="l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6pPr>
            <a:lvl7pPr marL="1300000" lvl="6" indent="-144300" algn="l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7pPr>
            <a:lvl8pPr marL="1500000" lvl="7" indent="-141100" algn="l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8pPr>
            <a:lvl9pPr marL="1699999" lvl="8" indent="-150599" algn="l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9pPr>
          </a:lstStyle>
          <a:p>
            <a:endParaRPr/>
          </a:p>
        </p:txBody>
      </p:sp>
      <p:sp>
        <p:nvSpPr>
          <p:cNvPr id="41" name="Shape 41"/>
          <p:cNvSpPr txBox="1">
            <a:spLocks noGrp="1"/>
          </p:cNvSpPr>
          <p:nvPr>
            <p:ph type="body" idx="2"/>
          </p:nvPr>
        </p:nvSpPr>
        <p:spPr>
          <a:xfrm>
            <a:off x="6217919" y="1845734"/>
            <a:ext cx="4937760" cy="402336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91440" lvl="0" indent="35560" algn="l" rtl="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Font typeface="Calibri"/>
              <a:buChar char=" "/>
              <a:defRPr/>
            </a:lvl1pPr>
            <a:lvl2pPr marL="384048" lvl="1" indent="-79248" algn="l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2pPr>
            <a:lvl3pPr marL="566928" lvl="2" indent="-97027" algn="l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3pPr>
            <a:lvl4pPr marL="749808" lvl="3" indent="-102108" algn="l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4pPr>
            <a:lvl5pPr marL="932688" lvl="4" indent="-94488" algn="l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5pPr>
            <a:lvl6pPr marL="1100000" lvl="5" indent="-147500" algn="l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6pPr>
            <a:lvl7pPr marL="1300000" lvl="6" indent="-144300" algn="l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7pPr>
            <a:lvl8pPr marL="1500000" lvl="7" indent="-141100" algn="l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8pPr>
            <a:lvl9pPr marL="1699999" lvl="8" indent="-150599" algn="l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9pPr>
          </a:lstStyle>
          <a:p>
            <a:endParaRPr/>
          </a:p>
        </p:txBody>
      </p:sp>
      <p:sp>
        <p:nvSpPr>
          <p:cNvPr id="42" name="Shape 42"/>
          <p:cNvSpPr txBox="1">
            <a:spLocks noGrp="1"/>
          </p:cNvSpPr>
          <p:nvPr>
            <p:ph type="dt" idx="10"/>
          </p:nvPr>
        </p:nvSpPr>
        <p:spPr>
          <a:xfrm>
            <a:off x="1097279" y="6459785"/>
            <a:ext cx="2472271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defRPr/>
            </a:lvl1pPr>
            <a:lvl2pPr marL="457200" marR="0" lvl="1" indent="0" algn="l" rtl="0">
              <a:spcBef>
                <a:spcPts val="0"/>
              </a:spcBef>
              <a:defRPr/>
            </a:lvl2pPr>
            <a:lvl3pPr marL="914400" marR="0" lvl="2" indent="0" algn="l" rtl="0">
              <a:spcBef>
                <a:spcPts val="0"/>
              </a:spcBef>
              <a:defRPr/>
            </a:lvl3pPr>
            <a:lvl4pPr marL="1371600" marR="0" lvl="3" indent="0" algn="l" rtl="0">
              <a:spcBef>
                <a:spcPts val="0"/>
              </a:spcBef>
              <a:defRPr/>
            </a:lvl4pPr>
            <a:lvl5pPr marL="1828800" marR="0" lvl="4" indent="0" algn="l" rtl="0">
              <a:spcBef>
                <a:spcPts val="0"/>
              </a:spcBef>
              <a:defRPr/>
            </a:lvl5pPr>
            <a:lvl6pPr marL="2286000" marR="0" lvl="5" indent="0" algn="l" rtl="0">
              <a:spcBef>
                <a:spcPts val="0"/>
              </a:spcBef>
              <a:defRPr/>
            </a:lvl6pPr>
            <a:lvl7pPr marL="2743200" marR="0" lvl="6" indent="0" algn="l" rtl="0">
              <a:spcBef>
                <a:spcPts val="0"/>
              </a:spcBef>
              <a:defRPr/>
            </a:lvl7pPr>
            <a:lvl8pPr marL="3200400" marR="0" lvl="7" indent="0" algn="l" rtl="0">
              <a:spcBef>
                <a:spcPts val="0"/>
              </a:spcBef>
              <a:defRPr/>
            </a:lvl8pPr>
            <a:lvl9pPr marL="3657600" marR="0" lvl="8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3" name="Shape 43"/>
          <p:cNvSpPr txBox="1">
            <a:spLocks noGrp="1"/>
          </p:cNvSpPr>
          <p:nvPr>
            <p:ph type="ftr" idx="11"/>
          </p:nvPr>
        </p:nvSpPr>
        <p:spPr>
          <a:xfrm>
            <a:off x="3686185" y="6459785"/>
            <a:ext cx="4822803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defRPr/>
            </a:lvl1pPr>
            <a:lvl2pPr marL="457200" marR="0" lvl="1" indent="0" algn="l" rtl="0">
              <a:spcBef>
                <a:spcPts val="0"/>
              </a:spcBef>
              <a:defRPr/>
            </a:lvl2pPr>
            <a:lvl3pPr marL="914400" marR="0" lvl="2" indent="0" algn="l" rtl="0">
              <a:spcBef>
                <a:spcPts val="0"/>
              </a:spcBef>
              <a:defRPr/>
            </a:lvl3pPr>
            <a:lvl4pPr marL="1371600" marR="0" lvl="3" indent="0" algn="l" rtl="0">
              <a:spcBef>
                <a:spcPts val="0"/>
              </a:spcBef>
              <a:defRPr/>
            </a:lvl4pPr>
            <a:lvl5pPr marL="1828800" marR="0" lvl="4" indent="0" algn="l" rtl="0">
              <a:spcBef>
                <a:spcPts val="0"/>
              </a:spcBef>
              <a:defRPr/>
            </a:lvl5pPr>
            <a:lvl6pPr marL="2286000" marR="0" lvl="5" indent="0" algn="l" rtl="0">
              <a:spcBef>
                <a:spcPts val="0"/>
              </a:spcBef>
              <a:defRPr/>
            </a:lvl6pPr>
            <a:lvl7pPr marL="2743200" marR="0" lvl="6" indent="0" algn="l" rtl="0">
              <a:spcBef>
                <a:spcPts val="0"/>
              </a:spcBef>
              <a:defRPr/>
            </a:lvl7pPr>
            <a:lvl8pPr marL="3200400" marR="0" lvl="7" indent="0" algn="l" rtl="0">
              <a:spcBef>
                <a:spcPts val="0"/>
              </a:spcBef>
              <a:defRPr/>
            </a:lvl8pPr>
            <a:lvl9pPr marL="3657600" marR="0" lvl="8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4" name="Shape 44"/>
          <p:cNvSpPr txBox="1">
            <a:spLocks noGrp="1"/>
          </p:cNvSpPr>
          <p:nvPr>
            <p:ph type="sldNum" idx="12"/>
          </p:nvPr>
        </p:nvSpPr>
        <p:spPr>
          <a:xfrm>
            <a:off x="9900457" y="6459785"/>
            <a:ext cx="1312024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05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en-US" sz="105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Comparison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Shape 46"/>
          <p:cNvSpPr txBox="1">
            <a:spLocks noGrp="1"/>
          </p:cNvSpPr>
          <p:nvPr>
            <p:ph type="title"/>
          </p:nvPr>
        </p:nvSpPr>
        <p:spPr>
          <a:xfrm>
            <a:off x="1097279" y="286603"/>
            <a:ext cx="10058399" cy="1450756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lvl="0" algn="l" rtl="0">
              <a:lnSpc>
                <a:spcPct val="85000"/>
              </a:lnSpc>
              <a:spcBef>
                <a:spcPts val="0"/>
              </a:spcBef>
              <a:buClr>
                <a:srgbClr val="3F3F3F"/>
              </a:buClr>
              <a:buFont typeface="Calibri"/>
              <a:buNone/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7" name="Shape 47"/>
          <p:cNvSpPr txBox="1">
            <a:spLocks noGrp="1"/>
          </p:cNvSpPr>
          <p:nvPr>
            <p:ph type="body" idx="1"/>
          </p:nvPr>
        </p:nvSpPr>
        <p:spPr>
          <a:xfrm>
            <a:off x="1097279" y="1846051"/>
            <a:ext cx="4937760" cy="73628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lvl="0" indent="0" rtl="0">
              <a:spcBef>
                <a:spcPts val="0"/>
              </a:spcBef>
              <a:buClr>
                <a:schemeClr val="dk2"/>
              </a:buClr>
              <a:buFont typeface="Calibri"/>
              <a:buNone/>
              <a:defRPr/>
            </a:lvl1pPr>
            <a:lvl2pPr marL="457200" lvl="1" indent="0" rtl="0">
              <a:spcBef>
                <a:spcPts val="0"/>
              </a:spcBef>
              <a:buFont typeface="Calibri"/>
              <a:buNone/>
              <a:defRPr/>
            </a:lvl2pPr>
            <a:lvl3pPr marL="914400" lvl="2" indent="0" rtl="0">
              <a:spcBef>
                <a:spcPts val="0"/>
              </a:spcBef>
              <a:buFont typeface="Calibri"/>
              <a:buNone/>
              <a:defRPr/>
            </a:lvl3pPr>
            <a:lvl4pPr marL="1371600" lvl="3" indent="0" rtl="0">
              <a:spcBef>
                <a:spcPts val="0"/>
              </a:spcBef>
              <a:buFont typeface="Calibri"/>
              <a:buNone/>
              <a:defRPr/>
            </a:lvl4pPr>
            <a:lvl5pPr marL="1828800" lvl="4" indent="0" rtl="0">
              <a:spcBef>
                <a:spcPts val="0"/>
              </a:spcBef>
              <a:buFont typeface="Calibri"/>
              <a:buNone/>
              <a:defRPr/>
            </a:lvl5pPr>
            <a:lvl6pPr marL="2286000" lvl="5" indent="0" rtl="0">
              <a:spcBef>
                <a:spcPts val="0"/>
              </a:spcBef>
              <a:buFont typeface="Calibri"/>
              <a:buNone/>
              <a:defRPr/>
            </a:lvl6pPr>
            <a:lvl7pPr marL="2743200" lvl="6" indent="0" rtl="0">
              <a:spcBef>
                <a:spcPts val="0"/>
              </a:spcBef>
              <a:buFont typeface="Calibri"/>
              <a:buNone/>
              <a:defRPr/>
            </a:lvl7pPr>
            <a:lvl8pPr marL="3200400" lvl="7" indent="0" rtl="0">
              <a:spcBef>
                <a:spcPts val="0"/>
              </a:spcBef>
              <a:buFont typeface="Calibri"/>
              <a:buNone/>
              <a:defRPr/>
            </a:lvl8pPr>
            <a:lvl9pPr marL="3657600" lvl="8" indent="0" rtl="0">
              <a:spcBef>
                <a:spcPts val="0"/>
              </a:spcBef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48" name="Shape 48"/>
          <p:cNvSpPr txBox="1">
            <a:spLocks noGrp="1"/>
          </p:cNvSpPr>
          <p:nvPr>
            <p:ph type="body" idx="2"/>
          </p:nvPr>
        </p:nvSpPr>
        <p:spPr>
          <a:xfrm>
            <a:off x="1097279" y="2582333"/>
            <a:ext cx="4937760" cy="3378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91440" lvl="0" indent="35560" algn="l" rtl="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Font typeface="Calibri"/>
              <a:buChar char=" "/>
              <a:defRPr/>
            </a:lvl1pPr>
            <a:lvl2pPr marL="384048" lvl="1" indent="-79248" algn="l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2pPr>
            <a:lvl3pPr marL="566928" lvl="2" indent="-97027" algn="l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3pPr>
            <a:lvl4pPr marL="749808" lvl="3" indent="-102108" algn="l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4pPr>
            <a:lvl5pPr marL="932688" lvl="4" indent="-94488" algn="l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5pPr>
            <a:lvl6pPr marL="1100000" lvl="5" indent="-147500" algn="l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6pPr>
            <a:lvl7pPr marL="1300000" lvl="6" indent="-144300" algn="l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7pPr>
            <a:lvl8pPr marL="1500000" lvl="7" indent="-141100" algn="l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8pPr>
            <a:lvl9pPr marL="1699999" lvl="8" indent="-150599" algn="l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9pPr>
          </a:lstStyle>
          <a:p>
            <a:endParaRPr/>
          </a:p>
        </p:txBody>
      </p:sp>
      <p:sp>
        <p:nvSpPr>
          <p:cNvPr id="49" name="Shape 49"/>
          <p:cNvSpPr txBox="1">
            <a:spLocks noGrp="1"/>
          </p:cNvSpPr>
          <p:nvPr>
            <p:ph type="body" idx="3"/>
          </p:nvPr>
        </p:nvSpPr>
        <p:spPr>
          <a:xfrm>
            <a:off x="6217919" y="1846051"/>
            <a:ext cx="4937760" cy="73628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lvl="0" indent="0" rtl="0">
              <a:spcBef>
                <a:spcPts val="0"/>
              </a:spcBef>
              <a:buClr>
                <a:schemeClr val="dk2"/>
              </a:buClr>
              <a:buFont typeface="Calibri"/>
              <a:buNone/>
              <a:defRPr/>
            </a:lvl1pPr>
            <a:lvl2pPr marL="457200" lvl="1" indent="0" rtl="0">
              <a:spcBef>
                <a:spcPts val="0"/>
              </a:spcBef>
              <a:buFont typeface="Calibri"/>
              <a:buNone/>
              <a:defRPr/>
            </a:lvl2pPr>
            <a:lvl3pPr marL="914400" lvl="2" indent="0" rtl="0">
              <a:spcBef>
                <a:spcPts val="0"/>
              </a:spcBef>
              <a:buFont typeface="Calibri"/>
              <a:buNone/>
              <a:defRPr/>
            </a:lvl3pPr>
            <a:lvl4pPr marL="1371600" lvl="3" indent="0" rtl="0">
              <a:spcBef>
                <a:spcPts val="0"/>
              </a:spcBef>
              <a:buFont typeface="Calibri"/>
              <a:buNone/>
              <a:defRPr/>
            </a:lvl4pPr>
            <a:lvl5pPr marL="1828800" lvl="4" indent="0" rtl="0">
              <a:spcBef>
                <a:spcPts val="0"/>
              </a:spcBef>
              <a:buFont typeface="Calibri"/>
              <a:buNone/>
              <a:defRPr/>
            </a:lvl5pPr>
            <a:lvl6pPr marL="2286000" lvl="5" indent="0" rtl="0">
              <a:spcBef>
                <a:spcPts val="0"/>
              </a:spcBef>
              <a:buFont typeface="Calibri"/>
              <a:buNone/>
              <a:defRPr/>
            </a:lvl6pPr>
            <a:lvl7pPr marL="2743200" lvl="6" indent="0" rtl="0">
              <a:spcBef>
                <a:spcPts val="0"/>
              </a:spcBef>
              <a:buFont typeface="Calibri"/>
              <a:buNone/>
              <a:defRPr/>
            </a:lvl7pPr>
            <a:lvl8pPr marL="3200400" lvl="7" indent="0" rtl="0">
              <a:spcBef>
                <a:spcPts val="0"/>
              </a:spcBef>
              <a:buFont typeface="Calibri"/>
              <a:buNone/>
              <a:defRPr/>
            </a:lvl8pPr>
            <a:lvl9pPr marL="3657600" lvl="8" indent="0" rtl="0">
              <a:spcBef>
                <a:spcPts val="0"/>
              </a:spcBef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50" name="Shape 50"/>
          <p:cNvSpPr txBox="1">
            <a:spLocks noGrp="1"/>
          </p:cNvSpPr>
          <p:nvPr>
            <p:ph type="body" idx="4"/>
          </p:nvPr>
        </p:nvSpPr>
        <p:spPr>
          <a:xfrm>
            <a:off x="6217919" y="2582333"/>
            <a:ext cx="4937760" cy="3378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91440" lvl="0" indent="35560" algn="l" rtl="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Font typeface="Calibri"/>
              <a:buChar char=" "/>
              <a:defRPr/>
            </a:lvl1pPr>
            <a:lvl2pPr marL="384048" lvl="1" indent="-79248" algn="l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2pPr>
            <a:lvl3pPr marL="566928" lvl="2" indent="-97027" algn="l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3pPr>
            <a:lvl4pPr marL="749808" lvl="3" indent="-102108" algn="l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4pPr>
            <a:lvl5pPr marL="932688" lvl="4" indent="-94488" algn="l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5pPr>
            <a:lvl6pPr marL="1100000" lvl="5" indent="-147500" algn="l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6pPr>
            <a:lvl7pPr marL="1300000" lvl="6" indent="-144300" algn="l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7pPr>
            <a:lvl8pPr marL="1500000" lvl="7" indent="-141100" algn="l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8pPr>
            <a:lvl9pPr marL="1699999" lvl="8" indent="-150599" algn="l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9pPr>
          </a:lstStyle>
          <a:p>
            <a:endParaRPr/>
          </a:p>
        </p:txBody>
      </p:sp>
      <p:sp>
        <p:nvSpPr>
          <p:cNvPr id="51" name="Shape 51"/>
          <p:cNvSpPr txBox="1">
            <a:spLocks noGrp="1"/>
          </p:cNvSpPr>
          <p:nvPr>
            <p:ph type="dt" idx="10"/>
          </p:nvPr>
        </p:nvSpPr>
        <p:spPr>
          <a:xfrm>
            <a:off x="1097279" y="6459785"/>
            <a:ext cx="2472271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defRPr/>
            </a:lvl1pPr>
            <a:lvl2pPr marL="457200" marR="0" lvl="1" indent="0" algn="l" rtl="0">
              <a:spcBef>
                <a:spcPts val="0"/>
              </a:spcBef>
              <a:defRPr/>
            </a:lvl2pPr>
            <a:lvl3pPr marL="914400" marR="0" lvl="2" indent="0" algn="l" rtl="0">
              <a:spcBef>
                <a:spcPts val="0"/>
              </a:spcBef>
              <a:defRPr/>
            </a:lvl3pPr>
            <a:lvl4pPr marL="1371600" marR="0" lvl="3" indent="0" algn="l" rtl="0">
              <a:spcBef>
                <a:spcPts val="0"/>
              </a:spcBef>
              <a:defRPr/>
            </a:lvl4pPr>
            <a:lvl5pPr marL="1828800" marR="0" lvl="4" indent="0" algn="l" rtl="0">
              <a:spcBef>
                <a:spcPts val="0"/>
              </a:spcBef>
              <a:defRPr/>
            </a:lvl5pPr>
            <a:lvl6pPr marL="2286000" marR="0" lvl="5" indent="0" algn="l" rtl="0">
              <a:spcBef>
                <a:spcPts val="0"/>
              </a:spcBef>
              <a:defRPr/>
            </a:lvl6pPr>
            <a:lvl7pPr marL="2743200" marR="0" lvl="6" indent="0" algn="l" rtl="0">
              <a:spcBef>
                <a:spcPts val="0"/>
              </a:spcBef>
              <a:defRPr/>
            </a:lvl7pPr>
            <a:lvl8pPr marL="3200400" marR="0" lvl="7" indent="0" algn="l" rtl="0">
              <a:spcBef>
                <a:spcPts val="0"/>
              </a:spcBef>
              <a:defRPr/>
            </a:lvl8pPr>
            <a:lvl9pPr marL="3657600" marR="0" lvl="8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52" name="Shape 52"/>
          <p:cNvSpPr txBox="1">
            <a:spLocks noGrp="1"/>
          </p:cNvSpPr>
          <p:nvPr>
            <p:ph type="ftr" idx="11"/>
          </p:nvPr>
        </p:nvSpPr>
        <p:spPr>
          <a:xfrm>
            <a:off x="3686185" y="6459785"/>
            <a:ext cx="4822803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defRPr/>
            </a:lvl1pPr>
            <a:lvl2pPr marL="457200" marR="0" lvl="1" indent="0" algn="l" rtl="0">
              <a:spcBef>
                <a:spcPts val="0"/>
              </a:spcBef>
              <a:defRPr/>
            </a:lvl2pPr>
            <a:lvl3pPr marL="914400" marR="0" lvl="2" indent="0" algn="l" rtl="0">
              <a:spcBef>
                <a:spcPts val="0"/>
              </a:spcBef>
              <a:defRPr/>
            </a:lvl3pPr>
            <a:lvl4pPr marL="1371600" marR="0" lvl="3" indent="0" algn="l" rtl="0">
              <a:spcBef>
                <a:spcPts val="0"/>
              </a:spcBef>
              <a:defRPr/>
            </a:lvl4pPr>
            <a:lvl5pPr marL="1828800" marR="0" lvl="4" indent="0" algn="l" rtl="0">
              <a:spcBef>
                <a:spcPts val="0"/>
              </a:spcBef>
              <a:defRPr/>
            </a:lvl5pPr>
            <a:lvl6pPr marL="2286000" marR="0" lvl="5" indent="0" algn="l" rtl="0">
              <a:spcBef>
                <a:spcPts val="0"/>
              </a:spcBef>
              <a:defRPr/>
            </a:lvl6pPr>
            <a:lvl7pPr marL="2743200" marR="0" lvl="6" indent="0" algn="l" rtl="0">
              <a:spcBef>
                <a:spcPts val="0"/>
              </a:spcBef>
              <a:defRPr/>
            </a:lvl7pPr>
            <a:lvl8pPr marL="3200400" marR="0" lvl="7" indent="0" algn="l" rtl="0">
              <a:spcBef>
                <a:spcPts val="0"/>
              </a:spcBef>
              <a:defRPr/>
            </a:lvl8pPr>
            <a:lvl9pPr marL="3657600" marR="0" lvl="8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53" name="Shape 53"/>
          <p:cNvSpPr txBox="1">
            <a:spLocks noGrp="1"/>
          </p:cNvSpPr>
          <p:nvPr>
            <p:ph type="sldNum" idx="12"/>
          </p:nvPr>
        </p:nvSpPr>
        <p:spPr>
          <a:xfrm>
            <a:off x="9900457" y="6459785"/>
            <a:ext cx="1312024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05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en-US" sz="105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Shape 55"/>
          <p:cNvSpPr txBox="1">
            <a:spLocks noGrp="1"/>
          </p:cNvSpPr>
          <p:nvPr>
            <p:ph type="title"/>
          </p:nvPr>
        </p:nvSpPr>
        <p:spPr>
          <a:xfrm>
            <a:off x="1097279" y="286603"/>
            <a:ext cx="10058399" cy="1450756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lvl="0" algn="l" rtl="0">
              <a:lnSpc>
                <a:spcPct val="85000"/>
              </a:lnSpc>
              <a:spcBef>
                <a:spcPts val="0"/>
              </a:spcBef>
              <a:buClr>
                <a:srgbClr val="3F3F3F"/>
              </a:buClr>
              <a:buFont typeface="Calibri"/>
              <a:buNone/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56" name="Shape 56"/>
          <p:cNvSpPr txBox="1">
            <a:spLocks noGrp="1"/>
          </p:cNvSpPr>
          <p:nvPr>
            <p:ph type="dt" idx="10"/>
          </p:nvPr>
        </p:nvSpPr>
        <p:spPr>
          <a:xfrm>
            <a:off x="1097279" y="6459785"/>
            <a:ext cx="2472271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defRPr/>
            </a:lvl1pPr>
            <a:lvl2pPr marL="457200" marR="0" lvl="1" indent="0" algn="l" rtl="0">
              <a:spcBef>
                <a:spcPts val="0"/>
              </a:spcBef>
              <a:defRPr/>
            </a:lvl2pPr>
            <a:lvl3pPr marL="914400" marR="0" lvl="2" indent="0" algn="l" rtl="0">
              <a:spcBef>
                <a:spcPts val="0"/>
              </a:spcBef>
              <a:defRPr/>
            </a:lvl3pPr>
            <a:lvl4pPr marL="1371600" marR="0" lvl="3" indent="0" algn="l" rtl="0">
              <a:spcBef>
                <a:spcPts val="0"/>
              </a:spcBef>
              <a:defRPr/>
            </a:lvl4pPr>
            <a:lvl5pPr marL="1828800" marR="0" lvl="4" indent="0" algn="l" rtl="0">
              <a:spcBef>
                <a:spcPts val="0"/>
              </a:spcBef>
              <a:defRPr/>
            </a:lvl5pPr>
            <a:lvl6pPr marL="2286000" marR="0" lvl="5" indent="0" algn="l" rtl="0">
              <a:spcBef>
                <a:spcPts val="0"/>
              </a:spcBef>
              <a:defRPr/>
            </a:lvl6pPr>
            <a:lvl7pPr marL="2743200" marR="0" lvl="6" indent="0" algn="l" rtl="0">
              <a:spcBef>
                <a:spcPts val="0"/>
              </a:spcBef>
              <a:defRPr/>
            </a:lvl7pPr>
            <a:lvl8pPr marL="3200400" marR="0" lvl="7" indent="0" algn="l" rtl="0">
              <a:spcBef>
                <a:spcPts val="0"/>
              </a:spcBef>
              <a:defRPr/>
            </a:lvl8pPr>
            <a:lvl9pPr marL="3657600" marR="0" lvl="8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57" name="Shape 57"/>
          <p:cNvSpPr txBox="1">
            <a:spLocks noGrp="1"/>
          </p:cNvSpPr>
          <p:nvPr>
            <p:ph type="ftr" idx="11"/>
          </p:nvPr>
        </p:nvSpPr>
        <p:spPr>
          <a:xfrm>
            <a:off x="3686185" y="6459785"/>
            <a:ext cx="4822803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defRPr/>
            </a:lvl1pPr>
            <a:lvl2pPr marL="457200" marR="0" lvl="1" indent="0" algn="l" rtl="0">
              <a:spcBef>
                <a:spcPts val="0"/>
              </a:spcBef>
              <a:defRPr/>
            </a:lvl2pPr>
            <a:lvl3pPr marL="914400" marR="0" lvl="2" indent="0" algn="l" rtl="0">
              <a:spcBef>
                <a:spcPts val="0"/>
              </a:spcBef>
              <a:defRPr/>
            </a:lvl3pPr>
            <a:lvl4pPr marL="1371600" marR="0" lvl="3" indent="0" algn="l" rtl="0">
              <a:spcBef>
                <a:spcPts val="0"/>
              </a:spcBef>
              <a:defRPr/>
            </a:lvl4pPr>
            <a:lvl5pPr marL="1828800" marR="0" lvl="4" indent="0" algn="l" rtl="0">
              <a:spcBef>
                <a:spcPts val="0"/>
              </a:spcBef>
              <a:defRPr/>
            </a:lvl5pPr>
            <a:lvl6pPr marL="2286000" marR="0" lvl="5" indent="0" algn="l" rtl="0">
              <a:spcBef>
                <a:spcPts val="0"/>
              </a:spcBef>
              <a:defRPr/>
            </a:lvl6pPr>
            <a:lvl7pPr marL="2743200" marR="0" lvl="6" indent="0" algn="l" rtl="0">
              <a:spcBef>
                <a:spcPts val="0"/>
              </a:spcBef>
              <a:defRPr/>
            </a:lvl7pPr>
            <a:lvl8pPr marL="3200400" marR="0" lvl="7" indent="0" algn="l" rtl="0">
              <a:spcBef>
                <a:spcPts val="0"/>
              </a:spcBef>
              <a:defRPr/>
            </a:lvl8pPr>
            <a:lvl9pPr marL="3657600" marR="0" lvl="8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58" name="Shape 58"/>
          <p:cNvSpPr txBox="1">
            <a:spLocks noGrp="1"/>
          </p:cNvSpPr>
          <p:nvPr>
            <p:ph type="sldNum" idx="12"/>
          </p:nvPr>
        </p:nvSpPr>
        <p:spPr>
          <a:xfrm>
            <a:off x="9900457" y="6459785"/>
            <a:ext cx="1312024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05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en-US" sz="105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Shape 60"/>
          <p:cNvSpPr/>
          <p:nvPr/>
        </p:nvSpPr>
        <p:spPr>
          <a:xfrm>
            <a:off x="3175" y="6400800"/>
            <a:ext cx="12188824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61" name="Shape 61"/>
          <p:cNvSpPr/>
          <p:nvPr/>
        </p:nvSpPr>
        <p:spPr>
          <a:xfrm>
            <a:off x="15" y="6334316"/>
            <a:ext cx="12188824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62" name="Shape 62"/>
          <p:cNvSpPr txBox="1">
            <a:spLocks noGrp="1"/>
          </p:cNvSpPr>
          <p:nvPr>
            <p:ph type="dt" idx="10"/>
          </p:nvPr>
        </p:nvSpPr>
        <p:spPr>
          <a:xfrm>
            <a:off x="1097279" y="6459785"/>
            <a:ext cx="2472271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defRPr/>
            </a:lvl1pPr>
            <a:lvl2pPr marL="457200" marR="0" lvl="1" indent="0" algn="l" rtl="0">
              <a:spcBef>
                <a:spcPts val="0"/>
              </a:spcBef>
              <a:defRPr/>
            </a:lvl2pPr>
            <a:lvl3pPr marL="914400" marR="0" lvl="2" indent="0" algn="l" rtl="0">
              <a:spcBef>
                <a:spcPts val="0"/>
              </a:spcBef>
              <a:defRPr/>
            </a:lvl3pPr>
            <a:lvl4pPr marL="1371600" marR="0" lvl="3" indent="0" algn="l" rtl="0">
              <a:spcBef>
                <a:spcPts val="0"/>
              </a:spcBef>
              <a:defRPr/>
            </a:lvl4pPr>
            <a:lvl5pPr marL="1828800" marR="0" lvl="4" indent="0" algn="l" rtl="0">
              <a:spcBef>
                <a:spcPts val="0"/>
              </a:spcBef>
              <a:defRPr/>
            </a:lvl5pPr>
            <a:lvl6pPr marL="2286000" marR="0" lvl="5" indent="0" algn="l" rtl="0">
              <a:spcBef>
                <a:spcPts val="0"/>
              </a:spcBef>
              <a:defRPr/>
            </a:lvl6pPr>
            <a:lvl7pPr marL="2743200" marR="0" lvl="6" indent="0" algn="l" rtl="0">
              <a:spcBef>
                <a:spcPts val="0"/>
              </a:spcBef>
              <a:defRPr/>
            </a:lvl7pPr>
            <a:lvl8pPr marL="3200400" marR="0" lvl="7" indent="0" algn="l" rtl="0">
              <a:spcBef>
                <a:spcPts val="0"/>
              </a:spcBef>
              <a:defRPr/>
            </a:lvl8pPr>
            <a:lvl9pPr marL="3657600" marR="0" lvl="8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63" name="Shape 63"/>
          <p:cNvSpPr txBox="1">
            <a:spLocks noGrp="1"/>
          </p:cNvSpPr>
          <p:nvPr>
            <p:ph type="ftr" idx="11"/>
          </p:nvPr>
        </p:nvSpPr>
        <p:spPr>
          <a:xfrm>
            <a:off x="3686185" y="6459785"/>
            <a:ext cx="4822803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defRPr/>
            </a:lvl1pPr>
            <a:lvl2pPr marL="457200" marR="0" lvl="1" indent="0" algn="l" rtl="0">
              <a:spcBef>
                <a:spcPts val="0"/>
              </a:spcBef>
              <a:defRPr/>
            </a:lvl2pPr>
            <a:lvl3pPr marL="914400" marR="0" lvl="2" indent="0" algn="l" rtl="0">
              <a:spcBef>
                <a:spcPts val="0"/>
              </a:spcBef>
              <a:defRPr/>
            </a:lvl3pPr>
            <a:lvl4pPr marL="1371600" marR="0" lvl="3" indent="0" algn="l" rtl="0">
              <a:spcBef>
                <a:spcPts val="0"/>
              </a:spcBef>
              <a:defRPr/>
            </a:lvl4pPr>
            <a:lvl5pPr marL="1828800" marR="0" lvl="4" indent="0" algn="l" rtl="0">
              <a:spcBef>
                <a:spcPts val="0"/>
              </a:spcBef>
              <a:defRPr/>
            </a:lvl5pPr>
            <a:lvl6pPr marL="2286000" marR="0" lvl="5" indent="0" algn="l" rtl="0">
              <a:spcBef>
                <a:spcPts val="0"/>
              </a:spcBef>
              <a:defRPr/>
            </a:lvl6pPr>
            <a:lvl7pPr marL="2743200" marR="0" lvl="6" indent="0" algn="l" rtl="0">
              <a:spcBef>
                <a:spcPts val="0"/>
              </a:spcBef>
              <a:defRPr/>
            </a:lvl7pPr>
            <a:lvl8pPr marL="3200400" marR="0" lvl="7" indent="0" algn="l" rtl="0">
              <a:spcBef>
                <a:spcPts val="0"/>
              </a:spcBef>
              <a:defRPr/>
            </a:lvl8pPr>
            <a:lvl9pPr marL="3657600" marR="0" lvl="8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64" name="Shape 64"/>
          <p:cNvSpPr txBox="1">
            <a:spLocks noGrp="1"/>
          </p:cNvSpPr>
          <p:nvPr>
            <p:ph type="sldNum" idx="12"/>
          </p:nvPr>
        </p:nvSpPr>
        <p:spPr>
          <a:xfrm>
            <a:off x="9900457" y="6459785"/>
            <a:ext cx="1312024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05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en-US" sz="105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>
  <p:cSld name="Content with Caption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Shape 66"/>
          <p:cNvSpPr/>
          <p:nvPr/>
        </p:nvSpPr>
        <p:spPr>
          <a:xfrm>
            <a:off x="15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67" name="Shape 67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68" name="Shape 68"/>
          <p:cNvSpPr txBox="1">
            <a:spLocks noGrp="1"/>
          </p:cNvSpPr>
          <p:nvPr>
            <p:ph type="title"/>
          </p:nvPr>
        </p:nvSpPr>
        <p:spPr>
          <a:xfrm>
            <a:off x="457200" y="594358"/>
            <a:ext cx="3200399" cy="2286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lvl="0" rtl="0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69" name="Shape 69"/>
          <p:cNvSpPr txBox="1">
            <a:spLocks noGrp="1"/>
          </p:cNvSpPr>
          <p:nvPr>
            <p:ph type="body" idx="1"/>
          </p:nvPr>
        </p:nvSpPr>
        <p:spPr>
          <a:xfrm>
            <a:off x="4800600" y="731520"/>
            <a:ext cx="6492239" cy="52577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91440" lvl="0" indent="35560" algn="l" rtl="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Font typeface="Calibri"/>
              <a:buChar char=" "/>
              <a:defRPr/>
            </a:lvl1pPr>
            <a:lvl2pPr marL="384048" lvl="1" indent="-79248" algn="l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2pPr>
            <a:lvl3pPr marL="566928" lvl="2" indent="-97027" algn="l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3pPr>
            <a:lvl4pPr marL="749808" lvl="3" indent="-102108" algn="l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4pPr>
            <a:lvl5pPr marL="932688" lvl="4" indent="-94488" algn="l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5pPr>
            <a:lvl6pPr marL="1100000" lvl="5" indent="-147500" algn="l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6pPr>
            <a:lvl7pPr marL="1300000" lvl="6" indent="-144300" algn="l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7pPr>
            <a:lvl8pPr marL="1500000" lvl="7" indent="-141100" algn="l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8pPr>
            <a:lvl9pPr marL="1699999" lvl="8" indent="-150599" algn="l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9pPr>
          </a:lstStyle>
          <a:p>
            <a:endParaRPr/>
          </a:p>
        </p:txBody>
      </p:sp>
      <p:sp>
        <p:nvSpPr>
          <p:cNvPr id="70" name="Shape 70"/>
          <p:cNvSpPr txBox="1">
            <a:spLocks noGrp="1"/>
          </p:cNvSpPr>
          <p:nvPr>
            <p:ph type="body" idx="2"/>
          </p:nvPr>
        </p:nvSpPr>
        <p:spPr>
          <a:xfrm>
            <a:off x="457200" y="2926080"/>
            <a:ext cx="3200399" cy="337912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lvl="0" indent="0" rtl="0">
              <a:spcBef>
                <a:spcPts val="0"/>
              </a:spcBef>
              <a:buClr>
                <a:srgbClr val="FFFFFF"/>
              </a:buClr>
              <a:buFont typeface="Calibri"/>
              <a:buNone/>
              <a:defRPr/>
            </a:lvl1pPr>
            <a:lvl2pPr marL="457200" lvl="1" indent="0" rtl="0">
              <a:spcBef>
                <a:spcPts val="0"/>
              </a:spcBef>
              <a:buFont typeface="Calibri"/>
              <a:buNone/>
              <a:defRPr/>
            </a:lvl2pPr>
            <a:lvl3pPr marL="914400" lvl="2" indent="0" rtl="0">
              <a:spcBef>
                <a:spcPts val="0"/>
              </a:spcBef>
              <a:buFont typeface="Calibri"/>
              <a:buNone/>
              <a:defRPr/>
            </a:lvl3pPr>
            <a:lvl4pPr marL="1371600" lvl="3" indent="0" rtl="0">
              <a:spcBef>
                <a:spcPts val="0"/>
              </a:spcBef>
              <a:buFont typeface="Calibri"/>
              <a:buNone/>
              <a:defRPr/>
            </a:lvl4pPr>
            <a:lvl5pPr marL="1828800" lvl="4" indent="0" rtl="0">
              <a:spcBef>
                <a:spcPts val="0"/>
              </a:spcBef>
              <a:buFont typeface="Calibri"/>
              <a:buNone/>
              <a:defRPr/>
            </a:lvl5pPr>
            <a:lvl6pPr marL="2286000" lvl="5" indent="0" rtl="0">
              <a:spcBef>
                <a:spcPts val="0"/>
              </a:spcBef>
              <a:buFont typeface="Calibri"/>
              <a:buNone/>
              <a:defRPr/>
            </a:lvl6pPr>
            <a:lvl7pPr marL="2743200" lvl="6" indent="0" rtl="0">
              <a:spcBef>
                <a:spcPts val="0"/>
              </a:spcBef>
              <a:buFont typeface="Calibri"/>
              <a:buNone/>
              <a:defRPr/>
            </a:lvl7pPr>
            <a:lvl8pPr marL="3200400" lvl="7" indent="0" rtl="0">
              <a:spcBef>
                <a:spcPts val="0"/>
              </a:spcBef>
              <a:buFont typeface="Calibri"/>
              <a:buNone/>
              <a:defRPr/>
            </a:lvl8pPr>
            <a:lvl9pPr marL="3657600" lvl="8" indent="0" rtl="0">
              <a:spcBef>
                <a:spcPts val="0"/>
              </a:spcBef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71" name="Shape 71"/>
          <p:cNvSpPr txBox="1">
            <a:spLocks noGrp="1"/>
          </p:cNvSpPr>
          <p:nvPr>
            <p:ph type="dt" idx="10"/>
          </p:nvPr>
        </p:nvSpPr>
        <p:spPr>
          <a:xfrm>
            <a:off x="465512" y="6459785"/>
            <a:ext cx="261850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defRPr/>
            </a:lvl1pPr>
            <a:lvl2pPr marL="457200" marR="0" lvl="1" indent="0" algn="l" rtl="0">
              <a:spcBef>
                <a:spcPts val="0"/>
              </a:spcBef>
              <a:defRPr/>
            </a:lvl2pPr>
            <a:lvl3pPr marL="914400" marR="0" lvl="2" indent="0" algn="l" rtl="0">
              <a:spcBef>
                <a:spcPts val="0"/>
              </a:spcBef>
              <a:defRPr/>
            </a:lvl3pPr>
            <a:lvl4pPr marL="1371600" marR="0" lvl="3" indent="0" algn="l" rtl="0">
              <a:spcBef>
                <a:spcPts val="0"/>
              </a:spcBef>
              <a:defRPr/>
            </a:lvl4pPr>
            <a:lvl5pPr marL="1828800" marR="0" lvl="4" indent="0" algn="l" rtl="0">
              <a:spcBef>
                <a:spcPts val="0"/>
              </a:spcBef>
              <a:defRPr/>
            </a:lvl5pPr>
            <a:lvl6pPr marL="2286000" marR="0" lvl="5" indent="0" algn="l" rtl="0">
              <a:spcBef>
                <a:spcPts val="0"/>
              </a:spcBef>
              <a:defRPr/>
            </a:lvl6pPr>
            <a:lvl7pPr marL="2743200" marR="0" lvl="6" indent="0" algn="l" rtl="0">
              <a:spcBef>
                <a:spcPts val="0"/>
              </a:spcBef>
              <a:defRPr/>
            </a:lvl7pPr>
            <a:lvl8pPr marL="3200400" marR="0" lvl="7" indent="0" algn="l" rtl="0">
              <a:spcBef>
                <a:spcPts val="0"/>
              </a:spcBef>
              <a:defRPr/>
            </a:lvl8pPr>
            <a:lvl9pPr marL="3657600" marR="0" lvl="8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72" name="Shape 72"/>
          <p:cNvSpPr txBox="1">
            <a:spLocks noGrp="1"/>
          </p:cNvSpPr>
          <p:nvPr>
            <p:ph type="ftr" idx="11"/>
          </p:nvPr>
        </p:nvSpPr>
        <p:spPr>
          <a:xfrm>
            <a:off x="4800600" y="6459785"/>
            <a:ext cx="46481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defRPr/>
            </a:lvl1pPr>
            <a:lvl2pPr marL="457200" marR="0" lvl="1" indent="0" algn="l" rtl="0">
              <a:spcBef>
                <a:spcPts val="0"/>
              </a:spcBef>
              <a:defRPr/>
            </a:lvl2pPr>
            <a:lvl3pPr marL="914400" marR="0" lvl="2" indent="0" algn="l" rtl="0">
              <a:spcBef>
                <a:spcPts val="0"/>
              </a:spcBef>
              <a:defRPr/>
            </a:lvl3pPr>
            <a:lvl4pPr marL="1371600" marR="0" lvl="3" indent="0" algn="l" rtl="0">
              <a:spcBef>
                <a:spcPts val="0"/>
              </a:spcBef>
              <a:defRPr/>
            </a:lvl4pPr>
            <a:lvl5pPr marL="1828800" marR="0" lvl="4" indent="0" algn="l" rtl="0">
              <a:spcBef>
                <a:spcPts val="0"/>
              </a:spcBef>
              <a:defRPr/>
            </a:lvl5pPr>
            <a:lvl6pPr marL="2286000" marR="0" lvl="5" indent="0" algn="l" rtl="0">
              <a:spcBef>
                <a:spcPts val="0"/>
              </a:spcBef>
              <a:defRPr/>
            </a:lvl6pPr>
            <a:lvl7pPr marL="2743200" marR="0" lvl="6" indent="0" algn="l" rtl="0">
              <a:spcBef>
                <a:spcPts val="0"/>
              </a:spcBef>
              <a:defRPr/>
            </a:lvl7pPr>
            <a:lvl8pPr marL="3200400" marR="0" lvl="7" indent="0" algn="l" rtl="0">
              <a:spcBef>
                <a:spcPts val="0"/>
              </a:spcBef>
              <a:defRPr/>
            </a:lvl8pPr>
            <a:lvl9pPr marL="3657600" marR="0" lvl="8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73" name="Shape 73"/>
          <p:cNvSpPr txBox="1">
            <a:spLocks noGrp="1"/>
          </p:cNvSpPr>
          <p:nvPr>
            <p:ph type="sldNum" idx="12"/>
          </p:nvPr>
        </p:nvSpPr>
        <p:spPr>
          <a:xfrm>
            <a:off x="9900457" y="6459785"/>
            <a:ext cx="1312024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05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en-US" sz="1050" b="0" i="0" u="none" strike="noStrike" cap="none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>
  <p:cSld name="Picture with Caption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Shape 75"/>
          <p:cNvSpPr/>
          <p:nvPr/>
        </p:nvSpPr>
        <p:spPr>
          <a:xfrm>
            <a:off x="0" y="4953000"/>
            <a:ext cx="12188824" cy="190499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76" name="Shape 76"/>
          <p:cNvSpPr/>
          <p:nvPr/>
        </p:nvSpPr>
        <p:spPr>
          <a:xfrm>
            <a:off x="15" y="4915076"/>
            <a:ext cx="12188824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77" name="Shape 77"/>
          <p:cNvSpPr txBox="1">
            <a:spLocks noGrp="1"/>
          </p:cNvSpPr>
          <p:nvPr>
            <p:ph type="title"/>
          </p:nvPr>
        </p:nvSpPr>
        <p:spPr>
          <a:xfrm>
            <a:off x="1097279" y="5074919"/>
            <a:ext cx="10113264" cy="82296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lvl="0" rtl="0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78" name="Shape 78"/>
          <p:cNvSpPr>
            <a:spLocks noGrp="1"/>
          </p:cNvSpPr>
          <p:nvPr>
            <p:ph type="pic" idx="2"/>
          </p:nvPr>
        </p:nvSpPr>
        <p:spPr>
          <a:xfrm>
            <a:off x="15" y="0"/>
            <a:ext cx="12191984" cy="4915076"/>
          </a:xfrm>
          <a:prstGeom prst="rect">
            <a:avLst/>
          </a:prstGeom>
          <a:solidFill>
            <a:srgbClr val="FFFFFF"/>
          </a:solidFill>
          <a:ln>
            <a:noFill/>
          </a:ln>
        </p:spPr>
      </p:sp>
      <p:sp>
        <p:nvSpPr>
          <p:cNvPr id="79" name="Shape 79"/>
          <p:cNvSpPr txBox="1">
            <a:spLocks noGrp="1"/>
          </p:cNvSpPr>
          <p:nvPr>
            <p:ph type="body" idx="1"/>
          </p:nvPr>
        </p:nvSpPr>
        <p:spPr>
          <a:xfrm>
            <a:off x="1097279" y="5907023"/>
            <a:ext cx="10113264" cy="59435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lvl="0" indent="0" rtl="0">
              <a:spcBef>
                <a:spcPts val="0"/>
              </a:spcBef>
              <a:spcAft>
                <a:spcPts val="600"/>
              </a:spcAft>
              <a:buClr>
                <a:srgbClr val="FFFFFF"/>
              </a:buClr>
              <a:buFont typeface="Calibri"/>
              <a:buNone/>
              <a:defRPr/>
            </a:lvl1pPr>
            <a:lvl2pPr marL="457200" lvl="1" indent="0" rtl="0">
              <a:spcBef>
                <a:spcPts val="0"/>
              </a:spcBef>
              <a:buFont typeface="Calibri"/>
              <a:buNone/>
              <a:defRPr/>
            </a:lvl2pPr>
            <a:lvl3pPr marL="914400" lvl="2" indent="0" rtl="0">
              <a:spcBef>
                <a:spcPts val="0"/>
              </a:spcBef>
              <a:buFont typeface="Calibri"/>
              <a:buNone/>
              <a:defRPr/>
            </a:lvl3pPr>
            <a:lvl4pPr marL="1371600" lvl="3" indent="0" rtl="0">
              <a:spcBef>
                <a:spcPts val="0"/>
              </a:spcBef>
              <a:buFont typeface="Calibri"/>
              <a:buNone/>
              <a:defRPr/>
            </a:lvl4pPr>
            <a:lvl5pPr marL="1828800" lvl="4" indent="0" rtl="0">
              <a:spcBef>
                <a:spcPts val="0"/>
              </a:spcBef>
              <a:buFont typeface="Calibri"/>
              <a:buNone/>
              <a:defRPr/>
            </a:lvl5pPr>
            <a:lvl6pPr marL="2286000" lvl="5" indent="0" rtl="0">
              <a:spcBef>
                <a:spcPts val="0"/>
              </a:spcBef>
              <a:buFont typeface="Calibri"/>
              <a:buNone/>
              <a:defRPr/>
            </a:lvl6pPr>
            <a:lvl7pPr marL="2743200" lvl="6" indent="0" rtl="0">
              <a:spcBef>
                <a:spcPts val="0"/>
              </a:spcBef>
              <a:buFont typeface="Calibri"/>
              <a:buNone/>
              <a:defRPr/>
            </a:lvl7pPr>
            <a:lvl8pPr marL="3200400" lvl="7" indent="0" rtl="0">
              <a:spcBef>
                <a:spcPts val="0"/>
              </a:spcBef>
              <a:buFont typeface="Calibri"/>
              <a:buNone/>
              <a:defRPr/>
            </a:lvl8pPr>
            <a:lvl9pPr marL="3657600" lvl="8" indent="0" rtl="0">
              <a:spcBef>
                <a:spcPts val="0"/>
              </a:spcBef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80" name="Shape 80"/>
          <p:cNvSpPr txBox="1">
            <a:spLocks noGrp="1"/>
          </p:cNvSpPr>
          <p:nvPr>
            <p:ph type="dt" idx="10"/>
          </p:nvPr>
        </p:nvSpPr>
        <p:spPr>
          <a:xfrm>
            <a:off x="1097279" y="6459785"/>
            <a:ext cx="2472271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defRPr/>
            </a:lvl1pPr>
            <a:lvl2pPr marL="457200" marR="0" lvl="1" indent="0" algn="l" rtl="0">
              <a:spcBef>
                <a:spcPts val="0"/>
              </a:spcBef>
              <a:defRPr/>
            </a:lvl2pPr>
            <a:lvl3pPr marL="914400" marR="0" lvl="2" indent="0" algn="l" rtl="0">
              <a:spcBef>
                <a:spcPts val="0"/>
              </a:spcBef>
              <a:defRPr/>
            </a:lvl3pPr>
            <a:lvl4pPr marL="1371600" marR="0" lvl="3" indent="0" algn="l" rtl="0">
              <a:spcBef>
                <a:spcPts val="0"/>
              </a:spcBef>
              <a:defRPr/>
            </a:lvl4pPr>
            <a:lvl5pPr marL="1828800" marR="0" lvl="4" indent="0" algn="l" rtl="0">
              <a:spcBef>
                <a:spcPts val="0"/>
              </a:spcBef>
              <a:defRPr/>
            </a:lvl5pPr>
            <a:lvl6pPr marL="2286000" marR="0" lvl="5" indent="0" algn="l" rtl="0">
              <a:spcBef>
                <a:spcPts val="0"/>
              </a:spcBef>
              <a:defRPr/>
            </a:lvl6pPr>
            <a:lvl7pPr marL="2743200" marR="0" lvl="6" indent="0" algn="l" rtl="0">
              <a:spcBef>
                <a:spcPts val="0"/>
              </a:spcBef>
              <a:defRPr/>
            </a:lvl7pPr>
            <a:lvl8pPr marL="3200400" marR="0" lvl="7" indent="0" algn="l" rtl="0">
              <a:spcBef>
                <a:spcPts val="0"/>
              </a:spcBef>
              <a:defRPr/>
            </a:lvl8pPr>
            <a:lvl9pPr marL="3657600" marR="0" lvl="8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81" name="Shape 81"/>
          <p:cNvSpPr txBox="1">
            <a:spLocks noGrp="1"/>
          </p:cNvSpPr>
          <p:nvPr>
            <p:ph type="ftr" idx="11"/>
          </p:nvPr>
        </p:nvSpPr>
        <p:spPr>
          <a:xfrm>
            <a:off x="3686185" y="6459785"/>
            <a:ext cx="4822803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defRPr/>
            </a:lvl1pPr>
            <a:lvl2pPr marL="457200" marR="0" lvl="1" indent="0" algn="l" rtl="0">
              <a:spcBef>
                <a:spcPts val="0"/>
              </a:spcBef>
              <a:defRPr/>
            </a:lvl2pPr>
            <a:lvl3pPr marL="914400" marR="0" lvl="2" indent="0" algn="l" rtl="0">
              <a:spcBef>
                <a:spcPts val="0"/>
              </a:spcBef>
              <a:defRPr/>
            </a:lvl3pPr>
            <a:lvl4pPr marL="1371600" marR="0" lvl="3" indent="0" algn="l" rtl="0">
              <a:spcBef>
                <a:spcPts val="0"/>
              </a:spcBef>
              <a:defRPr/>
            </a:lvl4pPr>
            <a:lvl5pPr marL="1828800" marR="0" lvl="4" indent="0" algn="l" rtl="0">
              <a:spcBef>
                <a:spcPts val="0"/>
              </a:spcBef>
              <a:defRPr/>
            </a:lvl5pPr>
            <a:lvl6pPr marL="2286000" marR="0" lvl="5" indent="0" algn="l" rtl="0">
              <a:spcBef>
                <a:spcPts val="0"/>
              </a:spcBef>
              <a:defRPr/>
            </a:lvl6pPr>
            <a:lvl7pPr marL="2743200" marR="0" lvl="6" indent="0" algn="l" rtl="0">
              <a:spcBef>
                <a:spcPts val="0"/>
              </a:spcBef>
              <a:defRPr/>
            </a:lvl7pPr>
            <a:lvl8pPr marL="3200400" marR="0" lvl="7" indent="0" algn="l" rtl="0">
              <a:spcBef>
                <a:spcPts val="0"/>
              </a:spcBef>
              <a:defRPr/>
            </a:lvl8pPr>
            <a:lvl9pPr marL="3657600" marR="0" lvl="8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82" name="Shape 82"/>
          <p:cNvSpPr txBox="1">
            <a:spLocks noGrp="1"/>
          </p:cNvSpPr>
          <p:nvPr>
            <p:ph type="sldNum" idx="12"/>
          </p:nvPr>
        </p:nvSpPr>
        <p:spPr>
          <a:xfrm>
            <a:off x="9900457" y="6459785"/>
            <a:ext cx="1312024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05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en-US" sz="105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/>
          <p:nvPr/>
        </p:nvSpPr>
        <p:spPr>
          <a:xfrm>
            <a:off x="0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7" name="Shape 7"/>
          <p:cNvSpPr/>
          <p:nvPr/>
        </p:nvSpPr>
        <p:spPr>
          <a:xfrm>
            <a:off x="0" y="6334316"/>
            <a:ext cx="12192000" cy="6599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title"/>
          </p:nvPr>
        </p:nvSpPr>
        <p:spPr>
          <a:xfrm>
            <a:off x="1097279" y="286603"/>
            <a:ext cx="10058399" cy="1450756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lnSpc>
                <a:spcPct val="85000"/>
              </a:lnSpc>
              <a:spcBef>
                <a:spcPts val="0"/>
              </a:spcBef>
              <a:buClr>
                <a:srgbClr val="3F3F3F"/>
              </a:buClr>
              <a:buFont typeface="Calibri"/>
              <a:buNone/>
              <a:defRPr/>
            </a:lvl1pPr>
            <a:lvl2pPr marL="0" marR="0" lvl="1" indent="0" algn="l" rtl="0">
              <a:spcBef>
                <a:spcPts val="0"/>
              </a:spcBef>
              <a:defRPr/>
            </a:lvl2pPr>
            <a:lvl3pPr marL="0" marR="0" lvl="2" indent="0" algn="l" rtl="0">
              <a:spcBef>
                <a:spcPts val="0"/>
              </a:spcBef>
              <a:defRPr/>
            </a:lvl3pPr>
            <a:lvl4pPr marL="0" marR="0" lvl="3" indent="0" algn="l" rtl="0">
              <a:spcBef>
                <a:spcPts val="0"/>
              </a:spcBef>
              <a:defRPr/>
            </a:lvl4pPr>
            <a:lvl5pPr marL="0" marR="0" lvl="4" indent="0" algn="l" rtl="0">
              <a:spcBef>
                <a:spcPts val="0"/>
              </a:spcBef>
              <a:defRPr/>
            </a:lvl5pPr>
            <a:lvl6pPr marL="0" marR="0" lvl="5" indent="0" algn="l" rtl="0">
              <a:spcBef>
                <a:spcPts val="0"/>
              </a:spcBef>
              <a:defRPr/>
            </a:lvl6pPr>
            <a:lvl7pPr marL="0" marR="0" lvl="6" indent="0" algn="l" rtl="0">
              <a:spcBef>
                <a:spcPts val="0"/>
              </a:spcBef>
              <a:defRPr/>
            </a:lvl7pPr>
            <a:lvl8pPr marL="0" marR="0" lvl="7" indent="0" algn="l" rtl="0">
              <a:spcBef>
                <a:spcPts val="0"/>
              </a:spcBef>
              <a:defRPr/>
            </a:lvl8pPr>
            <a:lvl9pPr marL="0" marR="0" lvl="8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9" name="Shape 9"/>
          <p:cNvSpPr txBox="1">
            <a:spLocks noGrp="1"/>
          </p:cNvSpPr>
          <p:nvPr>
            <p:ph type="body" idx="1"/>
          </p:nvPr>
        </p:nvSpPr>
        <p:spPr>
          <a:xfrm>
            <a:off x="1097279" y="1845733"/>
            <a:ext cx="10058399" cy="402336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91440" marR="0" lvl="0" indent="35560" algn="l" rtl="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Font typeface="Calibri"/>
              <a:buChar char=" "/>
              <a:defRPr/>
            </a:lvl1pPr>
            <a:lvl2pPr marL="384048" marR="0" lvl="1" indent="-79248" algn="l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2pPr>
            <a:lvl3pPr marL="566928" marR="0" lvl="2" indent="-97027" algn="l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3pPr>
            <a:lvl4pPr marL="749808" marR="0" lvl="3" indent="-102108" algn="l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4pPr>
            <a:lvl5pPr marL="932688" marR="0" lvl="4" indent="-94488" algn="l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5pPr>
            <a:lvl6pPr marL="1100000" marR="0" lvl="5" indent="-147500" algn="l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6pPr>
            <a:lvl7pPr marL="1300000" marR="0" lvl="6" indent="-144300" algn="l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7pPr>
            <a:lvl8pPr marL="1500000" marR="0" lvl="7" indent="-141100" algn="l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8pPr>
            <a:lvl9pPr marL="1699999" marR="0" lvl="8" indent="-150599" algn="l" rtl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/>
              <a:buChar char="◦"/>
              <a:defRPr/>
            </a:lvl9pPr>
          </a:lstStyle>
          <a:p>
            <a:endParaRPr/>
          </a:p>
        </p:txBody>
      </p:sp>
      <p:sp>
        <p:nvSpPr>
          <p:cNvPr id="10" name="Shape 10"/>
          <p:cNvSpPr txBox="1">
            <a:spLocks noGrp="1"/>
          </p:cNvSpPr>
          <p:nvPr>
            <p:ph type="dt" idx="10"/>
          </p:nvPr>
        </p:nvSpPr>
        <p:spPr>
          <a:xfrm>
            <a:off x="1097279" y="6459785"/>
            <a:ext cx="2472271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defRPr/>
            </a:lvl1pPr>
            <a:lvl2pPr marL="457200" marR="0" lvl="1" indent="0" algn="l" rtl="0">
              <a:spcBef>
                <a:spcPts val="0"/>
              </a:spcBef>
              <a:defRPr/>
            </a:lvl2pPr>
            <a:lvl3pPr marL="914400" marR="0" lvl="2" indent="0" algn="l" rtl="0">
              <a:spcBef>
                <a:spcPts val="0"/>
              </a:spcBef>
              <a:defRPr/>
            </a:lvl3pPr>
            <a:lvl4pPr marL="1371600" marR="0" lvl="3" indent="0" algn="l" rtl="0">
              <a:spcBef>
                <a:spcPts val="0"/>
              </a:spcBef>
              <a:defRPr/>
            </a:lvl4pPr>
            <a:lvl5pPr marL="1828800" marR="0" lvl="4" indent="0" algn="l" rtl="0">
              <a:spcBef>
                <a:spcPts val="0"/>
              </a:spcBef>
              <a:defRPr/>
            </a:lvl5pPr>
            <a:lvl6pPr marL="2286000" marR="0" lvl="5" indent="0" algn="l" rtl="0">
              <a:spcBef>
                <a:spcPts val="0"/>
              </a:spcBef>
              <a:defRPr/>
            </a:lvl6pPr>
            <a:lvl7pPr marL="2743200" marR="0" lvl="6" indent="0" algn="l" rtl="0">
              <a:spcBef>
                <a:spcPts val="0"/>
              </a:spcBef>
              <a:defRPr/>
            </a:lvl7pPr>
            <a:lvl8pPr marL="3200400" marR="0" lvl="7" indent="0" algn="l" rtl="0">
              <a:spcBef>
                <a:spcPts val="0"/>
              </a:spcBef>
              <a:defRPr/>
            </a:lvl8pPr>
            <a:lvl9pPr marL="3657600" marR="0" lvl="8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1" name="Shape 11"/>
          <p:cNvSpPr txBox="1">
            <a:spLocks noGrp="1"/>
          </p:cNvSpPr>
          <p:nvPr>
            <p:ph type="ftr" idx="11"/>
          </p:nvPr>
        </p:nvSpPr>
        <p:spPr>
          <a:xfrm>
            <a:off x="3686185" y="6459785"/>
            <a:ext cx="4822803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defRPr/>
            </a:lvl1pPr>
            <a:lvl2pPr marL="457200" marR="0" lvl="1" indent="0" algn="l" rtl="0">
              <a:spcBef>
                <a:spcPts val="0"/>
              </a:spcBef>
              <a:defRPr/>
            </a:lvl2pPr>
            <a:lvl3pPr marL="914400" marR="0" lvl="2" indent="0" algn="l" rtl="0">
              <a:spcBef>
                <a:spcPts val="0"/>
              </a:spcBef>
              <a:defRPr/>
            </a:lvl3pPr>
            <a:lvl4pPr marL="1371600" marR="0" lvl="3" indent="0" algn="l" rtl="0">
              <a:spcBef>
                <a:spcPts val="0"/>
              </a:spcBef>
              <a:defRPr/>
            </a:lvl4pPr>
            <a:lvl5pPr marL="1828800" marR="0" lvl="4" indent="0" algn="l" rtl="0">
              <a:spcBef>
                <a:spcPts val="0"/>
              </a:spcBef>
              <a:defRPr/>
            </a:lvl5pPr>
            <a:lvl6pPr marL="2286000" marR="0" lvl="5" indent="0" algn="l" rtl="0">
              <a:spcBef>
                <a:spcPts val="0"/>
              </a:spcBef>
              <a:defRPr/>
            </a:lvl6pPr>
            <a:lvl7pPr marL="2743200" marR="0" lvl="6" indent="0" algn="l" rtl="0">
              <a:spcBef>
                <a:spcPts val="0"/>
              </a:spcBef>
              <a:defRPr/>
            </a:lvl7pPr>
            <a:lvl8pPr marL="3200400" marR="0" lvl="7" indent="0" algn="l" rtl="0">
              <a:spcBef>
                <a:spcPts val="0"/>
              </a:spcBef>
              <a:defRPr/>
            </a:lvl8pPr>
            <a:lvl9pPr marL="3657600" marR="0" lvl="8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2" name="Shape 12"/>
          <p:cNvSpPr txBox="1">
            <a:spLocks noGrp="1"/>
          </p:cNvSpPr>
          <p:nvPr>
            <p:ph type="sldNum" idx="12"/>
          </p:nvPr>
        </p:nvSpPr>
        <p:spPr>
          <a:xfrm>
            <a:off x="9900457" y="6459785"/>
            <a:ext cx="1312024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05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en-US" sz="105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13" name="Shape 13"/>
          <p:cNvCxnSpPr/>
          <p:nvPr/>
        </p:nvCxnSpPr>
        <p:spPr>
          <a:xfrm>
            <a:off x="1193532" y="1737844"/>
            <a:ext cx="9966959" cy="0"/>
          </a:xfrm>
          <a:prstGeom prst="straightConnector1">
            <a:avLst/>
          </a:prstGeom>
          <a:noFill/>
          <a:ln w="9525" cap="flat" cmpd="sng">
            <a:solidFill>
              <a:srgbClr val="7F7F7F"/>
            </a:solidFill>
            <a:prstDash val="solid"/>
            <a:round/>
            <a:headEnd type="none" w="med" len="med"/>
            <a:tailEnd type="none" w="med" len="med"/>
          </a:ln>
        </p:spPr>
      </p:cxn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Shape 101"/>
          <p:cNvSpPr txBox="1">
            <a:spLocks noGrp="1"/>
          </p:cNvSpPr>
          <p:nvPr>
            <p:ph type="ctrTitle"/>
          </p:nvPr>
        </p:nvSpPr>
        <p:spPr>
          <a:xfrm>
            <a:off x="1097279" y="758952"/>
            <a:ext cx="10058399" cy="356615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lnSpc>
                <a:spcPct val="85000"/>
              </a:lnSpc>
              <a:spcBef>
                <a:spcPts val="0"/>
              </a:spcBef>
              <a:buClr>
                <a:srgbClr val="262626"/>
              </a:buClr>
              <a:buSzPct val="25000"/>
              <a:buFont typeface="Calibri"/>
              <a:buNone/>
            </a:pPr>
            <a:r>
              <a:rPr lang="en-US" sz="8000" b="0" i="0" u="none" strike="noStrike" cap="none">
                <a:solidFill>
                  <a:srgbClr val="262626"/>
                </a:solidFill>
                <a:latin typeface="Calibri"/>
                <a:ea typeface="Calibri"/>
                <a:cs typeface="Calibri"/>
                <a:sym typeface="Calibri"/>
              </a:rPr>
              <a:t/>
            </a:r>
            <a:br>
              <a:rPr lang="en-US" sz="8000" b="0" i="0" u="none" strike="noStrike" cap="none">
                <a:solidFill>
                  <a:srgbClr val="262626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en-US" sz="8000" b="0" i="0" u="none" strike="noStrike" cap="none">
                <a:solidFill>
                  <a:srgbClr val="262626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8000" b="1" i="1" u="none" strike="noStrike" cap="none">
                <a:solidFill>
                  <a:srgbClr val="1E4E79"/>
                </a:solidFill>
                <a:latin typeface="Calibri"/>
                <a:ea typeface="Calibri"/>
                <a:cs typeface="Calibri"/>
                <a:sym typeface="Calibri"/>
              </a:rPr>
              <a:t>Software Subcontractor </a:t>
            </a:r>
          </a:p>
        </p:txBody>
      </p:sp>
      <p:sp>
        <p:nvSpPr>
          <p:cNvPr id="102" name="Shape 102"/>
          <p:cNvSpPr txBox="1">
            <a:spLocks noGrp="1"/>
          </p:cNvSpPr>
          <p:nvPr>
            <p:ph type="subTitle" idx="1"/>
          </p:nvPr>
        </p:nvSpPr>
        <p:spPr>
          <a:xfrm>
            <a:off x="1100050" y="4455619"/>
            <a:ext cx="10058399" cy="1143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Calibri"/>
              <a:buNone/>
            </a:pPr>
            <a:r>
              <a:rPr lang="en-US" sz="24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IT 440:SYSTEM INTEGRATION </a:t>
            </a:r>
          </a:p>
          <a:p>
            <a:pPr marL="0" marR="0" lvl="0" indent="0" algn="l" rtl="0">
              <a:lnSpc>
                <a:spcPct val="90000"/>
              </a:lnSpc>
              <a:spcBef>
                <a:spcPts val="1400"/>
              </a:spcBef>
              <a:spcAft>
                <a:spcPts val="200"/>
              </a:spcAft>
              <a:buClr>
                <a:schemeClr val="accent1"/>
              </a:buClr>
              <a:buSzPct val="25000"/>
              <a:buFont typeface="Calibri"/>
              <a:buNone/>
            </a:pPr>
            <a:endParaRPr sz="2400" b="0" i="0" u="none" strike="noStrike" cap="none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ransition spd="slow">
    <p:cut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Shape 107"/>
          <p:cNvSpPr txBox="1">
            <a:spLocks noGrp="1"/>
          </p:cNvSpPr>
          <p:nvPr>
            <p:ph type="title"/>
          </p:nvPr>
        </p:nvSpPr>
        <p:spPr>
          <a:xfrm>
            <a:off x="1097279" y="286603"/>
            <a:ext cx="10058399" cy="145075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lnSpc>
                <a:spcPct val="85000"/>
              </a:lnSpc>
              <a:spcBef>
                <a:spcPts val="0"/>
              </a:spcBef>
              <a:buClr>
                <a:srgbClr val="1E4E79"/>
              </a:buClr>
              <a:buSzPct val="25000"/>
              <a:buFont typeface="Calibri"/>
              <a:buNone/>
            </a:pPr>
            <a:r>
              <a:rPr lang="en-US" sz="4800" b="1" i="0" u="none" strike="noStrike" cap="none">
                <a:solidFill>
                  <a:srgbClr val="1E4E79"/>
                </a:solidFill>
                <a:latin typeface="Calibri"/>
                <a:ea typeface="Calibri"/>
                <a:cs typeface="Calibri"/>
                <a:sym typeface="Calibri"/>
              </a:rPr>
              <a:t>Upon completion of this week’s activities, you will be able to:</a:t>
            </a:r>
          </a:p>
        </p:txBody>
      </p:sp>
      <p:sp>
        <p:nvSpPr>
          <p:cNvPr id="108" name="Shape 108"/>
          <p:cNvSpPr txBox="1">
            <a:spLocks noGrp="1"/>
          </p:cNvSpPr>
          <p:nvPr>
            <p:ph type="body" idx="1"/>
          </p:nvPr>
        </p:nvSpPr>
        <p:spPr>
          <a:xfrm>
            <a:off x="1097279" y="1845733"/>
            <a:ext cx="10058399" cy="4023360"/>
          </a:xfrm>
          <a:prstGeom prst="rect">
            <a:avLst/>
          </a:prstGeom>
          <a:noFill/>
          <a:ln>
            <a:noFill/>
          </a:ln>
        </p:spPr>
        <p:txBody>
          <a:bodyPr lIns="0" tIns="45700" rIns="0" bIns="45700" anchor="t" anchorCtr="0">
            <a:noAutofit/>
          </a:bodyPr>
          <a:lstStyle/>
          <a:p>
            <a:pPr marL="91440" marR="0" lvl="0" indent="-9144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Noto Symbol"/>
              <a:buChar char="✓"/>
            </a:pPr>
            <a:r>
              <a:rPr lang="en-US" sz="3200" b="0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Describe the methods that are performed by a software sub­contractor to provide the necessary support and employment that would benefit military and aerospace programs and projects.</a:t>
            </a:r>
          </a:p>
          <a:p>
            <a:pPr marL="91440" marR="0" lvl="0" indent="-91440" algn="l" rtl="0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Noto Symbol"/>
              <a:buChar char="✓"/>
            </a:pPr>
            <a:r>
              <a:rPr lang="en-US" sz="3200" b="0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Identify which activities performed are in accordance with a purchase contract, and the software work products.</a:t>
            </a:r>
          </a:p>
          <a:p>
            <a:pPr marL="91440" marR="0" lvl="0" indent="-91440" algn="l" rtl="0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Noto Symbol"/>
              <a:buChar char="✓"/>
            </a:pPr>
            <a:r>
              <a:rPr lang="en-US" sz="3200" b="0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Discuss the role of software sub­contractor and how they can be hired for program and project planning.</a:t>
            </a:r>
          </a:p>
          <a:p>
            <a:pPr marL="91440" marR="0" lvl="0" indent="-91440" algn="l" rtl="0">
              <a:lnSpc>
                <a:spcPct val="90000"/>
              </a:lnSpc>
              <a:spcBef>
                <a:spcPts val="14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/>
              <a:buNone/>
            </a:pPr>
            <a:endParaRPr sz="2000" b="0" i="0" u="none" strike="noStrike" cap="none">
              <a:solidFill>
                <a:srgbClr val="3F3F3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ransition spd="slow">
    <p:cut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Shape 113"/>
          <p:cNvSpPr txBox="1">
            <a:spLocks noGrp="1"/>
          </p:cNvSpPr>
          <p:nvPr>
            <p:ph type="title"/>
          </p:nvPr>
        </p:nvSpPr>
        <p:spPr>
          <a:xfrm>
            <a:off x="1097279" y="286603"/>
            <a:ext cx="10058399" cy="145075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lnSpc>
                <a:spcPct val="85000"/>
              </a:lnSpc>
              <a:spcBef>
                <a:spcPts val="0"/>
              </a:spcBef>
              <a:buClr>
                <a:srgbClr val="3F3F3F"/>
              </a:buClr>
              <a:buSzPct val="25000"/>
              <a:buFont typeface="Calibri"/>
              <a:buNone/>
            </a:pPr>
            <a:r>
              <a:rPr lang="en-US" sz="4300" b="1" i="0" u="none" strike="noStrike" cap="none" dirty="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/>
            </a:r>
            <a:br>
              <a:rPr lang="en-US" sz="4300" b="1" i="0" u="none" strike="noStrike" cap="none" dirty="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en-US" sz="4300" b="1" i="0" u="none" strike="noStrike" cap="none" dirty="0">
                <a:solidFill>
                  <a:srgbClr val="1E4E79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5400" b="1" i="0" u="none" strike="noStrike" cap="none" dirty="0">
                <a:solidFill>
                  <a:srgbClr val="1E4E79"/>
                </a:solidFill>
                <a:latin typeface="Calibri"/>
                <a:ea typeface="Calibri"/>
                <a:cs typeface="Calibri"/>
                <a:sym typeface="Calibri"/>
              </a:rPr>
              <a:t>SOFTWARE SUBCONTRACTOR </a:t>
            </a:r>
          </a:p>
        </p:txBody>
      </p:sp>
      <p:sp>
        <p:nvSpPr>
          <p:cNvPr id="114" name="Shape 114"/>
          <p:cNvSpPr txBox="1">
            <a:spLocks noGrp="1"/>
          </p:cNvSpPr>
          <p:nvPr>
            <p:ph type="body" idx="1"/>
          </p:nvPr>
        </p:nvSpPr>
        <p:spPr>
          <a:xfrm>
            <a:off x="1097279" y="1845733"/>
            <a:ext cx="10058399" cy="4023360"/>
          </a:xfrm>
          <a:prstGeom prst="rect">
            <a:avLst/>
          </a:prstGeom>
          <a:noFill/>
          <a:ln>
            <a:noFill/>
          </a:ln>
        </p:spPr>
        <p:txBody>
          <a:bodyPr lIns="0" tIns="45700" rIns="0" bIns="45700" anchor="t" anchorCtr="0">
            <a:noAutofit/>
          </a:bodyPr>
          <a:lstStyle/>
          <a:p>
            <a:pPr marL="91440" marR="0" lvl="0" indent="-9144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/>
              <a:buChar char="•"/>
            </a:pPr>
            <a:r>
              <a:rPr lang="en-US" sz="3200" b="1" i="0" u="none" strike="noStrike" cap="none" dirty="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Purpose</a:t>
            </a:r>
            <a:r>
              <a:rPr lang="en-US" sz="3200" b="0" i="0" u="none" strike="noStrike" cap="none" dirty="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: program and project planning, configuration management, quality issues, software design/development, testing, and execution of activities/ tasks related to the delivery of software work products to customers. </a:t>
            </a:r>
          </a:p>
          <a:p>
            <a:pPr marL="91440" marR="0" lvl="0" indent="-91440" algn="l" rtl="0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/>
              <a:buChar char="•"/>
            </a:pPr>
            <a:r>
              <a:rPr lang="en-US" sz="3200" b="1" i="0" u="none" strike="noStrike" cap="none" dirty="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Activities</a:t>
            </a:r>
            <a:r>
              <a:rPr lang="en-US" sz="3200" b="0" i="0" u="none" strike="noStrike" cap="none" dirty="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: in accordance with a </a:t>
            </a:r>
            <a:r>
              <a:rPr lang="en-US" sz="3200" b="1" i="0" u="none" strike="noStrike" cap="none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purchase contract</a:t>
            </a:r>
            <a:r>
              <a:rPr lang="en-US" sz="3200" b="0" i="0" u="none" strike="noStrike" cap="none" dirty="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, and the </a:t>
            </a:r>
            <a:r>
              <a:rPr lang="en-US" sz="3200" b="0" i="0" u="none" strike="noStrike" cap="none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software work products</a:t>
            </a:r>
            <a:r>
              <a:rPr lang="en-US" sz="3200" b="0" i="0" u="none" strike="noStrike" cap="none" dirty="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 are </a:t>
            </a:r>
            <a:r>
              <a:rPr lang="en-US" sz="3200" b="1" i="0" u="none" strike="noStrike" cap="none" dirty="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delivered</a:t>
            </a:r>
            <a:r>
              <a:rPr lang="en-US" sz="3200" b="0" i="0" u="none" strike="noStrike" cap="none" dirty="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 to satisfy and comply with specified requirements.</a:t>
            </a:r>
          </a:p>
          <a:p>
            <a:pPr marL="91440" marR="0" lvl="0" indent="-91440" algn="l" rtl="0">
              <a:lnSpc>
                <a:spcPct val="90000"/>
              </a:lnSpc>
              <a:spcBef>
                <a:spcPts val="14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 dirty="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</a:p>
        </p:txBody>
      </p:sp>
    </p:spTree>
  </p:cSld>
  <p:clrMapOvr>
    <a:masterClrMapping/>
  </p:clrMapOvr>
  <p:transition spd="slow">
    <p:cut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Shape 119"/>
          <p:cNvSpPr txBox="1">
            <a:spLocks noGrp="1"/>
          </p:cNvSpPr>
          <p:nvPr>
            <p:ph type="title"/>
          </p:nvPr>
        </p:nvSpPr>
        <p:spPr>
          <a:xfrm>
            <a:off x="1097279" y="286603"/>
            <a:ext cx="10058399" cy="145075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lnSpc>
                <a:spcPct val="85000"/>
              </a:lnSpc>
              <a:spcBef>
                <a:spcPts val="0"/>
              </a:spcBef>
              <a:buClr>
                <a:srgbClr val="3F3F3F"/>
              </a:buClr>
              <a:buSzPct val="25000"/>
              <a:buFont typeface="Calibri"/>
              <a:buNone/>
            </a:pPr>
            <a:r>
              <a:rPr lang="en-US" sz="4800" b="0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/>
            </a:r>
            <a:br>
              <a:rPr lang="en-US" sz="4800" b="0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en-US" sz="4800" b="0" i="0" u="none" strike="noStrike" cap="none">
                <a:solidFill>
                  <a:srgbClr val="1E4E79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5400" b="1" i="0" u="none" strike="noStrike" cap="none">
                <a:solidFill>
                  <a:srgbClr val="1E4E79"/>
                </a:solidFill>
                <a:latin typeface="Calibri"/>
                <a:ea typeface="Calibri"/>
                <a:cs typeface="Calibri"/>
                <a:sym typeface="Calibri"/>
              </a:rPr>
              <a:t>PROGRAM AND PROJECT SELECTION </a:t>
            </a:r>
          </a:p>
        </p:txBody>
      </p:sp>
      <p:sp>
        <p:nvSpPr>
          <p:cNvPr id="120" name="Shape 120"/>
          <p:cNvSpPr txBox="1">
            <a:spLocks noGrp="1"/>
          </p:cNvSpPr>
          <p:nvPr>
            <p:ph type="body" idx="1"/>
          </p:nvPr>
        </p:nvSpPr>
        <p:spPr>
          <a:xfrm>
            <a:off x="1097279" y="1845733"/>
            <a:ext cx="10058399" cy="4023360"/>
          </a:xfrm>
          <a:prstGeom prst="rect">
            <a:avLst/>
          </a:prstGeom>
          <a:noFill/>
          <a:ln>
            <a:noFill/>
          </a:ln>
        </p:spPr>
        <p:txBody>
          <a:bodyPr lIns="0" tIns="45700" rIns="0" bIns="45700" anchor="t" anchorCtr="0">
            <a:noAutofit/>
          </a:bodyPr>
          <a:lstStyle/>
          <a:p>
            <a:pPr marL="91440" marR="0" lvl="0" indent="-9144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Calibri"/>
              <a:buChar char=" "/>
            </a:pPr>
            <a:r>
              <a:rPr lang="en-US" sz="2000" b="1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Importance: </a:t>
            </a:r>
            <a:r>
              <a:rPr lang="en-US" sz="2000" b="0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selection of a subcontractor is important because of expectations and technical work disciplines required. </a:t>
            </a:r>
          </a:p>
          <a:p>
            <a:pPr marL="932688" marR="0" lvl="4" indent="-183388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Hiring-responsibility of program and project managers. </a:t>
            </a:r>
          </a:p>
          <a:p>
            <a:pPr marL="1699999" marR="0" lvl="8" indent="-239499" algn="l" rtl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Calibri"/>
              <a:buChar char="◦"/>
            </a:pPr>
            <a:r>
              <a:rPr lang="en-US" sz="2000" b="0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Provide direction to perform job tasks related to the day-to-day software design/development to be delivered for subcontracted work products. </a:t>
            </a:r>
          </a:p>
          <a:p>
            <a:pPr marL="91440" marR="0" lvl="0" indent="-91440" algn="l" rtl="0">
              <a:lnSpc>
                <a:spcPct val="90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Calibri"/>
              <a:buChar char=" "/>
            </a:pPr>
            <a:r>
              <a:rPr lang="en-US" sz="2000" b="1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Planning: </a:t>
            </a:r>
            <a:r>
              <a:rPr lang="en-US" sz="2000" b="0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performed during program and project start-up </a:t>
            </a:r>
          </a:p>
          <a:p>
            <a:pPr marL="1100000" marR="0" lvl="5" indent="-2364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Statement of work (SOW) will list subcontractor requirements.</a:t>
            </a:r>
          </a:p>
          <a:p>
            <a:pPr marL="91440" marR="0" lvl="0" indent="-91440" algn="l" rtl="0">
              <a:lnSpc>
                <a:spcPct val="90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Calibri"/>
              <a:buChar char=" "/>
            </a:pPr>
            <a:r>
              <a:rPr lang="en-US" sz="2000" b="1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Search and Selection of Subcontractor: </a:t>
            </a:r>
            <a:r>
              <a:rPr lang="en-US" sz="2000" b="0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required by program/project plans or the subcontractor program or project managers. </a:t>
            </a:r>
          </a:p>
          <a:p>
            <a:pPr marL="1100000" marR="0" lvl="5" indent="-236400" algn="l" rtl="0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Arial"/>
              <a:buChar char="•"/>
            </a:pPr>
            <a:r>
              <a:rPr lang="en-US" sz="2000" b="0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Support includes  teams or coordinated experience of software engineers for understanding all aspects. </a:t>
            </a:r>
          </a:p>
        </p:txBody>
      </p:sp>
    </p:spTree>
  </p:cSld>
  <p:clrMapOvr>
    <a:masterClrMapping/>
  </p:clrMapOvr>
  <p:transition spd="slow">
    <p:cut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Shape 125"/>
          <p:cNvSpPr txBox="1">
            <a:spLocks noGrp="1"/>
          </p:cNvSpPr>
          <p:nvPr>
            <p:ph type="title"/>
          </p:nvPr>
        </p:nvSpPr>
        <p:spPr>
          <a:xfrm>
            <a:off x="1097279" y="286603"/>
            <a:ext cx="10058399" cy="145075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lnSpc>
                <a:spcPct val="85000"/>
              </a:lnSpc>
              <a:spcBef>
                <a:spcPts val="0"/>
              </a:spcBef>
              <a:buClr>
                <a:srgbClr val="1E4E79"/>
              </a:buClr>
              <a:buSzPct val="25000"/>
              <a:buFont typeface="Calibri"/>
              <a:buNone/>
            </a:pPr>
            <a:r>
              <a:rPr lang="en-US" sz="6000" b="1" i="0" u="none" strike="noStrike" cap="none">
                <a:solidFill>
                  <a:srgbClr val="1E4E79"/>
                </a:solidFill>
                <a:latin typeface="Calibri"/>
                <a:ea typeface="Calibri"/>
                <a:cs typeface="Calibri"/>
                <a:sym typeface="Calibri"/>
              </a:rPr>
              <a:t>SUBCONTRACTOR APPROACH</a:t>
            </a:r>
          </a:p>
        </p:txBody>
      </p:sp>
      <p:sp>
        <p:nvSpPr>
          <p:cNvPr id="126" name="Shape 126"/>
          <p:cNvSpPr txBox="1">
            <a:spLocks noGrp="1"/>
          </p:cNvSpPr>
          <p:nvPr>
            <p:ph type="body" idx="1"/>
          </p:nvPr>
        </p:nvSpPr>
        <p:spPr>
          <a:xfrm>
            <a:off x="1097279" y="1845733"/>
            <a:ext cx="10058399" cy="4023360"/>
          </a:xfrm>
          <a:prstGeom prst="rect">
            <a:avLst/>
          </a:prstGeom>
          <a:noFill/>
          <a:ln>
            <a:noFill/>
          </a:ln>
        </p:spPr>
        <p:txBody>
          <a:bodyPr lIns="0" tIns="45700" rIns="0" bIns="45700" anchor="t" anchorCtr="0">
            <a:noAutofit/>
          </a:bodyPr>
          <a:lstStyle/>
          <a:p>
            <a:pPr marL="91440" marR="0" lvl="0" indent="-9144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/>
              <a:buChar char="•"/>
            </a:pPr>
            <a:r>
              <a:rPr lang="en-US" sz="3200" b="0" i="0" u="none" strike="noStrike" cap="none" dirty="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Software subcontractor is an integral part of the team for product development. </a:t>
            </a:r>
          </a:p>
          <a:p>
            <a:pPr marL="1300000" marR="0" lvl="6" indent="-2332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/>
              <a:buChar char="•"/>
            </a:pPr>
            <a:r>
              <a:rPr lang="en-US" sz="3200" b="0" i="0" u="none" strike="noStrike" cap="none" dirty="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Ensure progress by the appropriate subcontractor </a:t>
            </a:r>
          </a:p>
          <a:p>
            <a:pPr marL="91440" marR="0" lvl="0" indent="-91440" algn="l" rtl="0">
              <a:lnSpc>
                <a:spcPct val="90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/>
              <a:buChar char="•"/>
            </a:pPr>
            <a:r>
              <a:rPr lang="en-US" sz="3200" b="0" i="0" u="none" strike="noStrike" cap="none" dirty="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Software activities/progress based on agreed evidence of completion. </a:t>
            </a:r>
          </a:p>
          <a:p>
            <a:pPr marL="1300000" marR="0" lvl="6" indent="-2332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/>
              <a:buChar char="•"/>
            </a:pPr>
            <a:r>
              <a:rPr lang="en-US" sz="3200" b="0" i="0" u="none" strike="noStrike" cap="none" dirty="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Responsibility of program and project organizations as well as senior managers to oversee the subcontractor’s work quality</a:t>
            </a:r>
          </a:p>
          <a:p>
            <a:pPr marL="0" marR="0" lvl="0" indent="0" algn="l" rtl="0">
              <a:lnSpc>
                <a:spcPct val="90000"/>
              </a:lnSpc>
              <a:spcBef>
                <a:spcPts val="1600"/>
              </a:spcBef>
              <a:spcAft>
                <a:spcPts val="200"/>
              </a:spcAft>
              <a:buClr>
                <a:schemeClr val="accent1"/>
              </a:buClr>
              <a:buSzPct val="25000"/>
              <a:buFont typeface="Calibri"/>
              <a:buNone/>
            </a:pPr>
            <a:endParaRPr sz="2000" b="0" i="0" u="none" strike="noStrike" cap="none" dirty="0">
              <a:solidFill>
                <a:srgbClr val="3F3F3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ransition spd="slow">
    <p:cut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Shape 131"/>
          <p:cNvSpPr txBox="1">
            <a:spLocks noGrp="1"/>
          </p:cNvSpPr>
          <p:nvPr>
            <p:ph type="title"/>
          </p:nvPr>
        </p:nvSpPr>
        <p:spPr>
          <a:xfrm>
            <a:off x="1097279" y="286603"/>
            <a:ext cx="10058399" cy="145075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lnSpc>
                <a:spcPct val="85000"/>
              </a:lnSpc>
              <a:spcBef>
                <a:spcPts val="0"/>
              </a:spcBef>
              <a:buClr>
                <a:srgbClr val="1E4E79"/>
              </a:buClr>
              <a:buSzPct val="25000"/>
              <a:buFont typeface="Calibri"/>
              <a:buNone/>
            </a:pPr>
            <a:r>
              <a:rPr lang="en-US" sz="5400" b="1" i="0" u="none" strike="noStrike" cap="none">
                <a:solidFill>
                  <a:srgbClr val="1E4E79"/>
                </a:solidFill>
                <a:latin typeface="Calibri"/>
                <a:ea typeface="Calibri"/>
                <a:cs typeface="Calibri"/>
                <a:sym typeface="Calibri"/>
              </a:rPr>
              <a:t>SOFTWARE SUBCONTRACTOR PLAN</a:t>
            </a:r>
          </a:p>
        </p:txBody>
      </p:sp>
      <p:sp>
        <p:nvSpPr>
          <p:cNvPr id="132" name="Shape 132"/>
          <p:cNvSpPr txBox="1">
            <a:spLocks noGrp="1"/>
          </p:cNvSpPr>
          <p:nvPr>
            <p:ph type="body" idx="1"/>
          </p:nvPr>
        </p:nvSpPr>
        <p:spPr>
          <a:xfrm>
            <a:off x="1097279" y="1845733"/>
            <a:ext cx="10058399" cy="4023360"/>
          </a:xfrm>
          <a:prstGeom prst="rect">
            <a:avLst/>
          </a:prstGeom>
          <a:noFill/>
          <a:ln>
            <a:noFill/>
          </a:ln>
        </p:spPr>
        <p:txBody>
          <a:bodyPr lIns="0" tIns="45700" rIns="0" bIns="45700" anchor="t" anchorCtr="0">
            <a:noAutofit/>
          </a:bodyPr>
          <a:lstStyle/>
          <a:p>
            <a:pPr marL="91440" marR="0" lvl="0" indent="-9144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Calibri"/>
              <a:buChar char=" "/>
            </a:pPr>
            <a:r>
              <a:rPr lang="en-US" sz="3200" b="1" i="0" u="none" strike="noStrike" cap="none" dirty="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Purpose: </a:t>
            </a:r>
            <a:r>
              <a:rPr lang="en-US" sz="3200" b="0" i="0" u="none" strike="noStrike" cap="none" dirty="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provides direction for the subcontractor, program, and projects for understanding the requirements and guidelines.</a:t>
            </a:r>
          </a:p>
          <a:p>
            <a:pPr marL="91440" marR="0" lvl="0" indent="-91440" algn="l" rtl="0">
              <a:lnSpc>
                <a:spcPct val="90000"/>
              </a:lnSpc>
              <a:spcBef>
                <a:spcPts val="14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/>
              <a:buChar char=" "/>
            </a:pPr>
            <a:r>
              <a:rPr lang="en-US" sz="3200" b="1" i="0" u="none" strike="noStrike" cap="none" dirty="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Subcontractor Responsibility: </a:t>
            </a:r>
            <a:r>
              <a:rPr lang="en-US" sz="3200" b="0" i="0" u="none" strike="noStrike" cap="none" dirty="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configuration management software at the subcontractor’s facilities in accordance with the plans/procedures while abiding to the standards, processes, and procedures of the program/projects under a signed contract.</a:t>
            </a:r>
          </a:p>
        </p:txBody>
      </p:sp>
    </p:spTree>
  </p:cSld>
  <p:clrMapOvr>
    <a:masterClrMapping/>
  </p:clrMapOvr>
  <p:transition spd="slow">
    <p:cut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Shape 137"/>
          <p:cNvSpPr txBox="1">
            <a:spLocks noGrp="1"/>
          </p:cNvSpPr>
          <p:nvPr>
            <p:ph type="title"/>
          </p:nvPr>
        </p:nvSpPr>
        <p:spPr>
          <a:xfrm>
            <a:off x="1097279" y="286603"/>
            <a:ext cx="10058399" cy="145075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lnSpc>
                <a:spcPct val="85000"/>
              </a:lnSpc>
              <a:spcBef>
                <a:spcPts val="0"/>
              </a:spcBef>
              <a:buClr>
                <a:srgbClr val="1E4E79"/>
              </a:buClr>
              <a:buSzPct val="25000"/>
              <a:buFont typeface="Calibri"/>
              <a:buNone/>
            </a:pPr>
            <a:r>
              <a:rPr lang="en-US" sz="5400" b="1" i="0" u="none" strike="noStrike" cap="none">
                <a:solidFill>
                  <a:srgbClr val="1E4E79"/>
                </a:solidFill>
                <a:latin typeface="Calibri"/>
                <a:ea typeface="Calibri"/>
                <a:cs typeface="Calibri"/>
                <a:sym typeface="Calibri"/>
              </a:rPr>
              <a:t>SUBCONTRACTOR PLAN APPROACH</a:t>
            </a:r>
          </a:p>
        </p:txBody>
      </p:sp>
      <p:sp>
        <p:nvSpPr>
          <p:cNvPr id="138" name="Shape 138"/>
          <p:cNvSpPr txBox="1">
            <a:spLocks noGrp="1"/>
          </p:cNvSpPr>
          <p:nvPr>
            <p:ph type="body" idx="1"/>
          </p:nvPr>
        </p:nvSpPr>
        <p:spPr>
          <a:xfrm>
            <a:off x="1097279" y="1845733"/>
            <a:ext cx="10058399" cy="4023360"/>
          </a:xfrm>
          <a:prstGeom prst="rect">
            <a:avLst/>
          </a:prstGeom>
          <a:noFill/>
          <a:ln>
            <a:noFill/>
          </a:ln>
        </p:spPr>
        <p:txBody>
          <a:bodyPr lIns="0" tIns="45700" rIns="0" bIns="45700" anchor="t" anchorCtr="0">
            <a:noAutofit/>
          </a:bodyPr>
          <a:lstStyle/>
          <a:p>
            <a:pPr marL="91440" marR="0" lvl="0" indent="-9144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Calibri"/>
              <a:buChar char=" "/>
            </a:pPr>
            <a:r>
              <a:rPr lang="en-US" sz="4000" b="0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The plan should describe the following in detail: </a:t>
            </a:r>
          </a:p>
          <a:p>
            <a:pPr marL="1699999" marR="0" lvl="8" indent="-239499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/>
              <a:buChar char="•"/>
            </a:pPr>
            <a:r>
              <a:rPr lang="en-US" sz="2800" b="0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Subcontractor task </a:t>
            </a:r>
          </a:p>
          <a:p>
            <a:pPr marL="1699999" marR="0" lvl="8" indent="-239499" algn="l" rtl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/>
              <a:buChar char="•"/>
            </a:pPr>
            <a:r>
              <a:rPr lang="en-US" sz="2800" b="0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Configuration management and quality audits process </a:t>
            </a:r>
          </a:p>
          <a:p>
            <a:pPr marL="1699999" marR="0" lvl="8" indent="-239499" algn="l" rtl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/>
              <a:buChar char="•"/>
            </a:pPr>
            <a:r>
              <a:rPr lang="en-US" sz="2800" b="0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Job requirements</a:t>
            </a:r>
          </a:p>
          <a:p>
            <a:pPr marL="1699999" marR="0" lvl="8" indent="-239499" algn="l" rtl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/>
              <a:buChar char="•"/>
            </a:pPr>
            <a:r>
              <a:rPr lang="en-US" sz="2800" b="0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Management of risk </a:t>
            </a:r>
          </a:p>
          <a:p>
            <a:pPr marL="1699999" marR="0" lvl="8" indent="-239499" algn="l" rtl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/>
              <a:buChar char="•"/>
            </a:pPr>
            <a:r>
              <a:rPr lang="en-US" sz="2800" b="0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Management configuration </a:t>
            </a:r>
          </a:p>
          <a:p>
            <a:pPr marL="1699999" marR="0" lvl="8" indent="-239499" algn="l" rtl="0">
              <a:lnSpc>
                <a:spcPct val="90000"/>
              </a:lnSpc>
              <a:spcBef>
                <a:spcPts val="6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Arial"/>
              <a:buChar char="•"/>
            </a:pPr>
            <a:r>
              <a:rPr lang="en-US" sz="2800" b="0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Delivery schedules for work products</a:t>
            </a:r>
          </a:p>
        </p:txBody>
      </p:sp>
    </p:spTree>
  </p:cSld>
  <p:clrMapOvr>
    <a:masterClrMapping/>
  </p:clrMapOvr>
  <p:transition spd="slow">
    <p:cut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Shape 143"/>
          <p:cNvSpPr txBox="1">
            <a:spLocks noGrp="1"/>
          </p:cNvSpPr>
          <p:nvPr>
            <p:ph type="title"/>
          </p:nvPr>
        </p:nvSpPr>
        <p:spPr>
          <a:xfrm>
            <a:off x="1097279" y="286603"/>
            <a:ext cx="10058399" cy="145075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lnSpc>
                <a:spcPct val="85000"/>
              </a:lnSpc>
              <a:spcBef>
                <a:spcPts val="0"/>
              </a:spcBef>
              <a:buClr>
                <a:srgbClr val="1E4E79"/>
              </a:buClr>
              <a:buSzPct val="25000"/>
              <a:buFont typeface="Calibri"/>
              <a:buNone/>
            </a:pPr>
            <a:r>
              <a:rPr lang="en-US" sz="6000" b="1" i="0" u="none" strike="noStrike" cap="none">
                <a:solidFill>
                  <a:srgbClr val="1E4E79"/>
                </a:solidFill>
                <a:latin typeface="Calibri"/>
                <a:ea typeface="Calibri"/>
                <a:cs typeface="Calibri"/>
                <a:sym typeface="Calibri"/>
              </a:rPr>
              <a:t>SOFTWARE AUDITS</a:t>
            </a:r>
          </a:p>
        </p:txBody>
      </p:sp>
      <p:sp>
        <p:nvSpPr>
          <p:cNvPr id="144" name="Shape 144"/>
          <p:cNvSpPr txBox="1">
            <a:spLocks noGrp="1"/>
          </p:cNvSpPr>
          <p:nvPr>
            <p:ph type="body" idx="1"/>
          </p:nvPr>
        </p:nvSpPr>
        <p:spPr>
          <a:xfrm>
            <a:off x="1097279" y="1845733"/>
            <a:ext cx="10058399" cy="4023360"/>
          </a:xfrm>
          <a:prstGeom prst="rect">
            <a:avLst/>
          </a:prstGeom>
          <a:noFill/>
          <a:ln>
            <a:noFill/>
          </a:ln>
        </p:spPr>
        <p:txBody>
          <a:bodyPr lIns="0" tIns="45700" rIns="0" bIns="45700" anchor="t" anchorCtr="0">
            <a:noAutofit/>
          </a:bodyPr>
          <a:lstStyle/>
          <a:p>
            <a:pPr marL="91440" marR="0" lvl="0" indent="-9144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Calibri"/>
              <a:buChar char=" "/>
            </a:pPr>
            <a:r>
              <a:rPr lang="en-US" sz="2800" b="0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Subcontractor software plans and procedures are audited per defined and documented audit methods to trace information for software requirements per the signed contract. </a:t>
            </a:r>
          </a:p>
          <a:p>
            <a:pPr marL="749808" marR="0" lvl="3" indent="-191008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/>
              <a:buChar char="•"/>
            </a:pPr>
            <a:r>
              <a:rPr lang="en-US" sz="2800" b="0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ensures software test environment performs intended functions and meets contract requirements.</a:t>
            </a:r>
          </a:p>
          <a:p>
            <a:pPr marL="0" marR="0" lvl="0" indent="0" algn="l" rtl="0">
              <a:lnSpc>
                <a:spcPct val="90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Calibri"/>
              <a:buNone/>
            </a:pPr>
            <a:r>
              <a:rPr lang="en-US" sz="2800" b="1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Purpose: </a:t>
            </a:r>
            <a:r>
              <a:rPr lang="en-US" sz="2800" b="0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ensures that the software under test is qualified on acceptable test tools.</a:t>
            </a:r>
          </a:p>
          <a:p>
            <a:pPr marL="0" marR="0" lvl="0" indent="0" algn="l" rtl="0">
              <a:lnSpc>
                <a:spcPct val="90000"/>
              </a:lnSpc>
              <a:spcBef>
                <a:spcPts val="1400"/>
              </a:spcBef>
              <a:spcAft>
                <a:spcPts val="200"/>
              </a:spcAft>
              <a:buClr>
                <a:schemeClr val="accent1"/>
              </a:buClr>
              <a:buSzPct val="25000"/>
              <a:buFont typeface="Calibri"/>
              <a:buNone/>
            </a:pPr>
            <a:r>
              <a:rPr lang="en-US" sz="2000" b="0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</a:p>
        </p:txBody>
      </p:sp>
    </p:spTree>
  </p:cSld>
  <p:clrMapOvr>
    <a:masterClrMapping/>
  </p:clrMapOvr>
  <p:transition spd="slow">
    <p:cut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Shape 149"/>
          <p:cNvSpPr txBox="1">
            <a:spLocks noGrp="1"/>
          </p:cNvSpPr>
          <p:nvPr>
            <p:ph type="title"/>
          </p:nvPr>
        </p:nvSpPr>
        <p:spPr>
          <a:xfrm>
            <a:off x="1097279" y="286603"/>
            <a:ext cx="10058399" cy="145075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lnSpc>
                <a:spcPct val="85000"/>
              </a:lnSpc>
              <a:spcBef>
                <a:spcPts val="0"/>
              </a:spcBef>
              <a:buClr>
                <a:srgbClr val="1E4E79"/>
              </a:buClr>
              <a:buSzPct val="25000"/>
              <a:buFont typeface="Calibri"/>
              <a:buNone/>
            </a:pPr>
            <a:r>
              <a:rPr lang="en-US" sz="6000" b="1" i="0" u="none" strike="noStrike" cap="none">
                <a:solidFill>
                  <a:srgbClr val="1E4E79"/>
                </a:solidFill>
                <a:latin typeface="Calibri"/>
                <a:ea typeface="Calibri"/>
                <a:cs typeface="Calibri"/>
                <a:sym typeface="Calibri"/>
              </a:rPr>
              <a:t>SOFTWARE AUDITS </a:t>
            </a:r>
          </a:p>
        </p:txBody>
      </p:sp>
      <p:sp>
        <p:nvSpPr>
          <p:cNvPr id="150" name="Shape 150"/>
          <p:cNvSpPr txBox="1">
            <a:spLocks noGrp="1"/>
          </p:cNvSpPr>
          <p:nvPr>
            <p:ph type="body" idx="1"/>
          </p:nvPr>
        </p:nvSpPr>
        <p:spPr>
          <a:xfrm>
            <a:off x="1097279" y="1845733"/>
            <a:ext cx="10058399" cy="4023360"/>
          </a:xfrm>
          <a:prstGeom prst="rect">
            <a:avLst/>
          </a:prstGeom>
          <a:noFill/>
          <a:ln>
            <a:noFill/>
          </a:ln>
        </p:spPr>
        <p:txBody>
          <a:bodyPr lIns="0" tIns="45700" rIns="0" bIns="45700" anchor="t" anchorCtr="0">
            <a:noAutofit/>
          </a:bodyPr>
          <a:lstStyle/>
          <a:p>
            <a:pPr marL="91440" marR="0" lvl="0" indent="-9144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Calibri"/>
              <a:buChar char=" "/>
            </a:pPr>
            <a:r>
              <a:rPr lang="en-US" sz="2800" b="1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Criteria:</a:t>
            </a:r>
            <a:r>
              <a:rPr lang="en-US" sz="2800" b="0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 prepared/provided to subcontractor before audits are performed. </a:t>
            </a:r>
          </a:p>
          <a:p>
            <a:pPr marL="749808" marR="0" lvl="3" indent="-191008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/>
              <a:buChar char="•"/>
            </a:pPr>
            <a:r>
              <a:rPr lang="en-US" sz="2800" b="0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audit checklist is provided, audit questions will be filled out, presented to the customer. </a:t>
            </a:r>
          </a:p>
          <a:p>
            <a:pPr marL="749808" marR="0" lvl="3" indent="-191008" algn="l" rtl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/>
              <a:buChar char="•"/>
            </a:pPr>
            <a:r>
              <a:rPr lang="en-US" sz="2800" b="0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agenda and participants are identified with a defined audit process applicable per the contract. </a:t>
            </a:r>
          </a:p>
          <a:p>
            <a:pPr marL="0" marR="0" lvl="0" indent="0" algn="l" rtl="0">
              <a:lnSpc>
                <a:spcPct val="90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Calibri"/>
              <a:buNone/>
            </a:pPr>
            <a:r>
              <a:rPr lang="en-US" sz="2800" b="1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 Approach: </a:t>
            </a:r>
            <a:r>
              <a:rPr lang="en-US" sz="2800" b="0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involvement in the software first-article inspection (FAI)</a:t>
            </a:r>
          </a:p>
          <a:p>
            <a:pPr marL="91440" marR="0" lvl="0" indent="-91440" algn="l" rtl="0">
              <a:lnSpc>
                <a:spcPct val="90000"/>
              </a:lnSpc>
              <a:spcBef>
                <a:spcPts val="14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/>
              <a:buNone/>
            </a:pPr>
            <a:endParaRPr sz="2000" b="0" i="0" u="none" strike="noStrike" cap="none">
              <a:solidFill>
                <a:srgbClr val="3F3F3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ransition spd="slow">
    <p:cut/>
  </p:transition>
</p:sld>
</file>

<file path=ppt/theme/theme1.xml><?xml version="1.0" encoding="utf-8"?>
<a:theme xmlns:a="http://schemas.openxmlformats.org/drawingml/2006/main" name="Retrospect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478</Words>
  <Application>Microsoft Office PowerPoint</Application>
  <PresentationFormat>Widescreen</PresentationFormat>
  <Paragraphs>44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Noto Symbol</vt:lpstr>
      <vt:lpstr>Retrospect</vt:lpstr>
      <vt:lpstr>  Software Subcontractor </vt:lpstr>
      <vt:lpstr>Upon completion of this week’s activities, you will be able to:</vt:lpstr>
      <vt:lpstr>  SOFTWARE SUBCONTRACTOR </vt:lpstr>
      <vt:lpstr>  PROGRAM AND PROJECT SELECTION </vt:lpstr>
      <vt:lpstr>SUBCONTRACTOR APPROACH</vt:lpstr>
      <vt:lpstr>SOFTWARE SUBCONTRACTOR PLAN</vt:lpstr>
      <vt:lpstr>SUBCONTRACTOR PLAN APPROACH</vt:lpstr>
      <vt:lpstr>SOFTWARE AUDITS</vt:lpstr>
      <vt:lpstr>SOFTWARE AUDITS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Software Subcontractor </dc:title>
  <cp:lastModifiedBy>fahad towaibah</cp:lastModifiedBy>
  <cp:revision>2</cp:revision>
  <dcterms:modified xsi:type="dcterms:W3CDTF">2016-01-05T16:27:03Z</dcterms:modified>
</cp:coreProperties>
</file>