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6858000" cy="9144000"/>
  <p:embeddedFontLst>
    <p:embeddedFont>
      <p:font typeface="Calibri"/>
      <p:regular r:id="rId26"/>
      <p:bold r:id="rId27"/>
      <p:italic r:id="rId28"/>
      <p:boldItalic r:id="rId29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alibri-regular.fntdata"/><Relationship Id="rId25" Type="http://schemas.openxmlformats.org/officeDocument/2006/relationships/slide" Target="slides/slide20.xml"/><Relationship Id="rId28" Type="http://schemas.openxmlformats.org/officeDocument/2006/relationships/font" Target="fonts/Calibri-italic.fntdata"/><Relationship Id="rId27" Type="http://schemas.openxmlformats.org/officeDocument/2006/relationships/font" Target="fonts/Calibri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alibri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indent="0" marL="457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indent="0" marL="914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indent="0" marL="1371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indent="0" marL="18288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indent="0" marL="22860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indent="0" marL="2743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indent="0" marL="3200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indent="0" marL="3657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21" name="Shape 21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marL="0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lnSpc>
                <a:spcPct val="85000"/>
              </a:lnSpc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43" name="Shape 43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/>
          <p:nvPr>
            <p:ph idx="2" type="pic"/>
          </p:nvPr>
        </p:nvSpPr>
        <p:spPr>
          <a:xfrm>
            <a:off x="15" y="0"/>
            <a:ext cx="12191984" cy="491507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12" name="Shape 12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br>
              <a:rPr b="0" baseline="0" i="0" lang="en-US" sz="8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8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1" lang="en-US" sz="8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</a:t>
            </a:r>
          </a:p>
        </p:txBody>
      </p:sp>
      <p:sp>
        <p:nvSpPr>
          <p:cNvPr id="98" name="Shape 98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1" marL="457200" marR="0" rtl="0" algn="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baseline="0" i="0" lang="en-US" sz="2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IT 440: SYSTEM INTEGRATION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PEER REVIEWS CRITERIA 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Schedule the peer review at a convenient time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Assign reviewers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Prepare/update materials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 checklists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Introduce training materials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Select software work products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 entry and exit criteria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DESIGN/DEVELOPMENT METHODS 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Concurrent Software/Design Development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Requirement: software design expertise to anticipate where the defined design is going.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Con: possible to delay commitment until the last moment when failure to make a decision eliminates an important alternative or decision.</a:t>
            </a:r>
          </a:p>
        </p:txBody>
      </p:sp>
      <p:sp>
        <p:nvSpPr>
          <p:cNvPr id="159" name="Shape 159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Lean Software Design/Development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Objective: to move as many changes as possible from the top curve to the bottom curve.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Delays the freezing of all design decisions as long as possible.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Emphasizes designing and managing changes throughout the life cycle.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a better understanding of software engineering and quick delivery to customers.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AGILE SOFTWARE PROCESSES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fewer defects.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Supports numerous initiatives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a program and project with a manager’s approach to emphasize short-term program and project planning.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Adopts values that are consistently depicts processes and makes decisions that may reject a software design.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More effective than the traditional models due to perfection versus good-enough concepts for software design practices.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capability to understand information first before jumping into software design and development.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0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FOUR KEY ELEMENTS OF AGILE SOFTWARE ENGINEERING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457708" lvl="1" marL="74980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 team has control of work assignments</a:t>
            </a:r>
          </a:p>
          <a:p>
            <a:pPr indent="-457708" lvl="1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Communication with team members and customers is needed</a:t>
            </a:r>
          </a:p>
          <a:p>
            <a:pPr indent="-457708" lvl="1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Change is good: “Think outside the box”</a:t>
            </a:r>
          </a:p>
          <a:p>
            <a:pPr indent="-457708" lvl="1" marL="74980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Customer satisfaction and expectations are achieved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MANAGEMENT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CM methods are a supporting discipline not directly involved in creating executable code. In the Agile process, CM methods are not referenced for specific routines.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CM Purpose</a:t>
            </a: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trim process and provide more automation in tools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Brings back focus to configuration control objectives.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tools common to other team members are adapted to the process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When Agile processes lack configuration control, Lean principles are a waste of time and lead to chaos. As a result, there is no progress in software design/development.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 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 ability to control change is the foundation of design/development activities.  CM methods should not limit change or it will become a barrier for program and project plans.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STANDARDS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development processes are in accordance with identified process models.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Minimum software standards consist of the following: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Documented and maintained plans and procedures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Peer reviews 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Standard software tools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CAPABILITY MATURITY MODEL INTEGRATION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opportunity to address software design/development with support to customers after delivery. </a:t>
            </a:r>
          </a:p>
          <a:p>
            <a:pPr indent="-239499" lvl="8" marL="16999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a systematic approach to software engineering tasks in programs and projects. </a:t>
            </a:r>
          </a:p>
          <a:p>
            <a:pPr indent="-239499" lvl="8" marL="1699999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Enhance the knowledge base for software designers.</a:t>
            </a:r>
          </a:p>
          <a:p>
            <a:pPr indent="-239499" lvl="8" marL="1699999" marR="0" rtl="0" algn="l">
              <a:lnSpc>
                <a:spcPct val="8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content for performance during the software life cycle.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CMMI SOFTWARE ENGINEERING TASKS</a:t>
            </a:r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191008" lvl="3" marL="74980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internal and external interfaces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Establish infrastructure abilities with software design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 plans, processes, and procedures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Reuse capabilities for identified software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LEAN SIX SIGMA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reduces process variation, resulting in fewer errors and defects.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Goal: </a:t>
            </a: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Zero defects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Six Sigma Process:</a:t>
            </a:r>
          </a:p>
          <a:p>
            <a:pPr indent="-465559" lvl="8" marL="20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</a:t>
            </a:r>
          </a:p>
          <a:p>
            <a:pPr indent="-465559" lvl="8" marL="20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Measure</a:t>
            </a:r>
          </a:p>
          <a:p>
            <a:pPr indent="-465559" lvl="8" marL="20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Analyze</a:t>
            </a:r>
          </a:p>
          <a:p>
            <a:pPr indent="-465559" lvl="8" marL="206576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Improve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LEAN GOAL:  ELIMINATE EIGHT WASTES 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Defects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Overproduction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Nonutilized talent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Transportation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Inventory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Motion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Excess processing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Discuss how software design is a consistent approach and method for the develop­ment of software requirements in defined designs of a work product.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Identify how the software architecture definition provides a framework for the creation of the product design and at times can provide constrictions.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Explain how the software design definition implements details about a software product’s architec­ture, components, and interfaces.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Design/Development</a:t>
            </a:r>
          </a:p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4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4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secure databases related to software.</a:t>
            </a:r>
          </a:p>
          <a:p>
            <a:pPr indent="-233200" lvl="6" marL="13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Effective software and systems integration methods create profit from inside the software design/development sector. 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3556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develops software requirements in defined designs of a work product.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Implements details about a software product’s architecture, components, and interfaces.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Used by software designers.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documented according to program and project plans, ideas, processes, and procedures and applicable internal work instructions.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DEVELOPMENT PLAN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3556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80000"/>
              <a:buFont typeface="Calibri"/>
              <a:buChar char=" 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a well-defined process useful for implementation and applicable standards.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Tasks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identify major software functions (components), functional hierarchy diagrams, and hardware/software interfaces.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 DECISIONS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design concepts and decisions for a work product. 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Analysis and integration of software requirements definition and the software operational concepts identify the capabilities and characteristics required to make key design decisions.</a:t>
            </a:r>
          </a:p>
          <a:p>
            <a:pPr indent="-236400" lvl="5" marL="11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designer uses software design tools for requirements, code development, configuration management (CM), and software documentation.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REQUIREMENTS EVALUATION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defines software operational scenarios to ensure problems affecting software design are identified, evaluated, and resolved. 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risk analysis using prototype software is performed  to support early requirements evaluations and design feasibility. 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If requirement is proven unusable and not to be implemented for use, data from evaluations is fed back into the output of the software requirements development phase.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REUSE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identifies evaluations by software architecture definitions on how to decide on the incorporation of components into the software design.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Reuse Criteria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identified in defined software plans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Determines if the program and project re-use library or existing software work products can be used for near-term software design activities.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PEER REVIEWS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find and correct as many errors as possible before test team integration or customers find problems.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Starts with requirements, design models, and uninterrupted code and unit tests for the software designer.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Applied at various stages during the software design/development life cycle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Creates clean software work products and provides assurance that issues or errors are discovered and resolved.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EXAMPLES OF PEER REVIEW METHODS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Inspections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Structured walk-throughs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Deliberate refactoring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Pair programming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