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14763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28746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92573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90612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05887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23638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76048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24219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234946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09803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77642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69142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" name="Shape 21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lnSpc>
                <a:spcPct val="85000"/>
              </a:lnSpc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" name="Shape 36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77" name="Shape 77"/>
          <p:cNvPicPr preferRelativeResize="0">
            <a:picLocks noGrp="1"/>
          </p:cNvPicPr>
          <p:nvPr>
            <p:ph type="pic" idx="2"/>
          </p:nvPr>
        </p:nvPicPr>
        <p:blipFill/>
        <p:spPr>
          <a:xfrm>
            <a:off x="15" y="0"/>
            <a:ext cx="12191984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pic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6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marR="0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marR="0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marR="0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marR="0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marR="0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marR="0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marR="0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marR="0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 baseline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 sz="8000" b="0" i="0" u="none" strike="noStrike" cap="none" baseline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8000" b="0" i="0" u="none" strike="noStrike" cap="none" baseline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80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0" b="1" i="1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Systems Design 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 SYSTEM INTEGRATION</a:t>
            </a:r>
          </a:p>
          <a:p>
            <a:pPr marL="0" marR="0" lvl="0" indent="0" algn="r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endParaRPr sz="2400" b="0" i="0" u="none" strike="noStrike" cap="none" baseline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THE SYSTEM/SUBSYSTEM ARCHITECTURE REQUIREMENTS DETERMINE IMPACTS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Impacts include: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30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Influences to quality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30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Functional necessities for determination of the software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PROCESS RESULTS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Trade-offs between quality performance and the modifications are prioritized, identified outside system or subsystem requirements reviewed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Determination of requirements to be modified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Exhibits how satisfactory the architecture meets objectives, constraints, and quality attributes.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Determines appropriate design methods to ensure problems are addressed.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1371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3600" b="0" i="0" u="none" strike="noStrike" cap="none" baseline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Explain how program and project planning is important as it describes the necessary plan­ning for software and system efforts during software design/development life cycles.</a:t>
            </a:r>
          </a:p>
          <a:p>
            <a:pPr marL="91440" marR="0" lvl="0" indent="3556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endParaRPr sz="2000" b="0" i="0" u="none" strike="noStrike" cap="none" baseline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300" b="0" i="0" u="none" strike="noStrike" cap="none" baseline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300" b="0" i="0" u="none" strike="noStrike" cap="none" baseline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54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SYSTEM DESIGN 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355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endParaRPr sz="2000" b="0" i="0" u="none" strike="noStrike" cap="none" baseline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Purpose: to ensure an accurate and complete understanding of the restrictions of a system or subsystem that affect work products.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The external software interface is defined and verified for completeness.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External interfaces based on software architecture definitions are identified as part of consequent software requirements.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SYSTEM ENGINEERING PLAN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40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Purpose: to develop software requirements, analyze the system architecture, design and allocates system requirements.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 systems engineering plan (SEP) can be written to establish system-level technical reviews </a:t>
            </a:r>
          </a:p>
          <a:p>
            <a:pPr marL="566928" marR="0" lvl="2" indent="-8127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Font typeface="Arial"/>
              <a:buNone/>
            </a:pPr>
            <a:endParaRPr sz="2800" b="0" i="0" u="none" strike="noStrike" cap="none" baseline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0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MAJOR TECHNICAL REVIEWS &amp; AUDITS AFFECTING SOFTWARE AND SYSTEMS INCLUDE: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566928" marR="0" lvl="2" indent="-18592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Initial requirements (IR)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Incremental design review (IDR)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Final design meeting (FDM)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Test readiness (TR)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First-article inspection (FAI)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Functional configuration audit (FCA)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Physical configuration audit (PCA)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 AND ORGANIZATION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to address upgraded processes from a systems engineering point of view.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three main sections: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44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Systems engineering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44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Technical program processes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44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Engineering integration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SYSTEMS ENGINEERING PLAN 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describes an orderly and structured approach to the overall system design, software design/development, required formal reviews, and audits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Importance of team</a:t>
            </a:r>
            <a:r>
              <a:rPr lang="en-US" sz="2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384048" marR="0" lvl="1" indent="-19354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documents/provides the technical expertise to execute activities throughout a software design/development life cycle.</a:t>
            </a:r>
          </a:p>
          <a:p>
            <a:pPr marL="384048" marR="0" lvl="1" indent="-19354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enables performance to be more effective </a:t>
            </a:r>
          </a:p>
          <a:p>
            <a:pPr marL="384048" marR="0" lvl="1" indent="-19354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enables technical planners to spend more time planning to ensure the customer assurance and satisfaction in addressing the technical challenges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5591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ARCHITECTURE EVALUATION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822959" y="1845733"/>
            <a:ext cx="10332720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1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provides a common approach to developing the work product architecture.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Application</a:t>
            </a: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implementation of enhancements for change or corrections to existing software architectures.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Provides the viability of software architecture definitions to be applied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Conflicts in requirements, architecture, or program and project plans are reported to product teams for resolution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Program and project are analyzed to determine the impacts on architecture development.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1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operational scenarios and system or subsystem requirements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1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Scope</a:t>
            </a: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does use interface requirements to analyze operational designs, software risks, and plans to determine the objectives of the architecture.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18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r>
              <a:rPr lang="en-US" sz="18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identified during development and made available to be understood before beginning a software design/development life cycle.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800" b="1" i="0" u="none" strike="noStrike" cap="none" baseline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6000" b="1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EVALUATIONS PROVIDE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Operational scenarios for revision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Defined system and subsystem requirements for analysis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0" i="0" u="none" strike="noStrike" cap="none" baseline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Defined system/subsystem interfaces for analysis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Microsoft Office PowerPoint</Application>
  <PresentationFormat>Widescreen</PresentationFormat>
  <Paragraphs>55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Noto Symbol</vt:lpstr>
      <vt:lpstr>Arial</vt:lpstr>
      <vt:lpstr>Calibri</vt:lpstr>
      <vt:lpstr>Retrospect</vt:lpstr>
      <vt:lpstr>  Systems Design </vt:lpstr>
      <vt:lpstr>Upon completion of this week’s activities, you will be able to:</vt:lpstr>
      <vt:lpstr>  SYSTEM DESIGN </vt:lpstr>
      <vt:lpstr>SYSTEM ENGINEERING PLAN</vt:lpstr>
      <vt:lpstr>MAJOR TECHNICAL REVIEWS &amp; AUDITS AFFECTING SOFTWARE AND SYSTEMS INCLUDE:</vt:lpstr>
      <vt:lpstr>PURPOSE AND ORGANIZATION </vt:lpstr>
      <vt:lpstr>SYSTEMS ENGINEERING PLAN </vt:lpstr>
      <vt:lpstr>SOFTWARE ARCHITECTURE EVALUATION</vt:lpstr>
      <vt:lpstr> EVALUATIONS PROVIDE</vt:lpstr>
      <vt:lpstr>THE SYSTEM/SUBSYSTEM ARCHITECTURE REQUIREMENTS DETERMINE IMPACTS</vt:lpstr>
      <vt:lpstr>PROCESS RESULTS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Systems Design </dc:title>
  <cp:lastModifiedBy>Mahmoud Ali Hayas (WI03 - BAS)</cp:lastModifiedBy>
  <cp:revision>1</cp:revision>
  <dcterms:modified xsi:type="dcterms:W3CDTF">2015-09-13T13:21:10Z</dcterms:modified>
</cp:coreProperties>
</file>