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0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</p:sldIdLst>
  <p:sldSz cy="9144000" cx="6858000"/>
  <p:notesSz cx="6858000" cy="92202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11" Type="http://schemas.openxmlformats.org/officeDocument/2006/relationships/slide" Target="slides/slide7.xml"/><Relationship Id="rId22" Type="http://schemas.openxmlformats.org/officeDocument/2006/relationships/slide" Target="slides/slide18.xml"/><Relationship Id="rId10" Type="http://schemas.openxmlformats.org/officeDocument/2006/relationships/slide" Target="slides/slide6.xml"/><Relationship Id="rId21" Type="http://schemas.openxmlformats.org/officeDocument/2006/relationships/slide" Target="slides/slide17.xml"/><Relationship Id="rId13" Type="http://schemas.openxmlformats.org/officeDocument/2006/relationships/slide" Target="slides/slide9.xml"/><Relationship Id="rId24" Type="http://schemas.openxmlformats.org/officeDocument/2006/relationships/slide" Target="slides/slide20.xml"/><Relationship Id="rId12" Type="http://schemas.openxmlformats.org/officeDocument/2006/relationships/slide" Target="slides/slide8.xml"/><Relationship Id="rId23" Type="http://schemas.openxmlformats.org/officeDocument/2006/relationships/slide" Target="slides/slide19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19" Type="http://schemas.openxmlformats.org/officeDocument/2006/relationships/slide" Target="slides/slide15.xml"/><Relationship Id="rId6" Type="http://schemas.openxmlformats.org/officeDocument/2006/relationships/slide" Target="slides/slide2.xml"/><Relationship Id="rId18" Type="http://schemas.openxmlformats.org/officeDocument/2006/relationships/slide" Target="slides/slide14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000000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/>
          <p:nvPr>
            <p:ph idx="2" type="hdr"/>
          </p:nvPr>
        </p:nvSpPr>
        <p:spPr>
          <a:xfrm>
            <a:off x="0" y="0"/>
            <a:ext cx="2971799" cy="46037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4" name="Shape 4"/>
          <p:cNvSpPr txBox="1"/>
          <p:nvPr>
            <p:ph idx="10" type="dt"/>
          </p:nvPr>
        </p:nvSpPr>
        <p:spPr>
          <a:xfrm>
            <a:off x="3886200" y="0"/>
            <a:ext cx="2971799" cy="46037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5" name="Shape 5"/>
          <p:cNvSpPr/>
          <p:nvPr>
            <p:ph idx="3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rnd" cmpd="sng" w="9525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</p:sp>
      <p:sp>
        <p:nvSpPr>
          <p:cNvPr id="6" name="Shape 6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7" name="Shape 7"/>
          <p:cNvSpPr txBox="1"/>
          <p:nvPr>
            <p:ph idx="11" type="ftr"/>
          </p:nvPr>
        </p:nvSpPr>
        <p:spPr>
          <a:xfrm>
            <a:off x="0" y="8759825"/>
            <a:ext cx="2971799" cy="46037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3886200" y="8759825"/>
            <a:ext cx="2971799" cy="460374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>
            <a:noAutofit/>
          </a:bodyPr>
          <a:lstStyle/>
          <a:p>
            <a:pPr indent="0" lvl="0" marL="0" marR="0" rtl="0" algn="r">
              <a:spcBef>
                <a:spcPts val="0"/>
              </a:spcBef>
            </a:pPr>
            <a:r>
              <a:t/>
            </a:r>
            <a:endParaRPr/>
          </a:p>
          <a:p>
            <a:pPr lvl="1">
              <a:spcBef>
                <a:spcPts val="0"/>
              </a:spcBef>
            </a:pPr>
            <a:r>
              <a:t/>
            </a:r>
            <a:endParaRPr/>
          </a:p>
          <a:p>
            <a:pPr lvl="2">
              <a:spcBef>
                <a:spcPts val="0"/>
              </a:spcBef>
            </a:pPr>
            <a:r>
              <a:t/>
            </a:r>
            <a:endParaRPr/>
          </a:p>
          <a:p>
            <a:pPr lvl="3">
              <a:spcBef>
                <a:spcPts val="0"/>
              </a:spcBef>
            </a:pPr>
            <a:r>
              <a:t/>
            </a:r>
            <a:endParaRPr/>
          </a:p>
          <a:p>
            <a:pPr lvl="4">
              <a:spcBef>
                <a:spcPts val="0"/>
              </a:spcBef>
            </a:pPr>
            <a:r>
              <a:t/>
            </a:r>
            <a:endParaRPr/>
          </a:p>
          <a:p>
            <a:pPr lvl="5">
              <a:spcBef>
                <a:spcPts val="0"/>
              </a:spcBef>
            </a:pPr>
            <a:r>
              <a:t/>
            </a:r>
            <a:endParaRPr/>
          </a:p>
          <a:p>
            <a:pPr lvl="6">
              <a:spcBef>
                <a:spcPts val="0"/>
              </a:spcBef>
            </a:pPr>
            <a:r>
              <a:t/>
            </a:r>
            <a:endParaRPr/>
          </a:p>
          <a:p>
            <a:pPr lvl="7">
              <a:spcBef>
                <a:spcPts val="0"/>
              </a:spcBef>
            </a:pPr>
            <a:r>
              <a:t/>
            </a:r>
            <a:endParaRPr/>
          </a:p>
          <a:p>
            <a:pPr lvl="8">
              <a:spcBef>
                <a:spcPts val="0"/>
              </a:spcBef>
            </a:pPr>
            <a:r>
              <a:t/>
            </a:r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3" name="Shape 53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Shape 196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97" name="Shape 197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Shape 214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15" name="Shape 215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Shape 229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30" name="Shape 230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43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Shape 244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45" name="Shape 245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57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Shape 258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59" name="Shape 259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72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Shape 273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74" name="Shape 274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29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Shape 292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93" name="Shape 293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07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Shape 308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09" name="Shape 309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2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Shape 322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23" name="Shape 323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35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Shape 336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37" name="Shape 337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71" name="Shape 71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349" name="Shape 3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Shape 350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51" name="Shape 351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0" name="Shape 90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06" name="Shape 106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21" name="Shape 121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35" name="Shape 135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50" name="Shape 150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Shape 165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66" name="Shape 166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Shape 180"/>
          <p:cNvSpPr txBox="1"/>
          <p:nvPr>
            <p:ph idx="1" type="body"/>
          </p:nvPr>
        </p:nvSpPr>
        <p:spPr>
          <a:xfrm>
            <a:off x="914400" y="4379912"/>
            <a:ext cx="5029199" cy="4148137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81" name="Shape 181"/>
          <p:cNvSpPr/>
          <p:nvPr>
            <p:ph idx="2" type="sldImg"/>
          </p:nvPr>
        </p:nvSpPr>
        <p:spPr>
          <a:xfrm>
            <a:off x="2132011" y="692150"/>
            <a:ext cx="2593975" cy="3457574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itleAndTx">
  <p:cSld name="Vertical Title and Text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/>
          <p:nvPr>
            <p:ph type="title"/>
          </p:nvPr>
        </p:nvSpPr>
        <p:spPr>
          <a:xfrm rot="5400000">
            <a:off x="1957387" y="3741737"/>
            <a:ext cx="7315200" cy="145732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lvl="0" rtl="0" algn="ctr">
              <a:spcBef>
                <a:spcPts val="0"/>
              </a:spcBef>
              <a:spcAft>
                <a:spcPts val="0"/>
              </a:spcAft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defRPr/>
            </a:lvl5pPr>
            <a:lvl6pPr lvl="5" marL="457200" rtl="0" algn="ctr">
              <a:spcBef>
                <a:spcPts val="0"/>
              </a:spcBef>
              <a:spcAft>
                <a:spcPts val="0"/>
              </a:spcAft>
              <a:defRPr/>
            </a:lvl6pPr>
            <a:lvl7pPr lvl="6" marL="914400" rtl="0" algn="ctr">
              <a:spcBef>
                <a:spcPts val="0"/>
              </a:spcBef>
              <a:spcAft>
                <a:spcPts val="0"/>
              </a:spcAft>
              <a:defRPr/>
            </a:lvl7pPr>
            <a:lvl8pPr lvl="7" marL="1371600" rtl="0" algn="ctr">
              <a:spcBef>
                <a:spcPts val="0"/>
              </a:spcBef>
              <a:spcAft>
                <a:spcPts val="0"/>
              </a:spcAft>
              <a:defRPr/>
            </a:lvl8pPr>
            <a:lvl9pPr lvl="8" marL="1828800" rtl="0" algn="ct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17" name="Shape 17"/>
          <p:cNvSpPr txBox="1"/>
          <p:nvPr>
            <p:ph idx="1" type="body"/>
          </p:nvPr>
        </p:nvSpPr>
        <p:spPr>
          <a:xfrm rot="5400000">
            <a:off x="-1033462" y="2360612"/>
            <a:ext cx="7315200" cy="42195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•"/>
              <a:defRPr/>
            </a:lvl1pPr>
            <a:lvl2pPr indent="-107950" lvl="1" marL="7429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–"/>
              <a:defRPr/>
            </a:lvl2pPr>
            <a:lvl3pPr indent="-76200" lvl="2" marL="11430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•"/>
              <a:defRPr/>
            </a:lvl3pPr>
            <a:lvl4pPr indent="-101600" lvl="3" marL="16002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–"/>
              <a:defRPr/>
            </a:lvl4pPr>
            <a:lvl5pPr indent="-101600" lvl="4" marL="20574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5pPr>
            <a:lvl6pPr indent="-101600" lvl="5" marL="25146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6pPr>
            <a:lvl7pPr indent="-101600" lvl="6" marL="29718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7pPr>
            <a:lvl8pPr indent="-101600" lvl="7" marL="34290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8pPr>
            <a:lvl9pPr indent="-101600" lvl="8" marL="38862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">
  <p:cSld name="Title and Content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/>
          <p:nvPr>
            <p:ph type="title"/>
          </p:nvPr>
        </p:nvSpPr>
        <p:spPr>
          <a:xfrm>
            <a:off x="514350" y="812800"/>
            <a:ext cx="5829299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lvl="0" rtl="0" algn="ctr">
              <a:spcBef>
                <a:spcPts val="0"/>
              </a:spcBef>
              <a:spcAft>
                <a:spcPts val="0"/>
              </a:spcAft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defRPr/>
            </a:lvl5pPr>
            <a:lvl6pPr lvl="5" marL="457200" rtl="0" algn="ctr">
              <a:spcBef>
                <a:spcPts val="0"/>
              </a:spcBef>
              <a:spcAft>
                <a:spcPts val="0"/>
              </a:spcAft>
              <a:defRPr/>
            </a:lvl6pPr>
            <a:lvl7pPr lvl="6" marL="914400" rtl="0" algn="ctr">
              <a:spcBef>
                <a:spcPts val="0"/>
              </a:spcBef>
              <a:spcAft>
                <a:spcPts val="0"/>
              </a:spcAft>
              <a:defRPr/>
            </a:lvl7pPr>
            <a:lvl8pPr lvl="7" marL="1371600" rtl="0" algn="ctr">
              <a:spcBef>
                <a:spcPts val="0"/>
              </a:spcBef>
              <a:spcAft>
                <a:spcPts val="0"/>
              </a:spcAft>
              <a:defRPr/>
            </a:lvl8pPr>
            <a:lvl9pPr lvl="8" marL="1828800" rtl="0" algn="ct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47" name="Shape 47"/>
          <p:cNvSpPr txBox="1"/>
          <p:nvPr>
            <p:ph idx="1" type="body"/>
          </p:nvPr>
        </p:nvSpPr>
        <p:spPr>
          <a:xfrm>
            <a:off x="514350" y="2641600"/>
            <a:ext cx="5829299" cy="54863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•"/>
              <a:defRPr/>
            </a:lvl1pPr>
            <a:lvl2pPr indent="-107950" lvl="1" marL="7429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–"/>
              <a:defRPr/>
            </a:lvl2pPr>
            <a:lvl3pPr indent="-76200" lvl="2" marL="11430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•"/>
              <a:defRPr/>
            </a:lvl3pPr>
            <a:lvl4pPr indent="-101600" lvl="3" marL="16002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–"/>
              <a:defRPr/>
            </a:lvl4pPr>
            <a:lvl5pPr indent="-101600" lvl="4" marL="20574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5pPr>
            <a:lvl6pPr indent="-101600" lvl="5" marL="25146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6pPr>
            <a:lvl7pPr indent="-101600" lvl="6" marL="29718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7pPr>
            <a:lvl8pPr indent="-101600" lvl="7" marL="34290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8pPr>
            <a:lvl9pPr indent="-101600" lvl="8" marL="38862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/>
          <p:nvPr>
            <p:ph type="ctrTitle"/>
          </p:nvPr>
        </p:nvSpPr>
        <p:spPr>
          <a:xfrm>
            <a:off x="514350" y="2840038"/>
            <a:ext cx="5829299" cy="1960561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defRPr/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defRPr/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defRPr/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defRPr/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defRPr/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defRPr/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defRPr/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defRPr/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50" name="Shape 50"/>
          <p:cNvSpPr txBox="1"/>
          <p:nvPr>
            <p:ph idx="1" type="subTitle"/>
          </p:nvPr>
        </p:nvSpPr>
        <p:spPr>
          <a:xfrm>
            <a:off x="1028700" y="5181600"/>
            <a:ext cx="4800600" cy="233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  <a:defRPr/>
            </a:lvl1pPr>
            <a:lvl2pPr indent="0" lvl="1" marL="457200" marR="0" rtl="0" algn="ct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  <a:defRPr/>
            </a:lvl2pPr>
            <a:lvl3pPr indent="0" lvl="2" marL="914400" marR="0" rtl="0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  <a:defRPr/>
            </a:lvl3pPr>
            <a:lvl4pPr indent="0" lvl="3" marL="1371600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  <a:defRPr/>
            </a:lvl4pPr>
            <a:lvl5pPr indent="0" lvl="4" marL="1828800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  <a:defRPr/>
            </a:lvl5pPr>
            <a:lvl6pPr indent="0" lvl="5" marL="2286000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  <a:defRPr/>
            </a:lvl6pPr>
            <a:lvl7pPr indent="0" lvl="6" marL="2743200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  <a:defRPr/>
            </a:lvl7pPr>
            <a:lvl8pPr indent="0" lvl="7" marL="3200400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  <a:defRPr/>
            </a:lvl8pPr>
            <a:lvl9pPr indent="0" lvl="8" marL="3657600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x">
  <p:cSld name="Title and Vertical Text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 txBox="1"/>
          <p:nvPr>
            <p:ph type="title"/>
          </p:nvPr>
        </p:nvSpPr>
        <p:spPr>
          <a:xfrm>
            <a:off x="514350" y="812800"/>
            <a:ext cx="5829299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lvl="0" rtl="0" algn="ctr">
              <a:spcBef>
                <a:spcPts val="0"/>
              </a:spcBef>
              <a:spcAft>
                <a:spcPts val="0"/>
              </a:spcAft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defRPr/>
            </a:lvl5pPr>
            <a:lvl6pPr lvl="5" marL="457200" rtl="0" algn="ctr">
              <a:spcBef>
                <a:spcPts val="0"/>
              </a:spcBef>
              <a:spcAft>
                <a:spcPts val="0"/>
              </a:spcAft>
              <a:defRPr/>
            </a:lvl6pPr>
            <a:lvl7pPr lvl="6" marL="914400" rtl="0" algn="ctr">
              <a:spcBef>
                <a:spcPts val="0"/>
              </a:spcBef>
              <a:spcAft>
                <a:spcPts val="0"/>
              </a:spcAft>
              <a:defRPr/>
            </a:lvl7pPr>
            <a:lvl8pPr lvl="7" marL="1371600" rtl="0" algn="ctr">
              <a:spcBef>
                <a:spcPts val="0"/>
              </a:spcBef>
              <a:spcAft>
                <a:spcPts val="0"/>
              </a:spcAft>
              <a:defRPr/>
            </a:lvl8pPr>
            <a:lvl9pPr lvl="8" marL="1828800" rtl="0" algn="ct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20" name="Shape 20"/>
          <p:cNvSpPr txBox="1"/>
          <p:nvPr>
            <p:ph idx="1" type="body"/>
          </p:nvPr>
        </p:nvSpPr>
        <p:spPr>
          <a:xfrm rot="5400000">
            <a:off x="685800" y="2470149"/>
            <a:ext cx="5486399" cy="58292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•"/>
              <a:defRPr/>
            </a:lvl1pPr>
            <a:lvl2pPr indent="-107950" lvl="1" marL="7429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–"/>
              <a:defRPr/>
            </a:lvl2pPr>
            <a:lvl3pPr indent="-76200" lvl="2" marL="11430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•"/>
              <a:defRPr/>
            </a:lvl3pPr>
            <a:lvl4pPr indent="-101600" lvl="3" marL="16002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–"/>
              <a:defRPr/>
            </a:lvl4pPr>
            <a:lvl5pPr indent="-101600" lvl="4" marL="20574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5pPr>
            <a:lvl6pPr indent="-101600" lvl="5" marL="25146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6pPr>
            <a:lvl7pPr indent="-101600" lvl="6" marL="29718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7pPr>
            <a:lvl8pPr indent="-101600" lvl="7" marL="34290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8pPr>
            <a:lvl9pPr indent="-101600" lvl="8" marL="38862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picTx">
  <p:cSld name="Picture with Caption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/>
          <p:nvPr>
            <p:ph type="title"/>
          </p:nvPr>
        </p:nvSpPr>
        <p:spPr>
          <a:xfrm>
            <a:off x="1344612" y="6400800"/>
            <a:ext cx="4114800" cy="75564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 algn="l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23" name="Shape 23"/>
          <p:cNvSpPr/>
          <p:nvPr>
            <p:ph idx="2" type="pic"/>
          </p:nvPr>
        </p:nvSpPr>
        <p:spPr>
          <a:xfrm>
            <a:off x="1344612" y="817562"/>
            <a:ext cx="4114800" cy="5486399"/>
          </a:xfrm>
          <a:prstGeom prst="rect">
            <a:avLst/>
          </a:prstGeom>
          <a:noFill/>
          <a:ln>
            <a:noFill/>
          </a:ln>
        </p:spPr>
      </p:sp>
      <p:sp>
        <p:nvSpPr>
          <p:cNvPr id="24" name="Shape 24"/>
          <p:cNvSpPr txBox="1"/>
          <p:nvPr>
            <p:ph idx="1" type="body"/>
          </p:nvPr>
        </p:nvSpPr>
        <p:spPr>
          <a:xfrm>
            <a:off x="1344612" y="7156450"/>
            <a:ext cx="4114800" cy="10731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rtl="0">
              <a:spcBef>
                <a:spcPts val="0"/>
              </a:spcBef>
              <a:buFont typeface="Times New Roman"/>
              <a:buNone/>
              <a:defRPr/>
            </a:lvl1pPr>
            <a:lvl2pPr indent="0" lvl="1" marL="457200" rtl="0">
              <a:spcBef>
                <a:spcPts val="0"/>
              </a:spcBef>
              <a:buFont typeface="Times New Roman"/>
              <a:buNone/>
              <a:defRPr/>
            </a:lvl2pPr>
            <a:lvl3pPr indent="0" lvl="2" marL="914400" rtl="0">
              <a:spcBef>
                <a:spcPts val="0"/>
              </a:spcBef>
              <a:buFont typeface="Times New Roman"/>
              <a:buNone/>
              <a:defRPr/>
            </a:lvl3pPr>
            <a:lvl4pPr indent="0" lvl="3" marL="1371600" rtl="0">
              <a:spcBef>
                <a:spcPts val="0"/>
              </a:spcBef>
              <a:buFont typeface="Times New Roman"/>
              <a:buNone/>
              <a:defRPr/>
            </a:lvl4pPr>
            <a:lvl5pPr indent="0" lvl="4" marL="1828800" rtl="0">
              <a:spcBef>
                <a:spcPts val="0"/>
              </a:spcBef>
              <a:buFont typeface="Times New Roman"/>
              <a:buNone/>
              <a:defRPr/>
            </a:lvl5pPr>
            <a:lvl6pPr indent="0" lvl="5" marL="2286000" rtl="0">
              <a:spcBef>
                <a:spcPts val="0"/>
              </a:spcBef>
              <a:buFont typeface="Times New Roman"/>
              <a:buNone/>
              <a:defRPr/>
            </a:lvl6pPr>
            <a:lvl7pPr indent="0" lvl="6" marL="2743200" rtl="0">
              <a:spcBef>
                <a:spcPts val="0"/>
              </a:spcBef>
              <a:buFont typeface="Times New Roman"/>
              <a:buNone/>
              <a:defRPr/>
            </a:lvl7pPr>
            <a:lvl8pPr indent="0" lvl="7" marL="3200400" rtl="0">
              <a:spcBef>
                <a:spcPts val="0"/>
              </a:spcBef>
              <a:buFont typeface="Times New Roman"/>
              <a:buNone/>
              <a:defRPr/>
            </a:lvl8pPr>
            <a:lvl9pPr indent="0" lvl="8" marL="3657600" rtl="0">
              <a:spcBef>
                <a:spcPts val="0"/>
              </a:spcBef>
              <a:buFont typeface="Times New Roman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Tx">
  <p:cSld name="Content with Caption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/>
          <p:nvPr>
            <p:ph type="title"/>
          </p:nvPr>
        </p:nvSpPr>
        <p:spPr>
          <a:xfrm>
            <a:off x="342900" y="363537"/>
            <a:ext cx="2255837" cy="1549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 algn="l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27" name="Shape 27"/>
          <p:cNvSpPr txBox="1"/>
          <p:nvPr>
            <p:ph idx="1" type="body"/>
          </p:nvPr>
        </p:nvSpPr>
        <p:spPr>
          <a:xfrm>
            <a:off x="2681288" y="363537"/>
            <a:ext cx="3833811" cy="78041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28" name="Shape 28"/>
          <p:cNvSpPr txBox="1"/>
          <p:nvPr>
            <p:ph idx="2" type="body"/>
          </p:nvPr>
        </p:nvSpPr>
        <p:spPr>
          <a:xfrm>
            <a:off x="342900" y="1912938"/>
            <a:ext cx="2255837" cy="625474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rtl="0">
              <a:spcBef>
                <a:spcPts val="0"/>
              </a:spcBef>
              <a:buFont typeface="Times New Roman"/>
              <a:buNone/>
              <a:defRPr/>
            </a:lvl1pPr>
            <a:lvl2pPr indent="0" lvl="1" marL="457200" rtl="0">
              <a:spcBef>
                <a:spcPts val="0"/>
              </a:spcBef>
              <a:buFont typeface="Times New Roman"/>
              <a:buNone/>
              <a:defRPr/>
            </a:lvl2pPr>
            <a:lvl3pPr indent="0" lvl="2" marL="914400" rtl="0">
              <a:spcBef>
                <a:spcPts val="0"/>
              </a:spcBef>
              <a:buFont typeface="Times New Roman"/>
              <a:buNone/>
              <a:defRPr/>
            </a:lvl3pPr>
            <a:lvl4pPr indent="0" lvl="3" marL="1371600" rtl="0">
              <a:spcBef>
                <a:spcPts val="0"/>
              </a:spcBef>
              <a:buFont typeface="Times New Roman"/>
              <a:buNone/>
              <a:defRPr/>
            </a:lvl4pPr>
            <a:lvl5pPr indent="0" lvl="4" marL="1828800" rtl="0">
              <a:spcBef>
                <a:spcPts val="0"/>
              </a:spcBef>
              <a:buFont typeface="Times New Roman"/>
              <a:buNone/>
              <a:defRPr/>
            </a:lvl5pPr>
            <a:lvl6pPr indent="0" lvl="5" marL="2286000" rtl="0">
              <a:spcBef>
                <a:spcPts val="0"/>
              </a:spcBef>
              <a:buFont typeface="Times New Roman"/>
              <a:buNone/>
              <a:defRPr/>
            </a:lvl6pPr>
            <a:lvl7pPr indent="0" lvl="6" marL="2743200" rtl="0">
              <a:spcBef>
                <a:spcPts val="0"/>
              </a:spcBef>
              <a:buFont typeface="Times New Roman"/>
              <a:buNone/>
              <a:defRPr/>
            </a:lvl7pPr>
            <a:lvl8pPr indent="0" lvl="7" marL="3200400" rtl="0">
              <a:spcBef>
                <a:spcPts val="0"/>
              </a:spcBef>
              <a:buFont typeface="Times New Roman"/>
              <a:buNone/>
              <a:defRPr/>
            </a:lvl8pPr>
            <a:lvl9pPr indent="0" lvl="8" marL="3657600" rtl="0">
              <a:spcBef>
                <a:spcPts val="0"/>
              </a:spcBef>
              <a:buFont typeface="Times New Roman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/>
          <p:nvPr>
            <p:ph type="title"/>
          </p:nvPr>
        </p:nvSpPr>
        <p:spPr>
          <a:xfrm>
            <a:off x="514350" y="812800"/>
            <a:ext cx="5829299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lvl="0" rtl="0" algn="ctr">
              <a:spcBef>
                <a:spcPts val="0"/>
              </a:spcBef>
              <a:spcAft>
                <a:spcPts val="0"/>
              </a:spcAft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defRPr/>
            </a:lvl5pPr>
            <a:lvl6pPr lvl="5" marL="457200" rtl="0" algn="ctr">
              <a:spcBef>
                <a:spcPts val="0"/>
              </a:spcBef>
              <a:spcAft>
                <a:spcPts val="0"/>
              </a:spcAft>
              <a:defRPr/>
            </a:lvl6pPr>
            <a:lvl7pPr lvl="6" marL="914400" rtl="0" algn="ctr">
              <a:spcBef>
                <a:spcPts val="0"/>
              </a:spcBef>
              <a:spcAft>
                <a:spcPts val="0"/>
              </a:spcAft>
              <a:defRPr/>
            </a:lvl7pPr>
            <a:lvl8pPr lvl="7" marL="1371600" rtl="0" algn="ctr">
              <a:spcBef>
                <a:spcPts val="0"/>
              </a:spcBef>
              <a:spcAft>
                <a:spcPts val="0"/>
              </a:spcAft>
              <a:defRPr/>
            </a:lvl8pPr>
            <a:lvl9pPr lvl="8" marL="1828800" rtl="0" algn="ct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TxTwoObj">
  <p:cSld name="Comparison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/>
          <p:nvPr>
            <p:ph type="title"/>
          </p:nvPr>
        </p:nvSpPr>
        <p:spPr>
          <a:xfrm>
            <a:off x="342900" y="366712"/>
            <a:ext cx="6172199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34" name="Shape 34"/>
          <p:cNvSpPr txBox="1"/>
          <p:nvPr>
            <p:ph idx="1" type="body"/>
          </p:nvPr>
        </p:nvSpPr>
        <p:spPr>
          <a:xfrm>
            <a:off x="342900" y="2046288"/>
            <a:ext cx="3030537" cy="854074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rtl="0">
              <a:spcBef>
                <a:spcPts val="0"/>
              </a:spcBef>
              <a:buFont typeface="Times New Roman"/>
              <a:buNone/>
              <a:defRPr/>
            </a:lvl1pPr>
            <a:lvl2pPr indent="0" lvl="1" marL="457200" rtl="0">
              <a:spcBef>
                <a:spcPts val="0"/>
              </a:spcBef>
              <a:buFont typeface="Times New Roman"/>
              <a:buNone/>
              <a:defRPr/>
            </a:lvl2pPr>
            <a:lvl3pPr indent="0" lvl="2" marL="914400" rtl="0">
              <a:spcBef>
                <a:spcPts val="0"/>
              </a:spcBef>
              <a:buFont typeface="Times New Roman"/>
              <a:buNone/>
              <a:defRPr/>
            </a:lvl3pPr>
            <a:lvl4pPr indent="0" lvl="3" marL="1371600" rtl="0">
              <a:spcBef>
                <a:spcPts val="0"/>
              </a:spcBef>
              <a:buFont typeface="Times New Roman"/>
              <a:buNone/>
              <a:defRPr/>
            </a:lvl4pPr>
            <a:lvl5pPr indent="0" lvl="4" marL="1828800" rtl="0">
              <a:spcBef>
                <a:spcPts val="0"/>
              </a:spcBef>
              <a:buFont typeface="Times New Roman"/>
              <a:buNone/>
              <a:defRPr/>
            </a:lvl5pPr>
            <a:lvl6pPr indent="0" lvl="5" marL="2286000" rtl="0">
              <a:spcBef>
                <a:spcPts val="0"/>
              </a:spcBef>
              <a:buFont typeface="Times New Roman"/>
              <a:buNone/>
              <a:defRPr/>
            </a:lvl6pPr>
            <a:lvl7pPr indent="0" lvl="6" marL="2743200" rtl="0">
              <a:spcBef>
                <a:spcPts val="0"/>
              </a:spcBef>
              <a:buFont typeface="Times New Roman"/>
              <a:buNone/>
              <a:defRPr/>
            </a:lvl7pPr>
            <a:lvl8pPr indent="0" lvl="7" marL="3200400" rtl="0">
              <a:spcBef>
                <a:spcPts val="0"/>
              </a:spcBef>
              <a:buFont typeface="Times New Roman"/>
              <a:buNone/>
              <a:defRPr/>
            </a:lvl8pPr>
            <a:lvl9pPr indent="0" lvl="8" marL="3657600" rtl="0">
              <a:spcBef>
                <a:spcPts val="0"/>
              </a:spcBef>
              <a:buFont typeface="Times New Roman"/>
              <a:buNone/>
              <a:defRPr/>
            </a:lvl9pPr>
          </a:lstStyle>
          <a:p/>
        </p:txBody>
      </p:sp>
      <p:sp>
        <p:nvSpPr>
          <p:cNvPr id="35" name="Shape 35"/>
          <p:cNvSpPr txBox="1"/>
          <p:nvPr>
            <p:ph idx="2" type="body"/>
          </p:nvPr>
        </p:nvSpPr>
        <p:spPr>
          <a:xfrm>
            <a:off x="342900" y="2900363"/>
            <a:ext cx="3030537" cy="526732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36" name="Shape 36"/>
          <p:cNvSpPr txBox="1"/>
          <p:nvPr>
            <p:ph idx="3" type="body"/>
          </p:nvPr>
        </p:nvSpPr>
        <p:spPr>
          <a:xfrm>
            <a:off x="3484562" y="2046288"/>
            <a:ext cx="3030537" cy="854074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rtl="0">
              <a:spcBef>
                <a:spcPts val="0"/>
              </a:spcBef>
              <a:buFont typeface="Times New Roman"/>
              <a:buNone/>
              <a:defRPr/>
            </a:lvl1pPr>
            <a:lvl2pPr indent="0" lvl="1" marL="457200" rtl="0">
              <a:spcBef>
                <a:spcPts val="0"/>
              </a:spcBef>
              <a:buFont typeface="Times New Roman"/>
              <a:buNone/>
              <a:defRPr/>
            </a:lvl2pPr>
            <a:lvl3pPr indent="0" lvl="2" marL="914400" rtl="0">
              <a:spcBef>
                <a:spcPts val="0"/>
              </a:spcBef>
              <a:buFont typeface="Times New Roman"/>
              <a:buNone/>
              <a:defRPr/>
            </a:lvl3pPr>
            <a:lvl4pPr indent="0" lvl="3" marL="1371600" rtl="0">
              <a:spcBef>
                <a:spcPts val="0"/>
              </a:spcBef>
              <a:buFont typeface="Times New Roman"/>
              <a:buNone/>
              <a:defRPr/>
            </a:lvl4pPr>
            <a:lvl5pPr indent="0" lvl="4" marL="1828800" rtl="0">
              <a:spcBef>
                <a:spcPts val="0"/>
              </a:spcBef>
              <a:buFont typeface="Times New Roman"/>
              <a:buNone/>
              <a:defRPr/>
            </a:lvl5pPr>
            <a:lvl6pPr indent="0" lvl="5" marL="2286000" rtl="0">
              <a:spcBef>
                <a:spcPts val="0"/>
              </a:spcBef>
              <a:buFont typeface="Times New Roman"/>
              <a:buNone/>
              <a:defRPr/>
            </a:lvl6pPr>
            <a:lvl7pPr indent="0" lvl="6" marL="2743200" rtl="0">
              <a:spcBef>
                <a:spcPts val="0"/>
              </a:spcBef>
              <a:buFont typeface="Times New Roman"/>
              <a:buNone/>
              <a:defRPr/>
            </a:lvl7pPr>
            <a:lvl8pPr indent="0" lvl="7" marL="3200400" rtl="0">
              <a:spcBef>
                <a:spcPts val="0"/>
              </a:spcBef>
              <a:buFont typeface="Times New Roman"/>
              <a:buNone/>
              <a:defRPr/>
            </a:lvl8pPr>
            <a:lvl9pPr indent="0" lvl="8" marL="3657600" rtl="0">
              <a:spcBef>
                <a:spcPts val="0"/>
              </a:spcBef>
              <a:buFont typeface="Times New Roman"/>
              <a:buNone/>
              <a:defRPr/>
            </a:lvl9pPr>
          </a:lstStyle>
          <a:p/>
        </p:txBody>
      </p:sp>
      <p:sp>
        <p:nvSpPr>
          <p:cNvPr id="37" name="Shape 37"/>
          <p:cNvSpPr txBox="1"/>
          <p:nvPr>
            <p:ph idx="4" type="body"/>
          </p:nvPr>
        </p:nvSpPr>
        <p:spPr>
          <a:xfrm>
            <a:off x="3484562" y="2900363"/>
            <a:ext cx="3030537" cy="526732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Obj">
  <p:cSld name="Two Content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 txBox="1"/>
          <p:nvPr>
            <p:ph type="title"/>
          </p:nvPr>
        </p:nvSpPr>
        <p:spPr>
          <a:xfrm>
            <a:off x="514350" y="812800"/>
            <a:ext cx="5829299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lvl="0" rtl="0" algn="ctr">
              <a:spcBef>
                <a:spcPts val="0"/>
              </a:spcBef>
              <a:spcAft>
                <a:spcPts val="0"/>
              </a:spcAft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defRPr/>
            </a:lvl5pPr>
            <a:lvl6pPr lvl="5" marL="457200" rtl="0" algn="ctr">
              <a:spcBef>
                <a:spcPts val="0"/>
              </a:spcBef>
              <a:spcAft>
                <a:spcPts val="0"/>
              </a:spcAft>
              <a:defRPr/>
            </a:lvl6pPr>
            <a:lvl7pPr lvl="6" marL="914400" rtl="0" algn="ctr">
              <a:spcBef>
                <a:spcPts val="0"/>
              </a:spcBef>
              <a:spcAft>
                <a:spcPts val="0"/>
              </a:spcAft>
              <a:defRPr/>
            </a:lvl7pPr>
            <a:lvl8pPr lvl="7" marL="1371600" rtl="0" algn="ctr">
              <a:spcBef>
                <a:spcPts val="0"/>
              </a:spcBef>
              <a:spcAft>
                <a:spcPts val="0"/>
              </a:spcAft>
              <a:defRPr/>
            </a:lvl8pPr>
            <a:lvl9pPr lvl="8" marL="1828800" rtl="0" algn="ct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40" name="Shape 40"/>
          <p:cNvSpPr txBox="1"/>
          <p:nvPr>
            <p:ph idx="1" type="body"/>
          </p:nvPr>
        </p:nvSpPr>
        <p:spPr>
          <a:xfrm>
            <a:off x="514350" y="2641600"/>
            <a:ext cx="2838450" cy="54863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41" name="Shape 41"/>
          <p:cNvSpPr txBox="1"/>
          <p:nvPr>
            <p:ph idx="2" type="body"/>
          </p:nvPr>
        </p:nvSpPr>
        <p:spPr>
          <a:xfrm>
            <a:off x="3505200" y="2641600"/>
            <a:ext cx="2838450" cy="54863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 txBox="1"/>
          <p:nvPr>
            <p:ph type="title"/>
          </p:nvPr>
        </p:nvSpPr>
        <p:spPr>
          <a:xfrm>
            <a:off x="541337" y="5875337"/>
            <a:ext cx="5829299" cy="18160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 algn="l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44" name="Shape 44"/>
          <p:cNvSpPr txBox="1"/>
          <p:nvPr>
            <p:ph idx="1" type="body"/>
          </p:nvPr>
        </p:nvSpPr>
        <p:spPr>
          <a:xfrm>
            <a:off x="541337" y="3875087"/>
            <a:ext cx="5829299" cy="20002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rtl="0">
              <a:spcBef>
                <a:spcPts val="0"/>
              </a:spcBef>
              <a:buFont typeface="Times New Roman"/>
              <a:buNone/>
              <a:defRPr/>
            </a:lvl1pPr>
            <a:lvl2pPr indent="0" lvl="1" marL="457200" rtl="0">
              <a:spcBef>
                <a:spcPts val="0"/>
              </a:spcBef>
              <a:buFont typeface="Times New Roman"/>
              <a:buNone/>
              <a:defRPr/>
            </a:lvl2pPr>
            <a:lvl3pPr indent="0" lvl="2" marL="914400" rtl="0">
              <a:spcBef>
                <a:spcPts val="0"/>
              </a:spcBef>
              <a:buFont typeface="Times New Roman"/>
              <a:buNone/>
              <a:defRPr/>
            </a:lvl3pPr>
            <a:lvl4pPr indent="0" lvl="3" marL="1371600" rtl="0">
              <a:spcBef>
                <a:spcPts val="0"/>
              </a:spcBef>
              <a:buFont typeface="Times New Roman"/>
              <a:buNone/>
              <a:defRPr/>
            </a:lvl4pPr>
            <a:lvl5pPr indent="0" lvl="4" marL="1828800" rtl="0">
              <a:spcBef>
                <a:spcPts val="0"/>
              </a:spcBef>
              <a:buFont typeface="Times New Roman"/>
              <a:buNone/>
              <a:defRPr/>
            </a:lvl5pPr>
            <a:lvl6pPr indent="0" lvl="5" marL="2286000" rtl="0">
              <a:spcBef>
                <a:spcPts val="0"/>
              </a:spcBef>
              <a:buFont typeface="Times New Roman"/>
              <a:buNone/>
              <a:defRPr/>
            </a:lvl6pPr>
            <a:lvl7pPr indent="0" lvl="6" marL="2743200" rtl="0">
              <a:spcBef>
                <a:spcPts val="0"/>
              </a:spcBef>
              <a:buFont typeface="Times New Roman"/>
              <a:buNone/>
              <a:defRPr/>
            </a:lvl7pPr>
            <a:lvl8pPr indent="0" lvl="7" marL="3200400" rtl="0">
              <a:spcBef>
                <a:spcPts val="0"/>
              </a:spcBef>
              <a:buFont typeface="Times New Roman"/>
              <a:buNone/>
              <a:defRPr/>
            </a:lvl8pPr>
            <a:lvl9pPr indent="0" lvl="8" marL="3657600" rtl="0">
              <a:spcBef>
                <a:spcPts val="0"/>
              </a:spcBef>
              <a:buFont typeface="Times New Roman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/>
          <p:nvPr>
            <p:ph type="title"/>
          </p:nvPr>
        </p:nvSpPr>
        <p:spPr>
          <a:xfrm>
            <a:off x="514350" y="812800"/>
            <a:ext cx="5829299" cy="152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defRPr/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defRPr/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defRPr/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defRPr/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defRPr/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defRPr/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defRPr/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defRPr/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11" name="Shape 11"/>
          <p:cNvSpPr txBox="1"/>
          <p:nvPr>
            <p:ph idx="1" type="body"/>
          </p:nvPr>
        </p:nvSpPr>
        <p:spPr>
          <a:xfrm>
            <a:off x="514350" y="2641600"/>
            <a:ext cx="5829299" cy="54863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397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•"/>
              <a:defRPr/>
            </a:lvl1pPr>
            <a:lvl2pPr indent="-10795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–"/>
              <a:defRPr/>
            </a:lvl2pPr>
            <a:lvl3pPr indent="-76200" lvl="2" marL="11430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•"/>
              <a:defRPr/>
            </a:lvl3pPr>
            <a:lvl4pPr indent="-101600" lvl="3" marL="1600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–"/>
              <a:defRPr/>
            </a:lvl4pPr>
            <a:lvl5pPr indent="-101600" lvl="4" marL="2057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5pPr>
            <a:lvl6pPr indent="-101600" lvl="5" marL="2514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6pPr>
            <a:lvl7pPr indent="-101600" lvl="6" marL="2971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7pPr>
            <a:lvl8pPr indent="-101600" lvl="7" marL="3429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8pPr>
            <a:lvl9pPr indent="-101600" lvl="8" marL="3886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Times New Roman"/>
              <a:buChar char="»"/>
              <a:defRPr/>
            </a:lvl9pPr>
          </a:lstStyle>
          <a:p/>
        </p:txBody>
      </p:sp>
      <p:sp>
        <p:nvSpPr>
          <p:cNvPr id="12" name="Shape 12"/>
          <p:cNvSpPr txBox="1"/>
          <p:nvPr>
            <p:ph idx="10" type="dt"/>
          </p:nvPr>
        </p:nvSpPr>
        <p:spPr>
          <a:xfrm>
            <a:off x="51435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3" name="Shape 13"/>
          <p:cNvSpPr txBox="1"/>
          <p:nvPr>
            <p:ph idx="11" type="ftr"/>
          </p:nvPr>
        </p:nvSpPr>
        <p:spPr>
          <a:xfrm>
            <a:off x="2343150" y="8331200"/>
            <a:ext cx="2171700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14" name="Shape 14"/>
          <p:cNvSpPr txBox="1"/>
          <p:nvPr>
            <p:ph idx="12" type="sldNum"/>
          </p:nvPr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0" lvl="0" marL="0" marR="0" rtl="0" algn="r">
              <a:spcBef>
                <a:spcPts val="0"/>
              </a:spcBef>
            </a:pPr>
            <a:r>
              <a:t/>
            </a:r>
            <a:endParaRPr/>
          </a:p>
          <a:p>
            <a:pPr indent="0" lvl="1" marL="4572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2" marL="9144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3" marL="13716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4" marL="18288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5" marL="22860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6" marL="27432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7" marL="320040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8" marL="3657600" marR="0" rtl="0" algn="l">
              <a:spcBef>
                <a:spcPts val="0"/>
              </a:spcBef>
            </a:pPr>
            <a:r>
              <a:t/>
            </a:r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07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06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0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09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08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11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12.pn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13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00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0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0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03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04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05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5" name="Shape 55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56" name="Shape 56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57" name="Shape 57"/>
          <p:cNvSpPr txBox="1"/>
          <p:nvPr/>
        </p:nvSpPr>
        <p:spPr>
          <a:xfrm>
            <a:off x="1219200" y="8382000"/>
            <a:ext cx="4343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8" name="Shape 58"/>
          <p:cNvSpPr txBox="1"/>
          <p:nvPr/>
        </p:nvSpPr>
        <p:spPr>
          <a:xfrm>
            <a:off x="609600" y="1066800"/>
            <a:ext cx="5638800" cy="3127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</p:txBody>
      </p:sp>
      <p:sp>
        <p:nvSpPr>
          <p:cNvPr id="59" name="Shape 59"/>
          <p:cNvSpPr txBox="1"/>
          <p:nvPr/>
        </p:nvSpPr>
        <p:spPr>
          <a:xfrm>
            <a:off x="5791200" y="8305800"/>
            <a:ext cx="457200" cy="3365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cxnSp>
        <p:nvCxnSpPr>
          <p:cNvPr id="60" name="Shape 60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61" name="Shape 61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62" name="Shape 62"/>
          <p:cNvSpPr txBox="1"/>
          <p:nvPr/>
        </p:nvSpPr>
        <p:spPr>
          <a:xfrm>
            <a:off x="609600" y="1066800"/>
            <a:ext cx="5638800" cy="3127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</p:txBody>
      </p:sp>
      <p:sp>
        <p:nvSpPr>
          <p:cNvPr id="63" name="Shape 63"/>
          <p:cNvSpPr txBox="1"/>
          <p:nvPr/>
        </p:nvSpPr>
        <p:spPr>
          <a:xfrm>
            <a:off x="533400" y="533400"/>
            <a:ext cx="5638800" cy="427831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4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4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4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8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SNMP Management: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RMON</a:t>
            </a:r>
          </a:p>
        </p:txBody>
      </p:sp>
      <p:cxnSp>
        <p:nvCxnSpPr>
          <p:cNvPr id="64" name="Shape 64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65" name="Shape 65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66" name="Shape 66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67" name="Shape 67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68" name="Shape 68"/>
          <p:cNvSpPr txBox="1"/>
          <p:nvPr/>
        </p:nvSpPr>
        <p:spPr>
          <a:xfrm>
            <a:off x="533400" y="228600"/>
            <a:ext cx="5972175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8		     	                     SNMP Management:  RMON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9" name="Shape 199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200" name="Shape 200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201" name="Shape 201"/>
          <p:cNvSpPr txBox="1"/>
          <p:nvPr/>
        </p:nvSpPr>
        <p:spPr>
          <a:xfrm>
            <a:off x="1586" y="533400"/>
            <a:ext cx="6856412" cy="9540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Textual Convention: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LastCreateTime and TimeFilter</a:t>
            </a:r>
          </a:p>
        </p:txBody>
      </p:sp>
      <p:cxnSp>
        <p:nvCxnSpPr>
          <p:cNvPr id="202" name="Shape 202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203" name="Shape 203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pic>
        <p:nvPicPr>
          <p:cNvPr id="204" name="Shape 20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81000" y="3581400"/>
            <a:ext cx="5981699" cy="3009899"/>
          </a:xfrm>
          <a:prstGeom prst="rect">
            <a:avLst/>
          </a:prstGeom>
          <a:noFill/>
          <a:ln>
            <a:noFill/>
          </a:ln>
        </p:spPr>
      </p:pic>
      <p:sp>
        <p:nvSpPr>
          <p:cNvPr id="205" name="Shape 205"/>
          <p:cNvSpPr txBox="1"/>
          <p:nvPr/>
        </p:nvSpPr>
        <p:spPr>
          <a:xfrm>
            <a:off x="288925" y="1535112"/>
            <a:ext cx="5773737" cy="1311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LastCreateTime tracks change of data with the 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changes in control in the control tables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Timefilter used to download only those rows that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changed after a particular time</a:t>
            </a:r>
          </a:p>
        </p:txBody>
      </p:sp>
      <p:sp>
        <p:nvSpPr>
          <p:cNvPr id="206" name="Shape 206"/>
          <p:cNvSpPr txBox="1"/>
          <p:nvPr/>
        </p:nvSpPr>
        <p:spPr>
          <a:xfrm>
            <a:off x="288925" y="2906711"/>
            <a:ext cx="4999037" cy="1006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FooTable (bold indicating the indices):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1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fooTimeMark</a:t>
            </a:r>
            <a:r>
              <a:rPr b="0" i="1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r>
              <a:rPr b="1" i="1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fooIndex</a:t>
            </a:r>
            <a:r>
              <a:rPr b="0" i="1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fooCounts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1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" name="Shape 207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208" name="Shape 208"/>
          <p:cNvSpPr txBox="1"/>
          <p:nvPr/>
        </p:nvSpPr>
        <p:spPr>
          <a:xfrm>
            <a:off x="0" y="62484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209" name="Shape 209"/>
          <p:cNvSpPr txBox="1"/>
          <p:nvPr/>
        </p:nvSpPr>
        <p:spPr>
          <a:xfrm>
            <a:off x="533400" y="6629400"/>
            <a:ext cx="6019799" cy="7016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Bold objects (fooTimeMark and fooIndex) are 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indices</a:t>
            </a:r>
          </a:p>
        </p:txBody>
      </p:sp>
      <p:cxnSp>
        <p:nvCxnSpPr>
          <p:cNvPr id="210" name="Shape 210"/>
          <p:cNvCxnSpPr/>
          <p:nvPr/>
        </p:nvCxnSpPr>
        <p:spPr>
          <a:xfrm>
            <a:off x="609600" y="6248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211" name="Shape 211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sp>
        <p:nvSpPr>
          <p:cNvPr id="212" name="Shape 212"/>
          <p:cNvSpPr txBox="1"/>
          <p:nvPr/>
        </p:nvSpPr>
        <p:spPr>
          <a:xfrm>
            <a:off x="533400" y="228600"/>
            <a:ext cx="5972175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8		     	                     SNMP Management:  RMON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7" name="Shape 217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218" name="Shape 218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219" name="Shape 219"/>
          <p:cNvSpPr txBox="1"/>
          <p:nvPr/>
        </p:nvSpPr>
        <p:spPr>
          <a:xfrm>
            <a:off x="533400" y="557212"/>
            <a:ext cx="563880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Control and Data Tables</a:t>
            </a:r>
          </a:p>
        </p:txBody>
      </p:sp>
      <p:pic>
        <p:nvPicPr>
          <p:cNvPr id="220" name="Shape 2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81000" y="1422400"/>
            <a:ext cx="6019799" cy="392906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21" name="Shape 221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222" name="Shape 222"/>
          <p:cNvSpPr txBox="1"/>
          <p:nvPr/>
        </p:nvSpPr>
        <p:spPr>
          <a:xfrm>
            <a:off x="457200" y="6019800"/>
            <a:ext cx="5867400" cy="13239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Control table used to set the instances of data 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rows in the data table 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Values of data index and control index are the 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same</a:t>
            </a:r>
          </a:p>
        </p:txBody>
      </p:sp>
      <p:sp>
        <p:nvSpPr>
          <p:cNvPr id="223" name="Shape 223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224" name="Shape 224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sp>
        <p:nvSpPr>
          <p:cNvPr id="225" name="Shape 225"/>
          <p:cNvSpPr txBox="1"/>
          <p:nvPr/>
        </p:nvSpPr>
        <p:spPr>
          <a:xfrm>
            <a:off x="533400" y="228600"/>
            <a:ext cx="5972175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8		     	                     SNMP Management:  RMON</a:t>
            </a:r>
          </a:p>
        </p:txBody>
      </p:sp>
      <p:cxnSp>
        <p:nvCxnSpPr>
          <p:cNvPr id="226" name="Shape 226"/>
          <p:cNvCxnSpPr/>
          <p:nvPr/>
        </p:nvCxnSpPr>
        <p:spPr>
          <a:xfrm>
            <a:off x="609600" y="55626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227" name="Shape 227"/>
          <p:cNvSpPr txBox="1"/>
          <p:nvPr/>
        </p:nvSpPr>
        <p:spPr>
          <a:xfrm>
            <a:off x="0" y="55626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2" name="Shape 232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233" name="Shape 233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234" name="Shape 234"/>
          <p:cNvSpPr txBox="1"/>
          <p:nvPr/>
        </p:nvSpPr>
        <p:spPr>
          <a:xfrm>
            <a:off x="0" y="557212"/>
            <a:ext cx="685800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Matrix Control and SD Tables</a:t>
            </a:r>
          </a:p>
        </p:txBody>
      </p:sp>
      <p:pic>
        <p:nvPicPr>
          <p:cNvPr id="235" name="Shape 23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04800" y="1422400"/>
            <a:ext cx="6096000" cy="397986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36" name="Shape 236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237" name="Shape 237"/>
          <p:cNvCxnSpPr/>
          <p:nvPr/>
        </p:nvCxnSpPr>
        <p:spPr>
          <a:xfrm>
            <a:off x="609600" y="5334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238" name="Shape 238"/>
          <p:cNvSpPr txBox="1"/>
          <p:nvPr/>
        </p:nvSpPr>
        <p:spPr>
          <a:xfrm>
            <a:off x="0" y="53340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239" name="Shape 239"/>
          <p:cNvSpPr txBox="1"/>
          <p:nvPr/>
        </p:nvSpPr>
        <p:spPr>
          <a:xfrm>
            <a:off x="533400" y="5715000"/>
            <a:ext cx="6040436" cy="16160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matrixSDTable is the source-destination table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controlDataSource identifies the source of the data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controlTableSize identifies entries associated with 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the data source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controlOwner is creator of the entry</a:t>
            </a:r>
          </a:p>
        </p:txBody>
      </p:sp>
      <p:sp>
        <p:nvSpPr>
          <p:cNvPr id="240" name="Shape 240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241" name="Shape 241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sp>
        <p:nvSpPr>
          <p:cNvPr id="242" name="Shape 242"/>
          <p:cNvSpPr txBox="1"/>
          <p:nvPr/>
        </p:nvSpPr>
        <p:spPr>
          <a:xfrm>
            <a:off x="533400" y="228600"/>
            <a:ext cx="5972175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8		     	                     SNMP Management:  RMON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46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47" name="Shape 247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248" name="Shape 248"/>
          <p:cNvCxnSpPr/>
          <p:nvPr/>
        </p:nvCxnSpPr>
        <p:spPr>
          <a:xfrm>
            <a:off x="609600" y="6858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249" name="Shape 249"/>
          <p:cNvSpPr txBox="1"/>
          <p:nvPr/>
        </p:nvSpPr>
        <p:spPr>
          <a:xfrm>
            <a:off x="0" y="68580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250" name="Shape 250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251" name="Shape 251"/>
          <p:cNvSpPr txBox="1"/>
          <p:nvPr/>
        </p:nvSpPr>
        <p:spPr>
          <a:xfrm>
            <a:off x="609600" y="533400"/>
            <a:ext cx="5483224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Host Top N Group Example</a:t>
            </a:r>
          </a:p>
        </p:txBody>
      </p:sp>
      <p:pic>
        <p:nvPicPr>
          <p:cNvPr id="252" name="Shape 25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3400" y="1066800"/>
            <a:ext cx="5638800" cy="58674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53" name="Shape 253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254" name="Shape 254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255" name="Shape 255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sp>
        <p:nvSpPr>
          <p:cNvPr id="256" name="Shape 256"/>
          <p:cNvSpPr txBox="1"/>
          <p:nvPr/>
        </p:nvSpPr>
        <p:spPr>
          <a:xfrm>
            <a:off x="533400" y="228600"/>
            <a:ext cx="5972175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8		     	                     SNMP Management:  RMON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60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1" name="Shape 261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262" name="Shape 262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263" name="Shape 263"/>
          <p:cNvSpPr txBox="1"/>
          <p:nvPr/>
        </p:nvSpPr>
        <p:spPr>
          <a:xfrm>
            <a:off x="609600" y="557212"/>
            <a:ext cx="556260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Filter Group</a:t>
            </a:r>
          </a:p>
        </p:txBody>
      </p:sp>
      <p:pic>
        <p:nvPicPr>
          <p:cNvPr id="264" name="Shape 26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57200" y="1219200"/>
            <a:ext cx="5791200" cy="3817937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65" name="Shape 265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266" name="Shape 266"/>
          <p:cNvCxnSpPr/>
          <p:nvPr/>
        </p:nvCxnSpPr>
        <p:spPr>
          <a:xfrm>
            <a:off x="609600" y="46482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267" name="Shape 267"/>
          <p:cNvSpPr txBox="1"/>
          <p:nvPr/>
        </p:nvSpPr>
        <p:spPr>
          <a:xfrm>
            <a:off x="0" y="46482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268" name="Shape 268"/>
          <p:cNvSpPr txBox="1"/>
          <p:nvPr/>
        </p:nvSpPr>
        <p:spPr>
          <a:xfrm>
            <a:off x="533400" y="5029200"/>
            <a:ext cx="6016624" cy="31400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Filter group used to capture packets defined by 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logical expressions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Channel is a stream of data captured based on a 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logical expression 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Filter table allows packets to be filtered with an 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arbitrary filter expression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 row in the channel table associated with multiple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rows in the filter table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Capture table  accepts data if test of any row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in the filter table passes the test</a:t>
            </a:r>
          </a:p>
        </p:txBody>
      </p:sp>
      <p:sp>
        <p:nvSpPr>
          <p:cNvPr id="269" name="Shape 269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270" name="Shape 270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sp>
        <p:nvSpPr>
          <p:cNvPr id="271" name="Shape 271"/>
          <p:cNvSpPr txBox="1"/>
          <p:nvPr/>
        </p:nvSpPr>
        <p:spPr>
          <a:xfrm>
            <a:off x="533400" y="228600"/>
            <a:ext cx="5972175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8		     	                     SNMP Management:  RMON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75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76" name="Shape 276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277" name="Shape 277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278" name="Shape 278"/>
          <p:cNvSpPr txBox="1"/>
          <p:nvPr/>
        </p:nvSpPr>
        <p:spPr>
          <a:xfrm>
            <a:off x="533400" y="557212"/>
            <a:ext cx="563880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Packet Capture Group</a:t>
            </a:r>
          </a:p>
        </p:txBody>
      </p:sp>
      <p:sp>
        <p:nvSpPr>
          <p:cNvPr id="279" name="Shape 279"/>
          <p:cNvSpPr txBox="1"/>
          <p:nvPr/>
        </p:nvSpPr>
        <p:spPr>
          <a:xfrm>
            <a:off x="4286250" y="1447800"/>
            <a:ext cx="1200150" cy="3860799"/>
          </a:xfrm>
          <a:prstGeom prst="rect">
            <a:avLst/>
          </a:prstGeom>
          <a:solidFill>
            <a:schemeClr val="accent1"/>
          </a:solidFill>
          <a:ln cap="rnd" cmpd="sng" w="9525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Capture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Buffer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Table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(One 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entry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per 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channel)</a:t>
            </a:r>
          </a:p>
        </p:txBody>
      </p:sp>
      <p:cxnSp>
        <p:nvCxnSpPr>
          <p:cNvPr id="280" name="Shape 280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281" name="Shape 281"/>
          <p:cNvSpPr txBox="1"/>
          <p:nvPr/>
        </p:nvSpPr>
        <p:spPr>
          <a:xfrm>
            <a:off x="2514600" y="1447800"/>
            <a:ext cx="1200150" cy="3860799"/>
          </a:xfrm>
          <a:prstGeom prst="rect">
            <a:avLst/>
          </a:prstGeom>
          <a:solidFill>
            <a:schemeClr val="accent1"/>
          </a:solidFill>
          <a:ln cap="rnd" cmpd="sng" w="9525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Filter 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Table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(many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for 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each 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channel)</a:t>
            </a:r>
          </a:p>
        </p:txBody>
      </p:sp>
      <p:sp>
        <p:nvSpPr>
          <p:cNvPr id="282" name="Shape 282"/>
          <p:cNvSpPr txBox="1"/>
          <p:nvPr/>
        </p:nvSpPr>
        <p:spPr>
          <a:xfrm>
            <a:off x="742950" y="1447800"/>
            <a:ext cx="1200150" cy="3860799"/>
          </a:xfrm>
          <a:prstGeom prst="rect">
            <a:avLst/>
          </a:prstGeom>
          <a:solidFill>
            <a:schemeClr val="accent1"/>
          </a:solidFill>
          <a:ln cap="rnd" cmpd="sng" w="9525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Channel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Table</a:t>
            </a:r>
          </a:p>
        </p:txBody>
      </p:sp>
      <p:cxnSp>
        <p:nvCxnSpPr>
          <p:cNvPr id="283" name="Shape 283"/>
          <p:cNvCxnSpPr/>
          <p:nvPr/>
        </p:nvCxnSpPr>
        <p:spPr>
          <a:xfrm>
            <a:off x="1905000" y="3505200"/>
            <a:ext cx="609599" cy="0"/>
          </a:xfrm>
          <a:prstGeom prst="straightConnector1">
            <a:avLst/>
          </a:prstGeom>
          <a:noFill/>
          <a:ln cap="rnd" cmpd="sng" w="76200">
            <a:solidFill>
              <a:schemeClr val="dk1"/>
            </a:solidFill>
            <a:prstDash val="solid"/>
            <a:miter/>
            <a:headEnd len="med" w="med" type="none"/>
            <a:tailEnd len="med" w="med" type="triangle"/>
          </a:ln>
        </p:spPr>
      </p:cxnSp>
      <p:cxnSp>
        <p:nvCxnSpPr>
          <p:cNvPr id="284" name="Shape 284"/>
          <p:cNvCxnSpPr/>
          <p:nvPr/>
        </p:nvCxnSpPr>
        <p:spPr>
          <a:xfrm>
            <a:off x="3733800" y="3505200"/>
            <a:ext cx="609599" cy="0"/>
          </a:xfrm>
          <a:prstGeom prst="straightConnector1">
            <a:avLst/>
          </a:prstGeom>
          <a:noFill/>
          <a:ln cap="rnd" cmpd="sng" w="76200">
            <a:solidFill>
              <a:schemeClr val="dk1"/>
            </a:solidFill>
            <a:prstDash val="solid"/>
            <a:miter/>
            <a:headEnd len="med" w="med" type="none"/>
            <a:tailEnd len="med" w="med" type="triangle"/>
          </a:ln>
        </p:spPr>
      </p:cxnSp>
      <p:cxnSp>
        <p:nvCxnSpPr>
          <p:cNvPr id="285" name="Shape 285"/>
          <p:cNvCxnSpPr/>
          <p:nvPr/>
        </p:nvCxnSpPr>
        <p:spPr>
          <a:xfrm>
            <a:off x="609600" y="5486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286" name="Shape 286"/>
          <p:cNvSpPr txBox="1"/>
          <p:nvPr/>
        </p:nvSpPr>
        <p:spPr>
          <a:xfrm>
            <a:off x="0" y="54864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287" name="Shape 287"/>
          <p:cNvSpPr txBox="1"/>
          <p:nvPr/>
        </p:nvSpPr>
        <p:spPr>
          <a:xfrm>
            <a:off x="533400" y="5943600"/>
            <a:ext cx="5791200" cy="142081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Packet capture group is a post-filter group</a:t>
            </a: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Buffer control table used to select channels</a:t>
            </a: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Captured data stored in the capture buffer table </a:t>
            </a:r>
          </a:p>
        </p:txBody>
      </p:sp>
      <p:sp>
        <p:nvSpPr>
          <p:cNvPr id="288" name="Shape 288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289" name="Shape 289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sp>
        <p:nvSpPr>
          <p:cNvPr id="290" name="Shape 290"/>
          <p:cNvSpPr txBox="1"/>
          <p:nvPr/>
        </p:nvSpPr>
        <p:spPr>
          <a:xfrm>
            <a:off x="533400" y="228600"/>
            <a:ext cx="5972175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8		     	                     SNMP Management:  RMON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94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95" name="Shape 295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296" name="Shape 296"/>
          <p:cNvCxnSpPr/>
          <p:nvPr/>
        </p:nvCxnSpPr>
        <p:spPr>
          <a:xfrm>
            <a:off x="609600" y="61722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297" name="Shape 297"/>
          <p:cNvSpPr txBox="1"/>
          <p:nvPr/>
        </p:nvSpPr>
        <p:spPr>
          <a:xfrm>
            <a:off x="0" y="57912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298" name="Shape 298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299" name="Shape 299"/>
          <p:cNvSpPr txBox="1"/>
          <p:nvPr/>
        </p:nvSpPr>
        <p:spPr>
          <a:xfrm>
            <a:off x="0" y="533400"/>
            <a:ext cx="685800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RMON TR Extension Groups</a:t>
            </a:r>
          </a:p>
        </p:txBody>
      </p:sp>
      <p:cxnSp>
        <p:nvCxnSpPr>
          <p:cNvPr id="300" name="Shape 300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pic>
        <p:nvPicPr>
          <p:cNvPr id="301" name="Shape 30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3400" y="1371600"/>
            <a:ext cx="5973761" cy="4724400"/>
          </a:xfrm>
          <a:prstGeom prst="rect">
            <a:avLst/>
          </a:prstGeom>
          <a:noFill/>
          <a:ln>
            <a:noFill/>
          </a:ln>
        </p:spPr>
      </p:pic>
      <p:sp>
        <p:nvSpPr>
          <p:cNvPr id="302" name="Shape 302"/>
          <p:cNvSpPr txBox="1"/>
          <p:nvPr/>
        </p:nvSpPr>
        <p:spPr>
          <a:xfrm>
            <a:off x="381000" y="6172200"/>
            <a:ext cx="6154736" cy="2225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Two statistics groups and associated history groups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MAC layer (Statistics group) collects 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TR parameters 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Promiscuous Statistics group collects packets 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promiscuously on sizes and types of packets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Three groups associated with the stations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Routing group gathers on routing</a:t>
            </a:r>
          </a:p>
        </p:txBody>
      </p:sp>
      <p:sp>
        <p:nvSpPr>
          <p:cNvPr id="303" name="Shape 303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304" name="Shape 304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sp>
        <p:nvSpPr>
          <p:cNvPr id="305" name="Shape 305"/>
          <p:cNvSpPr txBox="1"/>
          <p:nvPr/>
        </p:nvSpPr>
        <p:spPr>
          <a:xfrm>
            <a:off x="533400" y="228600"/>
            <a:ext cx="5972175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8		     	                     SNMP Management:  RMON</a:t>
            </a:r>
          </a:p>
        </p:txBody>
      </p:sp>
      <p:sp>
        <p:nvSpPr>
          <p:cNvPr id="306" name="Shape 306"/>
          <p:cNvSpPr txBox="1"/>
          <p:nvPr/>
        </p:nvSpPr>
        <p:spPr>
          <a:xfrm>
            <a:off x="381000" y="1066800"/>
            <a:ext cx="6248399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Table 8.3  RMON Token-Ring MIB Groups and Tables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10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1" name="Shape 311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312" name="Shape 312"/>
          <p:cNvCxnSpPr/>
          <p:nvPr/>
        </p:nvCxnSpPr>
        <p:spPr>
          <a:xfrm>
            <a:off x="609600" y="52578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313" name="Shape 313"/>
          <p:cNvSpPr txBox="1"/>
          <p:nvPr/>
        </p:nvSpPr>
        <p:spPr>
          <a:xfrm>
            <a:off x="0" y="52578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314" name="Shape 314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315" name="Shape 315"/>
          <p:cNvSpPr txBox="1"/>
          <p:nvPr/>
        </p:nvSpPr>
        <p:spPr>
          <a:xfrm>
            <a:off x="533400" y="533400"/>
            <a:ext cx="5638800" cy="5794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RMON2</a:t>
            </a:r>
          </a:p>
        </p:txBody>
      </p:sp>
      <p:sp>
        <p:nvSpPr>
          <p:cNvPr id="316" name="Shape 316"/>
          <p:cNvSpPr txBox="1"/>
          <p:nvPr/>
        </p:nvSpPr>
        <p:spPr>
          <a:xfrm>
            <a:off x="669925" y="1230312"/>
            <a:ext cx="4649787" cy="19383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Applicable to Layers 3 and above</a:t>
            </a: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Functions similar to RMON1</a:t>
            </a: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Enhancement to RMON1</a:t>
            </a: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Defined conformance and compliance</a:t>
            </a:r>
          </a:p>
        </p:txBody>
      </p:sp>
      <p:cxnSp>
        <p:nvCxnSpPr>
          <p:cNvPr id="317" name="Shape 317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318" name="Shape 318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319" name="Shape 319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sp>
        <p:nvSpPr>
          <p:cNvPr id="320" name="Shape 320"/>
          <p:cNvSpPr txBox="1"/>
          <p:nvPr/>
        </p:nvSpPr>
        <p:spPr>
          <a:xfrm>
            <a:off x="533400" y="228600"/>
            <a:ext cx="5972175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8		     	                     SNMP Management:  RMON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24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5" name="Shape 325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326" name="Shape 326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327" name="Shape 327"/>
          <p:cNvSpPr txBox="1"/>
          <p:nvPr/>
        </p:nvSpPr>
        <p:spPr>
          <a:xfrm>
            <a:off x="533400" y="533400"/>
            <a:ext cx="5638800" cy="5794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RMON2 MIB</a:t>
            </a:r>
          </a:p>
        </p:txBody>
      </p:sp>
      <p:pic>
        <p:nvPicPr>
          <p:cNvPr id="328" name="Shape 32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09600" y="1066800"/>
            <a:ext cx="5554662" cy="619601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29" name="Shape 329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330" name="Shape 330"/>
          <p:cNvCxnSpPr/>
          <p:nvPr/>
        </p:nvCxnSpPr>
        <p:spPr>
          <a:xfrm>
            <a:off x="609600" y="70866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331" name="Shape 331"/>
          <p:cNvSpPr txBox="1"/>
          <p:nvPr/>
        </p:nvSpPr>
        <p:spPr>
          <a:xfrm>
            <a:off x="0" y="70866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332" name="Shape 332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333" name="Shape 333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sp>
        <p:nvSpPr>
          <p:cNvPr id="334" name="Shape 334"/>
          <p:cNvSpPr txBox="1"/>
          <p:nvPr/>
        </p:nvSpPr>
        <p:spPr>
          <a:xfrm>
            <a:off x="533400" y="228600"/>
            <a:ext cx="5972175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8		     	                     SNMP Management:  RMON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38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9" name="Shape 339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340" name="Shape 340"/>
          <p:cNvCxnSpPr/>
          <p:nvPr/>
        </p:nvCxnSpPr>
        <p:spPr>
          <a:xfrm>
            <a:off x="609600" y="5867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341" name="Shape 341"/>
          <p:cNvSpPr txBox="1"/>
          <p:nvPr/>
        </p:nvSpPr>
        <p:spPr>
          <a:xfrm>
            <a:off x="0" y="58674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342" name="Shape 342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343" name="Shape 343"/>
          <p:cNvSpPr txBox="1"/>
          <p:nvPr/>
        </p:nvSpPr>
        <p:spPr>
          <a:xfrm>
            <a:off x="533400" y="533400"/>
            <a:ext cx="5638800" cy="5794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Case Study</a:t>
            </a:r>
          </a:p>
        </p:txBody>
      </p:sp>
      <p:cxnSp>
        <p:nvCxnSpPr>
          <p:cNvPr id="344" name="Shape 344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345" name="Shape 345"/>
          <p:cNvSpPr txBox="1"/>
          <p:nvPr/>
        </p:nvSpPr>
        <p:spPr>
          <a:xfrm>
            <a:off x="457200" y="1066800"/>
            <a:ext cx="5540374" cy="4664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 study at Georgia Tech on Internet traffic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Objectives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Traffic growth and trend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Traffic patterns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Network comprising Ethernet and FDDI LANs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Tools used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HP Netmetrix protocol analyzer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Special high-speed TCP dump tool for 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FDDI LAN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RMON groups utilized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Host top-n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Matrix group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Filter group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Packet capture group (for application level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protocols)</a:t>
            </a:r>
          </a:p>
        </p:txBody>
      </p:sp>
      <p:sp>
        <p:nvSpPr>
          <p:cNvPr id="346" name="Shape 346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347" name="Shape 347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sp>
        <p:nvSpPr>
          <p:cNvPr id="348" name="Shape 348"/>
          <p:cNvSpPr txBox="1"/>
          <p:nvPr/>
        </p:nvSpPr>
        <p:spPr>
          <a:xfrm>
            <a:off x="533400" y="228600"/>
            <a:ext cx="5972175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8		     	                     SNMP Management:  RMON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3" name="Shape 73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74" name="Shape 74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75" name="Shape 75"/>
          <p:cNvSpPr txBox="1"/>
          <p:nvPr/>
        </p:nvSpPr>
        <p:spPr>
          <a:xfrm>
            <a:off x="1219200" y="8382000"/>
            <a:ext cx="43434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76" name="Shape 76"/>
          <p:cNvSpPr txBox="1"/>
          <p:nvPr/>
        </p:nvSpPr>
        <p:spPr>
          <a:xfrm>
            <a:off x="609600" y="1066800"/>
            <a:ext cx="5638800" cy="3127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</p:txBody>
      </p:sp>
      <p:sp>
        <p:nvSpPr>
          <p:cNvPr id="77" name="Shape 77"/>
          <p:cNvSpPr txBox="1"/>
          <p:nvPr/>
        </p:nvSpPr>
        <p:spPr>
          <a:xfrm>
            <a:off x="5791200" y="8305800"/>
            <a:ext cx="457200" cy="3365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</p:txBody>
      </p:sp>
      <p:cxnSp>
        <p:nvCxnSpPr>
          <p:cNvPr id="78" name="Shape 78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79" name="Shape 79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80" name="Shape 80"/>
          <p:cNvSpPr txBox="1"/>
          <p:nvPr/>
        </p:nvSpPr>
        <p:spPr>
          <a:xfrm>
            <a:off x="609600" y="1066800"/>
            <a:ext cx="5638800" cy="3127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</p:txBody>
      </p:sp>
      <p:cxnSp>
        <p:nvCxnSpPr>
          <p:cNvPr id="81" name="Shape 81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82" name="Shape 82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83" name="Shape 83"/>
          <p:cNvSpPr txBox="1"/>
          <p:nvPr>
            <p:ph type="title"/>
          </p:nvPr>
        </p:nvSpPr>
        <p:spPr>
          <a:xfrm>
            <a:off x="533400" y="533400"/>
            <a:ext cx="5638800" cy="5333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Objectives</a:t>
            </a:r>
          </a:p>
        </p:txBody>
      </p:sp>
      <p:sp>
        <p:nvSpPr>
          <p:cNvPr id="84" name="Shape 84"/>
          <p:cNvSpPr txBox="1"/>
          <p:nvPr>
            <p:ph idx="1" type="body"/>
          </p:nvPr>
        </p:nvSpPr>
        <p:spPr>
          <a:xfrm>
            <a:off x="533400" y="1295400"/>
            <a:ext cx="5829299" cy="54863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∙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Remote network monitoring, RMON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∙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RMON1: Monitoring Ethernet LAN and token-ring LAN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∙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RMON2: Monitoring upper protocol layers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∙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Generates and sends statistics close to subnetworks to central NMS</a:t>
            </a:r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∙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RMON MIBs for RMON group objects</a:t>
            </a:r>
          </a:p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Shape 85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cxnSp>
        <p:nvCxnSpPr>
          <p:cNvPr id="86" name="Shape 86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87" name="Shape 87"/>
          <p:cNvSpPr txBox="1"/>
          <p:nvPr/>
        </p:nvSpPr>
        <p:spPr>
          <a:xfrm>
            <a:off x="533400" y="228600"/>
            <a:ext cx="5972175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8		     	                     SNMP Management:  RMON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52" name="Shape 3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53" name="Shape 353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354" name="Shape 354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355" name="Shape 355"/>
          <p:cNvSpPr txBox="1"/>
          <p:nvPr/>
        </p:nvSpPr>
        <p:spPr>
          <a:xfrm>
            <a:off x="609600" y="533400"/>
            <a:ext cx="563880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Case Study Results</a:t>
            </a:r>
          </a:p>
        </p:txBody>
      </p:sp>
      <p:cxnSp>
        <p:nvCxnSpPr>
          <p:cNvPr id="356" name="Shape 356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pic>
        <p:nvPicPr>
          <p:cNvPr id="357" name="Shape 35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09600" y="1066800"/>
            <a:ext cx="5272087" cy="7183437"/>
          </a:xfrm>
          <a:prstGeom prst="rect">
            <a:avLst/>
          </a:prstGeom>
          <a:noFill/>
          <a:ln>
            <a:noFill/>
          </a:ln>
        </p:spPr>
      </p:pic>
      <p:sp>
        <p:nvSpPr>
          <p:cNvPr id="358" name="Shape 358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359" name="Shape 359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sp>
        <p:nvSpPr>
          <p:cNvPr id="360" name="Shape 360"/>
          <p:cNvSpPr txBox="1"/>
          <p:nvPr/>
        </p:nvSpPr>
        <p:spPr>
          <a:xfrm>
            <a:off x="533400" y="228600"/>
            <a:ext cx="5972175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8		     	                     SNMP Management:  RMON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2" name="Shape 92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93" name="Shape 93"/>
          <p:cNvCxnSpPr/>
          <p:nvPr/>
        </p:nvCxnSpPr>
        <p:spPr>
          <a:xfrm>
            <a:off x="609600" y="52578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94" name="Shape 94"/>
          <p:cNvSpPr txBox="1"/>
          <p:nvPr/>
        </p:nvSpPr>
        <p:spPr>
          <a:xfrm>
            <a:off x="0" y="52578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95" name="Shape 95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96" name="Shape 96"/>
          <p:cNvSpPr txBox="1"/>
          <p:nvPr/>
        </p:nvSpPr>
        <p:spPr>
          <a:xfrm>
            <a:off x="533400" y="533400"/>
            <a:ext cx="563880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RMON Components</a:t>
            </a:r>
          </a:p>
        </p:txBody>
      </p:sp>
      <p:sp>
        <p:nvSpPr>
          <p:cNvPr id="97" name="Shape 97"/>
          <p:cNvSpPr txBox="1"/>
          <p:nvPr/>
        </p:nvSpPr>
        <p:spPr>
          <a:xfrm>
            <a:off x="609600" y="2971800"/>
            <a:ext cx="4510086" cy="1312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RMON Probe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Data gatherer - a physical device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Data analyzer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Processor that analyzes data</a:t>
            </a:r>
          </a:p>
        </p:txBody>
      </p:sp>
      <p:sp>
        <p:nvSpPr>
          <p:cNvPr id="98" name="Shape 98"/>
          <p:cNvSpPr txBox="1"/>
          <p:nvPr/>
        </p:nvSpPr>
        <p:spPr>
          <a:xfrm>
            <a:off x="533400" y="5715000"/>
            <a:ext cx="4335461" cy="3968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RMON Remote Network Monitoring</a:t>
            </a:r>
          </a:p>
        </p:txBody>
      </p:sp>
      <p:pic>
        <p:nvPicPr>
          <p:cNvPr id="99" name="Shape 9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09600" y="1447800"/>
            <a:ext cx="5413375" cy="216376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00" name="Shape 100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101" name="Shape 101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102" name="Shape 102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sp>
        <p:nvSpPr>
          <p:cNvPr id="103" name="Shape 103"/>
          <p:cNvSpPr txBox="1"/>
          <p:nvPr/>
        </p:nvSpPr>
        <p:spPr>
          <a:xfrm>
            <a:off x="533400" y="228600"/>
            <a:ext cx="5972175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8		     	                     SNMP Management:  RMON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8" name="Shape 108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109" name="Shape 109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110" name="Shape 110"/>
          <p:cNvSpPr txBox="1"/>
          <p:nvPr/>
        </p:nvSpPr>
        <p:spPr>
          <a:xfrm>
            <a:off x="609600" y="557212"/>
            <a:ext cx="556260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with RMONs</a:t>
            </a:r>
          </a:p>
        </p:txBody>
      </p:sp>
      <p:pic>
        <p:nvPicPr>
          <p:cNvPr id="111" name="Shape 1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81000" y="1143000"/>
            <a:ext cx="5791200" cy="4116386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2" name="Shape 112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113" name="Shape 113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cxnSp>
        <p:nvCxnSpPr>
          <p:cNvPr id="114" name="Shape 114"/>
          <p:cNvCxnSpPr/>
          <p:nvPr/>
        </p:nvCxnSpPr>
        <p:spPr>
          <a:xfrm>
            <a:off x="609600" y="52578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115" name="Shape 115"/>
          <p:cNvSpPr txBox="1"/>
          <p:nvPr/>
        </p:nvSpPr>
        <p:spPr>
          <a:xfrm>
            <a:off x="0" y="5257800"/>
            <a:ext cx="1524000" cy="461961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116" name="Shape 116"/>
          <p:cNvSpPr txBox="1"/>
          <p:nvPr/>
        </p:nvSpPr>
        <p:spPr>
          <a:xfrm>
            <a:off x="533400" y="5715000"/>
            <a:ext cx="5883274" cy="1006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Note that RMON is embedded monitoring remote  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FDDI LAN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Analysis done in NMS</a:t>
            </a:r>
          </a:p>
        </p:txBody>
      </p:sp>
      <p:sp>
        <p:nvSpPr>
          <p:cNvPr id="117" name="Shape 117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sp>
        <p:nvSpPr>
          <p:cNvPr id="118" name="Shape 118"/>
          <p:cNvSpPr txBox="1"/>
          <p:nvPr/>
        </p:nvSpPr>
        <p:spPr>
          <a:xfrm>
            <a:off x="533400" y="228600"/>
            <a:ext cx="5972175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8		     	                     SNMP Management:  RMON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3" name="Shape 123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124" name="Shape 124"/>
          <p:cNvCxnSpPr/>
          <p:nvPr/>
        </p:nvCxnSpPr>
        <p:spPr>
          <a:xfrm>
            <a:off x="609600" y="52578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125" name="Shape 125"/>
          <p:cNvSpPr txBox="1"/>
          <p:nvPr/>
        </p:nvSpPr>
        <p:spPr>
          <a:xfrm>
            <a:off x="0" y="52578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126" name="Shape 126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127" name="Shape 127"/>
          <p:cNvSpPr txBox="1"/>
          <p:nvPr/>
        </p:nvSpPr>
        <p:spPr>
          <a:xfrm>
            <a:off x="533400" y="533400"/>
            <a:ext cx="563880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RMON Benefits</a:t>
            </a:r>
          </a:p>
        </p:txBody>
      </p:sp>
      <p:sp>
        <p:nvSpPr>
          <p:cNvPr id="128" name="Shape 128"/>
          <p:cNvSpPr txBox="1"/>
          <p:nvPr/>
        </p:nvSpPr>
        <p:spPr>
          <a:xfrm>
            <a:off x="593725" y="1230312"/>
            <a:ext cx="5535611" cy="22256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Monitors and analyzes locally and relays data;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Less load on the network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Needs no direct visibility by NMS;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More reliable information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Permits monitoring on a more frequent basis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and hence faster fault diagnosis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Increases productivity for administrators</a:t>
            </a:r>
          </a:p>
        </p:txBody>
      </p:sp>
      <p:cxnSp>
        <p:nvCxnSpPr>
          <p:cNvPr id="129" name="Shape 129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130" name="Shape 130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131" name="Shape 131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sp>
        <p:nvSpPr>
          <p:cNvPr id="132" name="Shape 132"/>
          <p:cNvSpPr txBox="1"/>
          <p:nvPr/>
        </p:nvSpPr>
        <p:spPr>
          <a:xfrm>
            <a:off x="533400" y="228600"/>
            <a:ext cx="5972175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8		     	                     SNMP Management:  RMON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7" name="Shape 137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138" name="Shape 138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139" name="Shape 139"/>
          <p:cNvSpPr txBox="1"/>
          <p:nvPr/>
        </p:nvSpPr>
        <p:spPr>
          <a:xfrm>
            <a:off x="609600" y="533400"/>
            <a:ext cx="563880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RMON MIB</a:t>
            </a:r>
          </a:p>
        </p:txBody>
      </p:sp>
      <p:pic>
        <p:nvPicPr>
          <p:cNvPr id="140" name="Shape 14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81000" y="1143000"/>
            <a:ext cx="5851525" cy="47752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41" name="Shape 141"/>
          <p:cNvCxnSpPr/>
          <p:nvPr/>
        </p:nvCxnSpPr>
        <p:spPr>
          <a:xfrm>
            <a:off x="609600" y="59436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142" name="Shape 142"/>
          <p:cNvSpPr txBox="1"/>
          <p:nvPr/>
        </p:nvSpPr>
        <p:spPr>
          <a:xfrm>
            <a:off x="0" y="59436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143" name="Shape 143"/>
          <p:cNvSpPr txBox="1"/>
          <p:nvPr/>
        </p:nvSpPr>
        <p:spPr>
          <a:xfrm>
            <a:off x="533400" y="6400800"/>
            <a:ext cx="6069012" cy="13334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RMON1: Ethernet RMON groups (rmon 1 - rmon 9)</a:t>
            </a: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RMON1: Extension: Token ring extension (rmon 10)</a:t>
            </a: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RMON2: Higher layers (3-7) groups (rmon 11 - rmon 20)</a:t>
            </a:r>
          </a:p>
        </p:txBody>
      </p:sp>
      <p:cxnSp>
        <p:nvCxnSpPr>
          <p:cNvPr id="144" name="Shape 144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145" name="Shape 145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146" name="Shape 146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sp>
        <p:nvSpPr>
          <p:cNvPr id="147" name="Shape 147"/>
          <p:cNvSpPr txBox="1"/>
          <p:nvPr/>
        </p:nvSpPr>
        <p:spPr>
          <a:xfrm>
            <a:off x="533400" y="228600"/>
            <a:ext cx="5972175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8		     	                     SNMP Management:  RMON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2" name="Shape 152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153" name="Shape 153"/>
          <p:cNvCxnSpPr/>
          <p:nvPr/>
        </p:nvCxnSpPr>
        <p:spPr>
          <a:xfrm>
            <a:off x="609600" y="52578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154" name="Shape 154"/>
          <p:cNvSpPr txBox="1"/>
          <p:nvPr/>
        </p:nvSpPr>
        <p:spPr>
          <a:xfrm>
            <a:off x="0" y="52578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cxnSp>
        <p:nvCxnSpPr>
          <p:cNvPr id="155" name="Shape 155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156" name="Shape 156"/>
          <p:cNvSpPr txBox="1"/>
          <p:nvPr/>
        </p:nvSpPr>
        <p:spPr>
          <a:xfrm>
            <a:off x="533400" y="533400"/>
            <a:ext cx="563880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Row Creation &amp; Deletion</a:t>
            </a:r>
          </a:p>
        </p:txBody>
      </p:sp>
      <p:pic>
        <p:nvPicPr>
          <p:cNvPr id="157" name="Shape 15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04800" y="1752600"/>
            <a:ext cx="6338886" cy="2940049"/>
          </a:xfrm>
          <a:prstGeom prst="rect">
            <a:avLst/>
          </a:prstGeom>
          <a:noFill/>
          <a:ln>
            <a:noFill/>
          </a:ln>
        </p:spPr>
      </p:pic>
      <p:sp>
        <p:nvSpPr>
          <p:cNvPr id="158" name="Shape 158"/>
          <p:cNvSpPr txBox="1"/>
          <p:nvPr/>
        </p:nvSpPr>
        <p:spPr>
          <a:xfrm>
            <a:off x="323850" y="2992436"/>
            <a:ext cx="5969000" cy="15525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EntryStatus data type introduced in RMON</a:t>
            </a:r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EntryStatus (similar to RowStatus in SNMPv2)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used to create and delete conceptual row</a:t>
            </a:r>
          </a:p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Only 4 states in RMON compared to 6 in SNMPv2</a:t>
            </a:r>
          </a:p>
        </p:txBody>
      </p:sp>
      <p:cxnSp>
        <p:nvCxnSpPr>
          <p:cNvPr id="159" name="Shape 159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160" name="Shape 160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161" name="Shape 161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sp>
        <p:nvSpPr>
          <p:cNvPr id="162" name="Shape 162"/>
          <p:cNvSpPr txBox="1"/>
          <p:nvPr/>
        </p:nvSpPr>
        <p:spPr>
          <a:xfrm>
            <a:off x="533400" y="228600"/>
            <a:ext cx="5972175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8		     	                     SNMP Management:  RMON</a:t>
            </a:r>
          </a:p>
        </p:txBody>
      </p:sp>
      <p:sp>
        <p:nvSpPr>
          <p:cNvPr id="163" name="Shape 163"/>
          <p:cNvSpPr txBox="1"/>
          <p:nvPr/>
        </p:nvSpPr>
        <p:spPr>
          <a:xfrm>
            <a:off x="1752600" y="1295400"/>
            <a:ext cx="3243262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Table 8.1  EntryStatus Textual Convention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8" name="Shape 168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169" name="Shape 169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170" name="Shape 170"/>
          <p:cNvSpPr txBox="1"/>
          <p:nvPr/>
        </p:nvSpPr>
        <p:spPr>
          <a:xfrm>
            <a:off x="0" y="533400"/>
            <a:ext cx="6858000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RMON Groups and Functions</a:t>
            </a:r>
          </a:p>
        </p:txBody>
      </p:sp>
      <p:pic>
        <p:nvPicPr>
          <p:cNvPr id="171" name="Shape 17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81000" y="1320800"/>
            <a:ext cx="6096000" cy="4567236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72" name="Shape 172"/>
          <p:cNvCxnSpPr/>
          <p:nvPr/>
        </p:nvCxnSpPr>
        <p:spPr>
          <a:xfrm>
            <a:off x="609600" y="60198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173" name="Shape 173"/>
          <p:cNvSpPr txBox="1"/>
          <p:nvPr/>
        </p:nvSpPr>
        <p:spPr>
          <a:xfrm>
            <a:off x="0" y="60198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174" name="Shape 174"/>
          <p:cNvSpPr txBox="1"/>
          <p:nvPr/>
        </p:nvSpPr>
        <p:spPr>
          <a:xfrm>
            <a:off x="533400" y="6400800"/>
            <a:ext cx="5943599" cy="1920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Probe gathers data</a:t>
            </a: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Functions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Statistics on Ethernet, token ring, and </a:t>
            </a:r>
            <a:b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hosts / conversations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Filter group filters data prior to capture of data</a:t>
            </a:r>
          </a:p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Generation of alarms and events</a:t>
            </a:r>
          </a:p>
        </p:txBody>
      </p:sp>
      <p:cxnSp>
        <p:nvCxnSpPr>
          <p:cNvPr id="175" name="Shape 175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176" name="Shape 176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177" name="Shape 177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sp>
        <p:nvSpPr>
          <p:cNvPr id="178" name="Shape 178"/>
          <p:cNvSpPr txBox="1"/>
          <p:nvPr/>
        </p:nvSpPr>
        <p:spPr>
          <a:xfrm>
            <a:off x="533400" y="228600"/>
            <a:ext cx="5972175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8		     	                     SNMP Management:  RMON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3" name="Shape 183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184" name="Shape 184"/>
          <p:cNvCxnSpPr/>
          <p:nvPr/>
        </p:nvCxnSpPr>
        <p:spPr>
          <a:xfrm>
            <a:off x="609600" y="83820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185" name="Shape 185"/>
          <p:cNvSpPr txBox="1"/>
          <p:nvPr/>
        </p:nvSpPr>
        <p:spPr>
          <a:xfrm>
            <a:off x="750887" y="533400"/>
            <a:ext cx="5189536" cy="5238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RMON1 MIB Groups &amp; Tables</a:t>
            </a:r>
          </a:p>
        </p:txBody>
      </p:sp>
      <p:pic>
        <p:nvPicPr>
          <p:cNvPr id="186" name="Shape 18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3400" y="990600"/>
            <a:ext cx="5549899" cy="5816599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87" name="Shape 187"/>
          <p:cNvCxnSpPr/>
          <p:nvPr/>
        </p:nvCxnSpPr>
        <p:spPr>
          <a:xfrm>
            <a:off x="533400" y="67056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188" name="Shape 188"/>
          <p:cNvSpPr txBox="1"/>
          <p:nvPr/>
        </p:nvSpPr>
        <p:spPr>
          <a:xfrm>
            <a:off x="-136525" y="6705600"/>
            <a:ext cx="152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6025" lIns="92075" rIns="92075" tIns="46025">
            <a:noAutofit/>
          </a:bodyPr>
          <a:lstStyle/>
          <a:p>
            <a: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Notes</a:t>
            </a:r>
          </a:p>
        </p:txBody>
      </p:sp>
      <p:sp>
        <p:nvSpPr>
          <p:cNvPr id="189" name="Shape 189"/>
          <p:cNvSpPr txBox="1"/>
          <p:nvPr/>
        </p:nvSpPr>
        <p:spPr>
          <a:xfrm>
            <a:off x="441325" y="7326311"/>
            <a:ext cx="273049" cy="3968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90" name="Shape 190"/>
          <p:cNvCxnSpPr/>
          <p:nvPr/>
        </p:nvCxnSpPr>
        <p:spPr>
          <a:xfrm>
            <a:off x="533400" y="533400"/>
            <a:ext cx="5638800" cy="0"/>
          </a:xfrm>
          <a:prstGeom prst="straightConnector1">
            <a:avLst/>
          </a:prstGeom>
          <a:noFill/>
          <a:ln cap="rnd" cmpd="sng" w="12700">
            <a:solidFill>
              <a:schemeClr val="dk1"/>
            </a:solidFill>
            <a:prstDash val="solid"/>
            <a:miter/>
            <a:headEnd len="med" w="med" type="none"/>
            <a:tailEnd len="med" w="med" type="none"/>
          </a:ln>
        </p:spPr>
      </p:cxnSp>
      <p:sp>
        <p:nvSpPr>
          <p:cNvPr id="191" name="Shape 191"/>
          <p:cNvSpPr txBox="1"/>
          <p:nvPr/>
        </p:nvSpPr>
        <p:spPr>
          <a:xfrm>
            <a:off x="396875" y="7086600"/>
            <a:ext cx="6461124" cy="12255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Ten groups divided into three categories</a:t>
            </a:r>
          </a:p>
          <a:p>
            <a:pPr indent="0" lvl="1" marL="45720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Statistics groups (rmon 1, 2, 4, 5, 6, and 10)</a:t>
            </a:r>
          </a:p>
          <a:p>
            <a:pPr indent="0" lvl="1" marL="45720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Event reporting groups (rmon 3 and 9)</a:t>
            </a:r>
          </a:p>
          <a:p>
            <a:pPr indent="0" lvl="1" marL="45720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Filter and packet capture groups(romon 7 and 8)</a:t>
            </a:r>
          </a:p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Groups with “2” in the name are enhancements with RMON2</a:t>
            </a:r>
          </a:p>
        </p:txBody>
      </p:sp>
      <p:sp>
        <p:nvSpPr>
          <p:cNvPr id="192" name="Shape 192"/>
          <p:cNvSpPr txBox="1"/>
          <p:nvPr/>
        </p:nvSpPr>
        <p:spPr>
          <a:xfrm>
            <a:off x="1828800" y="8458200"/>
            <a:ext cx="3300412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Network Management: Principles and Practice</a:t>
            </a: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©  Mani Subramanian 2010</a:t>
            </a:r>
          </a:p>
        </p:txBody>
      </p:sp>
      <p:sp>
        <p:nvSpPr>
          <p:cNvPr id="193" name="Shape 193"/>
          <p:cNvSpPr txBox="1"/>
          <p:nvPr/>
        </p:nvSpPr>
        <p:spPr>
          <a:xfrm>
            <a:off x="4914900" y="8331200"/>
            <a:ext cx="1428749" cy="609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Times New Roman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</a:p>
        </p:txBody>
      </p:sp>
      <p:sp>
        <p:nvSpPr>
          <p:cNvPr id="194" name="Shape 194"/>
          <p:cNvSpPr txBox="1"/>
          <p:nvPr/>
        </p:nvSpPr>
        <p:spPr>
          <a:xfrm>
            <a:off x="533400" y="228600"/>
            <a:ext cx="5972175" cy="2762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 8		     	                     SNMP Management:  RMON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