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png" ContentType="image/png"/>
  <Default Extension="xml" ContentType="application/xml"/>
  <Override PartName="/ppt/slideLayouts/slideLayout1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notesSlides/notesSlide72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86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90.xml" ContentType="application/vnd.openxmlformats-officedocument.presentationml.notesSlide+xml"/>
  <Override PartName="/ppt/notesSlides/notesSlide85.xml" ContentType="application/vnd.openxmlformats-officedocument.presentationml.notesSlide+xml"/>
  <Override PartName="/ppt/notesSlides/notesSlide54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77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87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53.xml" ContentType="application/vnd.openxmlformats-officedocument.presentationml.notesSlide+xml"/>
  <Override PartName="/ppt/notesSlides/notesSlide79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67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88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64.xml" ContentType="application/vnd.openxmlformats-officedocument.presentationml.notesSlide+xml"/>
  <Override PartName="/ppt/notesSlides/notesSlide76.xml" ContentType="application/vnd.openxmlformats-officedocument.presentationml.notesSlide+xml"/>
  <Override PartName="/ppt/notesSlides/notesSlide80.xml" ContentType="application/vnd.openxmlformats-officedocument.presentationml.notesSlide+xml"/>
  <Override PartName="/ppt/notesSlides/notesSlide56.xml" ContentType="application/vnd.openxmlformats-officedocument.presentationml.notesSlide+xml"/>
  <Override PartName="/ppt/notesSlides/notesSlide78.xml" ContentType="application/vnd.openxmlformats-officedocument.presentationml.notesSlide+xml"/>
  <Override PartName="/ppt/notesSlides/notesSlide81.xml" ContentType="application/vnd.openxmlformats-officedocument.presentationml.notesSlide+xml"/>
  <Override PartName="/ppt/notesSlides/notesSlide69.xml" ContentType="application/vnd.openxmlformats-officedocument.presentationml.notesSlide+xml"/>
  <Override PartName="/ppt/notesSlides/notesSlide68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65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62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92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59.xml" ContentType="application/vnd.openxmlformats-officedocument.presentationml.notesSlide+xml"/>
  <Override PartName="/ppt/notesSlides/notesSlide83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58.xml" ContentType="application/vnd.openxmlformats-officedocument.presentationml.notesSlide+xml"/>
  <Override PartName="/ppt/notesSlides/notesSlide63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75.xml" ContentType="application/vnd.openxmlformats-officedocument.presentationml.notesSlide+xml"/>
  <Override PartName="/ppt/notesSlides/notesSlide61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9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82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71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66.xml" ContentType="application/vnd.openxmlformats-officedocument.presentationml.notesSlide+xml"/>
  <Override PartName="/ppt/notesSlides/notesSlide89.xml" ContentType="application/vnd.openxmlformats-officedocument.presentationml.notesSlide+xml"/>
  <Override PartName="/ppt/notesSlides/notesSlide55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57.xml" ContentType="application/vnd.openxmlformats-officedocument.presentationml.notesSlide+xml"/>
  <Override PartName="/ppt/notesSlides/notesSlide60.xml" ContentType="application/vnd.openxmlformats-officedocument.presentationml.notesSlide+xml"/>
  <Override PartName="/ppt/notesSlides/notesSlide73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84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70.xml" ContentType="application/vnd.openxmlformats-officedocument.presentationml.notesSlide+xml"/>
  <Override PartName="/ppt/notesSlides/notesSlide74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36.xml" ContentType="application/vnd.openxmlformats-officedocument.presentationml.notesSlide+xml"/>
  <Override PartName="/ppt/notesMasters/notesMaster1.xml" ContentType="application/vnd.openxmlformats-officedocument.presentationml.notesMaster+xml"/>
  <Override PartName="/ppt/theme/themeOverride1.xml" ContentType="application/vnd.openxmlformats-officedocument.themeOverride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heme/theme3.xml" ContentType="application/vnd.openxmlformats-officedocument.theme+xml"/>
  <Override PartName="/ppt/theme/theme2.xml" ContentType="application/vnd.openxmlformats-officedocument.theme+xml"/>
  <Override PartName="/ppt/theme/theme1.xml" ContentType="application/vnd.openxmlformats-officedocument.theme+xml"/>
  <Override PartName="/ppt/slideMasters/slideMaster1.xml" ContentType="application/vnd.openxmlformats-officedocument.presentationml.slideMaster+xml"/>
  <Override PartName="/ppt/slides/slide70.xml" ContentType="application/vnd.openxmlformats-officedocument.presentationml.slide+xml"/>
  <Override PartName="/ppt/slides/slide37.xml" ContentType="application/vnd.openxmlformats-officedocument.presentationml.slide+xml"/>
  <Override PartName="/ppt/slides/slide92.xml" ContentType="application/vnd.openxmlformats-officedocument.presentationml.slide+xml"/>
  <Override PartName="/ppt/slides/slide47.xml" ContentType="application/vnd.openxmlformats-officedocument.presentationml.slide+xml"/>
  <Override PartName="/ppt/slides/slide77.xml" ContentType="application/vnd.openxmlformats-officedocument.presentationml.slide+xml"/>
  <Override PartName="/ppt/slides/slide45.xml" ContentType="application/vnd.openxmlformats-officedocument.presentationml.slide+xml"/>
  <Override PartName="/ppt/slides/slide6.xml" ContentType="application/vnd.openxmlformats-officedocument.presentationml.slide+xml"/>
  <Override PartName="/ppt/slides/slide33.xml" ContentType="application/vnd.openxmlformats-officedocument.presentationml.slide+xml"/>
  <Override PartName="/ppt/slides/slide36.xml" ContentType="application/vnd.openxmlformats-officedocument.presentationml.slide+xml"/>
  <Override PartName="/ppt/slides/slide35.xml" ContentType="application/vnd.openxmlformats-officedocument.presentationml.slide+xml"/>
  <Override PartName="/ppt/slides/slide90.xml" ContentType="application/vnd.openxmlformats-officedocument.presentationml.slide+xml"/>
  <Override PartName="/ppt/slides/slide56.xml" ContentType="application/vnd.openxmlformats-officedocument.presentationml.slide+xml"/>
  <Override PartName="/ppt/slides/slide24.xml" ContentType="application/vnd.openxmlformats-officedocument.presentationml.slide+xml"/>
  <Override PartName="/ppt/slides/slide61.xml" ContentType="application/vnd.openxmlformats-officedocument.presentationml.slide+xml"/>
  <Override PartName="/ppt/slides/slide50.xml" ContentType="application/vnd.openxmlformats-officedocument.presentationml.slide+xml"/>
  <Override PartName="/ppt/slides/slide11.xml" ContentType="application/vnd.openxmlformats-officedocument.presentationml.slide+xml"/>
  <Override PartName="/ppt/slides/slide42.xml" ContentType="application/vnd.openxmlformats-officedocument.presentationml.slide+xml"/>
  <Override PartName="/ppt/slides/slide68.xml" ContentType="application/vnd.openxmlformats-officedocument.presentationml.slide+xml"/>
  <Override PartName="/ppt/slides/slide85.xml" ContentType="application/vnd.openxmlformats-officedocument.presentationml.slide+xml"/>
  <Override PartName="/ppt/slides/slide53.xml" ContentType="application/vnd.openxmlformats-officedocument.presentationml.slide+xml"/>
  <Override PartName="/ppt/slides/slide40.xml" ContentType="application/vnd.openxmlformats-officedocument.presentationml.slide+xml"/>
  <Override PartName="/ppt/slides/slide1.xml" ContentType="application/vnd.openxmlformats-officedocument.presentationml.slide+xml"/>
  <Override PartName="/ppt/slides/slide78.xml" ContentType="application/vnd.openxmlformats-officedocument.presentationml.slide+xml"/>
  <Override PartName="/ppt/slides/slide44.xml" ContentType="application/vnd.openxmlformats-officedocument.presentationml.slide+xml"/>
  <Override PartName="/ppt/slides/slide72.xml" ContentType="application/vnd.openxmlformats-officedocument.presentationml.slide+xml"/>
  <Override PartName="/ppt/slides/slide46.xml" ContentType="application/vnd.openxmlformats-officedocument.presentationml.slide+xml"/>
  <Override PartName="/ppt/slides/slide71.xml" ContentType="application/vnd.openxmlformats-officedocument.presentationml.slide+xml"/>
  <Override PartName="/ppt/slides/slide39.xml" ContentType="application/vnd.openxmlformats-officedocument.presentationml.slide+xml"/>
  <Override PartName="/ppt/slides/slide80.xml" ContentType="application/vnd.openxmlformats-officedocument.presentationml.slide+xml"/>
  <Override PartName="/ppt/slides/slide9.xml" ContentType="application/vnd.openxmlformats-officedocument.presentationml.slide+xml"/>
  <Override PartName="/ppt/slides/slide18.xml" ContentType="application/vnd.openxmlformats-officedocument.presentationml.slide+xml"/>
  <Override PartName="/ppt/slides/slide74.xml" ContentType="application/vnd.openxmlformats-officedocument.presentationml.slide+xml"/>
  <Override PartName="/ppt/slides/slide79.xml" ContentType="application/vnd.openxmlformats-officedocument.presentationml.slide+xml"/>
  <Override PartName="/ppt/slides/slide89.xml" ContentType="application/vnd.openxmlformats-officedocument.presentationml.slide+xml"/>
  <Override PartName="/ppt/slides/slide58.xml" ContentType="application/vnd.openxmlformats-officedocument.presentationml.slide+xml"/>
  <Override PartName="/ppt/slides/slide30.xml" ContentType="application/vnd.openxmlformats-officedocument.presentationml.slide+xml"/>
  <Override PartName="/ppt/slides/slide8.xml" ContentType="application/vnd.openxmlformats-officedocument.presentationml.slide+xml"/>
  <Override PartName="/ppt/slides/slide73.xml" ContentType="application/vnd.openxmlformats-officedocument.presentationml.slide+xml"/>
  <Override PartName="/ppt/slides/slide49.xml" ContentType="application/vnd.openxmlformats-officedocument.presentationml.slide+xml"/>
  <Override PartName="/ppt/slides/slide4.xml" ContentType="application/vnd.openxmlformats-officedocument.presentationml.slide+xml"/>
  <Override PartName="/ppt/slides/slide28.xml" ContentType="application/vnd.openxmlformats-officedocument.presentationml.slide+xml"/>
  <Override PartName="/ppt/slides/slide14.xml" ContentType="application/vnd.openxmlformats-officedocument.presentationml.slide+xml"/>
  <Override PartName="/ppt/slides/slide52.xml" ContentType="application/vnd.openxmlformats-officedocument.presentationml.slide+xml"/>
  <Override PartName="/ppt/slides/slide22.xml" ContentType="application/vnd.openxmlformats-officedocument.presentationml.slide+xml"/>
  <Override PartName="/ppt/slides/slide75.xml" ContentType="application/vnd.openxmlformats-officedocument.presentationml.slide+xml"/>
  <Override PartName="/ppt/slides/slide21.xml" ContentType="application/vnd.openxmlformats-officedocument.presentationml.slide+xml"/>
  <Override PartName="/ppt/slides/slide16.xml" ContentType="application/vnd.openxmlformats-officedocument.presentationml.slide+xml"/>
  <Override PartName="/ppt/slides/slide91.xml" ContentType="application/vnd.openxmlformats-officedocument.presentationml.slide+xml"/>
  <Override PartName="/ppt/slides/slide62.xml" ContentType="application/vnd.openxmlformats-officedocument.presentationml.slide+xml"/>
  <Override PartName="/ppt/slides/slide69.xml" ContentType="application/vnd.openxmlformats-officedocument.presentationml.slide+xml"/>
  <Override PartName="/ppt/slides/slide65.xml" ContentType="application/vnd.openxmlformats-officedocument.presentationml.slide+xml"/>
  <Override PartName="/ppt/slides/slide48.xml" ContentType="application/vnd.openxmlformats-officedocument.presentationml.slide+xml"/>
  <Override PartName="/ppt/slides/slide2.xml" ContentType="application/vnd.openxmlformats-officedocument.presentationml.slide+xml"/>
  <Override PartName="/ppt/slides/slide67.xml" ContentType="application/vnd.openxmlformats-officedocument.presentationml.slide+xml"/>
  <Override PartName="/ppt/slides/slide26.xml" ContentType="application/vnd.openxmlformats-officedocument.presentationml.slide+xml"/>
  <Override PartName="/ppt/slides/slide3.xml" ContentType="application/vnd.openxmlformats-officedocument.presentationml.slide+xml"/>
  <Override PartName="/ppt/slides/slide25.xml" ContentType="application/vnd.openxmlformats-officedocument.presentationml.slide+xml"/>
  <Override PartName="/ppt/slides/slide54.xml" ContentType="application/vnd.openxmlformats-officedocument.presentationml.slide+xml"/>
  <Override PartName="/ppt/slides/slide17.xml" ContentType="application/vnd.openxmlformats-officedocument.presentationml.slide+xml"/>
  <Override PartName="/ppt/slides/slide87.xml" ContentType="application/vnd.openxmlformats-officedocument.presentationml.slide+xml"/>
  <Override PartName="/ppt/slides/slide86.xml" ContentType="application/vnd.openxmlformats-officedocument.presentationml.slide+xml"/>
  <Override PartName="/ppt/slides/slide23.xml" ContentType="application/vnd.openxmlformats-officedocument.presentationml.slide+xml"/>
  <Override PartName="/ppt/slides/slide34.xml" ContentType="application/vnd.openxmlformats-officedocument.presentationml.slide+xml"/>
  <Override PartName="/ppt/slides/slide60.xml" ContentType="application/vnd.openxmlformats-officedocument.presentationml.slide+xml"/>
  <Override PartName="/ppt/slides/slide10.xml" ContentType="application/vnd.openxmlformats-officedocument.presentationml.slide+xml"/>
  <Override PartName="/ppt/slides/slide51.xml" ContentType="application/vnd.openxmlformats-officedocument.presentationml.slide+xml"/>
  <Override PartName="/ppt/slides/slide88.xml" ContentType="application/vnd.openxmlformats-officedocument.presentationml.slide+xml"/>
  <Override PartName="/ppt/slides/slide81.xml" ContentType="application/vnd.openxmlformats-officedocument.presentationml.slide+xml"/>
  <Override PartName="/ppt/slides/slide57.xml" ContentType="application/vnd.openxmlformats-officedocument.presentationml.slide+xml"/>
  <Override PartName="/ppt/slides/slide31.xml" ContentType="application/vnd.openxmlformats-officedocument.presentationml.slide+xml"/>
  <Override PartName="/ppt/slides/slide43.xml" ContentType="application/vnd.openxmlformats-officedocument.presentationml.slide+xml"/>
  <Override PartName="/ppt/slides/slide32.xml" ContentType="application/vnd.openxmlformats-officedocument.presentationml.slide+xml"/>
  <Override PartName="/ppt/slides/slide20.xml" ContentType="application/vnd.openxmlformats-officedocument.presentationml.slide+xml"/>
  <Override PartName="/ppt/slides/slide38.xml" ContentType="application/vnd.openxmlformats-officedocument.presentationml.slide+xml"/>
  <Override PartName="/ppt/slides/slide12.xml" ContentType="application/vnd.openxmlformats-officedocument.presentationml.slide+xml"/>
  <Override PartName="/ppt/slides/slide64.xml" ContentType="application/vnd.openxmlformats-officedocument.presentationml.slide+xml"/>
  <Override PartName="/ppt/slides/slide13.xml" ContentType="application/vnd.openxmlformats-officedocument.presentationml.slide+xml"/>
  <Override PartName="/ppt/slides/slide29.xml" ContentType="application/vnd.openxmlformats-officedocument.presentationml.slide+xml"/>
  <Override PartName="/ppt/slides/slide66.xml" ContentType="application/vnd.openxmlformats-officedocument.presentationml.slide+xml"/>
  <Override PartName="/ppt/slides/slide84.xml" ContentType="application/vnd.openxmlformats-officedocument.presentationml.slide+xml"/>
  <Override PartName="/ppt/slides/slide15.xml" ContentType="application/vnd.openxmlformats-officedocument.presentationml.slide+xml"/>
  <Override PartName="/ppt/slides/slide7.xml" ContentType="application/vnd.openxmlformats-officedocument.presentationml.slide+xml"/>
  <Override PartName="/ppt/slides/slide76.xml" ContentType="application/vnd.openxmlformats-officedocument.presentationml.slide+xml"/>
  <Override PartName="/ppt/slides/slide59.xml" ContentType="application/vnd.openxmlformats-officedocument.presentationml.slide+xml"/>
  <Override PartName="/ppt/slides/slide27.xml" ContentType="application/vnd.openxmlformats-officedocument.presentationml.slide+xml"/>
  <Override PartName="/ppt/slides/slide19.xml" ContentType="application/vnd.openxmlformats-officedocument.presentationml.slide+xml"/>
  <Override PartName="/ppt/slides/slide83.xml" ContentType="application/vnd.openxmlformats-officedocument.presentationml.slide+xml"/>
  <Override PartName="/ppt/slides/slide82.xml" ContentType="application/vnd.openxmlformats-officedocument.presentationml.slide+xml"/>
  <Override PartName="/ppt/slides/slide41.xml" ContentType="application/vnd.openxmlformats-officedocument.presentationml.slide+xml"/>
  <Override PartName="/ppt/slides/slide55.xml" ContentType="application/vnd.openxmlformats-officedocument.presentationml.slide+xml"/>
  <Override PartName="/ppt/slides/slide5.xml" ContentType="application/vnd.openxmlformats-officedocument.presentationml.slide+xml"/>
  <Override PartName="/ppt/slides/slide63.xml" ContentType="application/vnd.openxmlformats-officedocument.presentationml.slide+xml"/>
  <Override PartName="/ppt/tableStyles.xml" ContentType="application/vnd.openxmlformats-officedocument.presentationml.tableStyles+xml"/>
</Types>
</file>

<file path=_rels/.rels><?xml version="1.0" encoding="UTF-8" standalone="yes"?><Relationships xmlns="http://schemas.openxmlformats.org/package/2006/relationships"><Relationship Target="ppt/presentation.xml" Type="http://schemas.openxmlformats.org/officeDocument/2006/relationships/officeDocument" Id="rId1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aveSubsetFonts="1" autoCompressPictures="0" strictFirstAndLastChars="0" showSpecialPlsOnTitleSld="0" firstSlideNum="0">
  <p:sldMasterIdLst>
    <p:sldMasterId id="2147483651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  <p:sldId id="277" r:id="rId27"/>
    <p:sldId id="278" r:id="rId28"/>
    <p:sldId id="279" r:id="rId29"/>
    <p:sldId id="280" r:id="rId30"/>
    <p:sldId id="281" r:id="rId31"/>
    <p:sldId id="282" r:id="rId32"/>
    <p:sldId id="283" r:id="rId33"/>
    <p:sldId id="284" r:id="rId34"/>
    <p:sldId id="285" r:id="rId35"/>
    <p:sldId id="286" r:id="rId36"/>
    <p:sldId id="287" r:id="rId37"/>
    <p:sldId id="288" r:id="rId38"/>
    <p:sldId id="289" r:id="rId39"/>
    <p:sldId id="290" r:id="rId40"/>
    <p:sldId id="291" r:id="rId41"/>
    <p:sldId id="292" r:id="rId42"/>
    <p:sldId id="293" r:id="rId43"/>
    <p:sldId id="294" r:id="rId44"/>
    <p:sldId id="295" r:id="rId45"/>
    <p:sldId id="296" r:id="rId46"/>
    <p:sldId id="297" r:id="rId47"/>
    <p:sldId id="298" r:id="rId48"/>
    <p:sldId id="299" r:id="rId49"/>
    <p:sldId id="300" r:id="rId50"/>
    <p:sldId id="301" r:id="rId51"/>
    <p:sldId id="302" r:id="rId52"/>
    <p:sldId id="303" r:id="rId53"/>
    <p:sldId id="304" r:id="rId54"/>
    <p:sldId id="305" r:id="rId55"/>
    <p:sldId id="306" r:id="rId56"/>
    <p:sldId id="307" r:id="rId57"/>
    <p:sldId id="308" r:id="rId58"/>
    <p:sldId id="309" r:id="rId59"/>
    <p:sldId id="310" r:id="rId60"/>
    <p:sldId id="311" r:id="rId61"/>
    <p:sldId id="312" r:id="rId62"/>
    <p:sldId id="313" r:id="rId63"/>
    <p:sldId id="314" r:id="rId64"/>
    <p:sldId id="315" r:id="rId65"/>
    <p:sldId id="316" r:id="rId66"/>
    <p:sldId id="317" r:id="rId67"/>
    <p:sldId id="318" r:id="rId68"/>
    <p:sldId id="319" r:id="rId69"/>
    <p:sldId id="320" r:id="rId70"/>
    <p:sldId id="321" r:id="rId71"/>
    <p:sldId id="322" r:id="rId72"/>
    <p:sldId id="323" r:id="rId73"/>
    <p:sldId id="324" r:id="rId74"/>
    <p:sldId id="325" r:id="rId75"/>
    <p:sldId id="326" r:id="rId76"/>
    <p:sldId id="327" r:id="rId77"/>
    <p:sldId id="328" r:id="rId78"/>
    <p:sldId id="329" r:id="rId79"/>
    <p:sldId id="330" r:id="rId80"/>
    <p:sldId id="331" r:id="rId81"/>
    <p:sldId id="332" r:id="rId82"/>
    <p:sldId id="333" r:id="rId83"/>
    <p:sldId id="334" r:id="rId84"/>
    <p:sldId id="335" r:id="rId85"/>
    <p:sldId id="336" r:id="rId86"/>
    <p:sldId id="337" r:id="rId87"/>
    <p:sldId id="338" r:id="rId88"/>
    <p:sldId id="339" r:id="rId89"/>
    <p:sldId id="340" r:id="rId90"/>
    <p:sldId id="341" r:id="rId91"/>
    <p:sldId id="342" r:id="rId92"/>
    <p:sldId id="343" r:id="rId93"/>
    <p:sldId id="344" r:id="rId94"/>
    <p:sldId id="345" r:id="rId95"/>
    <p:sldId id="346" r:id="rId96"/>
    <p:sldId id="347" r:id="rId97"/>
  </p:sldIdLst>
  <p:sldSz cy="6858000" cx="9144000"/>
  <p:notesSz cy="9283700" cx="6997700"/>
  <p:defaultTextStyle>
    <a:defPPr algn="l" rtl="0" marR="0">
      <a:lnSpc>
        <a:spcPct val="100000"/>
      </a:lnSpc>
      <a:spcBef>
        <a:spcPts val="0"/>
      </a:spcBef>
      <a:spcAft>
        <a:spcPts val="0"/>
      </a:spcAft>
    </a:defPPr>
    <a:lvl1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1pPr>
    <a:lvl2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2pPr>
    <a:lvl3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3pPr>
    <a:lvl4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4pPr>
    <a:lvl5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5pPr>
    <a:lvl6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6pPr>
    <a:lvl7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7pPr>
    <a:lvl8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8pPr>
    <a:lvl9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/>
</file>

<file path=ppt/tableStyles.xml><?xml version="1.0" encoding="utf-8"?>
<a:tblStyleLst xmlns:a="http://schemas.openxmlformats.org/drawingml/2006/main" xmlns:r="http://schemas.openxmlformats.org/officeDocument/2006/relationships" def="{90651C3A-4460-11DB-9652-00E08161165F}"/>
</file>

<file path=ppt/_rels/presentation.xml.rels><?xml version="1.0" encoding="UTF-8" standalone="yes"?><Relationships xmlns="http://schemas.openxmlformats.org/package/2006/relationships"><Relationship Target="slides/slide34.xml" Type="http://schemas.openxmlformats.org/officeDocument/2006/relationships/slide" Id="rId39"/><Relationship Target="slides/slide33.xml" Type="http://schemas.openxmlformats.org/officeDocument/2006/relationships/slide" Id="rId38"/><Relationship Target="slides/slide32.xml" Type="http://schemas.openxmlformats.org/officeDocument/2006/relationships/slide" Id="rId37"/><Relationship Target="slides/slide31.xml" Type="http://schemas.openxmlformats.org/officeDocument/2006/relationships/slide" Id="rId36"/><Relationship Target="slides/slide25.xml" Type="http://schemas.openxmlformats.org/officeDocument/2006/relationships/slide" Id="rId30"/><Relationship Target="slides/slide26.xml" Type="http://schemas.openxmlformats.org/officeDocument/2006/relationships/slide" Id="rId31"/><Relationship Target="slides/slide29.xml" Type="http://schemas.openxmlformats.org/officeDocument/2006/relationships/slide" Id="rId34"/><Relationship Target="slides/slide30.xml" Type="http://schemas.openxmlformats.org/officeDocument/2006/relationships/slide" Id="rId35"/><Relationship Target="slides/slide27.xml" Type="http://schemas.openxmlformats.org/officeDocument/2006/relationships/slide" Id="rId32"/><Relationship Target="slides/slide28.xml" Type="http://schemas.openxmlformats.org/officeDocument/2006/relationships/slide" Id="rId33"/><Relationship Target="slides/slide43.xml" Type="http://schemas.openxmlformats.org/officeDocument/2006/relationships/slide" Id="rId48"/><Relationship Target="slides/slide42.xml" Type="http://schemas.openxmlformats.org/officeDocument/2006/relationships/slide" Id="rId47"/><Relationship Target="slides/slide44.xml" Type="http://schemas.openxmlformats.org/officeDocument/2006/relationships/slide" Id="rId49"/><Relationship Target="presProps.xml" Type="http://schemas.openxmlformats.org/officeDocument/2006/relationships/presProps" Id="rId2"/><Relationship Target="slides/slide35.xml" Type="http://schemas.openxmlformats.org/officeDocument/2006/relationships/slide" Id="rId40"/><Relationship Target="theme/theme2.xml" Type="http://schemas.openxmlformats.org/officeDocument/2006/relationships/theme" Id="rId1"/><Relationship Target="slides/slide36.xml" Type="http://schemas.openxmlformats.org/officeDocument/2006/relationships/slide" Id="rId41"/><Relationship Target="slideMasters/slideMaster1.xml" Type="http://schemas.openxmlformats.org/officeDocument/2006/relationships/slideMaster" Id="rId4"/><Relationship Target="slides/slide37.xml" Type="http://schemas.openxmlformats.org/officeDocument/2006/relationships/slide" Id="rId42"/><Relationship Target="tableStyles.xml" Type="http://schemas.openxmlformats.org/officeDocument/2006/relationships/tableStyles" Id="rId3"/><Relationship Target="slides/slide38.xml" Type="http://schemas.openxmlformats.org/officeDocument/2006/relationships/slide" Id="rId43"/><Relationship Target="slides/slide39.xml" Type="http://schemas.openxmlformats.org/officeDocument/2006/relationships/slide" Id="rId44"/><Relationship Target="slides/slide40.xml" Type="http://schemas.openxmlformats.org/officeDocument/2006/relationships/slide" Id="rId45"/><Relationship Target="slides/slide41.xml" Type="http://schemas.openxmlformats.org/officeDocument/2006/relationships/slide" Id="rId46"/><Relationship Target="slides/slide4.xml" Type="http://schemas.openxmlformats.org/officeDocument/2006/relationships/slide" Id="rId9"/><Relationship Target="slides/slide1.xml" Type="http://schemas.openxmlformats.org/officeDocument/2006/relationships/slide" Id="rId6"/><Relationship Target="notesMasters/notesMaster1.xml" Type="http://schemas.openxmlformats.org/officeDocument/2006/relationships/notesMaster" Id="rId5"/><Relationship Target="slides/slide3.xml" Type="http://schemas.openxmlformats.org/officeDocument/2006/relationships/slide" Id="rId8"/><Relationship Target="slides/slide2.xml" Type="http://schemas.openxmlformats.org/officeDocument/2006/relationships/slide" Id="rId7"/><Relationship Target="slides/slide89.xml" Type="http://schemas.openxmlformats.org/officeDocument/2006/relationships/slide" Id="rId94"/><Relationship Target="slides/slide90.xml" Type="http://schemas.openxmlformats.org/officeDocument/2006/relationships/slide" Id="rId95"/><Relationship Target="slides/slide91.xml" Type="http://schemas.openxmlformats.org/officeDocument/2006/relationships/slide" Id="rId96"/><Relationship Target="slides/slide92.xml" Type="http://schemas.openxmlformats.org/officeDocument/2006/relationships/slide" Id="rId97"/><Relationship Target="slides/slide85.xml" Type="http://schemas.openxmlformats.org/officeDocument/2006/relationships/slide" Id="rId90"/><Relationship Target="slides/slide86.xml" Type="http://schemas.openxmlformats.org/officeDocument/2006/relationships/slide" Id="rId91"/><Relationship Target="slides/slide14.xml" Type="http://schemas.openxmlformats.org/officeDocument/2006/relationships/slide" Id="rId19"/><Relationship Target="slides/slide87.xml" Type="http://schemas.openxmlformats.org/officeDocument/2006/relationships/slide" Id="rId92"/><Relationship Target="slides/slide13.xml" Type="http://schemas.openxmlformats.org/officeDocument/2006/relationships/slide" Id="rId18"/><Relationship Target="slides/slide88.xml" Type="http://schemas.openxmlformats.org/officeDocument/2006/relationships/slide" Id="rId93"/><Relationship Target="slides/slide12.xml" Type="http://schemas.openxmlformats.org/officeDocument/2006/relationships/slide" Id="rId17"/><Relationship Target="slides/slide11.xml" Type="http://schemas.openxmlformats.org/officeDocument/2006/relationships/slide" Id="rId16"/><Relationship Target="slides/slide10.xml" Type="http://schemas.openxmlformats.org/officeDocument/2006/relationships/slide" Id="rId15"/><Relationship Target="slides/slide9.xml" Type="http://schemas.openxmlformats.org/officeDocument/2006/relationships/slide" Id="rId14"/><Relationship Target="slides/slide7.xml" Type="http://schemas.openxmlformats.org/officeDocument/2006/relationships/slide" Id="rId12"/><Relationship Target="slides/slide8.xml" Type="http://schemas.openxmlformats.org/officeDocument/2006/relationships/slide" Id="rId13"/><Relationship Target="slides/slide5.xml" Type="http://schemas.openxmlformats.org/officeDocument/2006/relationships/slide" Id="rId10"/><Relationship Target="slides/slide6.xml" Type="http://schemas.openxmlformats.org/officeDocument/2006/relationships/slide" Id="rId11"/><Relationship Target="slides/slide24.xml" Type="http://schemas.openxmlformats.org/officeDocument/2006/relationships/slide" Id="rId29"/><Relationship Target="slides/slide21.xml" Type="http://schemas.openxmlformats.org/officeDocument/2006/relationships/slide" Id="rId26"/><Relationship Target="slides/slide20.xml" Type="http://schemas.openxmlformats.org/officeDocument/2006/relationships/slide" Id="rId25"/><Relationship Target="slides/slide23.xml" Type="http://schemas.openxmlformats.org/officeDocument/2006/relationships/slide" Id="rId28"/><Relationship Target="slides/slide22.xml" Type="http://schemas.openxmlformats.org/officeDocument/2006/relationships/slide" Id="rId27"/><Relationship Target="slides/slide16.xml" Type="http://schemas.openxmlformats.org/officeDocument/2006/relationships/slide" Id="rId21"/><Relationship Target="slides/slide17.xml" Type="http://schemas.openxmlformats.org/officeDocument/2006/relationships/slide" Id="rId22"/><Relationship Target="slides/slide18.xml" Type="http://schemas.openxmlformats.org/officeDocument/2006/relationships/slide" Id="rId23"/><Relationship Target="slides/slide19.xml" Type="http://schemas.openxmlformats.org/officeDocument/2006/relationships/slide" Id="rId24"/><Relationship Target="slides/slide15.xml" Type="http://schemas.openxmlformats.org/officeDocument/2006/relationships/slide" Id="rId20"/><Relationship Target="slides/slide66.xml" Type="http://schemas.openxmlformats.org/officeDocument/2006/relationships/slide" Id="rId71"/><Relationship Target="slides/slide65.xml" Type="http://schemas.openxmlformats.org/officeDocument/2006/relationships/slide" Id="rId70"/><Relationship Target="slides/slide70.xml" Type="http://schemas.openxmlformats.org/officeDocument/2006/relationships/slide" Id="rId75"/><Relationship Target="slides/slide69.xml" Type="http://schemas.openxmlformats.org/officeDocument/2006/relationships/slide" Id="rId74"/><Relationship Target="slides/slide68.xml" Type="http://schemas.openxmlformats.org/officeDocument/2006/relationships/slide" Id="rId73"/><Relationship Target="slides/slide67.xml" Type="http://schemas.openxmlformats.org/officeDocument/2006/relationships/slide" Id="rId72"/><Relationship Target="slides/slide74.xml" Type="http://schemas.openxmlformats.org/officeDocument/2006/relationships/slide" Id="rId79"/><Relationship Target="slides/slide73.xml" Type="http://schemas.openxmlformats.org/officeDocument/2006/relationships/slide" Id="rId78"/><Relationship Target="slides/slide72.xml" Type="http://schemas.openxmlformats.org/officeDocument/2006/relationships/slide" Id="rId77"/><Relationship Target="slides/slide71.xml" Type="http://schemas.openxmlformats.org/officeDocument/2006/relationships/slide" Id="rId76"/><Relationship Target="slides/slide75.xml" Type="http://schemas.openxmlformats.org/officeDocument/2006/relationships/slide" Id="rId80"/><Relationship Target="slides/slide77.xml" Type="http://schemas.openxmlformats.org/officeDocument/2006/relationships/slide" Id="rId82"/><Relationship Target="slides/slide76.xml" Type="http://schemas.openxmlformats.org/officeDocument/2006/relationships/slide" Id="rId81"/><Relationship Target="slides/slide79.xml" Type="http://schemas.openxmlformats.org/officeDocument/2006/relationships/slide" Id="rId84"/><Relationship Target="slides/slide78.xml" Type="http://schemas.openxmlformats.org/officeDocument/2006/relationships/slide" Id="rId83"/><Relationship Target="slides/slide81.xml" Type="http://schemas.openxmlformats.org/officeDocument/2006/relationships/slide" Id="rId86"/><Relationship Target="slides/slide80.xml" Type="http://schemas.openxmlformats.org/officeDocument/2006/relationships/slide" Id="rId85"/><Relationship Target="slides/slide83.xml" Type="http://schemas.openxmlformats.org/officeDocument/2006/relationships/slide" Id="rId88"/><Relationship Target="slides/slide82.xml" Type="http://schemas.openxmlformats.org/officeDocument/2006/relationships/slide" Id="rId87"/><Relationship Target="slides/slide84.xml" Type="http://schemas.openxmlformats.org/officeDocument/2006/relationships/slide" Id="rId89"/><Relationship Target="slides/slide53.xml" Type="http://schemas.openxmlformats.org/officeDocument/2006/relationships/slide" Id="rId58"/><Relationship Target="slides/slide54.xml" Type="http://schemas.openxmlformats.org/officeDocument/2006/relationships/slide" Id="rId59"/><Relationship Target="slides/slide52.xml" Type="http://schemas.openxmlformats.org/officeDocument/2006/relationships/slide" Id="rId57"/><Relationship Target="slides/slide51.xml" Type="http://schemas.openxmlformats.org/officeDocument/2006/relationships/slide" Id="rId56"/><Relationship Target="slides/slide50.xml" Type="http://schemas.openxmlformats.org/officeDocument/2006/relationships/slide" Id="rId55"/><Relationship Target="slides/slide49.xml" Type="http://schemas.openxmlformats.org/officeDocument/2006/relationships/slide" Id="rId54"/><Relationship Target="slides/slide48.xml" Type="http://schemas.openxmlformats.org/officeDocument/2006/relationships/slide" Id="rId53"/><Relationship Target="slides/slide47.xml" Type="http://schemas.openxmlformats.org/officeDocument/2006/relationships/slide" Id="rId52"/><Relationship Target="slides/slide46.xml" Type="http://schemas.openxmlformats.org/officeDocument/2006/relationships/slide" Id="rId51"/><Relationship Target="slides/slide45.xml" Type="http://schemas.openxmlformats.org/officeDocument/2006/relationships/slide" Id="rId50"/><Relationship Target="slides/slide64.xml" Type="http://schemas.openxmlformats.org/officeDocument/2006/relationships/slide" Id="rId69"/><Relationship Target="slides/slide55.xml" Type="http://schemas.openxmlformats.org/officeDocument/2006/relationships/slide" Id="rId60"/><Relationship Target="slides/slide61.xml" Type="http://schemas.openxmlformats.org/officeDocument/2006/relationships/slide" Id="rId66"/><Relationship Target="slides/slide60.xml" Type="http://schemas.openxmlformats.org/officeDocument/2006/relationships/slide" Id="rId65"/><Relationship Target="slides/slide63.xml" Type="http://schemas.openxmlformats.org/officeDocument/2006/relationships/slide" Id="rId68"/><Relationship Target="slides/slide62.xml" Type="http://schemas.openxmlformats.org/officeDocument/2006/relationships/slide" Id="rId67"/><Relationship Target="slides/slide57.xml" Type="http://schemas.openxmlformats.org/officeDocument/2006/relationships/slide" Id="rId62"/><Relationship Target="slides/slide56.xml" Type="http://schemas.openxmlformats.org/officeDocument/2006/relationships/slide" Id="rId61"/><Relationship Target="slides/slide59.xml" Type="http://schemas.openxmlformats.org/officeDocument/2006/relationships/slide" Id="rId64"/><Relationship Target="slides/slide58.xml" Type="http://schemas.openxmlformats.org/officeDocument/2006/relationships/slide" Id="rId63"/></Relationships>
</file>

<file path=ppt/notesMasters/_rels/notesMaster1.xml.rels><?xml version="1.0" encoding="UTF-8" standalone="yes"?><Relationships xmlns="http://schemas.openxmlformats.org/package/2006/relationships"><Relationship Target="../theme/theme3.xml" Type="http://schemas.openxmlformats.org/officeDocument/2006/relationships/theme" Id="rId1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rgbClr val="000000"/>
        </a:solidFill>
      </p:bgPr>
    </p:bg>
    <p:spTree>
      <p:nvGrpSpPr>
        <p:cNvPr id="1" name="Shape 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" name="Shape 2"/>
          <p:cNvSpPr txBox="1"/>
          <p:nvPr>
            <p:ph idx="2" type="hdr"/>
          </p:nvPr>
        </p:nvSpPr>
        <p:spPr>
          <a:xfrm>
            <a:off y="0" x="0"/>
            <a:ext cy="463550" cx="3032124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l" rtl="0" marR="0" indent="0" marL="0"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/>
        </p:txBody>
      </p:sp>
      <p:sp>
        <p:nvSpPr>
          <p:cNvPr id="3" name="Shape 3"/>
          <p:cNvSpPr txBox="1"/>
          <p:nvPr>
            <p:ph idx="10" type="dt"/>
          </p:nvPr>
        </p:nvSpPr>
        <p:spPr>
          <a:xfrm>
            <a:off y="0" x="3965575"/>
            <a:ext cy="463550" cx="3032124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r" rtl="0" marR="0" indent="0" marL="0"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/>
        </p:txBody>
      </p:sp>
      <p:sp>
        <p:nvSpPr>
          <p:cNvPr id="4" name="Shape 4"/>
          <p:cNvSpPr/>
          <p:nvPr>
            <p:ph idx="3" type="sldImg"/>
          </p:nvPr>
        </p:nvSpPr>
        <p:spPr>
          <a:xfrm>
            <a:off y="696912" x="1177925"/>
            <a:ext cy="3481387" cx="464184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solidFill>
            <a:srgbClr val="FFFFFF"/>
          </a:solidFill>
          <a:ln w="9525" cap="rnd">
            <a:solidFill>
              <a:srgbClr val="000000"/>
            </a:solidFill>
            <a:prstDash val="solid"/>
            <a:miter/>
            <a:headEnd w="med" len="med" type="none"/>
            <a:tailEnd w="med" len="med" type="none"/>
          </a:ln>
        </p:spPr>
      </p:sp>
      <p:sp>
        <p:nvSpPr>
          <p:cNvPr id="5" name="Shape 5"/>
          <p:cNvSpPr txBox="1"/>
          <p:nvPr>
            <p:ph idx="1" type="body"/>
          </p:nvPr>
        </p:nvSpPr>
        <p:spPr>
          <a:xfrm>
            <a:off y="4410075" x="933450"/>
            <a:ext cy="4176711" cx="51308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ctr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/>
        </p:txBody>
      </p:sp>
      <p:sp>
        <p:nvSpPr>
          <p:cNvPr id="6" name="Shape 6"/>
          <p:cNvSpPr txBox="1"/>
          <p:nvPr>
            <p:ph idx="11" type="ftr"/>
          </p:nvPr>
        </p:nvSpPr>
        <p:spPr>
          <a:xfrm>
            <a:off y="8820150" x="0"/>
            <a:ext cy="463550" cx="3032124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b" anchorCtr="0"/>
          <a:lstStyle>
            <a:lvl1pPr algn="l" rtl="0" marR="0" indent="0" marL="0"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/>
        </p:txBody>
      </p:sp>
      <p:sp>
        <p:nvSpPr>
          <p:cNvPr id="7" name="Shape 7"/>
          <p:cNvSpPr txBox="1"/>
          <p:nvPr>
            <p:ph idx="12" type="sldNum"/>
          </p:nvPr>
        </p:nvSpPr>
        <p:spPr>
          <a:xfrm>
            <a:off y="8820150" x="3965575"/>
            <a:ext cy="463550" cx="3032124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b" anchorCtr="0"/>
          <a:lstStyle>
            <a:lvl1pPr algn="r" rtl="0" marR="0" indent="0" marL="0">
              <a:spcBef>
                <a:spcPts val="0"/>
              </a:spcBef>
              <a:defRPr/>
            </a:lvl1pPr>
            <a:lvl2pPr algn="l" rtl="0" marR="0" indent="0" marL="0">
              <a:spcBef>
                <a:spcPts val="0"/>
              </a:spcBef>
              <a:defRPr/>
            </a:lvl2pPr>
            <a:lvl3pPr algn="l" rtl="0" marR="0" indent="0" marL="0">
              <a:spcBef>
                <a:spcPts val="0"/>
              </a:spcBef>
              <a:defRPr/>
            </a:lvl3pPr>
            <a:lvl4pPr algn="l" rtl="0" marR="0" indent="0" marL="0">
              <a:spcBef>
                <a:spcPts val="0"/>
              </a:spcBef>
              <a:defRPr/>
            </a:lvl4pPr>
            <a:lvl5pPr algn="l" rtl="0" marR="0" indent="0" marL="0">
              <a:spcBef>
                <a:spcPts val="0"/>
              </a:spcBef>
              <a:defRPr/>
            </a:lvl5pPr>
            <a:lvl6pPr algn="l" rtl="0" marR="0" indent="0" marL="0">
              <a:spcBef>
                <a:spcPts val="0"/>
              </a:spcBef>
              <a:defRPr/>
            </a:lvl6pPr>
            <a:lvl7pPr algn="l" rtl="0" marR="0" indent="0" marL="0">
              <a:spcBef>
                <a:spcPts val="0"/>
              </a:spcBef>
              <a:defRPr/>
            </a:lvl7pPr>
            <a:lvl8pPr algn="l" rtl="0" marR="0" indent="0" marL="0">
              <a:spcBef>
                <a:spcPts val="0"/>
              </a:spcBef>
              <a:defRPr/>
            </a:lvl8pPr>
            <a:lvl9pPr algn="l" rtl="0" marR="0" indent="0" marL="0">
              <a:spcBef>
                <a:spcPts val="0"/>
              </a:spcBef>
              <a:defRPr/>
            </a:lvl9pPr>
          </a:lstStyle>
          <a:p/>
        </p:txBody>
      </p:sp>
    </p:spTree>
  </p:cSld>
  <p:clrMap accent2="accent2" accent3="accent3" accent4="accent4" accent5="accent5" accent6="accent6" hlink="hlink" tx2="lt2" tx1="dk1" bg2="dk2" bg1="lt1" folHlink="folHlink" accent1="accent1"/>
</p:notesMaster>
</file>

<file path=ppt/notesSlides/_rels/notesSlide1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10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11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12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13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14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15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16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17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18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19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2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20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21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22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23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24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25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26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27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28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29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3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30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31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32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33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34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35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36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37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38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39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4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40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41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42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43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44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45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46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47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48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49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5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50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51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52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53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54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55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56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57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58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59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6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60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61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62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63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64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65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66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67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68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69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7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70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71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72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73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74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75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76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77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78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79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8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80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81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82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83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84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85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86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87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88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89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9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90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91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92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30" name="Shape 30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31" name="Shape 31"/>
          <p:cNvSpPr txBox="1"/>
          <p:nvPr>
            <p:ph idx="12" type="sldNum"/>
          </p:nvPr>
        </p:nvSpPr>
        <p:spPr>
          <a:xfrm>
            <a:off y="8820150" x="3965575"/>
            <a:ext cy="463550" cx="3032124"/>
          </a:xfrm>
          <a:prstGeom prst="rect">
            <a:avLst/>
          </a:prstGeom>
          <a:noFill/>
          <a:ln>
            <a:noFill/>
          </a:ln>
        </p:spPr>
        <p:txBody>
          <a:bodyPr bIns="46500" rIns="93025" lIns="93025" tIns="46500" anchor="b" anchorCtr="0">
            <a:noAutofit/>
          </a:bodyPr>
          <a:lstStyle/>
          <a:p>
            <a:pPr algn="r" rtl="0" lvl="0" marR="0" indent="0" marL="0">
              <a:spcBef>
                <a:spcPts val="0"/>
              </a:spcBef>
              <a:buSzPct val="25000"/>
              <a:buNone/>
            </a:pPr>
            <a:r>
              <a:rPr lang="en-US"/>
              <a:t> </a:t>
            </a:r>
          </a:p>
        </p:txBody>
      </p:sp>
      <p:sp>
        <p:nvSpPr>
          <p:cNvPr id="32" name="Shape 32"/>
          <p:cNvSpPr/>
          <p:nvPr>
            <p:ph idx="2" type="sldImg"/>
          </p:nvPr>
        </p:nvSpPr>
        <p:spPr>
          <a:xfrm>
            <a:off y="695325" x="1177925"/>
            <a:ext cy="3481387" cx="464184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sp>
        <p:nvSpPr>
          <p:cNvPr id="33" name="Shape 33"/>
          <p:cNvSpPr txBox="1"/>
          <p:nvPr>
            <p:ph idx="1" type="body"/>
          </p:nvPr>
        </p:nvSpPr>
        <p:spPr>
          <a:xfrm>
            <a:off y="4410075" x="931862"/>
            <a:ext cy="4178300" cx="5133975"/>
          </a:xfrm>
          <a:prstGeom prst="rect">
            <a:avLst/>
          </a:prstGeom>
          <a:noFill/>
          <a:ln>
            <a:noFill/>
          </a:ln>
        </p:spPr>
        <p:txBody>
          <a:bodyPr bIns="46500" rIns="93025" lIns="93025" tIns="465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19" name="Shape 119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20" name="Shape 120"/>
          <p:cNvSpPr txBox="1"/>
          <p:nvPr>
            <p:ph idx="12" type="sldNum"/>
          </p:nvPr>
        </p:nvSpPr>
        <p:spPr>
          <a:xfrm>
            <a:off y="8820150" x="3965575"/>
            <a:ext cy="463550" cx="3032124"/>
          </a:xfrm>
          <a:prstGeom prst="rect">
            <a:avLst/>
          </a:prstGeom>
          <a:noFill/>
          <a:ln>
            <a:noFill/>
          </a:ln>
        </p:spPr>
        <p:txBody>
          <a:bodyPr bIns="46500" rIns="93025" lIns="93025" tIns="46500" anchor="b" anchorCtr="0">
            <a:noAutofit/>
          </a:bodyPr>
          <a:lstStyle/>
          <a:p>
            <a:pPr algn="r" rtl="0" lvl="0" marR="0" indent="0" marL="0">
              <a:spcBef>
                <a:spcPts val="0"/>
              </a:spcBef>
              <a:buSzPct val="25000"/>
              <a:buNone/>
            </a:pPr>
            <a:r>
              <a:rPr lang="en-US"/>
              <a:t> </a:t>
            </a:r>
          </a:p>
        </p:txBody>
      </p:sp>
      <p:sp>
        <p:nvSpPr>
          <p:cNvPr id="121" name="Shape 121"/>
          <p:cNvSpPr/>
          <p:nvPr>
            <p:ph idx="2" type="sldImg"/>
          </p:nvPr>
        </p:nvSpPr>
        <p:spPr>
          <a:xfrm>
            <a:off y="695325" x="1177925"/>
            <a:ext cy="3481387" cx="464184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sp>
        <p:nvSpPr>
          <p:cNvPr id="122" name="Shape 122"/>
          <p:cNvSpPr txBox="1"/>
          <p:nvPr>
            <p:ph idx="1" type="body"/>
          </p:nvPr>
        </p:nvSpPr>
        <p:spPr>
          <a:xfrm>
            <a:off y="4410075" x="931862"/>
            <a:ext cy="4178300" cx="5133975"/>
          </a:xfrm>
          <a:prstGeom prst="rect">
            <a:avLst/>
          </a:prstGeom>
          <a:noFill/>
          <a:ln>
            <a:noFill/>
          </a:ln>
        </p:spPr>
        <p:txBody>
          <a:bodyPr bIns="46500" rIns="93025" lIns="93025" tIns="465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26" name="Shape 126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27" name="Shape 127"/>
          <p:cNvSpPr txBox="1"/>
          <p:nvPr>
            <p:ph idx="12" type="sldNum"/>
          </p:nvPr>
        </p:nvSpPr>
        <p:spPr>
          <a:xfrm>
            <a:off y="8820150" x="3965575"/>
            <a:ext cy="463550" cx="3032124"/>
          </a:xfrm>
          <a:prstGeom prst="rect">
            <a:avLst/>
          </a:prstGeom>
          <a:noFill/>
          <a:ln>
            <a:noFill/>
          </a:ln>
        </p:spPr>
        <p:txBody>
          <a:bodyPr bIns="46500" rIns="93025" lIns="93025" tIns="46500" anchor="b" anchorCtr="0">
            <a:noAutofit/>
          </a:bodyPr>
          <a:lstStyle/>
          <a:p>
            <a:pPr algn="r" rtl="0" lvl="0" marR="0" indent="0" marL="0">
              <a:spcBef>
                <a:spcPts val="0"/>
              </a:spcBef>
              <a:buSzPct val="25000"/>
              <a:buNone/>
            </a:pPr>
            <a:r>
              <a:rPr lang="en-US"/>
              <a:t> </a:t>
            </a:r>
          </a:p>
        </p:txBody>
      </p:sp>
      <p:sp>
        <p:nvSpPr>
          <p:cNvPr id="128" name="Shape 128"/>
          <p:cNvSpPr/>
          <p:nvPr>
            <p:ph idx="2" type="sldImg"/>
          </p:nvPr>
        </p:nvSpPr>
        <p:spPr>
          <a:xfrm>
            <a:off y="695325" x="1177925"/>
            <a:ext cy="3481387" cx="464184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sp>
        <p:nvSpPr>
          <p:cNvPr id="129" name="Shape 129"/>
          <p:cNvSpPr txBox="1"/>
          <p:nvPr>
            <p:ph idx="1" type="body"/>
          </p:nvPr>
        </p:nvSpPr>
        <p:spPr>
          <a:xfrm>
            <a:off y="4410075" x="931862"/>
            <a:ext cy="4178300" cx="5133975"/>
          </a:xfrm>
          <a:prstGeom prst="rect">
            <a:avLst/>
          </a:prstGeom>
          <a:noFill/>
          <a:ln>
            <a:noFill/>
          </a:ln>
        </p:spPr>
        <p:txBody>
          <a:bodyPr bIns="46500" rIns="93025" lIns="93025" tIns="465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34" name="Shape 134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35" name="Shape 135"/>
          <p:cNvSpPr txBox="1"/>
          <p:nvPr>
            <p:ph idx="12" type="sldNum"/>
          </p:nvPr>
        </p:nvSpPr>
        <p:spPr>
          <a:xfrm>
            <a:off y="8820150" x="3965575"/>
            <a:ext cy="463550" cx="3032124"/>
          </a:xfrm>
          <a:prstGeom prst="rect">
            <a:avLst/>
          </a:prstGeom>
          <a:noFill/>
          <a:ln>
            <a:noFill/>
          </a:ln>
        </p:spPr>
        <p:txBody>
          <a:bodyPr bIns="46500" rIns="93025" lIns="93025" tIns="46500" anchor="b" anchorCtr="0">
            <a:noAutofit/>
          </a:bodyPr>
          <a:lstStyle/>
          <a:p>
            <a:pPr algn="r" rtl="0" lvl="0" marR="0" indent="0" marL="0">
              <a:spcBef>
                <a:spcPts val="0"/>
              </a:spcBef>
              <a:buSzPct val="25000"/>
              <a:buNone/>
            </a:pPr>
            <a:r>
              <a:rPr lang="en-US"/>
              <a:t> </a:t>
            </a:r>
          </a:p>
        </p:txBody>
      </p:sp>
      <p:sp>
        <p:nvSpPr>
          <p:cNvPr id="136" name="Shape 136"/>
          <p:cNvSpPr/>
          <p:nvPr>
            <p:ph idx="2" type="sldImg"/>
          </p:nvPr>
        </p:nvSpPr>
        <p:spPr>
          <a:xfrm>
            <a:off y="695325" x="1177925"/>
            <a:ext cy="3481387" cx="464184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sp>
        <p:nvSpPr>
          <p:cNvPr id="137" name="Shape 137"/>
          <p:cNvSpPr txBox="1"/>
          <p:nvPr>
            <p:ph idx="1" type="body"/>
          </p:nvPr>
        </p:nvSpPr>
        <p:spPr>
          <a:xfrm>
            <a:off y="4410075" x="931862"/>
            <a:ext cy="4178300" cx="5133975"/>
          </a:xfrm>
          <a:prstGeom prst="rect">
            <a:avLst/>
          </a:prstGeom>
          <a:noFill/>
          <a:ln>
            <a:noFill/>
          </a:ln>
        </p:spPr>
        <p:txBody>
          <a:bodyPr bIns="46500" rIns="93025" lIns="93025" tIns="465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41" name="Shape 14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42" name="Shape 142"/>
          <p:cNvSpPr txBox="1"/>
          <p:nvPr>
            <p:ph idx="12" type="sldNum"/>
          </p:nvPr>
        </p:nvSpPr>
        <p:spPr>
          <a:xfrm>
            <a:off y="8820150" x="3965575"/>
            <a:ext cy="463550" cx="3032124"/>
          </a:xfrm>
          <a:prstGeom prst="rect">
            <a:avLst/>
          </a:prstGeom>
          <a:noFill/>
          <a:ln>
            <a:noFill/>
          </a:ln>
        </p:spPr>
        <p:txBody>
          <a:bodyPr bIns="46500" rIns="93025" lIns="93025" tIns="46500" anchor="b" anchorCtr="0">
            <a:noAutofit/>
          </a:bodyPr>
          <a:lstStyle/>
          <a:p>
            <a:pPr algn="r" rtl="0" lvl="0" marR="0" indent="0" marL="0">
              <a:spcBef>
                <a:spcPts val="0"/>
              </a:spcBef>
              <a:buSzPct val="25000"/>
              <a:buNone/>
            </a:pPr>
            <a:r>
              <a:rPr lang="en-US"/>
              <a:t> </a:t>
            </a:r>
          </a:p>
        </p:txBody>
      </p:sp>
      <p:sp>
        <p:nvSpPr>
          <p:cNvPr id="143" name="Shape 143"/>
          <p:cNvSpPr/>
          <p:nvPr>
            <p:ph idx="2" type="sldImg"/>
          </p:nvPr>
        </p:nvSpPr>
        <p:spPr>
          <a:xfrm>
            <a:off y="695325" x="1177925"/>
            <a:ext cy="3481387" cx="464184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sp>
        <p:nvSpPr>
          <p:cNvPr id="144" name="Shape 144"/>
          <p:cNvSpPr txBox="1"/>
          <p:nvPr>
            <p:ph idx="1" type="body"/>
          </p:nvPr>
        </p:nvSpPr>
        <p:spPr>
          <a:xfrm>
            <a:off y="4410075" x="931862"/>
            <a:ext cy="4178300" cx="5133975"/>
          </a:xfrm>
          <a:prstGeom prst="rect">
            <a:avLst/>
          </a:prstGeom>
          <a:noFill/>
          <a:ln>
            <a:noFill/>
          </a:ln>
        </p:spPr>
        <p:txBody>
          <a:bodyPr bIns="46500" rIns="93025" lIns="93025" tIns="465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48" name="Shape 14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49" name="Shape 149"/>
          <p:cNvSpPr txBox="1"/>
          <p:nvPr>
            <p:ph idx="12" type="sldNum"/>
          </p:nvPr>
        </p:nvSpPr>
        <p:spPr>
          <a:xfrm>
            <a:off y="8820150" x="3965575"/>
            <a:ext cy="463550" cx="3032124"/>
          </a:xfrm>
          <a:prstGeom prst="rect">
            <a:avLst/>
          </a:prstGeom>
          <a:noFill/>
          <a:ln>
            <a:noFill/>
          </a:ln>
        </p:spPr>
        <p:txBody>
          <a:bodyPr bIns="46500" rIns="93025" lIns="93025" tIns="46500" anchor="b" anchorCtr="0">
            <a:noAutofit/>
          </a:bodyPr>
          <a:lstStyle/>
          <a:p>
            <a:pPr algn="r" rtl="0" lvl="0" marR="0" indent="0" marL="0">
              <a:spcBef>
                <a:spcPts val="0"/>
              </a:spcBef>
              <a:buSzPct val="25000"/>
              <a:buNone/>
            </a:pPr>
            <a:r>
              <a:rPr lang="en-US"/>
              <a:t> </a:t>
            </a:r>
          </a:p>
        </p:txBody>
      </p:sp>
      <p:sp>
        <p:nvSpPr>
          <p:cNvPr id="150" name="Shape 150"/>
          <p:cNvSpPr/>
          <p:nvPr>
            <p:ph idx="2" type="sldImg"/>
          </p:nvPr>
        </p:nvSpPr>
        <p:spPr>
          <a:xfrm>
            <a:off y="695325" x="1177925"/>
            <a:ext cy="3481387" cx="464184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sp>
        <p:nvSpPr>
          <p:cNvPr id="151" name="Shape 151"/>
          <p:cNvSpPr txBox="1"/>
          <p:nvPr>
            <p:ph idx="1" type="body"/>
          </p:nvPr>
        </p:nvSpPr>
        <p:spPr>
          <a:xfrm>
            <a:off y="4410075" x="931862"/>
            <a:ext cy="4178300" cx="5133975"/>
          </a:xfrm>
          <a:prstGeom prst="rect">
            <a:avLst/>
          </a:prstGeom>
          <a:noFill/>
          <a:ln>
            <a:noFill/>
          </a:ln>
        </p:spPr>
        <p:txBody>
          <a:bodyPr bIns="46500" rIns="93025" lIns="93025" tIns="465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55" name="Shape 155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56" name="Shape 156"/>
          <p:cNvSpPr txBox="1"/>
          <p:nvPr>
            <p:ph idx="12" type="sldNum"/>
          </p:nvPr>
        </p:nvSpPr>
        <p:spPr>
          <a:xfrm>
            <a:off y="8820150" x="3965575"/>
            <a:ext cy="463550" cx="3032124"/>
          </a:xfrm>
          <a:prstGeom prst="rect">
            <a:avLst/>
          </a:prstGeom>
          <a:noFill/>
          <a:ln>
            <a:noFill/>
          </a:ln>
        </p:spPr>
        <p:txBody>
          <a:bodyPr bIns="46500" rIns="93025" lIns="93025" tIns="46500" anchor="b" anchorCtr="0">
            <a:noAutofit/>
          </a:bodyPr>
          <a:lstStyle/>
          <a:p>
            <a:pPr algn="r" rtl="0" lvl="0" marR="0" indent="0" marL="0">
              <a:spcBef>
                <a:spcPts val="0"/>
              </a:spcBef>
              <a:buSzPct val="25000"/>
              <a:buNone/>
            </a:pPr>
            <a:r>
              <a:rPr lang="en-US"/>
              <a:t> </a:t>
            </a:r>
          </a:p>
        </p:txBody>
      </p:sp>
      <p:sp>
        <p:nvSpPr>
          <p:cNvPr id="157" name="Shape 157"/>
          <p:cNvSpPr/>
          <p:nvPr>
            <p:ph idx="2" type="sldImg"/>
          </p:nvPr>
        </p:nvSpPr>
        <p:spPr>
          <a:xfrm>
            <a:off y="695325" x="1177925"/>
            <a:ext cy="3481387" cx="464184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sp>
        <p:nvSpPr>
          <p:cNvPr id="158" name="Shape 158"/>
          <p:cNvSpPr txBox="1"/>
          <p:nvPr>
            <p:ph idx="1" type="body"/>
          </p:nvPr>
        </p:nvSpPr>
        <p:spPr>
          <a:xfrm>
            <a:off y="4410075" x="931862"/>
            <a:ext cy="4178300" cx="5133975"/>
          </a:xfrm>
          <a:prstGeom prst="rect">
            <a:avLst/>
          </a:prstGeom>
          <a:noFill/>
          <a:ln>
            <a:noFill/>
          </a:ln>
        </p:spPr>
        <p:txBody>
          <a:bodyPr bIns="46500" rIns="93025" lIns="93025" tIns="465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62" name="Shape 16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63" name="Shape 163"/>
          <p:cNvSpPr txBox="1"/>
          <p:nvPr>
            <p:ph idx="12" type="sldNum"/>
          </p:nvPr>
        </p:nvSpPr>
        <p:spPr>
          <a:xfrm>
            <a:off y="8820150" x="3965575"/>
            <a:ext cy="463550" cx="3032124"/>
          </a:xfrm>
          <a:prstGeom prst="rect">
            <a:avLst/>
          </a:prstGeom>
          <a:noFill/>
          <a:ln>
            <a:noFill/>
          </a:ln>
        </p:spPr>
        <p:txBody>
          <a:bodyPr bIns="46500" rIns="93025" lIns="93025" tIns="46500" anchor="b" anchorCtr="0">
            <a:noAutofit/>
          </a:bodyPr>
          <a:lstStyle/>
          <a:p>
            <a:pPr algn="r" rtl="0" lvl="0" marR="0" indent="0" marL="0">
              <a:spcBef>
                <a:spcPts val="0"/>
              </a:spcBef>
              <a:buSzPct val="25000"/>
              <a:buNone/>
            </a:pPr>
            <a:r>
              <a:rPr lang="en-US"/>
              <a:t> </a:t>
            </a:r>
          </a:p>
        </p:txBody>
      </p:sp>
      <p:sp>
        <p:nvSpPr>
          <p:cNvPr id="164" name="Shape 164"/>
          <p:cNvSpPr/>
          <p:nvPr>
            <p:ph idx="2" type="sldImg"/>
          </p:nvPr>
        </p:nvSpPr>
        <p:spPr>
          <a:xfrm>
            <a:off y="695325" x="1177925"/>
            <a:ext cy="3481387" cx="464184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sp>
        <p:nvSpPr>
          <p:cNvPr id="165" name="Shape 165"/>
          <p:cNvSpPr txBox="1"/>
          <p:nvPr>
            <p:ph idx="1" type="body"/>
          </p:nvPr>
        </p:nvSpPr>
        <p:spPr>
          <a:xfrm>
            <a:off y="4410075" x="931862"/>
            <a:ext cy="4178300" cx="5133975"/>
          </a:xfrm>
          <a:prstGeom prst="rect">
            <a:avLst/>
          </a:prstGeom>
          <a:noFill/>
          <a:ln>
            <a:noFill/>
          </a:ln>
        </p:spPr>
        <p:txBody>
          <a:bodyPr bIns="46500" rIns="93025" lIns="93025" tIns="465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71" name="Shape 17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72" name="Shape 172"/>
          <p:cNvSpPr txBox="1"/>
          <p:nvPr>
            <p:ph idx="12" type="sldNum"/>
          </p:nvPr>
        </p:nvSpPr>
        <p:spPr>
          <a:xfrm>
            <a:off y="8820150" x="3965575"/>
            <a:ext cy="463550" cx="3032124"/>
          </a:xfrm>
          <a:prstGeom prst="rect">
            <a:avLst/>
          </a:prstGeom>
          <a:noFill/>
          <a:ln>
            <a:noFill/>
          </a:ln>
        </p:spPr>
        <p:txBody>
          <a:bodyPr bIns="46500" rIns="93025" lIns="93025" tIns="46500" anchor="b" anchorCtr="0">
            <a:noAutofit/>
          </a:bodyPr>
          <a:lstStyle/>
          <a:p>
            <a:pPr algn="r" rtl="0" lvl="0" marR="0" indent="0" marL="0">
              <a:spcBef>
                <a:spcPts val="0"/>
              </a:spcBef>
              <a:buSzPct val="25000"/>
              <a:buNone/>
            </a:pPr>
            <a:r>
              <a:rPr lang="en-US"/>
              <a:t> </a:t>
            </a:r>
          </a:p>
        </p:txBody>
      </p:sp>
      <p:sp>
        <p:nvSpPr>
          <p:cNvPr id="173" name="Shape 173"/>
          <p:cNvSpPr/>
          <p:nvPr>
            <p:ph idx="2" type="sldImg"/>
          </p:nvPr>
        </p:nvSpPr>
        <p:spPr>
          <a:xfrm>
            <a:off y="695325" x="1177925"/>
            <a:ext cy="3481387" cx="464184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sp>
        <p:nvSpPr>
          <p:cNvPr id="174" name="Shape 174"/>
          <p:cNvSpPr txBox="1"/>
          <p:nvPr>
            <p:ph idx="1" type="body"/>
          </p:nvPr>
        </p:nvSpPr>
        <p:spPr>
          <a:xfrm>
            <a:off y="4410075" x="931862"/>
            <a:ext cy="4178300" cx="5133975"/>
          </a:xfrm>
          <a:prstGeom prst="rect">
            <a:avLst/>
          </a:prstGeom>
          <a:noFill/>
          <a:ln>
            <a:noFill/>
          </a:ln>
        </p:spPr>
        <p:txBody>
          <a:bodyPr bIns="46500" rIns="93025" lIns="93025" tIns="465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78" name="Shape 17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79" name="Shape 179"/>
          <p:cNvSpPr txBox="1"/>
          <p:nvPr>
            <p:ph idx="12" type="sldNum"/>
          </p:nvPr>
        </p:nvSpPr>
        <p:spPr>
          <a:xfrm>
            <a:off y="8820150" x="3965575"/>
            <a:ext cy="463550" cx="3032124"/>
          </a:xfrm>
          <a:prstGeom prst="rect">
            <a:avLst/>
          </a:prstGeom>
          <a:noFill/>
          <a:ln>
            <a:noFill/>
          </a:ln>
        </p:spPr>
        <p:txBody>
          <a:bodyPr bIns="46500" rIns="93025" lIns="93025" tIns="46500" anchor="b" anchorCtr="0">
            <a:noAutofit/>
          </a:bodyPr>
          <a:lstStyle/>
          <a:p>
            <a:pPr algn="r" rtl="0" lvl="0" marR="0" indent="0" marL="0">
              <a:spcBef>
                <a:spcPts val="0"/>
              </a:spcBef>
              <a:buSzPct val="25000"/>
              <a:buNone/>
            </a:pPr>
            <a:r>
              <a:rPr lang="en-US"/>
              <a:t> </a:t>
            </a:r>
          </a:p>
        </p:txBody>
      </p:sp>
      <p:sp>
        <p:nvSpPr>
          <p:cNvPr id="180" name="Shape 180"/>
          <p:cNvSpPr/>
          <p:nvPr>
            <p:ph idx="2" type="sldImg"/>
          </p:nvPr>
        </p:nvSpPr>
        <p:spPr>
          <a:xfrm>
            <a:off y="695325" x="1177925"/>
            <a:ext cy="3481387" cx="464184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sp>
        <p:nvSpPr>
          <p:cNvPr id="181" name="Shape 181"/>
          <p:cNvSpPr txBox="1"/>
          <p:nvPr>
            <p:ph idx="1" type="body"/>
          </p:nvPr>
        </p:nvSpPr>
        <p:spPr>
          <a:xfrm>
            <a:off y="4410075" x="931862"/>
            <a:ext cy="4178300" cx="5133975"/>
          </a:xfrm>
          <a:prstGeom prst="rect">
            <a:avLst/>
          </a:prstGeom>
          <a:noFill/>
          <a:ln>
            <a:noFill/>
          </a:ln>
        </p:spPr>
        <p:txBody>
          <a:bodyPr bIns="46500" rIns="93025" lIns="93025" tIns="465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85" name="Shape 185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86" name="Shape 186"/>
          <p:cNvSpPr txBox="1"/>
          <p:nvPr>
            <p:ph idx="12" type="sldNum"/>
          </p:nvPr>
        </p:nvSpPr>
        <p:spPr>
          <a:xfrm>
            <a:off y="8820150" x="3965575"/>
            <a:ext cy="463550" cx="3032124"/>
          </a:xfrm>
          <a:prstGeom prst="rect">
            <a:avLst/>
          </a:prstGeom>
          <a:noFill/>
          <a:ln>
            <a:noFill/>
          </a:ln>
        </p:spPr>
        <p:txBody>
          <a:bodyPr bIns="46500" rIns="93025" lIns="93025" tIns="46500" anchor="b" anchorCtr="0">
            <a:noAutofit/>
          </a:bodyPr>
          <a:lstStyle/>
          <a:p>
            <a:pPr algn="r" rtl="0" lvl="0" marR="0" indent="0" marL="0">
              <a:spcBef>
                <a:spcPts val="0"/>
              </a:spcBef>
              <a:buSzPct val="25000"/>
              <a:buNone/>
            </a:pPr>
            <a:r>
              <a:rPr lang="en-US"/>
              <a:t> </a:t>
            </a:r>
          </a:p>
        </p:txBody>
      </p:sp>
      <p:sp>
        <p:nvSpPr>
          <p:cNvPr id="187" name="Shape 187"/>
          <p:cNvSpPr/>
          <p:nvPr>
            <p:ph idx="2" type="sldImg"/>
          </p:nvPr>
        </p:nvSpPr>
        <p:spPr>
          <a:xfrm>
            <a:off y="695325" x="1177925"/>
            <a:ext cy="3481387" cx="464184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sp>
        <p:nvSpPr>
          <p:cNvPr id="188" name="Shape 188"/>
          <p:cNvSpPr txBox="1"/>
          <p:nvPr>
            <p:ph idx="1" type="body"/>
          </p:nvPr>
        </p:nvSpPr>
        <p:spPr>
          <a:xfrm>
            <a:off y="4410075" x="931862"/>
            <a:ext cy="4178300" cx="5133975"/>
          </a:xfrm>
          <a:prstGeom prst="rect">
            <a:avLst/>
          </a:prstGeom>
          <a:noFill/>
          <a:ln>
            <a:noFill/>
          </a:ln>
        </p:spPr>
        <p:txBody>
          <a:bodyPr bIns="46500" rIns="93025" lIns="93025" tIns="465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37" name="Shape 3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38" name="Shape 38"/>
          <p:cNvSpPr txBox="1"/>
          <p:nvPr>
            <p:ph idx="12" type="sldNum"/>
          </p:nvPr>
        </p:nvSpPr>
        <p:spPr>
          <a:xfrm>
            <a:off y="8820150" x="3965575"/>
            <a:ext cy="463550" cx="3032124"/>
          </a:xfrm>
          <a:prstGeom prst="rect">
            <a:avLst/>
          </a:prstGeom>
          <a:noFill/>
          <a:ln>
            <a:noFill/>
          </a:ln>
        </p:spPr>
        <p:txBody>
          <a:bodyPr bIns="46500" rIns="93025" lIns="93025" tIns="46500" anchor="b" anchorCtr="0">
            <a:noAutofit/>
          </a:bodyPr>
          <a:lstStyle/>
          <a:p>
            <a:pPr algn="r" rtl="0" lvl="0" marR="0" indent="0" marL="0">
              <a:spcBef>
                <a:spcPts val="0"/>
              </a:spcBef>
              <a:buSzPct val="25000"/>
              <a:buNone/>
            </a:pPr>
            <a:r>
              <a:rPr lang="en-US"/>
              <a:t> </a:t>
            </a:r>
          </a:p>
        </p:txBody>
      </p:sp>
      <p:sp>
        <p:nvSpPr>
          <p:cNvPr id="39" name="Shape 39"/>
          <p:cNvSpPr/>
          <p:nvPr>
            <p:ph idx="2" type="sldImg"/>
          </p:nvPr>
        </p:nvSpPr>
        <p:spPr>
          <a:xfrm>
            <a:off y="695325" x="1177925"/>
            <a:ext cy="3481387" cx="464184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sp>
        <p:nvSpPr>
          <p:cNvPr id="40" name="Shape 40"/>
          <p:cNvSpPr txBox="1"/>
          <p:nvPr>
            <p:ph idx="1" type="body"/>
          </p:nvPr>
        </p:nvSpPr>
        <p:spPr>
          <a:xfrm>
            <a:off y="4410075" x="931862"/>
            <a:ext cy="4178300" cx="5133975"/>
          </a:xfrm>
          <a:prstGeom prst="rect">
            <a:avLst/>
          </a:prstGeom>
          <a:noFill/>
          <a:ln>
            <a:noFill/>
          </a:ln>
        </p:spPr>
        <p:txBody>
          <a:bodyPr bIns="46500" rIns="93025" lIns="93025" tIns="465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92" name="Shape 19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93" name="Shape 193"/>
          <p:cNvSpPr txBox="1"/>
          <p:nvPr>
            <p:ph idx="12" type="sldNum"/>
          </p:nvPr>
        </p:nvSpPr>
        <p:spPr>
          <a:xfrm>
            <a:off y="8820150" x="3965575"/>
            <a:ext cy="463550" cx="3032124"/>
          </a:xfrm>
          <a:prstGeom prst="rect">
            <a:avLst/>
          </a:prstGeom>
          <a:noFill/>
          <a:ln>
            <a:noFill/>
          </a:ln>
        </p:spPr>
        <p:txBody>
          <a:bodyPr bIns="46500" rIns="93025" lIns="93025" tIns="46500" anchor="b" anchorCtr="0">
            <a:noAutofit/>
          </a:bodyPr>
          <a:lstStyle/>
          <a:p>
            <a:pPr algn="r" rtl="0" lvl="0" marR="0" indent="0" marL="0">
              <a:spcBef>
                <a:spcPts val="0"/>
              </a:spcBef>
              <a:buSzPct val="25000"/>
              <a:buNone/>
            </a:pPr>
            <a:r>
              <a:rPr lang="en-US"/>
              <a:t> </a:t>
            </a:r>
          </a:p>
        </p:txBody>
      </p:sp>
      <p:sp>
        <p:nvSpPr>
          <p:cNvPr id="194" name="Shape 194"/>
          <p:cNvSpPr/>
          <p:nvPr>
            <p:ph idx="2" type="sldImg"/>
          </p:nvPr>
        </p:nvSpPr>
        <p:spPr>
          <a:xfrm>
            <a:off y="695325" x="1177925"/>
            <a:ext cy="3481387" cx="464184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sp>
        <p:nvSpPr>
          <p:cNvPr id="195" name="Shape 195"/>
          <p:cNvSpPr txBox="1"/>
          <p:nvPr>
            <p:ph idx="1" type="body"/>
          </p:nvPr>
        </p:nvSpPr>
        <p:spPr>
          <a:xfrm>
            <a:off y="4410075" x="931862"/>
            <a:ext cy="4178300" cx="5133975"/>
          </a:xfrm>
          <a:prstGeom prst="rect">
            <a:avLst/>
          </a:prstGeom>
          <a:noFill/>
          <a:ln>
            <a:noFill/>
          </a:ln>
        </p:spPr>
        <p:txBody>
          <a:bodyPr bIns="46500" rIns="93025" lIns="93025" tIns="465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99" name="Shape 199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00" name="Shape 200"/>
          <p:cNvSpPr txBox="1"/>
          <p:nvPr>
            <p:ph idx="12" type="sldNum"/>
          </p:nvPr>
        </p:nvSpPr>
        <p:spPr>
          <a:xfrm>
            <a:off y="8820150" x="3965575"/>
            <a:ext cy="463550" cx="3032124"/>
          </a:xfrm>
          <a:prstGeom prst="rect">
            <a:avLst/>
          </a:prstGeom>
          <a:noFill/>
          <a:ln>
            <a:noFill/>
          </a:ln>
        </p:spPr>
        <p:txBody>
          <a:bodyPr bIns="46500" rIns="93025" lIns="93025" tIns="46500" anchor="b" anchorCtr="0">
            <a:noAutofit/>
          </a:bodyPr>
          <a:lstStyle/>
          <a:p>
            <a:pPr algn="r" rtl="0" lvl="0" marR="0" indent="0" marL="0">
              <a:spcBef>
                <a:spcPts val="0"/>
              </a:spcBef>
              <a:buSzPct val="25000"/>
              <a:buNone/>
            </a:pPr>
            <a:r>
              <a:rPr lang="en-US"/>
              <a:t> </a:t>
            </a:r>
          </a:p>
        </p:txBody>
      </p:sp>
      <p:sp>
        <p:nvSpPr>
          <p:cNvPr id="201" name="Shape 201"/>
          <p:cNvSpPr/>
          <p:nvPr>
            <p:ph idx="2" type="sldImg"/>
          </p:nvPr>
        </p:nvSpPr>
        <p:spPr>
          <a:xfrm>
            <a:off y="695325" x="1177925"/>
            <a:ext cy="3481387" cx="464184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sp>
        <p:nvSpPr>
          <p:cNvPr id="202" name="Shape 202"/>
          <p:cNvSpPr txBox="1"/>
          <p:nvPr>
            <p:ph idx="1" type="body"/>
          </p:nvPr>
        </p:nvSpPr>
        <p:spPr>
          <a:xfrm>
            <a:off y="4410075" x="931862"/>
            <a:ext cy="4178300" cx="5133975"/>
          </a:xfrm>
          <a:prstGeom prst="rect">
            <a:avLst/>
          </a:prstGeom>
          <a:noFill/>
          <a:ln>
            <a:noFill/>
          </a:ln>
        </p:spPr>
        <p:txBody>
          <a:bodyPr bIns="46500" rIns="93025" lIns="93025" tIns="465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213" name="Shape 213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14" name="Shape 214"/>
          <p:cNvSpPr txBox="1"/>
          <p:nvPr>
            <p:ph idx="12" type="sldNum"/>
          </p:nvPr>
        </p:nvSpPr>
        <p:spPr>
          <a:xfrm>
            <a:off y="8820150" x="3965575"/>
            <a:ext cy="463550" cx="3032124"/>
          </a:xfrm>
          <a:prstGeom prst="rect">
            <a:avLst/>
          </a:prstGeom>
          <a:noFill/>
          <a:ln>
            <a:noFill/>
          </a:ln>
        </p:spPr>
        <p:txBody>
          <a:bodyPr bIns="46500" rIns="93025" lIns="93025" tIns="46500" anchor="b" anchorCtr="0">
            <a:noAutofit/>
          </a:bodyPr>
          <a:lstStyle/>
          <a:p>
            <a:pPr algn="r" rtl="0" lvl="0" marR="0" indent="0" marL="0">
              <a:spcBef>
                <a:spcPts val="0"/>
              </a:spcBef>
              <a:buSzPct val="25000"/>
              <a:buNone/>
            </a:pPr>
            <a:r>
              <a:rPr lang="en-US"/>
              <a:t> </a:t>
            </a:r>
          </a:p>
        </p:txBody>
      </p:sp>
      <p:sp>
        <p:nvSpPr>
          <p:cNvPr id="215" name="Shape 215"/>
          <p:cNvSpPr/>
          <p:nvPr>
            <p:ph idx="2" type="sldImg"/>
          </p:nvPr>
        </p:nvSpPr>
        <p:spPr>
          <a:xfrm>
            <a:off y="695325" x="1177925"/>
            <a:ext cy="3481387" cx="464184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sp>
        <p:nvSpPr>
          <p:cNvPr id="216" name="Shape 216"/>
          <p:cNvSpPr txBox="1"/>
          <p:nvPr>
            <p:ph idx="1" type="body"/>
          </p:nvPr>
        </p:nvSpPr>
        <p:spPr>
          <a:xfrm>
            <a:off y="4410075" x="931862"/>
            <a:ext cy="4178300" cx="5133975"/>
          </a:xfrm>
          <a:prstGeom prst="rect">
            <a:avLst/>
          </a:prstGeom>
          <a:noFill/>
          <a:ln>
            <a:noFill/>
          </a:ln>
        </p:spPr>
        <p:txBody>
          <a:bodyPr bIns="46500" rIns="93025" lIns="93025" tIns="465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220" name="Shape 220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21" name="Shape 221"/>
          <p:cNvSpPr txBox="1"/>
          <p:nvPr>
            <p:ph idx="12" type="sldNum"/>
          </p:nvPr>
        </p:nvSpPr>
        <p:spPr>
          <a:xfrm>
            <a:off y="8820150" x="3965575"/>
            <a:ext cy="463550" cx="3032124"/>
          </a:xfrm>
          <a:prstGeom prst="rect">
            <a:avLst/>
          </a:prstGeom>
          <a:noFill/>
          <a:ln>
            <a:noFill/>
          </a:ln>
        </p:spPr>
        <p:txBody>
          <a:bodyPr bIns="46500" rIns="93025" lIns="93025" tIns="46500" anchor="b" anchorCtr="0">
            <a:noAutofit/>
          </a:bodyPr>
          <a:lstStyle/>
          <a:p>
            <a:pPr algn="r" rtl="0" lvl="0" marR="0" indent="0" marL="0">
              <a:spcBef>
                <a:spcPts val="0"/>
              </a:spcBef>
              <a:buSzPct val="25000"/>
              <a:buNone/>
            </a:pPr>
            <a:r>
              <a:rPr lang="en-US"/>
              <a:t> </a:t>
            </a:r>
          </a:p>
        </p:txBody>
      </p:sp>
      <p:sp>
        <p:nvSpPr>
          <p:cNvPr id="222" name="Shape 222"/>
          <p:cNvSpPr/>
          <p:nvPr>
            <p:ph idx="2" type="sldImg"/>
          </p:nvPr>
        </p:nvSpPr>
        <p:spPr>
          <a:xfrm>
            <a:off y="695325" x="1177925"/>
            <a:ext cy="3481387" cx="464184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sp>
        <p:nvSpPr>
          <p:cNvPr id="223" name="Shape 223"/>
          <p:cNvSpPr txBox="1"/>
          <p:nvPr>
            <p:ph idx="1" type="body"/>
          </p:nvPr>
        </p:nvSpPr>
        <p:spPr>
          <a:xfrm>
            <a:off y="4410075" x="931862"/>
            <a:ext cy="4178300" cx="5133975"/>
          </a:xfrm>
          <a:prstGeom prst="rect">
            <a:avLst/>
          </a:prstGeom>
          <a:noFill/>
          <a:ln>
            <a:noFill/>
          </a:ln>
        </p:spPr>
        <p:txBody>
          <a:bodyPr bIns="46500" rIns="93025" lIns="93025" tIns="465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238" name="Shape 23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39" name="Shape 239"/>
          <p:cNvSpPr txBox="1"/>
          <p:nvPr>
            <p:ph idx="12" type="sldNum"/>
          </p:nvPr>
        </p:nvSpPr>
        <p:spPr>
          <a:xfrm>
            <a:off y="8820150" x="3965575"/>
            <a:ext cy="463550" cx="3032124"/>
          </a:xfrm>
          <a:prstGeom prst="rect">
            <a:avLst/>
          </a:prstGeom>
          <a:noFill/>
          <a:ln>
            <a:noFill/>
          </a:ln>
        </p:spPr>
        <p:txBody>
          <a:bodyPr bIns="46500" rIns="93025" lIns="93025" tIns="46500" anchor="b" anchorCtr="0">
            <a:noAutofit/>
          </a:bodyPr>
          <a:lstStyle/>
          <a:p>
            <a:pPr algn="r" rtl="0" lvl="0" marR="0" indent="0" marL="0">
              <a:spcBef>
                <a:spcPts val="0"/>
              </a:spcBef>
              <a:buSzPct val="25000"/>
              <a:buNone/>
            </a:pPr>
            <a:r>
              <a:rPr lang="en-US"/>
              <a:t> </a:t>
            </a:r>
          </a:p>
        </p:txBody>
      </p:sp>
      <p:sp>
        <p:nvSpPr>
          <p:cNvPr id="240" name="Shape 240"/>
          <p:cNvSpPr/>
          <p:nvPr>
            <p:ph idx="2" type="sldImg"/>
          </p:nvPr>
        </p:nvSpPr>
        <p:spPr>
          <a:xfrm>
            <a:off y="695325" x="1177925"/>
            <a:ext cy="3481387" cx="464184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sp>
        <p:nvSpPr>
          <p:cNvPr id="241" name="Shape 241"/>
          <p:cNvSpPr txBox="1"/>
          <p:nvPr>
            <p:ph idx="1" type="body"/>
          </p:nvPr>
        </p:nvSpPr>
        <p:spPr>
          <a:xfrm>
            <a:off y="4410075" x="931862"/>
            <a:ext cy="4178300" cx="5133975"/>
          </a:xfrm>
          <a:prstGeom prst="rect">
            <a:avLst/>
          </a:prstGeom>
          <a:noFill/>
          <a:ln>
            <a:noFill/>
          </a:ln>
        </p:spPr>
        <p:txBody>
          <a:bodyPr bIns="46500" rIns="93025" lIns="93025" tIns="465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245" name="Shape 245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46" name="Shape 246"/>
          <p:cNvSpPr txBox="1"/>
          <p:nvPr>
            <p:ph idx="12" type="sldNum"/>
          </p:nvPr>
        </p:nvSpPr>
        <p:spPr>
          <a:xfrm>
            <a:off y="8820150" x="3965575"/>
            <a:ext cy="463550" cx="3032124"/>
          </a:xfrm>
          <a:prstGeom prst="rect">
            <a:avLst/>
          </a:prstGeom>
          <a:noFill/>
          <a:ln>
            <a:noFill/>
          </a:ln>
        </p:spPr>
        <p:txBody>
          <a:bodyPr bIns="46500" rIns="93025" lIns="93025" tIns="46500" anchor="b" anchorCtr="0">
            <a:noAutofit/>
          </a:bodyPr>
          <a:lstStyle/>
          <a:p>
            <a:pPr algn="r" rtl="0" lvl="0" marR="0" indent="0" marL="0">
              <a:spcBef>
                <a:spcPts val="0"/>
              </a:spcBef>
              <a:buSzPct val="25000"/>
              <a:buNone/>
            </a:pPr>
            <a:r>
              <a:rPr lang="en-US"/>
              <a:t> </a:t>
            </a:r>
          </a:p>
        </p:txBody>
      </p:sp>
      <p:sp>
        <p:nvSpPr>
          <p:cNvPr id="247" name="Shape 247"/>
          <p:cNvSpPr/>
          <p:nvPr>
            <p:ph idx="2" type="sldImg"/>
          </p:nvPr>
        </p:nvSpPr>
        <p:spPr>
          <a:xfrm>
            <a:off y="695325" x="1177925"/>
            <a:ext cy="3481387" cx="464184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sp>
        <p:nvSpPr>
          <p:cNvPr id="248" name="Shape 248"/>
          <p:cNvSpPr txBox="1"/>
          <p:nvPr>
            <p:ph idx="1" type="body"/>
          </p:nvPr>
        </p:nvSpPr>
        <p:spPr>
          <a:xfrm>
            <a:off y="4410075" x="931862"/>
            <a:ext cy="4178300" cx="5133975"/>
          </a:xfrm>
          <a:prstGeom prst="rect">
            <a:avLst/>
          </a:prstGeom>
          <a:noFill/>
          <a:ln>
            <a:noFill/>
          </a:ln>
        </p:spPr>
        <p:txBody>
          <a:bodyPr bIns="46500" rIns="93025" lIns="93025" tIns="465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252" name="Shape 25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53" name="Shape 253"/>
          <p:cNvSpPr txBox="1"/>
          <p:nvPr>
            <p:ph idx="12" type="sldNum"/>
          </p:nvPr>
        </p:nvSpPr>
        <p:spPr>
          <a:xfrm>
            <a:off y="8820150" x="3965575"/>
            <a:ext cy="463550" cx="3032124"/>
          </a:xfrm>
          <a:prstGeom prst="rect">
            <a:avLst/>
          </a:prstGeom>
          <a:noFill/>
          <a:ln>
            <a:noFill/>
          </a:ln>
        </p:spPr>
        <p:txBody>
          <a:bodyPr bIns="46500" rIns="93025" lIns="93025" tIns="46500" anchor="b" anchorCtr="0">
            <a:noAutofit/>
          </a:bodyPr>
          <a:lstStyle/>
          <a:p>
            <a:pPr algn="r" rtl="0" lvl="0" marR="0" indent="0" marL="0">
              <a:spcBef>
                <a:spcPts val="0"/>
              </a:spcBef>
              <a:buSzPct val="25000"/>
              <a:buNone/>
            </a:pPr>
            <a:r>
              <a:rPr lang="en-US"/>
              <a:t> </a:t>
            </a:r>
          </a:p>
        </p:txBody>
      </p:sp>
      <p:sp>
        <p:nvSpPr>
          <p:cNvPr id="254" name="Shape 254"/>
          <p:cNvSpPr/>
          <p:nvPr>
            <p:ph idx="2" type="sldImg"/>
          </p:nvPr>
        </p:nvSpPr>
        <p:spPr>
          <a:xfrm>
            <a:off y="695325" x="1177925"/>
            <a:ext cy="3481387" cx="464184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sp>
        <p:nvSpPr>
          <p:cNvPr id="255" name="Shape 255"/>
          <p:cNvSpPr txBox="1"/>
          <p:nvPr>
            <p:ph idx="1" type="body"/>
          </p:nvPr>
        </p:nvSpPr>
        <p:spPr>
          <a:xfrm>
            <a:off y="4410075" x="931862"/>
            <a:ext cy="4178300" cx="5133975"/>
          </a:xfrm>
          <a:prstGeom prst="rect">
            <a:avLst/>
          </a:prstGeom>
          <a:noFill/>
          <a:ln>
            <a:noFill/>
          </a:ln>
        </p:spPr>
        <p:txBody>
          <a:bodyPr bIns="46500" rIns="93025" lIns="93025" tIns="465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259" name="Shape 259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60" name="Shape 260"/>
          <p:cNvSpPr txBox="1"/>
          <p:nvPr>
            <p:ph idx="12" type="sldNum"/>
          </p:nvPr>
        </p:nvSpPr>
        <p:spPr>
          <a:xfrm>
            <a:off y="8820150" x="3965575"/>
            <a:ext cy="463550" cx="3032124"/>
          </a:xfrm>
          <a:prstGeom prst="rect">
            <a:avLst/>
          </a:prstGeom>
          <a:noFill/>
          <a:ln>
            <a:noFill/>
          </a:ln>
        </p:spPr>
        <p:txBody>
          <a:bodyPr bIns="46500" rIns="93025" lIns="93025" tIns="46500" anchor="b" anchorCtr="0">
            <a:noAutofit/>
          </a:bodyPr>
          <a:lstStyle/>
          <a:p>
            <a:pPr algn="r" rtl="0" lvl="0" marR="0" indent="0" marL="0">
              <a:spcBef>
                <a:spcPts val="0"/>
              </a:spcBef>
              <a:buSzPct val="25000"/>
              <a:buNone/>
            </a:pPr>
            <a:r>
              <a:rPr lang="en-US"/>
              <a:t> </a:t>
            </a:r>
          </a:p>
        </p:txBody>
      </p:sp>
      <p:sp>
        <p:nvSpPr>
          <p:cNvPr id="261" name="Shape 261"/>
          <p:cNvSpPr/>
          <p:nvPr>
            <p:ph idx="2" type="sldImg"/>
          </p:nvPr>
        </p:nvSpPr>
        <p:spPr>
          <a:xfrm>
            <a:off y="695325" x="1177925"/>
            <a:ext cy="3481387" cx="464184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sp>
        <p:nvSpPr>
          <p:cNvPr id="262" name="Shape 262"/>
          <p:cNvSpPr txBox="1"/>
          <p:nvPr>
            <p:ph idx="1" type="body"/>
          </p:nvPr>
        </p:nvSpPr>
        <p:spPr>
          <a:xfrm>
            <a:off y="4410075" x="931862"/>
            <a:ext cy="4178300" cx="5133975"/>
          </a:xfrm>
          <a:prstGeom prst="rect">
            <a:avLst/>
          </a:prstGeom>
          <a:noFill/>
          <a:ln>
            <a:noFill/>
          </a:ln>
        </p:spPr>
        <p:txBody>
          <a:bodyPr bIns="46500" rIns="93025" lIns="93025" tIns="465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266" name="Shape 266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67" name="Shape 267"/>
          <p:cNvSpPr txBox="1"/>
          <p:nvPr>
            <p:ph idx="12" type="sldNum"/>
          </p:nvPr>
        </p:nvSpPr>
        <p:spPr>
          <a:xfrm>
            <a:off y="8820150" x="3965575"/>
            <a:ext cy="463550" cx="3032124"/>
          </a:xfrm>
          <a:prstGeom prst="rect">
            <a:avLst/>
          </a:prstGeom>
          <a:noFill/>
          <a:ln>
            <a:noFill/>
          </a:ln>
        </p:spPr>
        <p:txBody>
          <a:bodyPr bIns="46500" rIns="93025" lIns="93025" tIns="46500" anchor="b" anchorCtr="0">
            <a:noAutofit/>
          </a:bodyPr>
          <a:lstStyle/>
          <a:p>
            <a:pPr algn="r" rtl="0" lvl="0" marR="0" indent="0" marL="0">
              <a:spcBef>
                <a:spcPts val="0"/>
              </a:spcBef>
              <a:buSzPct val="25000"/>
              <a:buNone/>
            </a:pPr>
            <a:r>
              <a:rPr lang="en-US"/>
              <a:t> </a:t>
            </a:r>
          </a:p>
        </p:txBody>
      </p:sp>
      <p:sp>
        <p:nvSpPr>
          <p:cNvPr id="268" name="Shape 268"/>
          <p:cNvSpPr/>
          <p:nvPr>
            <p:ph idx="2" type="sldImg"/>
          </p:nvPr>
        </p:nvSpPr>
        <p:spPr>
          <a:xfrm>
            <a:off y="695325" x="1177925"/>
            <a:ext cy="3481387" cx="464184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sp>
        <p:nvSpPr>
          <p:cNvPr id="269" name="Shape 269"/>
          <p:cNvSpPr txBox="1"/>
          <p:nvPr>
            <p:ph idx="1" type="body"/>
          </p:nvPr>
        </p:nvSpPr>
        <p:spPr>
          <a:xfrm>
            <a:off y="4410075" x="931862"/>
            <a:ext cy="4178300" cx="5133975"/>
          </a:xfrm>
          <a:prstGeom prst="rect">
            <a:avLst/>
          </a:prstGeom>
          <a:noFill/>
          <a:ln>
            <a:noFill/>
          </a:ln>
        </p:spPr>
        <p:txBody>
          <a:bodyPr bIns="46500" rIns="93025" lIns="93025" tIns="465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273" name="Shape 273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74" name="Shape 274"/>
          <p:cNvSpPr txBox="1"/>
          <p:nvPr>
            <p:ph idx="12" type="sldNum"/>
          </p:nvPr>
        </p:nvSpPr>
        <p:spPr>
          <a:xfrm>
            <a:off y="8820150" x="3965575"/>
            <a:ext cy="463550" cx="3032124"/>
          </a:xfrm>
          <a:prstGeom prst="rect">
            <a:avLst/>
          </a:prstGeom>
          <a:noFill/>
          <a:ln>
            <a:noFill/>
          </a:ln>
        </p:spPr>
        <p:txBody>
          <a:bodyPr bIns="46500" rIns="93025" lIns="93025" tIns="46500" anchor="b" anchorCtr="0">
            <a:noAutofit/>
          </a:bodyPr>
          <a:lstStyle/>
          <a:p>
            <a:pPr algn="r" rtl="0" lvl="0" marR="0" indent="0" marL="0">
              <a:spcBef>
                <a:spcPts val="0"/>
              </a:spcBef>
              <a:buSzPct val="25000"/>
              <a:buNone/>
            </a:pPr>
            <a:r>
              <a:rPr lang="en-US"/>
              <a:t> </a:t>
            </a:r>
          </a:p>
        </p:txBody>
      </p:sp>
      <p:sp>
        <p:nvSpPr>
          <p:cNvPr id="275" name="Shape 275"/>
          <p:cNvSpPr/>
          <p:nvPr>
            <p:ph idx="2" type="sldImg"/>
          </p:nvPr>
        </p:nvSpPr>
        <p:spPr>
          <a:xfrm>
            <a:off y="695325" x="1177925"/>
            <a:ext cy="3481387" cx="464184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sp>
        <p:nvSpPr>
          <p:cNvPr id="276" name="Shape 276"/>
          <p:cNvSpPr txBox="1"/>
          <p:nvPr>
            <p:ph idx="1" type="body"/>
          </p:nvPr>
        </p:nvSpPr>
        <p:spPr>
          <a:xfrm>
            <a:off y="4410075" x="931862"/>
            <a:ext cy="4178300" cx="5133975"/>
          </a:xfrm>
          <a:prstGeom prst="rect">
            <a:avLst/>
          </a:prstGeom>
          <a:noFill/>
          <a:ln>
            <a:noFill/>
          </a:ln>
        </p:spPr>
        <p:txBody>
          <a:bodyPr bIns="46500" rIns="93025" lIns="93025" tIns="465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45" name="Shape 45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46" name="Shape 46"/>
          <p:cNvSpPr txBox="1"/>
          <p:nvPr>
            <p:ph idx="12" type="sldNum"/>
          </p:nvPr>
        </p:nvSpPr>
        <p:spPr>
          <a:xfrm>
            <a:off y="8820150" x="3965575"/>
            <a:ext cy="463550" cx="3032124"/>
          </a:xfrm>
          <a:prstGeom prst="rect">
            <a:avLst/>
          </a:prstGeom>
          <a:noFill/>
          <a:ln>
            <a:noFill/>
          </a:ln>
        </p:spPr>
        <p:txBody>
          <a:bodyPr bIns="46500" rIns="93025" lIns="93025" tIns="46500" anchor="b" anchorCtr="0">
            <a:noAutofit/>
          </a:bodyPr>
          <a:lstStyle/>
          <a:p>
            <a:pPr algn="r" rtl="0" lvl="0" marR="0" indent="0" marL="0">
              <a:spcBef>
                <a:spcPts val="0"/>
              </a:spcBef>
              <a:buSzPct val="25000"/>
              <a:buNone/>
            </a:pPr>
            <a:r>
              <a:rPr lang="en-US"/>
              <a:t> </a:t>
            </a:r>
          </a:p>
        </p:txBody>
      </p:sp>
      <p:sp>
        <p:nvSpPr>
          <p:cNvPr id="47" name="Shape 47"/>
          <p:cNvSpPr/>
          <p:nvPr>
            <p:ph idx="2" type="sldImg"/>
          </p:nvPr>
        </p:nvSpPr>
        <p:spPr>
          <a:xfrm>
            <a:off y="695325" x="1177925"/>
            <a:ext cy="3481387" cx="464184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sp>
        <p:nvSpPr>
          <p:cNvPr id="48" name="Shape 48"/>
          <p:cNvSpPr txBox="1"/>
          <p:nvPr>
            <p:ph idx="1" type="body"/>
          </p:nvPr>
        </p:nvSpPr>
        <p:spPr>
          <a:xfrm>
            <a:off y="4410075" x="931862"/>
            <a:ext cy="4178300" cx="5133975"/>
          </a:xfrm>
          <a:prstGeom prst="rect">
            <a:avLst/>
          </a:prstGeom>
          <a:noFill/>
          <a:ln>
            <a:noFill/>
          </a:ln>
        </p:spPr>
        <p:txBody>
          <a:bodyPr bIns="46500" rIns="93025" lIns="93025" tIns="465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280" name="Shape 280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81" name="Shape 281"/>
          <p:cNvSpPr txBox="1"/>
          <p:nvPr>
            <p:ph idx="12" type="sldNum"/>
          </p:nvPr>
        </p:nvSpPr>
        <p:spPr>
          <a:xfrm>
            <a:off y="8820150" x="3965575"/>
            <a:ext cy="463550" cx="3032124"/>
          </a:xfrm>
          <a:prstGeom prst="rect">
            <a:avLst/>
          </a:prstGeom>
          <a:noFill/>
          <a:ln>
            <a:noFill/>
          </a:ln>
        </p:spPr>
        <p:txBody>
          <a:bodyPr bIns="46500" rIns="93025" lIns="93025" tIns="46500" anchor="b" anchorCtr="0">
            <a:noAutofit/>
          </a:bodyPr>
          <a:lstStyle/>
          <a:p>
            <a:pPr algn="r" rtl="0" lvl="0" marR="0" indent="0" marL="0">
              <a:spcBef>
                <a:spcPts val="0"/>
              </a:spcBef>
              <a:buSzPct val="25000"/>
              <a:buNone/>
            </a:pPr>
            <a:r>
              <a:rPr lang="en-US"/>
              <a:t> </a:t>
            </a:r>
          </a:p>
        </p:txBody>
      </p:sp>
      <p:sp>
        <p:nvSpPr>
          <p:cNvPr id="282" name="Shape 282"/>
          <p:cNvSpPr/>
          <p:nvPr>
            <p:ph idx="2" type="sldImg"/>
          </p:nvPr>
        </p:nvSpPr>
        <p:spPr>
          <a:xfrm>
            <a:off y="695325" x="1177925"/>
            <a:ext cy="3481387" cx="464184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sp>
        <p:nvSpPr>
          <p:cNvPr id="283" name="Shape 283"/>
          <p:cNvSpPr txBox="1"/>
          <p:nvPr>
            <p:ph idx="1" type="body"/>
          </p:nvPr>
        </p:nvSpPr>
        <p:spPr>
          <a:xfrm>
            <a:off y="4410075" x="931862"/>
            <a:ext cy="4178300" cx="5133975"/>
          </a:xfrm>
          <a:prstGeom prst="rect">
            <a:avLst/>
          </a:prstGeom>
          <a:noFill/>
          <a:ln>
            <a:noFill/>
          </a:ln>
        </p:spPr>
        <p:txBody>
          <a:bodyPr bIns="46500" rIns="93025" lIns="93025" tIns="465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287" name="Shape 28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88" name="Shape 288"/>
          <p:cNvSpPr txBox="1"/>
          <p:nvPr>
            <p:ph idx="12" type="sldNum"/>
          </p:nvPr>
        </p:nvSpPr>
        <p:spPr>
          <a:xfrm>
            <a:off y="8820150" x="3965575"/>
            <a:ext cy="463550" cx="3032124"/>
          </a:xfrm>
          <a:prstGeom prst="rect">
            <a:avLst/>
          </a:prstGeom>
          <a:noFill/>
          <a:ln>
            <a:noFill/>
          </a:ln>
        </p:spPr>
        <p:txBody>
          <a:bodyPr bIns="46500" rIns="93025" lIns="93025" tIns="46500" anchor="b" anchorCtr="0">
            <a:noAutofit/>
          </a:bodyPr>
          <a:lstStyle/>
          <a:p>
            <a:pPr algn="r" rtl="0" lvl="0" marR="0" indent="0" marL="0">
              <a:spcBef>
                <a:spcPts val="0"/>
              </a:spcBef>
              <a:buSzPct val="25000"/>
              <a:buNone/>
            </a:pPr>
            <a:r>
              <a:rPr lang="en-US"/>
              <a:t> </a:t>
            </a:r>
          </a:p>
        </p:txBody>
      </p:sp>
      <p:sp>
        <p:nvSpPr>
          <p:cNvPr id="289" name="Shape 289"/>
          <p:cNvSpPr/>
          <p:nvPr>
            <p:ph idx="2" type="sldImg"/>
          </p:nvPr>
        </p:nvSpPr>
        <p:spPr>
          <a:xfrm>
            <a:off y="695325" x="1177925"/>
            <a:ext cy="3481387" cx="464184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sp>
        <p:nvSpPr>
          <p:cNvPr id="290" name="Shape 290"/>
          <p:cNvSpPr txBox="1"/>
          <p:nvPr>
            <p:ph idx="1" type="body"/>
          </p:nvPr>
        </p:nvSpPr>
        <p:spPr>
          <a:xfrm>
            <a:off y="4410075" x="931862"/>
            <a:ext cy="4178300" cx="5133975"/>
          </a:xfrm>
          <a:prstGeom prst="rect">
            <a:avLst/>
          </a:prstGeom>
          <a:noFill/>
          <a:ln>
            <a:noFill/>
          </a:ln>
        </p:spPr>
        <p:txBody>
          <a:bodyPr bIns="46500" rIns="93025" lIns="93025" tIns="465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294" name="Shape 294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95" name="Shape 295"/>
          <p:cNvSpPr txBox="1"/>
          <p:nvPr>
            <p:ph idx="12" type="sldNum"/>
          </p:nvPr>
        </p:nvSpPr>
        <p:spPr>
          <a:xfrm>
            <a:off y="8820150" x="3965575"/>
            <a:ext cy="463550" cx="3032124"/>
          </a:xfrm>
          <a:prstGeom prst="rect">
            <a:avLst/>
          </a:prstGeom>
          <a:noFill/>
          <a:ln>
            <a:noFill/>
          </a:ln>
        </p:spPr>
        <p:txBody>
          <a:bodyPr bIns="46500" rIns="93025" lIns="93025" tIns="46500" anchor="b" anchorCtr="0">
            <a:noAutofit/>
          </a:bodyPr>
          <a:lstStyle/>
          <a:p>
            <a:pPr algn="r" rtl="0" lvl="0" marR="0" indent="0" marL="0">
              <a:spcBef>
                <a:spcPts val="0"/>
              </a:spcBef>
              <a:buSzPct val="25000"/>
              <a:buNone/>
            </a:pPr>
            <a:r>
              <a:rPr lang="en-US"/>
              <a:t> </a:t>
            </a:r>
          </a:p>
        </p:txBody>
      </p:sp>
      <p:sp>
        <p:nvSpPr>
          <p:cNvPr id="296" name="Shape 296"/>
          <p:cNvSpPr/>
          <p:nvPr>
            <p:ph idx="2" type="sldImg"/>
          </p:nvPr>
        </p:nvSpPr>
        <p:spPr>
          <a:xfrm>
            <a:off y="695325" x="1177925"/>
            <a:ext cy="3481387" cx="464184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sp>
        <p:nvSpPr>
          <p:cNvPr id="297" name="Shape 297"/>
          <p:cNvSpPr txBox="1"/>
          <p:nvPr>
            <p:ph idx="1" type="body"/>
          </p:nvPr>
        </p:nvSpPr>
        <p:spPr>
          <a:xfrm>
            <a:off y="4410075" x="931862"/>
            <a:ext cy="4178300" cx="5133975"/>
          </a:xfrm>
          <a:prstGeom prst="rect">
            <a:avLst/>
          </a:prstGeom>
          <a:noFill/>
          <a:ln>
            <a:noFill/>
          </a:ln>
        </p:spPr>
        <p:txBody>
          <a:bodyPr bIns="46500" rIns="93025" lIns="93025" tIns="465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301" name="Shape 30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302" name="Shape 302"/>
          <p:cNvSpPr txBox="1"/>
          <p:nvPr>
            <p:ph idx="12" type="sldNum"/>
          </p:nvPr>
        </p:nvSpPr>
        <p:spPr>
          <a:xfrm>
            <a:off y="8820150" x="3965575"/>
            <a:ext cy="463550" cx="3032124"/>
          </a:xfrm>
          <a:prstGeom prst="rect">
            <a:avLst/>
          </a:prstGeom>
          <a:noFill/>
          <a:ln>
            <a:noFill/>
          </a:ln>
        </p:spPr>
        <p:txBody>
          <a:bodyPr bIns="46500" rIns="93025" lIns="93025" tIns="46500" anchor="b" anchorCtr="0">
            <a:noAutofit/>
          </a:bodyPr>
          <a:lstStyle/>
          <a:p>
            <a:pPr algn="r" rtl="0" lvl="0" marR="0" indent="0" marL="0">
              <a:spcBef>
                <a:spcPts val="0"/>
              </a:spcBef>
              <a:buSzPct val="25000"/>
              <a:buNone/>
            </a:pPr>
            <a:r>
              <a:rPr lang="en-US"/>
              <a:t> </a:t>
            </a:r>
          </a:p>
        </p:txBody>
      </p:sp>
      <p:sp>
        <p:nvSpPr>
          <p:cNvPr id="303" name="Shape 303"/>
          <p:cNvSpPr/>
          <p:nvPr>
            <p:ph idx="2" type="sldImg"/>
          </p:nvPr>
        </p:nvSpPr>
        <p:spPr>
          <a:xfrm>
            <a:off y="695325" x="1177925"/>
            <a:ext cy="3481387" cx="464184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sp>
        <p:nvSpPr>
          <p:cNvPr id="304" name="Shape 304"/>
          <p:cNvSpPr txBox="1"/>
          <p:nvPr>
            <p:ph idx="1" type="body"/>
          </p:nvPr>
        </p:nvSpPr>
        <p:spPr>
          <a:xfrm>
            <a:off y="4410075" x="931862"/>
            <a:ext cy="4178300" cx="5133975"/>
          </a:xfrm>
          <a:prstGeom prst="rect">
            <a:avLst/>
          </a:prstGeom>
          <a:noFill/>
          <a:ln>
            <a:noFill/>
          </a:ln>
        </p:spPr>
        <p:txBody>
          <a:bodyPr bIns="46500" rIns="93025" lIns="93025" tIns="465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308" name="Shape 30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309" name="Shape 309"/>
          <p:cNvSpPr txBox="1"/>
          <p:nvPr>
            <p:ph idx="12" type="sldNum"/>
          </p:nvPr>
        </p:nvSpPr>
        <p:spPr>
          <a:xfrm>
            <a:off y="8820150" x="3965575"/>
            <a:ext cy="463550" cx="3032124"/>
          </a:xfrm>
          <a:prstGeom prst="rect">
            <a:avLst/>
          </a:prstGeom>
          <a:noFill/>
          <a:ln>
            <a:noFill/>
          </a:ln>
        </p:spPr>
        <p:txBody>
          <a:bodyPr bIns="46500" rIns="93025" lIns="93025" tIns="46500" anchor="b" anchorCtr="0">
            <a:noAutofit/>
          </a:bodyPr>
          <a:lstStyle/>
          <a:p>
            <a:pPr algn="r" rtl="0" lvl="0" marR="0" indent="0" marL="0">
              <a:spcBef>
                <a:spcPts val="0"/>
              </a:spcBef>
              <a:buSzPct val="25000"/>
              <a:buNone/>
            </a:pPr>
            <a:r>
              <a:rPr lang="en-US"/>
              <a:t> </a:t>
            </a:r>
          </a:p>
        </p:txBody>
      </p:sp>
      <p:sp>
        <p:nvSpPr>
          <p:cNvPr id="310" name="Shape 310"/>
          <p:cNvSpPr/>
          <p:nvPr>
            <p:ph idx="2" type="sldImg"/>
          </p:nvPr>
        </p:nvSpPr>
        <p:spPr>
          <a:xfrm>
            <a:off y="695325" x="1177925"/>
            <a:ext cy="3481387" cx="464184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sp>
        <p:nvSpPr>
          <p:cNvPr id="311" name="Shape 311"/>
          <p:cNvSpPr txBox="1"/>
          <p:nvPr>
            <p:ph idx="1" type="body"/>
          </p:nvPr>
        </p:nvSpPr>
        <p:spPr>
          <a:xfrm>
            <a:off y="4410075" x="931862"/>
            <a:ext cy="4178300" cx="5133975"/>
          </a:xfrm>
          <a:prstGeom prst="rect">
            <a:avLst/>
          </a:prstGeom>
          <a:noFill/>
          <a:ln>
            <a:noFill/>
          </a:ln>
        </p:spPr>
        <p:txBody>
          <a:bodyPr bIns="46500" rIns="93025" lIns="93025" tIns="465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315" name="Shape 315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316" name="Shape 316"/>
          <p:cNvSpPr txBox="1"/>
          <p:nvPr>
            <p:ph idx="12" type="sldNum"/>
          </p:nvPr>
        </p:nvSpPr>
        <p:spPr>
          <a:xfrm>
            <a:off y="8820150" x="3965575"/>
            <a:ext cy="463550" cx="3032124"/>
          </a:xfrm>
          <a:prstGeom prst="rect">
            <a:avLst/>
          </a:prstGeom>
          <a:noFill/>
          <a:ln>
            <a:noFill/>
          </a:ln>
        </p:spPr>
        <p:txBody>
          <a:bodyPr bIns="46500" rIns="93025" lIns="93025" tIns="46500" anchor="b" anchorCtr="0">
            <a:noAutofit/>
          </a:bodyPr>
          <a:lstStyle/>
          <a:p>
            <a:pPr algn="r" rtl="0" lvl="0" marR="0" indent="0" marL="0">
              <a:spcBef>
                <a:spcPts val="0"/>
              </a:spcBef>
              <a:buSzPct val="25000"/>
              <a:buNone/>
            </a:pPr>
            <a:r>
              <a:rPr lang="en-US"/>
              <a:t> </a:t>
            </a:r>
          </a:p>
        </p:txBody>
      </p:sp>
      <p:sp>
        <p:nvSpPr>
          <p:cNvPr id="317" name="Shape 317"/>
          <p:cNvSpPr/>
          <p:nvPr>
            <p:ph idx="2" type="sldImg"/>
          </p:nvPr>
        </p:nvSpPr>
        <p:spPr>
          <a:xfrm>
            <a:off y="695325" x="1177925"/>
            <a:ext cy="3481387" cx="464184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sp>
        <p:nvSpPr>
          <p:cNvPr id="318" name="Shape 318"/>
          <p:cNvSpPr txBox="1"/>
          <p:nvPr>
            <p:ph idx="1" type="body"/>
          </p:nvPr>
        </p:nvSpPr>
        <p:spPr>
          <a:xfrm>
            <a:off y="4410075" x="931862"/>
            <a:ext cy="4178300" cx="5133975"/>
          </a:xfrm>
          <a:prstGeom prst="rect">
            <a:avLst/>
          </a:prstGeom>
          <a:noFill/>
          <a:ln>
            <a:noFill/>
          </a:ln>
        </p:spPr>
        <p:txBody>
          <a:bodyPr bIns="46500" rIns="93025" lIns="93025" tIns="465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322" name="Shape 32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323" name="Shape 323"/>
          <p:cNvSpPr txBox="1"/>
          <p:nvPr>
            <p:ph idx="12" type="sldNum"/>
          </p:nvPr>
        </p:nvSpPr>
        <p:spPr>
          <a:xfrm>
            <a:off y="8820150" x="3965575"/>
            <a:ext cy="463550" cx="3032124"/>
          </a:xfrm>
          <a:prstGeom prst="rect">
            <a:avLst/>
          </a:prstGeom>
          <a:noFill/>
          <a:ln>
            <a:noFill/>
          </a:ln>
        </p:spPr>
        <p:txBody>
          <a:bodyPr bIns="46500" rIns="93025" lIns="93025" tIns="46500" anchor="b" anchorCtr="0">
            <a:noAutofit/>
          </a:bodyPr>
          <a:lstStyle/>
          <a:p>
            <a:pPr algn="r" rtl="0" lvl="0" marR="0" indent="0" marL="0">
              <a:spcBef>
                <a:spcPts val="0"/>
              </a:spcBef>
              <a:buSzPct val="25000"/>
              <a:buNone/>
            </a:pPr>
            <a:r>
              <a:rPr lang="en-US"/>
              <a:t> </a:t>
            </a:r>
          </a:p>
        </p:txBody>
      </p:sp>
      <p:sp>
        <p:nvSpPr>
          <p:cNvPr id="324" name="Shape 324"/>
          <p:cNvSpPr/>
          <p:nvPr>
            <p:ph idx="2" type="sldImg"/>
          </p:nvPr>
        </p:nvSpPr>
        <p:spPr>
          <a:xfrm>
            <a:off y="695325" x="1177925"/>
            <a:ext cy="3481387" cx="464184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sp>
        <p:nvSpPr>
          <p:cNvPr id="325" name="Shape 325"/>
          <p:cNvSpPr txBox="1"/>
          <p:nvPr>
            <p:ph idx="1" type="body"/>
          </p:nvPr>
        </p:nvSpPr>
        <p:spPr>
          <a:xfrm>
            <a:off y="4410075" x="931862"/>
            <a:ext cy="4178300" cx="5133975"/>
          </a:xfrm>
          <a:prstGeom prst="rect">
            <a:avLst/>
          </a:prstGeom>
          <a:noFill/>
          <a:ln>
            <a:noFill/>
          </a:ln>
        </p:spPr>
        <p:txBody>
          <a:bodyPr bIns="46500" rIns="93025" lIns="93025" tIns="465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329" name="Shape 329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330" name="Shape 330"/>
          <p:cNvSpPr txBox="1"/>
          <p:nvPr>
            <p:ph idx="12" type="sldNum"/>
          </p:nvPr>
        </p:nvSpPr>
        <p:spPr>
          <a:xfrm>
            <a:off y="8820150" x="3965575"/>
            <a:ext cy="463550" cx="3032124"/>
          </a:xfrm>
          <a:prstGeom prst="rect">
            <a:avLst/>
          </a:prstGeom>
          <a:noFill/>
          <a:ln>
            <a:noFill/>
          </a:ln>
        </p:spPr>
        <p:txBody>
          <a:bodyPr bIns="46500" rIns="93025" lIns="93025" tIns="46500" anchor="b" anchorCtr="0">
            <a:noAutofit/>
          </a:bodyPr>
          <a:lstStyle/>
          <a:p>
            <a:pPr algn="r" rtl="0" lvl="0" marR="0" indent="0" marL="0">
              <a:spcBef>
                <a:spcPts val="0"/>
              </a:spcBef>
              <a:buSzPct val="25000"/>
              <a:buNone/>
            </a:pPr>
            <a:r>
              <a:rPr lang="en-US"/>
              <a:t> </a:t>
            </a:r>
          </a:p>
        </p:txBody>
      </p:sp>
      <p:sp>
        <p:nvSpPr>
          <p:cNvPr id="331" name="Shape 331"/>
          <p:cNvSpPr/>
          <p:nvPr>
            <p:ph idx="2" type="sldImg"/>
          </p:nvPr>
        </p:nvSpPr>
        <p:spPr>
          <a:xfrm>
            <a:off y="695325" x="1177925"/>
            <a:ext cy="3481387" cx="464184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sp>
        <p:nvSpPr>
          <p:cNvPr id="332" name="Shape 332"/>
          <p:cNvSpPr txBox="1"/>
          <p:nvPr>
            <p:ph idx="1" type="body"/>
          </p:nvPr>
        </p:nvSpPr>
        <p:spPr>
          <a:xfrm>
            <a:off y="4410075" x="931862"/>
            <a:ext cy="4178300" cx="5133975"/>
          </a:xfrm>
          <a:prstGeom prst="rect">
            <a:avLst/>
          </a:prstGeom>
          <a:noFill/>
          <a:ln>
            <a:noFill/>
          </a:ln>
        </p:spPr>
        <p:txBody>
          <a:bodyPr bIns="46500" rIns="93025" lIns="93025" tIns="465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336" name="Shape 336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337" name="Shape 337"/>
          <p:cNvSpPr txBox="1"/>
          <p:nvPr>
            <p:ph idx="12" type="sldNum"/>
          </p:nvPr>
        </p:nvSpPr>
        <p:spPr>
          <a:xfrm>
            <a:off y="8820150" x="3965575"/>
            <a:ext cy="463550" cx="3032124"/>
          </a:xfrm>
          <a:prstGeom prst="rect">
            <a:avLst/>
          </a:prstGeom>
          <a:noFill/>
          <a:ln>
            <a:noFill/>
          </a:ln>
        </p:spPr>
        <p:txBody>
          <a:bodyPr bIns="46500" rIns="93025" lIns="93025" tIns="46500" anchor="b" anchorCtr="0">
            <a:noAutofit/>
          </a:bodyPr>
          <a:lstStyle/>
          <a:p>
            <a:pPr algn="r" rtl="0" lvl="0" marR="0" indent="0" marL="0">
              <a:spcBef>
                <a:spcPts val="0"/>
              </a:spcBef>
              <a:buSzPct val="25000"/>
              <a:buNone/>
            </a:pPr>
            <a:r>
              <a:rPr lang="en-US"/>
              <a:t> </a:t>
            </a:r>
          </a:p>
        </p:txBody>
      </p:sp>
      <p:sp>
        <p:nvSpPr>
          <p:cNvPr id="338" name="Shape 338"/>
          <p:cNvSpPr/>
          <p:nvPr>
            <p:ph idx="2" type="sldImg"/>
          </p:nvPr>
        </p:nvSpPr>
        <p:spPr>
          <a:xfrm>
            <a:off y="695325" x="1177925"/>
            <a:ext cy="3481387" cx="464184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sp>
        <p:nvSpPr>
          <p:cNvPr id="339" name="Shape 339"/>
          <p:cNvSpPr txBox="1"/>
          <p:nvPr>
            <p:ph idx="1" type="body"/>
          </p:nvPr>
        </p:nvSpPr>
        <p:spPr>
          <a:xfrm>
            <a:off y="4410075" x="931862"/>
            <a:ext cy="4178300" cx="5133975"/>
          </a:xfrm>
          <a:prstGeom prst="rect">
            <a:avLst/>
          </a:prstGeom>
          <a:noFill/>
          <a:ln>
            <a:noFill/>
          </a:ln>
        </p:spPr>
        <p:txBody>
          <a:bodyPr bIns="46500" rIns="93025" lIns="93025" tIns="465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344" name="Shape 344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345" name="Shape 345"/>
          <p:cNvSpPr txBox="1"/>
          <p:nvPr>
            <p:ph idx="12" type="sldNum"/>
          </p:nvPr>
        </p:nvSpPr>
        <p:spPr>
          <a:xfrm>
            <a:off y="8820150" x="3965575"/>
            <a:ext cy="463550" cx="3032124"/>
          </a:xfrm>
          <a:prstGeom prst="rect">
            <a:avLst/>
          </a:prstGeom>
          <a:noFill/>
          <a:ln>
            <a:noFill/>
          </a:ln>
        </p:spPr>
        <p:txBody>
          <a:bodyPr bIns="46500" rIns="93025" lIns="93025" tIns="46500" anchor="b" anchorCtr="0">
            <a:noAutofit/>
          </a:bodyPr>
          <a:lstStyle/>
          <a:p>
            <a:pPr algn="r" rtl="0" lvl="0" marR="0" indent="0" marL="0">
              <a:spcBef>
                <a:spcPts val="0"/>
              </a:spcBef>
              <a:buSzPct val="25000"/>
              <a:buNone/>
            </a:pPr>
            <a:r>
              <a:rPr lang="en-US"/>
              <a:t> </a:t>
            </a:r>
          </a:p>
        </p:txBody>
      </p:sp>
      <p:sp>
        <p:nvSpPr>
          <p:cNvPr id="346" name="Shape 346"/>
          <p:cNvSpPr/>
          <p:nvPr>
            <p:ph idx="2" type="sldImg"/>
          </p:nvPr>
        </p:nvSpPr>
        <p:spPr>
          <a:xfrm>
            <a:off y="695325" x="1177925"/>
            <a:ext cy="3481387" cx="464184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sp>
        <p:nvSpPr>
          <p:cNvPr id="347" name="Shape 347"/>
          <p:cNvSpPr txBox="1"/>
          <p:nvPr>
            <p:ph idx="1" type="body"/>
          </p:nvPr>
        </p:nvSpPr>
        <p:spPr>
          <a:xfrm>
            <a:off y="4410075" x="931862"/>
            <a:ext cy="4178300" cx="5133975"/>
          </a:xfrm>
          <a:prstGeom prst="rect">
            <a:avLst/>
          </a:prstGeom>
          <a:noFill/>
          <a:ln>
            <a:noFill/>
          </a:ln>
        </p:spPr>
        <p:txBody>
          <a:bodyPr bIns="46500" rIns="93025" lIns="93025" tIns="465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52" name="Shape 5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53" name="Shape 53"/>
          <p:cNvSpPr txBox="1"/>
          <p:nvPr>
            <p:ph idx="12" type="sldNum"/>
          </p:nvPr>
        </p:nvSpPr>
        <p:spPr>
          <a:xfrm>
            <a:off y="8820150" x="3965575"/>
            <a:ext cy="463550" cx="3032124"/>
          </a:xfrm>
          <a:prstGeom prst="rect">
            <a:avLst/>
          </a:prstGeom>
          <a:noFill/>
          <a:ln>
            <a:noFill/>
          </a:ln>
        </p:spPr>
        <p:txBody>
          <a:bodyPr bIns="46500" rIns="93025" lIns="93025" tIns="46500" anchor="b" anchorCtr="0">
            <a:noAutofit/>
          </a:bodyPr>
          <a:lstStyle/>
          <a:p>
            <a:pPr algn="r" rtl="0" lvl="0" marR="0" indent="0" marL="0">
              <a:spcBef>
                <a:spcPts val="0"/>
              </a:spcBef>
              <a:buSzPct val="25000"/>
              <a:buNone/>
            </a:pPr>
            <a:r>
              <a:rPr lang="en-US"/>
              <a:t> </a:t>
            </a:r>
          </a:p>
        </p:txBody>
      </p:sp>
      <p:sp>
        <p:nvSpPr>
          <p:cNvPr id="54" name="Shape 54"/>
          <p:cNvSpPr/>
          <p:nvPr>
            <p:ph idx="2" type="sldImg"/>
          </p:nvPr>
        </p:nvSpPr>
        <p:spPr>
          <a:xfrm>
            <a:off y="695325" x="1177925"/>
            <a:ext cy="3481387" cx="464184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sp>
        <p:nvSpPr>
          <p:cNvPr id="55" name="Shape 55"/>
          <p:cNvSpPr txBox="1"/>
          <p:nvPr>
            <p:ph idx="1" type="body"/>
          </p:nvPr>
        </p:nvSpPr>
        <p:spPr>
          <a:xfrm>
            <a:off y="4410075" x="931862"/>
            <a:ext cy="4178300" cx="5133975"/>
          </a:xfrm>
          <a:prstGeom prst="rect">
            <a:avLst/>
          </a:prstGeom>
          <a:noFill/>
          <a:ln>
            <a:noFill/>
          </a:ln>
        </p:spPr>
        <p:txBody>
          <a:bodyPr bIns="46500" rIns="93025" lIns="93025" tIns="465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352" name="Shape 35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353" name="Shape 353"/>
          <p:cNvSpPr txBox="1"/>
          <p:nvPr>
            <p:ph idx="12" type="sldNum"/>
          </p:nvPr>
        </p:nvSpPr>
        <p:spPr>
          <a:xfrm>
            <a:off y="8820150" x="3965575"/>
            <a:ext cy="463550" cx="3032124"/>
          </a:xfrm>
          <a:prstGeom prst="rect">
            <a:avLst/>
          </a:prstGeom>
          <a:noFill/>
          <a:ln>
            <a:noFill/>
          </a:ln>
        </p:spPr>
        <p:txBody>
          <a:bodyPr bIns="46500" rIns="93025" lIns="93025" tIns="46500" anchor="b" anchorCtr="0">
            <a:noAutofit/>
          </a:bodyPr>
          <a:lstStyle/>
          <a:p>
            <a:pPr algn="r" rtl="0" lvl="0" marR="0" indent="0" marL="0">
              <a:spcBef>
                <a:spcPts val="0"/>
              </a:spcBef>
              <a:buSzPct val="25000"/>
              <a:buNone/>
            </a:pPr>
            <a:r>
              <a:rPr lang="en-US"/>
              <a:t> </a:t>
            </a:r>
          </a:p>
        </p:txBody>
      </p:sp>
      <p:sp>
        <p:nvSpPr>
          <p:cNvPr id="354" name="Shape 354"/>
          <p:cNvSpPr/>
          <p:nvPr>
            <p:ph idx="2" type="sldImg"/>
          </p:nvPr>
        </p:nvSpPr>
        <p:spPr>
          <a:xfrm>
            <a:off y="695325" x="1177925"/>
            <a:ext cy="3481387" cx="464184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sp>
        <p:nvSpPr>
          <p:cNvPr id="355" name="Shape 355"/>
          <p:cNvSpPr txBox="1"/>
          <p:nvPr>
            <p:ph idx="1" type="body"/>
          </p:nvPr>
        </p:nvSpPr>
        <p:spPr>
          <a:xfrm>
            <a:off y="4410075" x="931862"/>
            <a:ext cy="4178300" cx="5133975"/>
          </a:xfrm>
          <a:prstGeom prst="rect">
            <a:avLst/>
          </a:prstGeom>
          <a:noFill/>
          <a:ln>
            <a:noFill/>
          </a:ln>
        </p:spPr>
        <p:txBody>
          <a:bodyPr bIns="46500" rIns="93025" lIns="93025" tIns="465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359" name="Shape 359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360" name="Shape 360"/>
          <p:cNvSpPr txBox="1"/>
          <p:nvPr>
            <p:ph idx="12" type="sldNum"/>
          </p:nvPr>
        </p:nvSpPr>
        <p:spPr>
          <a:xfrm>
            <a:off y="8820150" x="3965575"/>
            <a:ext cy="463550" cx="3032124"/>
          </a:xfrm>
          <a:prstGeom prst="rect">
            <a:avLst/>
          </a:prstGeom>
          <a:noFill/>
          <a:ln>
            <a:noFill/>
          </a:ln>
        </p:spPr>
        <p:txBody>
          <a:bodyPr bIns="46500" rIns="93025" lIns="93025" tIns="46500" anchor="b" anchorCtr="0">
            <a:noAutofit/>
          </a:bodyPr>
          <a:lstStyle/>
          <a:p>
            <a:pPr algn="r" rtl="0" lvl="0" marR="0" indent="0" marL="0">
              <a:spcBef>
                <a:spcPts val="0"/>
              </a:spcBef>
              <a:buSzPct val="25000"/>
              <a:buNone/>
            </a:pPr>
            <a:r>
              <a:rPr lang="en-US"/>
              <a:t> </a:t>
            </a:r>
          </a:p>
        </p:txBody>
      </p:sp>
      <p:sp>
        <p:nvSpPr>
          <p:cNvPr id="361" name="Shape 361"/>
          <p:cNvSpPr/>
          <p:nvPr>
            <p:ph idx="2" type="sldImg"/>
          </p:nvPr>
        </p:nvSpPr>
        <p:spPr>
          <a:xfrm>
            <a:off y="695325" x="1177925"/>
            <a:ext cy="3481387" cx="464184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sp>
        <p:nvSpPr>
          <p:cNvPr id="362" name="Shape 362"/>
          <p:cNvSpPr txBox="1"/>
          <p:nvPr>
            <p:ph idx="1" type="body"/>
          </p:nvPr>
        </p:nvSpPr>
        <p:spPr>
          <a:xfrm>
            <a:off y="4410075" x="931862"/>
            <a:ext cy="4178300" cx="5133975"/>
          </a:xfrm>
          <a:prstGeom prst="rect">
            <a:avLst/>
          </a:prstGeom>
          <a:noFill/>
          <a:ln>
            <a:noFill/>
          </a:ln>
        </p:spPr>
        <p:txBody>
          <a:bodyPr bIns="46500" rIns="93025" lIns="93025" tIns="465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366" name="Shape 366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367" name="Shape 367"/>
          <p:cNvSpPr txBox="1"/>
          <p:nvPr>
            <p:ph idx="12" type="sldNum"/>
          </p:nvPr>
        </p:nvSpPr>
        <p:spPr>
          <a:xfrm>
            <a:off y="8820150" x="3965575"/>
            <a:ext cy="463550" cx="3032124"/>
          </a:xfrm>
          <a:prstGeom prst="rect">
            <a:avLst/>
          </a:prstGeom>
          <a:noFill/>
          <a:ln>
            <a:noFill/>
          </a:ln>
        </p:spPr>
        <p:txBody>
          <a:bodyPr bIns="46500" rIns="93025" lIns="93025" tIns="46500" anchor="b" anchorCtr="0">
            <a:noAutofit/>
          </a:bodyPr>
          <a:lstStyle/>
          <a:p>
            <a:pPr algn="r" rtl="0" lvl="0" marR="0" indent="0" marL="0">
              <a:spcBef>
                <a:spcPts val="0"/>
              </a:spcBef>
              <a:buSzPct val="25000"/>
              <a:buNone/>
            </a:pPr>
            <a:r>
              <a:rPr lang="en-US"/>
              <a:t> </a:t>
            </a:r>
          </a:p>
        </p:txBody>
      </p:sp>
      <p:sp>
        <p:nvSpPr>
          <p:cNvPr id="368" name="Shape 368"/>
          <p:cNvSpPr/>
          <p:nvPr>
            <p:ph idx="2" type="sldImg"/>
          </p:nvPr>
        </p:nvSpPr>
        <p:spPr>
          <a:xfrm>
            <a:off y="695325" x="1177925"/>
            <a:ext cy="3481387" cx="464184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sp>
        <p:nvSpPr>
          <p:cNvPr id="369" name="Shape 369"/>
          <p:cNvSpPr txBox="1"/>
          <p:nvPr>
            <p:ph idx="1" type="body"/>
          </p:nvPr>
        </p:nvSpPr>
        <p:spPr>
          <a:xfrm>
            <a:off y="4410075" x="931862"/>
            <a:ext cy="4178300" cx="5133975"/>
          </a:xfrm>
          <a:prstGeom prst="rect">
            <a:avLst/>
          </a:prstGeom>
          <a:noFill/>
          <a:ln>
            <a:noFill/>
          </a:ln>
        </p:spPr>
        <p:txBody>
          <a:bodyPr bIns="46500" rIns="93025" lIns="93025" tIns="465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373" name="Shape 373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374" name="Shape 374"/>
          <p:cNvSpPr txBox="1"/>
          <p:nvPr>
            <p:ph idx="12" type="sldNum"/>
          </p:nvPr>
        </p:nvSpPr>
        <p:spPr>
          <a:xfrm>
            <a:off y="8820150" x="3965575"/>
            <a:ext cy="463550" cx="3032124"/>
          </a:xfrm>
          <a:prstGeom prst="rect">
            <a:avLst/>
          </a:prstGeom>
          <a:noFill/>
          <a:ln>
            <a:noFill/>
          </a:ln>
        </p:spPr>
        <p:txBody>
          <a:bodyPr bIns="46500" rIns="93025" lIns="93025" tIns="46500" anchor="b" anchorCtr="0">
            <a:noAutofit/>
          </a:bodyPr>
          <a:lstStyle/>
          <a:p>
            <a:pPr algn="r" rtl="0" lvl="0" marR="0" indent="0" marL="0">
              <a:spcBef>
                <a:spcPts val="0"/>
              </a:spcBef>
              <a:buSzPct val="25000"/>
              <a:buNone/>
            </a:pPr>
            <a:r>
              <a:rPr lang="en-US"/>
              <a:t> </a:t>
            </a:r>
          </a:p>
        </p:txBody>
      </p:sp>
      <p:sp>
        <p:nvSpPr>
          <p:cNvPr id="375" name="Shape 375"/>
          <p:cNvSpPr/>
          <p:nvPr>
            <p:ph idx="2" type="sldImg"/>
          </p:nvPr>
        </p:nvSpPr>
        <p:spPr>
          <a:xfrm>
            <a:off y="695325" x="1177925"/>
            <a:ext cy="3481387" cx="464184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sp>
        <p:nvSpPr>
          <p:cNvPr id="376" name="Shape 376"/>
          <p:cNvSpPr txBox="1"/>
          <p:nvPr>
            <p:ph idx="1" type="body"/>
          </p:nvPr>
        </p:nvSpPr>
        <p:spPr>
          <a:xfrm>
            <a:off y="4410075" x="931862"/>
            <a:ext cy="4178300" cx="5133975"/>
          </a:xfrm>
          <a:prstGeom prst="rect">
            <a:avLst/>
          </a:prstGeom>
          <a:noFill/>
          <a:ln>
            <a:noFill/>
          </a:ln>
        </p:spPr>
        <p:txBody>
          <a:bodyPr bIns="46500" rIns="93025" lIns="93025" tIns="465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380" name="Shape 380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381" name="Shape 381"/>
          <p:cNvSpPr txBox="1"/>
          <p:nvPr>
            <p:ph idx="12" type="sldNum"/>
          </p:nvPr>
        </p:nvSpPr>
        <p:spPr>
          <a:xfrm>
            <a:off y="8820150" x="3965575"/>
            <a:ext cy="463550" cx="3032124"/>
          </a:xfrm>
          <a:prstGeom prst="rect">
            <a:avLst/>
          </a:prstGeom>
          <a:noFill/>
          <a:ln>
            <a:noFill/>
          </a:ln>
        </p:spPr>
        <p:txBody>
          <a:bodyPr bIns="46500" rIns="93025" lIns="93025" tIns="46500" anchor="b" anchorCtr="0">
            <a:noAutofit/>
          </a:bodyPr>
          <a:lstStyle/>
          <a:p>
            <a:pPr algn="r" rtl="0" lvl="0" marR="0" indent="0" marL="0">
              <a:spcBef>
                <a:spcPts val="0"/>
              </a:spcBef>
              <a:buSzPct val="25000"/>
              <a:buNone/>
            </a:pPr>
            <a:r>
              <a:rPr lang="en-US"/>
              <a:t> </a:t>
            </a:r>
          </a:p>
        </p:txBody>
      </p:sp>
      <p:sp>
        <p:nvSpPr>
          <p:cNvPr id="382" name="Shape 382"/>
          <p:cNvSpPr/>
          <p:nvPr>
            <p:ph idx="2" type="sldImg"/>
          </p:nvPr>
        </p:nvSpPr>
        <p:spPr>
          <a:xfrm>
            <a:off y="695325" x="1177925"/>
            <a:ext cy="3481387" cx="464184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sp>
        <p:nvSpPr>
          <p:cNvPr id="383" name="Shape 383"/>
          <p:cNvSpPr txBox="1"/>
          <p:nvPr>
            <p:ph idx="1" type="body"/>
          </p:nvPr>
        </p:nvSpPr>
        <p:spPr>
          <a:xfrm>
            <a:off y="4410075" x="931862"/>
            <a:ext cy="4178300" cx="5133975"/>
          </a:xfrm>
          <a:prstGeom prst="rect">
            <a:avLst/>
          </a:prstGeom>
          <a:noFill/>
          <a:ln>
            <a:noFill/>
          </a:ln>
        </p:spPr>
        <p:txBody>
          <a:bodyPr bIns="46500" rIns="93025" lIns="93025" tIns="465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387" name="Shape 38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388" name="Shape 388"/>
          <p:cNvSpPr txBox="1"/>
          <p:nvPr>
            <p:ph idx="12" type="sldNum"/>
          </p:nvPr>
        </p:nvSpPr>
        <p:spPr>
          <a:xfrm>
            <a:off y="8820150" x="3965575"/>
            <a:ext cy="463550" cx="3032124"/>
          </a:xfrm>
          <a:prstGeom prst="rect">
            <a:avLst/>
          </a:prstGeom>
          <a:noFill/>
          <a:ln>
            <a:noFill/>
          </a:ln>
        </p:spPr>
        <p:txBody>
          <a:bodyPr bIns="46500" rIns="93025" lIns="93025" tIns="46500" anchor="b" anchorCtr="0">
            <a:noAutofit/>
          </a:bodyPr>
          <a:lstStyle/>
          <a:p>
            <a:pPr algn="r" rtl="0" lvl="0" marR="0" indent="0" marL="0">
              <a:spcBef>
                <a:spcPts val="0"/>
              </a:spcBef>
              <a:buSzPct val="25000"/>
              <a:buNone/>
            </a:pPr>
            <a:r>
              <a:rPr lang="en-US"/>
              <a:t> </a:t>
            </a:r>
          </a:p>
        </p:txBody>
      </p:sp>
      <p:sp>
        <p:nvSpPr>
          <p:cNvPr id="389" name="Shape 389"/>
          <p:cNvSpPr/>
          <p:nvPr>
            <p:ph idx="2" type="sldImg"/>
          </p:nvPr>
        </p:nvSpPr>
        <p:spPr>
          <a:xfrm>
            <a:off y="695325" x="1177925"/>
            <a:ext cy="3481387" cx="464184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sp>
        <p:nvSpPr>
          <p:cNvPr id="390" name="Shape 390"/>
          <p:cNvSpPr txBox="1"/>
          <p:nvPr>
            <p:ph idx="1" type="body"/>
          </p:nvPr>
        </p:nvSpPr>
        <p:spPr>
          <a:xfrm>
            <a:off y="4410075" x="931862"/>
            <a:ext cy="4178300" cx="5133975"/>
          </a:xfrm>
          <a:prstGeom prst="rect">
            <a:avLst/>
          </a:prstGeom>
          <a:noFill/>
          <a:ln>
            <a:noFill/>
          </a:ln>
        </p:spPr>
        <p:txBody>
          <a:bodyPr bIns="46500" rIns="93025" lIns="93025" tIns="465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394" name="Shape 394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395" name="Shape 395"/>
          <p:cNvSpPr txBox="1"/>
          <p:nvPr>
            <p:ph idx="12" type="sldNum"/>
          </p:nvPr>
        </p:nvSpPr>
        <p:spPr>
          <a:xfrm>
            <a:off y="8820150" x="3965575"/>
            <a:ext cy="463550" cx="3032124"/>
          </a:xfrm>
          <a:prstGeom prst="rect">
            <a:avLst/>
          </a:prstGeom>
          <a:noFill/>
          <a:ln>
            <a:noFill/>
          </a:ln>
        </p:spPr>
        <p:txBody>
          <a:bodyPr bIns="46500" rIns="93025" lIns="93025" tIns="46500" anchor="b" anchorCtr="0">
            <a:noAutofit/>
          </a:bodyPr>
          <a:lstStyle/>
          <a:p>
            <a:pPr algn="r" rtl="0" lvl="0" marR="0" indent="0" marL="0">
              <a:spcBef>
                <a:spcPts val="0"/>
              </a:spcBef>
              <a:buSzPct val="25000"/>
              <a:buNone/>
            </a:pPr>
            <a:r>
              <a:rPr lang="en-US"/>
              <a:t> </a:t>
            </a:r>
          </a:p>
        </p:txBody>
      </p:sp>
      <p:sp>
        <p:nvSpPr>
          <p:cNvPr id="396" name="Shape 396"/>
          <p:cNvSpPr/>
          <p:nvPr>
            <p:ph idx="2" type="sldImg"/>
          </p:nvPr>
        </p:nvSpPr>
        <p:spPr>
          <a:xfrm>
            <a:off y="695325" x="1177925"/>
            <a:ext cy="3481387" cx="464184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sp>
        <p:nvSpPr>
          <p:cNvPr id="397" name="Shape 397"/>
          <p:cNvSpPr txBox="1"/>
          <p:nvPr>
            <p:ph idx="1" type="body"/>
          </p:nvPr>
        </p:nvSpPr>
        <p:spPr>
          <a:xfrm>
            <a:off y="4410075" x="931862"/>
            <a:ext cy="4178300" cx="5133975"/>
          </a:xfrm>
          <a:prstGeom prst="rect">
            <a:avLst/>
          </a:prstGeom>
          <a:noFill/>
          <a:ln>
            <a:noFill/>
          </a:ln>
        </p:spPr>
        <p:txBody>
          <a:bodyPr bIns="46500" rIns="93025" lIns="93025" tIns="465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401" name="Shape 40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402" name="Shape 402"/>
          <p:cNvSpPr txBox="1"/>
          <p:nvPr>
            <p:ph idx="12" type="sldNum"/>
          </p:nvPr>
        </p:nvSpPr>
        <p:spPr>
          <a:xfrm>
            <a:off y="8820150" x="3965575"/>
            <a:ext cy="463550" cx="3032124"/>
          </a:xfrm>
          <a:prstGeom prst="rect">
            <a:avLst/>
          </a:prstGeom>
          <a:noFill/>
          <a:ln>
            <a:noFill/>
          </a:ln>
        </p:spPr>
        <p:txBody>
          <a:bodyPr bIns="46500" rIns="93025" lIns="93025" tIns="46500" anchor="b" anchorCtr="0">
            <a:noAutofit/>
          </a:bodyPr>
          <a:lstStyle/>
          <a:p>
            <a:pPr algn="r" rtl="0" lvl="0" marR="0" indent="0" marL="0">
              <a:spcBef>
                <a:spcPts val="0"/>
              </a:spcBef>
              <a:buSzPct val="25000"/>
              <a:buNone/>
            </a:pPr>
            <a:r>
              <a:rPr lang="en-US"/>
              <a:t> </a:t>
            </a:r>
          </a:p>
        </p:txBody>
      </p:sp>
      <p:sp>
        <p:nvSpPr>
          <p:cNvPr id="403" name="Shape 403"/>
          <p:cNvSpPr/>
          <p:nvPr>
            <p:ph idx="2" type="sldImg"/>
          </p:nvPr>
        </p:nvSpPr>
        <p:spPr>
          <a:xfrm>
            <a:off y="695325" x="1177925"/>
            <a:ext cy="3481387" cx="464184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sp>
        <p:nvSpPr>
          <p:cNvPr id="404" name="Shape 404"/>
          <p:cNvSpPr txBox="1"/>
          <p:nvPr>
            <p:ph idx="1" type="body"/>
          </p:nvPr>
        </p:nvSpPr>
        <p:spPr>
          <a:xfrm>
            <a:off y="4410075" x="931862"/>
            <a:ext cy="4178300" cx="5133975"/>
          </a:xfrm>
          <a:prstGeom prst="rect">
            <a:avLst/>
          </a:prstGeom>
          <a:noFill/>
          <a:ln>
            <a:noFill/>
          </a:ln>
        </p:spPr>
        <p:txBody>
          <a:bodyPr bIns="46500" rIns="93025" lIns="93025" tIns="465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408" name="Shape 40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409" name="Shape 409"/>
          <p:cNvSpPr txBox="1"/>
          <p:nvPr>
            <p:ph idx="12" type="sldNum"/>
          </p:nvPr>
        </p:nvSpPr>
        <p:spPr>
          <a:xfrm>
            <a:off y="8820150" x="3965575"/>
            <a:ext cy="463550" cx="3032124"/>
          </a:xfrm>
          <a:prstGeom prst="rect">
            <a:avLst/>
          </a:prstGeom>
          <a:noFill/>
          <a:ln>
            <a:noFill/>
          </a:ln>
        </p:spPr>
        <p:txBody>
          <a:bodyPr bIns="46500" rIns="93025" lIns="93025" tIns="46500" anchor="b" anchorCtr="0">
            <a:noAutofit/>
          </a:bodyPr>
          <a:lstStyle/>
          <a:p>
            <a:pPr algn="r" rtl="0" lvl="0" marR="0" indent="0" marL="0">
              <a:spcBef>
                <a:spcPts val="0"/>
              </a:spcBef>
              <a:buSzPct val="25000"/>
              <a:buNone/>
            </a:pPr>
            <a:r>
              <a:rPr lang="en-US"/>
              <a:t> </a:t>
            </a:r>
          </a:p>
        </p:txBody>
      </p:sp>
      <p:sp>
        <p:nvSpPr>
          <p:cNvPr id="410" name="Shape 410"/>
          <p:cNvSpPr/>
          <p:nvPr>
            <p:ph idx="2" type="sldImg"/>
          </p:nvPr>
        </p:nvSpPr>
        <p:spPr>
          <a:xfrm>
            <a:off y="695325" x="1177925"/>
            <a:ext cy="3481387" cx="464184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sp>
        <p:nvSpPr>
          <p:cNvPr id="411" name="Shape 411"/>
          <p:cNvSpPr txBox="1"/>
          <p:nvPr>
            <p:ph idx="1" type="body"/>
          </p:nvPr>
        </p:nvSpPr>
        <p:spPr>
          <a:xfrm>
            <a:off y="4410075" x="931862"/>
            <a:ext cy="4178300" cx="5133975"/>
          </a:xfrm>
          <a:prstGeom prst="rect">
            <a:avLst/>
          </a:prstGeom>
          <a:noFill/>
          <a:ln>
            <a:noFill/>
          </a:ln>
        </p:spPr>
        <p:txBody>
          <a:bodyPr bIns="46500" rIns="93025" lIns="93025" tIns="465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415" name="Shape 415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416" name="Shape 416"/>
          <p:cNvSpPr txBox="1"/>
          <p:nvPr>
            <p:ph idx="12" type="sldNum"/>
          </p:nvPr>
        </p:nvSpPr>
        <p:spPr>
          <a:xfrm>
            <a:off y="8820150" x="3965575"/>
            <a:ext cy="463550" cx="3032124"/>
          </a:xfrm>
          <a:prstGeom prst="rect">
            <a:avLst/>
          </a:prstGeom>
          <a:noFill/>
          <a:ln>
            <a:noFill/>
          </a:ln>
        </p:spPr>
        <p:txBody>
          <a:bodyPr bIns="46500" rIns="93025" lIns="93025" tIns="46500" anchor="b" anchorCtr="0">
            <a:noAutofit/>
          </a:bodyPr>
          <a:lstStyle/>
          <a:p>
            <a:pPr algn="r" rtl="0" lvl="0" marR="0" indent="0" marL="0">
              <a:spcBef>
                <a:spcPts val="0"/>
              </a:spcBef>
              <a:buSzPct val="25000"/>
              <a:buNone/>
            </a:pPr>
            <a:r>
              <a:rPr lang="en-US"/>
              <a:t> </a:t>
            </a:r>
          </a:p>
        </p:txBody>
      </p:sp>
      <p:sp>
        <p:nvSpPr>
          <p:cNvPr id="417" name="Shape 417"/>
          <p:cNvSpPr/>
          <p:nvPr>
            <p:ph idx="2" type="sldImg"/>
          </p:nvPr>
        </p:nvSpPr>
        <p:spPr>
          <a:xfrm>
            <a:off y="696912" x="1177925"/>
            <a:ext cy="3481387" cx="464184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sp>
        <p:nvSpPr>
          <p:cNvPr id="418" name="Shape 418"/>
          <p:cNvSpPr txBox="1"/>
          <p:nvPr>
            <p:ph idx="1" type="body"/>
          </p:nvPr>
        </p:nvSpPr>
        <p:spPr>
          <a:xfrm>
            <a:off y="4410075" x="933450"/>
            <a:ext cy="4176711" cx="5130800"/>
          </a:xfrm>
          <a:prstGeom prst="rect">
            <a:avLst/>
          </a:prstGeom>
          <a:noFill/>
          <a:ln>
            <a:noFill/>
          </a:ln>
        </p:spPr>
        <p:txBody>
          <a:bodyPr bIns="46500" rIns="93025" lIns="93025" tIns="465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59" name="Shape 59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60" name="Shape 60"/>
          <p:cNvSpPr txBox="1"/>
          <p:nvPr>
            <p:ph idx="12" type="sldNum"/>
          </p:nvPr>
        </p:nvSpPr>
        <p:spPr>
          <a:xfrm>
            <a:off y="8820150" x="3965575"/>
            <a:ext cy="463550" cx="3032124"/>
          </a:xfrm>
          <a:prstGeom prst="rect">
            <a:avLst/>
          </a:prstGeom>
          <a:noFill/>
          <a:ln>
            <a:noFill/>
          </a:ln>
        </p:spPr>
        <p:txBody>
          <a:bodyPr bIns="46500" rIns="93025" lIns="93025" tIns="46500" anchor="b" anchorCtr="0">
            <a:noAutofit/>
          </a:bodyPr>
          <a:lstStyle/>
          <a:p>
            <a:pPr algn="r" rtl="0" lvl="0" marR="0" indent="0" marL="0">
              <a:spcBef>
                <a:spcPts val="0"/>
              </a:spcBef>
              <a:buSzPct val="25000"/>
              <a:buNone/>
            </a:pPr>
            <a:r>
              <a:rPr lang="en-US"/>
              <a:t> </a:t>
            </a:r>
          </a:p>
        </p:txBody>
      </p:sp>
      <p:sp>
        <p:nvSpPr>
          <p:cNvPr id="61" name="Shape 61"/>
          <p:cNvSpPr/>
          <p:nvPr>
            <p:ph idx="2" type="sldImg"/>
          </p:nvPr>
        </p:nvSpPr>
        <p:spPr>
          <a:xfrm>
            <a:off y="695325" x="1177925"/>
            <a:ext cy="3481387" cx="464184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sp>
        <p:nvSpPr>
          <p:cNvPr id="62" name="Shape 62"/>
          <p:cNvSpPr txBox="1"/>
          <p:nvPr>
            <p:ph idx="1" type="body"/>
          </p:nvPr>
        </p:nvSpPr>
        <p:spPr>
          <a:xfrm>
            <a:off y="4410075" x="931862"/>
            <a:ext cy="4178300" cx="5133975"/>
          </a:xfrm>
          <a:prstGeom prst="rect">
            <a:avLst/>
          </a:prstGeom>
          <a:noFill/>
          <a:ln>
            <a:noFill/>
          </a:ln>
        </p:spPr>
        <p:txBody>
          <a:bodyPr bIns="46500" rIns="93025" lIns="93025" tIns="465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423" name="Shape 423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424" name="Shape 424"/>
          <p:cNvSpPr txBox="1"/>
          <p:nvPr>
            <p:ph idx="12" type="sldNum"/>
          </p:nvPr>
        </p:nvSpPr>
        <p:spPr>
          <a:xfrm>
            <a:off y="8820150" x="3965575"/>
            <a:ext cy="463550" cx="3032124"/>
          </a:xfrm>
          <a:prstGeom prst="rect">
            <a:avLst/>
          </a:prstGeom>
          <a:noFill/>
          <a:ln>
            <a:noFill/>
          </a:ln>
        </p:spPr>
        <p:txBody>
          <a:bodyPr bIns="46500" rIns="93025" lIns="93025" tIns="46500" anchor="b" anchorCtr="0">
            <a:noAutofit/>
          </a:bodyPr>
          <a:lstStyle/>
          <a:p>
            <a:pPr algn="r" rtl="0" lvl="0" marR="0" indent="0" marL="0">
              <a:spcBef>
                <a:spcPts val="0"/>
              </a:spcBef>
              <a:buSzPct val="25000"/>
              <a:buNone/>
            </a:pPr>
            <a:r>
              <a:rPr lang="en-US"/>
              <a:t> </a:t>
            </a:r>
          </a:p>
        </p:txBody>
      </p:sp>
      <p:sp>
        <p:nvSpPr>
          <p:cNvPr id="425" name="Shape 425"/>
          <p:cNvSpPr/>
          <p:nvPr>
            <p:ph idx="2" type="sldImg"/>
          </p:nvPr>
        </p:nvSpPr>
        <p:spPr>
          <a:xfrm>
            <a:off y="695325" x="1177925"/>
            <a:ext cy="3481387" cx="464184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sp>
        <p:nvSpPr>
          <p:cNvPr id="426" name="Shape 426"/>
          <p:cNvSpPr txBox="1"/>
          <p:nvPr>
            <p:ph idx="1" type="body"/>
          </p:nvPr>
        </p:nvSpPr>
        <p:spPr>
          <a:xfrm>
            <a:off y="4410075" x="931862"/>
            <a:ext cy="4178300" cx="5133975"/>
          </a:xfrm>
          <a:prstGeom prst="rect">
            <a:avLst/>
          </a:prstGeom>
          <a:noFill/>
          <a:ln>
            <a:noFill/>
          </a:ln>
        </p:spPr>
        <p:txBody>
          <a:bodyPr bIns="46500" rIns="93025" lIns="93025" tIns="465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430" name="Shape 430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431" name="Shape 431"/>
          <p:cNvSpPr txBox="1"/>
          <p:nvPr>
            <p:ph idx="12" type="sldNum"/>
          </p:nvPr>
        </p:nvSpPr>
        <p:spPr>
          <a:xfrm>
            <a:off y="8820150" x="3965575"/>
            <a:ext cy="463550" cx="3032124"/>
          </a:xfrm>
          <a:prstGeom prst="rect">
            <a:avLst/>
          </a:prstGeom>
          <a:noFill/>
          <a:ln>
            <a:noFill/>
          </a:ln>
        </p:spPr>
        <p:txBody>
          <a:bodyPr bIns="46500" rIns="93025" lIns="93025" tIns="46500" anchor="b" anchorCtr="0">
            <a:noAutofit/>
          </a:bodyPr>
          <a:lstStyle/>
          <a:p>
            <a:pPr algn="r" rtl="0" lvl="0" marR="0" indent="0" marL="0">
              <a:spcBef>
                <a:spcPts val="0"/>
              </a:spcBef>
              <a:buSzPct val="25000"/>
              <a:buNone/>
            </a:pPr>
            <a:r>
              <a:rPr lang="en-US"/>
              <a:t> </a:t>
            </a:r>
          </a:p>
        </p:txBody>
      </p:sp>
      <p:sp>
        <p:nvSpPr>
          <p:cNvPr id="432" name="Shape 432"/>
          <p:cNvSpPr/>
          <p:nvPr>
            <p:ph idx="2" type="sldImg"/>
          </p:nvPr>
        </p:nvSpPr>
        <p:spPr>
          <a:xfrm>
            <a:off y="695325" x="1177925"/>
            <a:ext cy="3481387" cx="464184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sp>
        <p:nvSpPr>
          <p:cNvPr id="433" name="Shape 433"/>
          <p:cNvSpPr txBox="1"/>
          <p:nvPr>
            <p:ph idx="1" type="body"/>
          </p:nvPr>
        </p:nvSpPr>
        <p:spPr>
          <a:xfrm>
            <a:off y="4410075" x="931862"/>
            <a:ext cy="4178300" cx="5133975"/>
          </a:xfrm>
          <a:prstGeom prst="rect">
            <a:avLst/>
          </a:prstGeom>
          <a:noFill/>
          <a:ln>
            <a:noFill/>
          </a:ln>
        </p:spPr>
        <p:txBody>
          <a:bodyPr bIns="46500" rIns="93025" lIns="93025" tIns="465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437" name="Shape 43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438" name="Shape 438"/>
          <p:cNvSpPr txBox="1"/>
          <p:nvPr>
            <p:ph idx="12" type="sldNum"/>
          </p:nvPr>
        </p:nvSpPr>
        <p:spPr>
          <a:xfrm>
            <a:off y="8820150" x="3965575"/>
            <a:ext cy="463550" cx="3032124"/>
          </a:xfrm>
          <a:prstGeom prst="rect">
            <a:avLst/>
          </a:prstGeom>
          <a:noFill/>
          <a:ln>
            <a:noFill/>
          </a:ln>
        </p:spPr>
        <p:txBody>
          <a:bodyPr bIns="46500" rIns="93025" lIns="93025" tIns="46500" anchor="b" anchorCtr="0">
            <a:noAutofit/>
          </a:bodyPr>
          <a:lstStyle/>
          <a:p>
            <a:pPr algn="r" rtl="0" lvl="0" marR="0" indent="0" marL="0">
              <a:spcBef>
                <a:spcPts val="0"/>
              </a:spcBef>
              <a:buSzPct val="25000"/>
              <a:buNone/>
            </a:pPr>
            <a:r>
              <a:rPr lang="en-US"/>
              <a:t> </a:t>
            </a:r>
          </a:p>
        </p:txBody>
      </p:sp>
      <p:sp>
        <p:nvSpPr>
          <p:cNvPr id="439" name="Shape 439"/>
          <p:cNvSpPr/>
          <p:nvPr>
            <p:ph idx="2" type="sldImg"/>
          </p:nvPr>
        </p:nvSpPr>
        <p:spPr>
          <a:xfrm>
            <a:off y="695325" x="1177925"/>
            <a:ext cy="3481387" cx="464184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sp>
        <p:nvSpPr>
          <p:cNvPr id="440" name="Shape 440"/>
          <p:cNvSpPr txBox="1"/>
          <p:nvPr>
            <p:ph idx="1" type="body"/>
          </p:nvPr>
        </p:nvSpPr>
        <p:spPr>
          <a:xfrm>
            <a:off y="4410075" x="931862"/>
            <a:ext cy="4178300" cx="5133975"/>
          </a:xfrm>
          <a:prstGeom prst="rect">
            <a:avLst/>
          </a:prstGeom>
          <a:noFill/>
          <a:ln>
            <a:noFill/>
          </a:ln>
        </p:spPr>
        <p:txBody>
          <a:bodyPr bIns="46500" rIns="93025" lIns="93025" tIns="465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451" name="Shape 45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452" name="Shape 452"/>
          <p:cNvSpPr txBox="1"/>
          <p:nvPr>
            <p:ph idx="12" type="sldNum"/>
          </p:nvPr>
        </p:nvSpPr>
        <p:spPr>
          <a:xfrm>
            <a:off y="8820150" x="3965575"/>
            <a:ext cy="463550" cx="3032124"/>
          </a:xfrm>
          <a:prstGeom prst="rect">
            <a:avLst/>
          </a:prstGeom>
          <a:noFill/>
          <a:ln>
            <a:noFill/>
          </a:ln>
        </p:spPr>
        <p:txBody>
          <a:bodyPr bIns="46500" rIns="93025" lIns="93025" tIns="46500" anchor="b" anchorCtr="0">
            <a:noAutofit/>
          </a:bodyPr>
          <a:lstStyle/>
          <a:p>
            <a:pPr algn="r" rtl="0" lvl="0" marR="0" indent="0" marL="0">
              <a:spcBef>
                <a:spcPts val="0"/>
              </a:spcBef>
              <a:buSzPct val="25000"/>
              <a:buNone/>
            </a:pPr>
            <a:r>
              <a:rPr lang="en-US"/>
              <a:t> </a:t>
            </a:r>
          </a:p>
        </p:txBody>
      </p:sp>
      <p:sp>
        <p:nvSpPr>
          <p:cNvPr id="453" name="Shape 453"/>
          <p:cNvSpPr/>
          <p:nvPr>
            <p:ph idx="2" type="sldImg"/>
          </p:nvPr>
        </p:nvSpPr>
        <p:spPr>
          <a:xfrm>
            <a:off y="695325" x="1177925"/>
            <a:ext cy="3481387" cx="464184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sp>
        <p:nvSpPr>
          <p:cNvPr id="454" name="Shape 454"/>
          <p:cNvSpPr txBox="1"/>
          <p:nvPr>
            <p:ph idx="1" type="body"/>
          </p:nvPr>
        </p:nvSpPr>
        <p:spPr>
          <a:xfrm>
            <a:off y="4410075" x="931862"/>
            <a:ext cy="4178300" cx="5133975"/>
          </a:xfrm>
          <a:prstGeom prst="rect">
            <a:avLst/>
          </a:prstGeom>
          <a:noFill/>
          <a:ln>
            <a:noFill/>
          </a:ln>
        </p:spPr>
        <p:txBody>
          <a:bodyPr bIns="46500" rIns="93025" lIns="93025" tIns="465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458" name="Shape 45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459" name="Shape 459"/>
          <p:cNvSpPr txBox="1"/>
          <p:nvPr>
            <p:ph idx="12" type="sldNum"/>
          </p:nvPr>
        </p:nvSpPr>
        <p:spPr>
          <a:xfrm>
            <a:off y="8820150" x="3965575"/>
            <a:ext cy="463550" cx="3032124"/>
          </a:xfrm>
          <a:prstGeom prst="rect">
            <a:avLst/>
          </a:prstGeom>
          <a:noFill/>
          <a:ln>
            <a:noFill/>
          </a:ln>
        </p:spPr>
        <p:txBody>
          <a:bodyPr bIns="46500" rIns="93025" lIns="93025" tIns="46500" anchor="b" anchorCtr="0">
            <a:noAutofit/>
          </a:bodyPr>
          <a:lstStyle/>
          <a:p>
            <a:pPr algn="r" rtl="0" lvl="0" marR="0" indent="0" marL="0">
              <a:spcBef>
                <a:spcPts val="0"/>
              </a:spcBef>
              <a:buSzPct val="25000"/>
              <a:buNone/>
            </a:pPr>
            <a:r>
              <a:rPr lang="en-US"/>
              <a:t> </a:t>
            </a:r>
          </a:p>
        </p:txBody>
      </p:sp>
      <p:sp>
        <p:nvSpPr>
          <p:cNvPr id="460" name="Shape 460"/>
          <p:cNvSpPr/>
          <p:nvPr>
            <p:ph idx="2" type="sldImg"/>
          </p:nvPr>
        </p:nvSpPr>
        <p:spPr>
          <a:xfrm>
            <a:off y="695325" x="1177925"/>
            <a:ext cy="3481387" cx="464184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sp>
        <p:nvSpPr>
          <p:cNvPr id="461" name="Shape 461"/>
          <p:cNvSpPr txBox="1"/>
          <p:nvPr>
            <p:ph idx="1" type="body"/>
          </p:nvPr>
        </p:nvSpPr>
        <p:spPr>
          <a:xfrm>
            <a:off y="4410075" x="931862"/>
            <a:ext cy="4178300" cx="5133975"/>
          </a:xfrm>
          <a:prstGeom prst="rect">
            <a:avLst/>
          </a:prstGeom>
          <a:noFill/>
          <a:ln>
            <a:noFill/>
          </a:ln>
        </p:spPr>
        <p:txBody>
          <a:bodyPr bIns="46500" rIns="93025" lIns="93025" tIns="465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465" name="Shape 465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466" name="Shape 466"/>
          <p:cNvSpPr txBox="1"/>
          <p:nvPr>
            <p:ph idx="12" type="sldNum"/>
          </p:nvPr>
        </p:nvSpPr>
        <p:spPr>
          <a:xfrm>
            <a:off y="8820150" x="3965575"/>
            <a:ext cy="463550" cx="3032124"/>
          </a:xfrm>
          <a:prstGeom prst="rect">
            <a:avLst/>
          </a:prstGeom>
          <a:noFill/>
          <a:ln>
            <a:noFill/>
          </a:ln>
        </p:spPr>
        <p:txBody>
          <a:bodyPr bIns="46500" rIns="93025" lIns="93025" tIns="46500" anchor="b" anchorCtr="0">
            <a:noAutofit/>
          </a:bodyPr>
          <a:lstStyle/>
          <a:p>
            <a:pPr algn="r" rtl="0" lvl="0" marR="0" indent="0" marL="0">
              <a:spcBef>
                <a:spcPts val="0"/>
              </a:spcBef>
              <a:buSzPct val="25000"/>
              <a:buNone/>
            </a:pPr>
            <a:r>
              <a:rPr lang="en-US"/>
              <a:t> </a:t>
            </a:r>
          </a:p>
        </p:txBody>
      </p:sp>
      <p:sp>
        <p:nvSpPr>
          <p:cNvPr id="467" name="Shape 467"/>
          <p:cNvSpPr/>
          <p:nvPr>
            <p:ph idx="2" type="sldImg"/>
          </p:nvPr>
        </p:nvSpPr>
        <p:spPr>
          <a:xfrm>
            <a:off y="695325" x="1177925"/>
            <a:ext cy="3481387" cx="464184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sp>
        <p:nvSpPr>
          <p:cNvPr id="468" name="Shape 468"/>
          <p:cNvSpPr txBox="1"/>
          <p:nvPr>
            <p:ph idx="1" type="body"/>
          </p:nvPr>
        </p:nvSpPr>
        <p:spPr>
          <a:xfrm>
            <a:off y="4410075" x="931862"/>
            <a:ext cy="4178300" cx="5133975"/>
          </a:xfrm>
          <a:prstGeom prst="rect">
            <a:avLst/>
          </a:prstGeom>
          <a:noFill/>
          <a:ln>
            <a:noFill/>
          </a:ln>
        </p:spPr>
        <p:txBody>
          <a:bodyPr bIns="46500" rIns="93025" lIns="93025" tIns="465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472" name="Shape 47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473" name="Shape 473"/>
          <p:cNvSpPr txBox="1"/>
          <p:nvPr>
            <p:ph idx="12" type="sldNum"/>
          </p:nvPr>
        </p:nvSpPr>
        <p:spPr>
          <a:xfrm>
            <a:off y="8820150" x="3965575"/>
            <a:ext cy="463550" cx="3032124"/>
          </a:xfrm>
          <a:prstGeom prst="rect">
            <a:avLst/>
          </a:prstGeom>
          <a:noFill/>
          <a:ln>
            <a:noFill/>
          </a:ln>
        </p:spPr>
        <p:txBody>
          <a:bodyPr bIns="46500" rIns="93025" lIns="93025" tIns="46500" anchor="b" anchorCtr="0">
            <a:noAutofit/>
          </a:bodyPr>
          <a:lstStyle/>
          <a:p>
            <a:pPr algn="r" rtl="0" lvl="0" marR="0" indent="0" marL="0">
              <a:spcBef>
                <a:spcPts val="0"/>
              </a:spcBef>
              <a:buSzPct val="25000"/>
              <a:buNone/>
            </a:pPr>
            <a:r>
              <a:rPr lang="en-US"/>
              <a:t> </a:t>
            </a:r>
          </a:p>
        </p:txBody>
      </p:sp>
      <p:sp>
        <p:nvSpPr>
          <p:cNvPr id="474" name="Shape 474"/>
          <p:cNvSpPr/>
          <p:nvPr>
            <p:ph idx="2" type="sldImg"/>
          </p:nvPr>
        </p:nvSpPr>
        <p:spPr>
          <a:xfrm>
            <a:off y="695325" x="1177925"/>
            <a:ext cy="3481387" cx="464184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sp>
        <p:nvSpPr>
          <p:cNvPr id="475" name="Shape 475"/>
          <p:cNvSpPr txBox="1"/>
          <p:nvPr>
            <p:ph idx="1" type="body"/>
          </p:nvPr>
        </p:nvSpPr>
        <p:spPr>
          <a:xfrm>
            <a:off y="4410075" x="931862"/>
            <a:ext cy="4178300" cx="5133975"/>
          </a:xfrm>
          <a:prstGeom prst="rect">
            <a:avLst/>
          </a:prstGeom>
          <a:noFill/>
          <a:ln>
            <a:noFill/>
          </a:ln>
        </p:spPr>
        <p:txBody>
          <a:bodyPr bIns="46500" rIns="93025" lIns="93025" tIns="465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479" name="Shape 479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480" name="Shape 480"/>
          <p:cNvSpPr txBox="1"/>
          <p:nvPr>
            <p:ph idx="12" type="sldNum"/>
          </p:nvPr>
        </p:nvSpPr>
        <p:spPr>
          <a:xfrm>
            <a:off y="8820150" x="3965575"/>
            <a:ext cy="463550" cx="3032124"/>
          </a:xfrm>
          <a:prstGeom prst="rect">
            <a:avLst/>
          </a:prstGeom>
          <a:noFill/>
          <a:ln>
            <a:noFill/>
          </a:ln>
        </p:spPr>
        <p:txBody>
          <a:bodyPr bIns="46500" rIns="93025" lIns="93025" tIns="46500" anchor="b" anchorCtr="0">
            <a:noAutofit/>
          </a:bodyPr>
          <a:lstStyle/>
          <a:p>
            <a:pPr algn="r" rtl="0" lvl="0" marR="0" indent="0" marL="0">
              <a:spcBef>
                <a:spcPts val="0"/>
              </a:spcBef>
              <a:buSzPct val="25000"/>
              <a:buNone/>
            </a:pPr>
            <a:r>
              <a:rPr lang="en-US"/>
              <a:t> </a:t>
            </a:r>
          </a:p>
        </p:txBody>
      </p:sp>
      <p:sp>
        <p:nvSpPr>
          <p:cNvPr id="481" name="Shape 481"/>
          <p:cNvSpPr/>
          <p:nvPr>
            <p:ph idx="2" type="sldImg"/>
          </p:nvPr>
        </p:nvSpPr>
        <p:spPr>
          <a:xfrm>
            <a:off y="695325" x="1177925"/>
            <a:ext cy="3481387" cx="464184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sp>
        <p:nvSpPr>
          <p:cNvPr id="482" name="Shape 482"/>
          <p:cNvSpPr txBox="1"/>
          <p:nvPr>
            <p:ph idx="1" type="body"/>
          </p:nvPr>
        </p:nvSpPr>
        <p:spPr>
          <a:xfrm>
            <a:off y="4410075" x="931862"/>
            <a:ext cy="4178300" cx="5133975"/>
          </a:xfrm>
          <a:prstGeom prst="rect">
            <a:avLst/>
          </a:prstGeom>
          <a:noFill/>
          <a:ln>
            <a:noFill/>
          </a:ln>
        </p:spPr>
        <p:txBody>
          <a:bodyPr bIns="46500" rIns="93025" lIns="93025" tIns="465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486" name="Shape 486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487" name="Shape 487"/>
          <p:cNvSpPr txBox="1"/>
          <p:nvPr>
            <p:ph idx="12" type="sldNum"/>
          </p:nvPr>
        </p:nvSpPr>
        <p:spPr>
          <a:xfrm>
            <a:off y="8820150" x="3965575"/>
            <a:ext cy="463550" cx="3032124"/>
          </a:xfrm>
          <a:prstGeom prst="rect">
            <a:avLst/>
          </a:prstGeom>
          <a:noFill/>
          <a:ln>
            <a:noFill/>
          </a:ln>
        </p:spPr>
        <p:txBody>
          <a:bodyPr bIns="46500" rIns="93025" lIns="93025" tIns="46500" anchor="b" anchorCtr="0">
            <a:noAutofit/>
          </a:bodyPr>
          <a:lstStyle/>
          <a:p>
            <a:pPr algn="r" rtl="0" lvl="0" marR="0" indent="0" marL="0">
              <a:spcBef>
                <a:spcPts val="0"/>
              </a:spcBef>
              <a:buSzPct val="25000"/>
              <a:buNone/>
            </a:pPr>
            <a:r>
              <a:rPr lang="en-US"/>
              <a:t> </a:t>
            </a:r>
          </a:p>
        </p:txBody>
      </p:sp>
      <p:sp>
        <p:nvSpPr>
          <p:cNvPr id="488" name="Shape 488"/>
          <p:cNvSpPr/>
          <p:nvPr>
            <p:ph idx="2" type="sldImg"/>
          </p:nvPr>
        </p:nvSpPr>
        <p:spPr>
          <a:xfrm>
            <a:off y="695325" x="1177925"/>
            <a:ext cy="3481387" cx="464184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sp>
        <p:nvSpPr>
          <p:cNvPr id="489" name="Shape 489"/>
          <p:cNvSpPr txBox="1"/>
          <p:nvPr>
            <p:ph idx="1" type="body"/>
          </p:nvPr>
        </p:nvSpPr>
        <p:spPr>
          <a:xfrm>
            <a:off y="4410075" x="931862"/>
            <a:ext cy="4178300" cx="5133975"/>
          </a:xfrm>
          <a:prstGeom prst="rect">
            <a:avLst/>
          </a:prstGeom>
          <a:noFill/>
          <a:ln>
            <a:noFill/>
          </a:ln>
        </p:spPr>
        <p:txBody>
          <a:bodyPr bIns="46500" rIns="93025" lIns="93025" tIns="465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494" name="Shape 494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495" name="Shape 495"/>
          <p:cNvSpPr txBox="1"/>
          <p:nvPr>
            <p:ph idx="12" type="sldNum"/>
          </p:nvPr>
        </p:nvSpPr>
        <p:spPr>
          <a:xfrm>
            <a:off y="8820150" x="3965575"/>
            <a:ext cy="463550" cx="3032124"/>
          </a:xfrm>
          <a:prstGeom prst="rect">
            <a:avLst/>
          </a:prstGeom>
          <a:noFill/>
          <a:ln>
            <a:noFill/>
          </a:ln>
        </p:spPr>
        <p:txBody>
          <a:bodyPr bIns="46500" rIns="93025" lIns="93025" tIns="46500" anchor="b" anchorCtr="0">
            <a:noAutofit/>
          </a:bodyPr>
          <a:lstStyle/>
          <a:p>
            <a:pPr algn="r" rtl="0" lvl="0" marR="0" indent="0" marL="0">
              <a:spcBef>
                <a:spcPts val="0"/>
              </a:spcBef>
              <a:buSzPct val="25000"/>
              <a:buNone/>
            </a:pPr>
            <a:r>
              <a:rPr lang="en-US"/>
              <a:t> </a:t>
            </a:r>
          </a:p>
        </p:txBody>
      </p:sp>
      <p:sp>
        <p:nvSpPr>
          <p:cNvPr id="496" name="Shape 496"/>
          <p:cNvSpPr/>
          <p:nvPr>
            <p:ph idx="2" type="sldImg"/>
          </p:nvPr>
        </p:nvSpPr>
        <p:spPr>
          <a:xfrm>
            <a:off y="695325" x="1177925"/>
            <a:ext cy="3481387" cx="464184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sp>
        <p:nvSpPr>
          <p:cNvPr id="497" name="Shape 497"/>
          <p:cNvSpPr txBox="1"/>
          <p:nvPr>
            <p:ph idx="1" type="body"/>
          </p:nvPr>
        </p:nvSpPr>
        <p:spPr>
          <a:xfrm>
            <a:off y="4410075" x="931862"/>
            <a:ext cy="4178300" cx="5133975"/>
          </a:xfrm>
          <a:prstGeom prst="rect">
            <a:avLst/>
          </a:prstGeom>
          <a:noFill/>
          <a:ln>
            <a:noFill/>
          </a:ln>
        </p:spPr>
        <p:txBody>
          <a:bodyPr bIns="46500" rIns="93025" lIns="93025" tIns="465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66" name="Shape 66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67" name="Shape 67"/>
          <p:cNvSpPr txBox="1"/>
          <p:nvPr>
            <p:ph idx="12" type="sldNum"/>
          </p:nvPr>
        </p:nvSpPr>
        <p:spPr>
          <a:xfrm>
            <a:off y="8820150" x="3965575"/>
            <a:ext cy="463550" cx="3032124"/>
          </a:xfrm>
          <a:prstGeom prst="rect">
            <a:avLst/>
          </a:prstGeom>
          <a:noFill/>
          <a:ln>
            <a:noFill/>
          </a:ln>
        </p:spPr>
        <p:txBody>
          <a:bodyPr bIns="46500" rIns="93025" lIns="93025" tIns="46500" anchor="b" anchorCtr="0">
            <a:noAutofit/>
          </a:bodyPr>
          <a:lstStyle/>
          <a:p>
            <a:pPr algn="r" rtl="0" lvl="0" marR="0" indent="0" marL="0">
              <a:spcBef>
                <a:spcPts val="0"/>
              </a:spcBef>
              <a:buSzPct val="25000"/>
              <a:buNone/>
            </a:pPr>
            <a:r>
              <a:rPr lang="en-US"/>
              <a:t> </a:t>
            </a:r>
          </a:p>
        </p:txBody>
      </p:sp>
      <p:sp>
        <p:nvSpPr>
          <p:cNvPr id="68" name="Shape 68"/>
          <p:cNvSpPr/>
          <p:nvPr>
            <p:ph idx="2" type="sldImg"/>
          </p:nvPr>
        </p:nvSpPr>
        <p:spPr>
          <a:xfrm>
            <a:off y="695325" x="1177925"/>
            <a:ext cy="3481387" cx="464184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sp>
        <p:nvSpPr>
          <p:cNvPr id="69" name="Shape 69"/>
          <p:cNvSpPr txBox="1"/>
          <p:nvPr>
            <p:ph idx="1" type="body"/>
          </p:nvPr>
        </p:nvSpPr>
        <p:spPr>
          <a:xfrm>
            <a:off y="4410075" x="931862"/>
            <a:ext cy="4178300" cx="5133975"/>
          </a:xfrm>
          <a:prstGeom prst="rect">
            <a:avLst/>
          </a:prstGeom>
          <a:noFill/>
          <a:ln>
            <a:noFill/>
          </a:ln>
        </p:spPr>
        <p:txBody>
          <a:bodyPr bIns="46500" rIns="93025" lIns="93025" tIns="465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501" name="Shape 50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502" name="Shape 502"/>
          <p:cNvSpPr txBox="1"/>
          <p:nvPr>
            <p:ph idx="12" type="sldNum"/>
          </p:nvPr>
        </p:nvSpPr>
        <p:spPr>
          <a:xfrm>
            <a:off y="8820150" x="3965575"/>
            <a:ext cy="463550" cx="3032124"/>
          </a:xfrm>
          <a:prstGeom prst="rect">
            <a:avLst/>
          </a:prstGeom>
          <a:noFill/>
          <a:ln>
            <a:noFill/>
          </a:ln>
        </p:spPr>
        <p:txBody>
          <a:bodyPr bIns="46500" rIns="93025" lIns="93025" tIns="46500" anchor="b" anchorCtr="0">
            <a:noAutofit/>
          </a:bodyPr>
          <a:lstStyle/>
          <a:p>
            <a:pPr algn="r" rtl="0" lvl="0" marR="0" indent="0" marL="0">
              <a:spcBef>
                <a:spcPts val="0"/>
              </a:spcBef>
              <a:buSzPct val="25000"/>
              <a:buNone/>
            </a:pPr>
            <a:r>
              <a:rPr lang="en-US"/>
              <a:t> </a:t>
            </a:r>
          </a:p>
        </p:txBody>
      </p:sp>
      <p:sp>
        <p:nvSpPr>
          <p:cNvPr id="503" name="Shape 503"/>
          <p:cNvSpPr/>
          <p:nvPr>
            <p:ph idx="2" type="sldImg"/>
          </p:nvPr>
        </p:nvSpPr>
        <p:spPr>
          <a:xfrm>
            <a:off y="695325" x="1177925"/>
            <a:ext cy="3481387" cx="464184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sp>
        <p:nvSpPr>
          <p:cNvPr id="504" name="Shape 504"/>
          <p:cNvSpPr txBox="1"/>
          <p:nvPr>
            <p:ph idx="1" type="body"/>
          </p:nvPr>
        </p:nvSpPr>
        <p:spPr>
          <a:xfrm>
            <a:off y="4410075" x="931862"/>
            <a:ext cy="4178300" cx="5133975"/>
          </a:xfrm>
          <a:prstGeom prst="rect">
            <a:avLst/>
          </a:prstGeom>
          <a:noFill/>
          <a:ln>
            <a:noFill/>
          </a:ln>
        </p:spPr>
        <p:txBody>
          <a:bodyPr bIns="46500" rIns="93025" lIns="93025" tIns="465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508" name="Shape 50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509" name="Shape 509"/>
          <p:cNvSpPr txBox="1"/>
          <p:nvPr>
            <p:ph idx="12" type="sldNum"/>
          </p:nvPr>
        </p:nvSpPr>
        <p:spPr>
          <a:xfrm>
            <a:off y="8820150" x="3965575"/>
            <a:ext cy="463550" cx="3032124"/>
          </a:xfrm>
          <a:prstGeom prst="rect">
            <a:avLst/>
          </a:prstGeom>
          <a:noFill/>
          <a:ln>
            <a:noFill/>
          </a:ln>
        </p:spPr>
        <p:txBody>
          <a:bodyPr bIns="46500" rIns="93025" lIns="93025" tIns="46500" anchor="b" anchorCtr="0">
            <a:noAutofit/>
          </a:bodyPr>
          <a:lstStyle/>
          <a:p>
            <a:pPr algn="r" rtl="0" lvl="0" marR="0" indent="0" marL="0">
              <a:spcBef>
                <a:spcPts val="0"/>
              </a:spcBef>
              <a:buSzPct val="25000"/>
              <a:buNone/>
            </a:pPr>
            <a:r>
              <a:rPr lang="en-US"/>
              <a:t> </a:t>
            </a:r>
          </a:p>
        </p:txBody>
      </p:sp>
      <p:sp>
        <p:nvSpPr>
          <p:cNvPr id="510" name="Shape 510"/>
          <p:cNvSpPr/>
          <p:nvPr>
            <p:ph idx="2" type="sldImg"/>
          </p:nvPr>
        </p:nvSpPr>
        <p:spPr>
          <a:xfrm>
            <a:off y="696912" x="1177925"/>
            <a:ext cy="3481387" cx="464184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sp>
        <p:nvSpPr>
          <p:cNvPr id="511" name="Shape 511"/>
          <p:cNvSpPr txBox="1"/>
          <p:nvPr>
            <p:ph idx="1" type="body"/>
          </p:nvPr>
        </p:nvSpPr>
        <p:spPr>
          <a:xfrm>
            <a:off y="4410075" x="933450"/>
            <a:ext cy="4176711" cx="5130800"/>
          </a:xfrm>
          <a:prstGeom prst="rect">
            <a:avLst/>
          </a:prstGeom>
          <a:noFill/>
          <a:ln>
            <a:noFill/>
          </a:ln>
        </p:spPr>
        <p:txBody>
          <a:bodyPr bIns="46500" rIns="93025" lIns="93025" tIns="465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518" name="Shape 51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519" name="Shape 519"/>
          <p:cNvSpPr txBox="1"/>
          <p:nvPr>
            <p:ph idx="12" type="sldNum"/>
          </p:nvPr>
        </p:nvSpPr>
        <p:spPr>
          <a:xfrm>
            <a:off y="8820150" x="3965575"/>
            <a:ext cy="463550" cx="3032124"/>
          </a:xfrm>
          <a:prstGeom prst="rect">
            <a:avLst/>
          </a:prstGeom>
          <a:noFill/>
          <a:ln>
            <a:noFill/>
          </a:ln>
        </p:spPr>
        <p:txBody>
          <a:bodyPr bIns="46500" rIns="93025" lIns="93025" tIns="46500" anchor="b" anchorCtr="0">
            <a:noAutofit/>
          </a:bodyPr>
          <a:lstStyle/>
          <a:p>
            <a:pPr algn="r" rtl="0" lvl="0" marR="0" indent="0" marL="0">
              <a:spcBef>
                <a:spcPts val="0"/>
              </a:spcBef>
              <a:buSzPct val="25000"/>
              <a:buNone/>
            </a:pPr>
            <a:r>
              <a:rPr lang="en-US"/>
              <a:t> </a:t>
            </a:r>
          </a:p>
        </p:txBody>
      </p:sp>
      <p:sp>
        <p:nvSpPr>
          <p:cNvPr id="520" name="Shape 520"/>
          <p:cNvSpPr/>
          <p:nvPr>
            <p:ph idx="2" type="sldImg"/>
          </p:nvPr>
        </p:nvSpPr>
        <p:spPr>
          <a:xfrm>
            <a:off y="695325" x="1177925"/>
            <a:ext cy="3481387" cx="464184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sp>
        <p:nvSpPr>
          <p:cNvPr id="521" name="Shape 521"/>
          <p:cNvSpPr txBox="1"/>
          <p:nvPr>
            <p:ph idx="1" type="body"/>
          </p:nvPr>
        </p:nvSpPr>
        <p:spPr>
          <a:xfrm>
            <a:off y="4410075" x="931862"/>
            <a:ext cy="4178300" cx="5133975"/>
          </a:xfrm>
          <a:prstGeom prst="rect">
            <a:avLst/>
          </a:prstGeom>
          <a:noFill/>
          <a:ln>
            <a:noFill/>
          </a:ln>
        </p:spPr>
        <p:txBody>
          <a:bodyPr bIns="46500" rIns="93025" lIns="93025" tIns="465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526" name="Shape 526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527" name="Shape 527"/>
          <p:cNvSpPr txBox="1"/>
          <p:nvPr>
            <p:ph idx="12" type="sldNum"/>
          </p:nvPr>
        </p:nvSpPr>
        <p:spPr>
          <a:xfrm>
            <a:off y="8820150" x="3965575"/>
            <a:ext cy="463550" cx="3032124"/>
          </a:xfrm>
          <a:prstGeom prst="rect">
            <a:avLst/>
          </a:prstGeom>
          <a:noFill/>
          <a:ln>
            <a:noFill/>
          </a:ln>
        </p:spPr>
        <p:txBody>
          <a:bodyPr bIns="46500" rIns="93025" lIns="93025" tIns="46500" anchor="b" anchorCtr="0">
            <a:noAutofit/>
          </a:bodyPr>
          <a:lstStyle/>
          <a:p>
            <a:pPr algn="r" rtl="0" lvl="0" marR="0" indent="0" marL="0">
              <a:spcBef>
                <a:spcPts val="0"/>
              </a:spcBef>
              <a:buSzPct val="25000"/>
              <a:buNone/>
            </a:pPr>
            <a:r>
              <a:rPr lang="en-US"/>
              <a:t> </a:t>
            </a:r>
          </a:p>
        </p:txBody>
      </p:sp>
      <p:sp>
        <p:nvSpPr>
          <p:cNvPr id="528" name="Shape 528"/>
          <p:cNvSpPr/>
          <p:nvPr>
            <p:ph idx="2" type="sldImg"/>
          </p:nvPr>
        </p:nvSpPr>
        <p:spPr>
          <a:xfrm>
            <a:off y="695325" x="1177925"/>
            <a:ext cy="3481387" cx="464184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sp>
        <p:nvSpPr>
          <p:cNvPr id="529" name="Shape 529"/>
          <p:cNvSpPr txBox="1"/>
          <p:nvPr>
            <p:ph idx="1" type="body"/>
          </p:nvPr>
        </p:nvSpPr>
        <p:spPr>
          <a:xfrm>
            <a:off y="4410075" x="931862"/>
            <a:ext cy="4178300" cx="5133975"/>
          </a:xfrm>
          <a:prstGeom prst="rect">
            <a:avLst/>
          </a:prstGeom>
          <a:noFill/>
          <a:ln>
            <a:noFill/>
          </a:ln>
        </p:spPr>
        <p:txBody>
          <a:bodyPr bIns="46500" rIns="93025" lIns="93025" tIns="465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533" name="Shape 533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534" name="Shape 534"/>
          <p:cNvSpPr txBox="1"/>
          <p:nvPr>
            <p:ph idx="12" type="sldNum"/>
          </p:nvPr>
        </p:nvSpPr>
        <p:spPr>
          <a:xfrm>
            <a:off y="8820150" x="3965575"/>
            <a:ext cy="463550" cx="3032124"/>
          </a:xfrm>
          <a:prstGeom prst="rect">
            <a:avLst/>
          </a:prstGeom>
          <a:noFill/>
          <a:ln>
            <a:noFill/>
          </a:ln>
        </p:spPr>
        <p:txBody>
          <a:bodyPr bIns="46500" rIns="93025" lIns="93025" tIns="46500" anchor="b" anchorCtr="0">
            <a:noAutofit/>
          </a:bodyPr>
          <a:lstStyle/>
          <a:p>
            <a:pPr algn="r" rtl="0" lvl="0" marR="0" indent="0" marL="0">
              <a:spcBef>
                <a:spcPts val="0"/>
              </a:spcBef>
              <a:buSzPct val="25000"/>
              <a:buNone/>
            </a:pPr>
            <a:r>
              <a:rPr lang="en-US"/>
              <a:t> </a:t>
            </a:r>
          </a:p>
        </p:txBody>
      </p:sp>
      <p:sp>
        <p:nvSpPr>
          <p:cNvPr id="535" name="Shape 535"/>
          <p:cNvSpPr/>
          <p:nvPr>
            <p:ph idx="2" type="sldImg"/>
          </p:nvPr>
        </p:nvSpPr>
        <p:spPr>
          <a:xfrm>
            <a:off y="695325" x="1177925"/>
            <a:ext cy="3481387" cx="464184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sp>
        <p:nvSpPr>
          <p:cNvPr id="536" name="Shape 536"/>
          <p:cNvSpPr txBox="1"/>
          <p:nvPr>
            <p:ph idx="1" type="body"/>
          </p:nvPr>
        </p:nvSpPr>
        <p:spPr>
          <a:xfrm>
            <a:off y="4410075" x="931862"/>
            <a:ext cy="4178300" cx="5133975"/>
          </a:xfrm>
          <a:prstGeom prst="rect">
            <a:avLst/>
          </a:prstGeom>
          <a:noFill/>
          <a:ln>
            <a:noFill/>
          </a:ln>
        </p:spPr>
        <p:txBody>
          <a:bodyPr bIns="46500" rIns="93025" lIns="93025" tIns="465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540" name="Shape 540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541" name="Shape 541"/>
          <p:cNvSpPr txBox="1"/>
          <p:nvPr>
            <p:ph idx="12" type="sldNum"/>
          </p:nvPr>
        </p:nvSpPr>
        <p:spPr>
          <a:xfrm>
            <a:off y="8820150" x="3965575"/>
            <a:ext cy="463550" cx="3032124"/>
          </a:xfrm>
          <a:prstGeom prst="rect">
            <a:avLst/>
          </a:prstGeom>
          <a:noFill/>
          <a:ln>
            <a:noFill/>
          </a:ln>
        </p:spPr>
        <p:txBody>
          <a:bodyPr bIns="46500" rIns="93025" lIns="93025" tIns="46500" anchor="b" anchorCtr="0">
            <a:noAutofit/>
          </a:bodyPr>
          <a:lstStyle/>
          <a:p>
            <a:pPr algn="r" rtl="0" lvl="0" marR="0" indent="0" marL="0">
              <a:spcBef>
                <a:spcPts val="0"/>
              </a:spcBef>
              <a:buSzPct val="25000"/>
              <a:buNone/>
            </a:pPr>
            <a:r>
              <a:rPr lang="en-US"/>
              <a:t> </a:t>
            </a:r>
          </a:p>
        </p:txBody>
      </p:sp>
      <p:sp>
        <p:nvSpPr>
          <p:cNvPr id="542" name="Shape 542"/>
          <p:cNvSpPr/>
          <p:nvPr>
            <p:ph idx="2" type="sldImg"/>
          </p:nvPr>
        </p:nvSpPr>
        <p:spPr>
          <a:xfrm>
            <a:off y="695325" x="1177925"/>
            <a:ext cy="3481387" cx="464184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sp>
        <p:nvSpPr>
          <p:cNvPr id="543" name="Shape 543"/>
          <p:cNvSpPr txBox="1"/>
          <p:nvPr>
            <p:ph idx="1" type="body"/>
          </p:nvPr>
        </p:nvSpPr>
        <p:spPr>
          <a:xfrm>
            <a:off y="4410075" x="931862"/>
            <a:ext cy="4178300" cx="5133975"/>
          </a:xfrm>
          <a:prstGeom prst="rect">
            <a:avLst/>
          </a:prstGeom>
          <a:noFill/>
          <a:ln>
            <a:noFill/>
          </a:ln>
        </p:spPr>
        <p:txBody>
          <a:bodyPr bIns="46500" rIns="93025" lIns="93025" tIns="465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547" name="Shape 54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548" name="Shape 548"/>
          <p:cNvSpPr txBox="1"/>
          <p:nvPr>
            <p:ph idx="12" type="sldNum"/>
          </p:nvPr>
        </p:nvSpPr>
        <p:spPr>
          <a:xfrm>
            <a:off y="8820150" x="3965575"/>
            <a:ext cy="463550" cx="3032124"/>
          </a:xfrm>
          <a:prstGeom prst="rect">
            <a:avLst/>
          </a:prstGeom>
          <a:noFill/>
          <a:ln>
            <a:noFill/>
          </a:ln>
        </p:spPr>
        <p:txBody>
          <a:bodyPr bIns="46500" rIns="93025" lIns="93025" tIns="46500" anchor="b" anchorCtr="0">
            <a:noAutofit/>
          </a:bodyPr>
          <a:lstStyle/>
          <a:p>
            <a:pPr algn="r" rtl="0" lvl="0" marR="0" indent="0" marL="0">
              <a:spcBef>
                <a:spcPts val="0"/>
              </a:spcBef>
              <a:buSzPct val="25000"/>
              <a:buNone/>
            </a:pPr>
            <a:r>
              <a:rPr lang="en-US"/>
              <a:t> </a:t>
            </a:r>
          </a:p>
        </p:txBody>
      </p:sp>
      <p:sp>
        <p:nvSpPr>
          <p:cNvPr id="549" name="Shape 549"/>
          <p:cNvSpPr/>
          <p:nvPr>
            <p:ph idx="2" type="sldImg"/>
          </p:nvPr>
        </p:nvSpPr>
        <p:spPr>
          <a:xfrm>
            <a:off y="695325" x="1177925"/>
            <a:ext cy="3481387" cx="464184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sp>
        <p:nvSpPr>
          <p:cNvPr id="550" name="Shape 550"/>
          <p:cNvSpPr txBox="1"/>
          <p:nvPr>
            <p:ph idx="1" type="body"/>
          </p:nvPr>
        </p:nvSpPr>
        <p:spPr>
          <a:xfrm>
            <a:off y="4410075" x="931862"/>
            <a:ext cy="4178300" cx="5133975"/>
          </a:xfrm>
          <a:prstGeom prst="rect">
            <a:avLst/>
          </a:prstGeom>
          <a:noFill/>
          <a:ln>
            <a:noFill/>
          </a:ln>
        </p:spPr>
        <p:txBody>
          <a:bodyPr bIns="46500" rIns="93025" lIns="93025" tIns="465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557" name="Shape 55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558" name="Shape 558"/>
          <p:cNvSpPr txBox="1"/>
          <p:nvPr>
            <p:ph idx="12" type="sldNum"/>
          </p:nvPr>
        </p:nvSpPr>
        <p:spPr>
          <a:xfrm>
            <a:off y="8820150" x="3965575"/>
            <a:ext cy="463550" cx="3032124"/>
          </a:xfrm>
          <a:prstGeom prst="rect">
            <a:avLst/>
          </a:prstGeom>
          <a:noFill/>
          <a:ln>
            <a:noFill/>
          </a:ln>
        </p:spPr>
        <p:txBody>
          <a:bodyPr bIns="46500" rIns="93025" lIns="93025" tIns="46500" anchor="b" anchorCtr="0">
            <a:noAutofit/>
          </a:bodyPr>
          <a:lstStyle/>
          <a:p>
            <a:pPr algn="r" rtl="0" lvl="0" marR="0" indent="0" marL="0">
              <a:spcBef>
                <a:spcPts val="0"/>
              </a:spcBef>
              <a:buSzPct val="25000"/>
              <a:buNone/>
            </a:pPr>
            <a:r>
              <a:rPr lang="en-US"/>
              <a:t> </a:t>
            </a:r>
          </a:p>
        </p:txBody>
      </p:sp>
      <p:sp>
        <p:nvSpPr>
          <p:cNvPr id="559" name="Shape 559"/>
          <p:cNvSpPr/>
          <p:nvPr>
            <p:ph idx="2" type="sldImg"/>
          </p:nvPr>
        </p:nvSpPr>
        <p:spPr>
          <a:xfrm>
            <a:off y="695325" x="1177925"/>
            <a:ext cy="3481387" cx="464184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sp>
        <p:nvSpPr>
          <p:cNvPr id="560" name="Shape 560"/>
          <p:cNvSpPr txBox="1"/>
          <p:nvPr>
            <p:ph idx="1" type="body"/>
          </p:nvPr>
        </p:nvSpPr>
        <p:spPr>
          <a:xfrm>
            <a:off y="4410075" x="931862"/>
            <a:ext cy="4178300" cx="5133975"/>
          </a:xfrm>
          <a:prstGeom prst="rect">
            <a:avLst/>
          </a:prstGeom>
          <a:noFill/>
          <a:ln>
            <a:noFill/>
          </a:ln>
        </p:spPr>
        <p:txBody>
          <a:bodyPr bIns="46500" rIns="93025" lIns="93025" tIns="465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567" name="Shape 56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568" name="Shape 568"/>
          <p:cNvSpPr txBox="1"/>
          <p:nvPr>
            <p:ph idx="12" type="sldNum"/>
          </p:nvPr>
        </p:nvSpPr>
        <p:spPr>
          <a:xfrm>
            <a:off y="8820150" x="3965575"/>
            <a:ext cy="463550" cx="3032124"/>
          </a:xfrm>
          <a:prstGeom prst="rect">
            <a:avLst/>
          </a:prstGeom>
          <a:noFill/>
          <a:ln>
            <a:noFill/>
          </a:ln>
        </p:spPr>
        <p:txBody>
          <a:bodyPr bIns="46500" rIns="93025" lIns="93025" tIns="46500" anchor="b" anchorCtr="0">
            <a:noAutofit/>
          </a:bodyPr>
          <a:lstStyle/>
          <a:p>
            <a:pPr algn="r" rtl="0" lvl="0" marR="0" indent="0" marL="0">
              <a:spcBef>
                <a:spcPts val="0"/>
              </a:spcBef>
              <a:buSzPct val="25000"/>
              <a:buNone/>
            </a:pPr>
            <a:r>
              <a:rPr lang="en-US"/>
              <a:t> </a:t>
            </a:r>
          </a:p>
        </p:txBody>
      </p:sp>
      <p:sp>
        <p:nvSpPr>
          <p:cNvPr id="569" name="Shape 569"/>
          <p:cNvSpPr/>
          <p:nvPr>
            <p:ph idx="2" type="sldImg"/>
          </p:nvPr>
        </p:nvSpPr>
        <p:spPr>
          <a:xfrm>
            <a:off y="695325" x="1177925"/>
            <a:ext cy="3481387" cx="464184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sp>
        <p:nvSpPr>
          <p:cNvPr id="570" name="Shape 570"/>
          <p:cNvSpPr txBox="1"/>
          <p:nvPr>
            <p:ph idx="1" type="body"/>
          </p:nvPr>
        </p:nvSpPr>
        <p:spPr>
          <a:xfrm>
            <a:off y="4410075" x="931862"/>
            <a:ext cy="4178300" cx="5133975"/>
          </a:xfrm>
          <a:prstGeom prst="rect">
            <a:avLst/>
          </a:prstGeom>
          <a:noFill/>
          <a:ln>
            <a:noFill/>
          </a:ln>
        </p:spPr>
        <p:txBody>
          <a:bodyPr bIns="46500" rIns="93025" lIns="93025" tIns="465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574" name="Shape 574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575" name="Shape 575"/>
          <p:cNvSpPr txBox="1"/>
          <p:nvPr>
            <p:ph idx="12" type="sldNum"/>
          </p:nvPr>
        </p:nvSpPr>
        <p:spPr>
          <a:xfrm>
            <a:off y="8820150" x="3965575"/>
            <a:ext cy="463550" cx="3032124"/>
          </a:xfrm>
          <a:prstGeom prst="rect">
            <a:avLst/>
          </a:prstGeom>
          <a:noFill/>
          <a:ln>
            <a:noFill/>
          </a:ln>
        </p:spPr>
        <p:txBody>
          <a:bodyPr bIns="46500" rIns="93025" lIns="93025" tIns="46500" anchor="b" anchorCtr="0">
            <a:noAutofit/>
          </a:bodyPr>
          <a:lstStyle/>
          <a:p>
            <a:pPr algn="r" rtl="0" lvl="0" marR="0" indent="0" marL="0">
              <a:spcBef>
                <a:spcPts val="0"/>
              </a:spcBef>
              <a:buSzPct val="25000"/>
              <a:buNone/>
            </a:pPr>
            <a:r>
              <a:rPr lang="en-US"/>
              <a:t> </a:t>
            </a:r>
          </a:p>
        </p:txBody>
      </p:sp>
      <p:sp>
        <p:nvSpPr>
          <p:cNvPr id="576" name="Shape 576"/>
          <p:cNvSpPr/>
          <p:nvPr>
            <p:ph idx="2" type="sldImg"/>
          </p:nvPr>
        </p:nvSpPr>
        <p:spPr>
          <a:xfrm>
            <a:off y="695325" x="1177925"/>
            <a:ext cy="3481387" cx="464184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sp>
        <p:nvSpPr>
          <p:cNvPr id="577" name="Shape 577"/>
          <p:cNvSpPr txBox="1"/>
          <p:nvPr>
            <p:ph idx="1" type="body"/>
          </p:nvPr>
        </p:nvSpPr>
        <p:spPr>
          <a:xfrm>
            <a:off y="4410075" x="931862"/>
            <a:ext cy="4178300" cx="5133975"/>
          </a:xfrm>
          <a:prstGeom prst="rect">
            <a:avLst/>
          </a:prstGeom>
          <a:noFill/>
          <a:ln>
            <a:noFill/>
          </a:ln>
        </p:spPr>
        <p:txBody>
          <a:bodyPr bIns="46500" rIns="93025" lIns="93025" tIns="465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98" name="Shape 9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99" name="Shape 99"/>
          <p:cNvSpPr txBox="1"/>
          <p:nvPr>
            <p:ph idx="12" type="sldNum"/>
          </p:nvPr>
        </p:nvSpPr>
        <p:spPr>
          <a:xfrm>
            <a:off y="8820150" x="3965575"/>
            <a:ext cy="463550" cx="3032124"/>
          </a:xfrm>
          <a:prstGeom prst="rect">
            <a:avLst/>
          </a:prstGeom>
          <a:noFill/>
          <a:ln>
            <a:noFill/>
          </a:ln>
        </p:spPr>
        <p:txBody>
          <a:bodyPr bIns="46500" rIns="93025" lIns="93025" tIns="46500" anchor="b" anchorCtr="0">
            <a:noAutofit/>
          </a:bodyPr>
          <a:lstStyle/>
          <a:p>
            <a:pPr algn="r" rtl="0" lvl="0" marR="0" indent="0" marL="0">
              <a:spcBef>
                <a:spcPts val="0"/>
              </a:spcBef>
              <a:buSzPct val="25000"/>
              <a:buNone/>
            </a:pPr>
            <a:r>
              <a:rPr lang="en-US"/>
              <a:t> </a:t>
            </a:r>
          </a:p>
        </p:txBody>
      </p:sp>
      <p:sp>
        <p:nvSpPr>
          <p:cNvPr id="100" name="Shape 100"/>
          <p:cNvSpPr/>
          <p:nvPr>
            <p:ph idx="2" type="sldImg"/>
          </p:nvPr>
        </p:nvSpPr>
        <p:spPr>
          <a:xfrm>
            <a:off y="693737" x="1176337"/>
            <a:ext cy="3482975" cx="4643437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sp>
        <p:nvSpPr>
          <p:cNvPr id="101" name="Shape 101"/>
          <p:cNvSpPr txBox="1"/>
          <p:nvPr>
            <p:ph idx="1" type="body"/>
          </p:nvPr>
        </p:nvSpPr>
        <p:spPr>
          <a:xfrm>
            <a:off y="4410075" x="931862"/>
            <a:ext cy="4179886" cx="5133975"/>
          </a:xfrm>
          <a:prstGeom prst="rect">
            <a:avLst/>
          </a:prstGeom>
          <a:noFill/>
          <a:ln>
            <a:noFill/>
          </a:ln>
        </p:spPr>
        <p:txBody>
          <a:bodyPr bIns="46500" rIns="93025" lIns="93025" tIns="465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584" name="Shape 584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585" name="Shape 585"/>
          <p:cNvSpPr txBox="1"/>
          <p:nvPr>
            <p:ph idx="12" type="sldNum"/>
          </p:nvPr>
        </p:nvSpPr>
        <p:spPr>
          <a:xfrm>
            <a:off y="8820150" x="3965575"/>
            <a:ext cy="463550" cx="3032124"/>
          </a:xfrm>
          <a:prstGeom prst="rect">
            <a:avLst/>
          </a:prstGeom>
          <a:noFill/>
          <a:ln>
            <a:noFill/>
          </a:ln>
        </p:spPr>
        <p:txBody>
          <a:bodyPr bIns="46500" rIns="93025" lIns="93025" tIns="46500" anchor="b" anchorCtr="0">
            <a:noAutofit/>
          </a:bodyPr>
          <a:lstStyle/>
          <a:p>
            <a:pPr algn="r" rtl="0" lvl="0" marR="0" indent="0" marL="0">
              <a:spcBef>
                <a:spcPts val="0"/>
              </a:spcBef>
              <a:buSzPct val="25000"/>
              <a:buNone/>
            </a:pPr>
            <a:r>
              <a:rPr lang="en-US"/>
              <a:t> </a:t>
            </a:r>
          </a:p>
        </p:txBody>
      </p:sp>
      <p:sp>
        <p:nvSpPr>
          <p:cNvPr id="586" name="Shape 586"/>
          <p:cNvSpPr/>
          <p:nvPr>
            <p:ph idx="2" type="sldImg"/>
          </p:nvPr>
        </p:nvSpPr>
        <p:spPr>
          <a:xfrm>
            <a:off y="695325" x="1177925"/>
            <a:ext cy="3481387" cx="464184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sp>
        <p:nvSpPr>
          <p:cNvPr id="587" name="Shape 587"/>
          <p:cNvSpPr txBox="1"/>
          <p:nvPr>
            <p:ph idx="1" type="body"/>
          </p:nvPr>
        </p:nvSpPr>
        <p:spPr>
          <a:xfrm>
            <a:off y="4410075" x="931862"/>
            <a:ext cy="4178300" cx="5133975"/>
          </a:xfrm>
          <a:prstGeom prst="rect">
            <a:avLst/>
          </a:prstGeom>
          <a:noFill/>
          <a:ln>
            <a:noFill/>
          </a:ln>
        </p:spPr>
        <p:txBody>
          <a:bodyPr bIns="46500" rIns="93025" lIns="93025" tIns="465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591" name="Shape 59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592" name="Shape 592"/>
          <p:cNvSpPr txBox="1"/>
          <p:nvPr>
            <p:ph idx="12" type="sldNum"/>
          </p:nvPr>
        </p:nvSpPr>
        <p:spPr>
          <a:xfrm>
            <a:off y="8820150" x="3965575"/>
            <a:ext cy="463550" cx="3032124"/>
          </a:xfrm>
          <a:prstGeom prst="rect">
            <a:avLst/>
          </a:prstGeom>
          <a:noFill/>
          <a:ln>
            <a:noFill/>
          </a:ln>
        </p:spPr>
        <p:txBody>
          <a:bodyPr bIns="46500" rIns="93025" lIns="93025" tIns="46500" anchor="b" anchorCtr="0">
            <a:noAutofit/>
          </a:bodyPr>
          <a:lstStyle/>
          <a:p>
            <a:pPr algn="r" rtl="0" lvl="0" marR="0" indent="0" marL="0">
              <a:spcBef>
                <a:spcPts val="0"/>
              </a:spcBef>
              <a:buSzPct val="25000"/>
              <a:buNone/>
            </a:pPr>
            <a:r>
              <a:rPr lang="en-US"/>
              <a:t> </a:t>
            </a:r>
          </a:p>
        </p:txBody>
      </p:sp>
      <p:sp>
        <p:nvSpPr>
          <p:cNvPr id="593" name="Shape 593"/>
          <p:cNvSpPr/>
          <p:nvPr>
            <p:ph idx="2" type="sldImg"/>
          </p:nvPr>
        </p:nvSpPr>
        <p:spPr>
          <a:xfrm>
            <a:off y="695325" x="1177925"/>
            <a:ext cy="3481387" cx="464184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sp>
        <p:nvSpPr>
          <p:cNvPr id="594" name="Shape 594"/>
          <p:cNvSpPr txBox="1"/>
          <p:nvPr>
            <p:ph idx="1" type="body"/>
          </p:nvPr>
        </p:nvSpPr>
        <p:spPr>
          <a:xfrm>
            <a:off y="4410075" x="931862"/>
            <a:ext cy="4178300" cx="5133975"/>
          </a:xfrm>
          <a:prstGeom prst="rect">
            <a:avLst/>
          </a:prstGeom>
          <a:noFill/>
          <a:ln>
            <a:noFill/>
          </a:ln>
        </p:spPr>
        <p:txBody>
          <a:bodyPr bIns="46500" rIns="93025" lIns="93025" tIns="465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598" name="Shape 59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599" name="Shape 599"/>
          <p:cNvSpPr txBox="1"/>
          <p:nvPr>
            <p:ph idx="12" type="sldNum"/>
          </p:nvPr>
        </p:nvSpPr>
        <p:spPr>
          <a:xfrm>
            <a:off y="8820150" x="3965575"/>
            <a:ext cy="463550" cx="3032124"/>
          </a:xfrm>
          <a:prstGeom prst="rect">
            <a:avLst/>
          </a:prstGeom>
          <a:noFill/>
          <a:ln>
            <a:noFill/>
          </a:ln>
        </p:spPr>
        <p:txBody>
          <a:bodyPr bIns="46500" rIns="93025" lIns="93025" tIns="46500" anchor="b" anchorCtr="0">
            <a:noAutofit/>
          </a:bodyPr>
          <a:lstStyle/>
          <a:p>
            <a:pPr algn="r" rtl="0" lvl="0" marR="0" indent="0" marL="0">
              <a:spcBef>
                <a:spcPts val="0"/>
              </a:spcBef>
              <a:buSzPct val="25000"/>
              <a:buNone/>
            </a:pPr>
            <a:r>
              <a:rPr lang="en-US"/>
              <a:t> </a:t>
            </a:r>
          </a:p>
        </p:txBody>
      </p:sp>
      <p:sp>
        <p:nvSpPr>
          <p:cNvPr id="600" name="Shape 600"/>
          <p:cNvSpPr/>
          <p:nvPr>
            <p:ph idx="2" type="sldImg"/>
          </p:nvPr>
        </p:nvSpPr>
        <p:spPr>
          <a:xfrm>
            <a:off y="695325" x="1177925"/>
            <a:ext cy="3481387" cx="464184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sp>
        <p:nvSpPr>
          <p:cNvPr id="601" name="Shape 601"/>
          <p:cNvSpPr txBox="1"/>
          <p:nvPr>
            <p:ph idx="1" type="body"/>
          </p:nvPr>
        </p:nvSpPr>
        <p:spPr>
          <a:xfrm>
            <a:off y="4410075" x="931862"/>
            <a:ext cy="4178300" cx="5133975"/>
          </a:xfrm>
          <a:prstGeom prst="rect">
            <a:avLst/>
          </a:prstGeom>
          <a:noFill/>
          <a:ln>
            <a:noFill/>
          </a:ln>
        </p:spPr>
        <p:txBody>
          <a:bodyPr bIns="46500" rIns="93025" lIns="93025" tIns="465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605" name="Shape 605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606" name="Shape 606"/>
          <p:cNvSpPr txBox="1"/>
          <p:nvPr>
            <p:ph idx="12" type="sldNum"/>
          </p:nvPr>
        </p:nvSpPr>
        <p:spPr>
          <a:xfrm>
            <a:off y="8820150" x="3965575"/>
            <a:ext cy="463550" cx="3032124"/>
          </a:xfrm>
          <a:prstGeom prst="rect">
            <a:avLst/>
          </a:prstGeom>
          <a:noFill/>
          <a:ln>
            <a:noFill/>
          </a:ln>
        </p:spPr>
        <p:txBody>
          <a:bodyPr bIns="46500" rIns="93025" lIns="93025" tIns="46500" anchor="b" anchorCtr="0">
            <a:noAutofit/>
          </a:bodyPr>
          <a:lstStyle/>
          <a:p>
            <a:pPr algn="r" rtl="0" lvl="0" marR="0" indent="0" marL="0">
              <a:spcBef>
                <a:spcPts val="0"/>
              </a:spcBef>
              <a:buSzPct val="25000"/>
              <a:buNone/>
            </a:pPr>
            <a:r>
              <a:rPr lang="en-US"/>
              <a:t> </a:t>
            </a:r>
          </a:p>
        </p:txBody>
      </p:sp>
      <p:sp>
        <p:nvSpPr>
          <p:cNvPr id="607" name="Shape 607"/>
          <p:cNvSpPr/>
          <p:nvPr>
            <p:ph idx="2" type="sldImg"/>
          </p:nvPr>
        </p:nvSpPr>
        <p:spPr>
          <a:xfrm>
            <a:off y="695325" x="1177925"/>
            <a:ext cy="3481387" cx="464184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sp>
        <p:nvSpPr>
          <p:cNvPr id="608" name="Shape 608"/>
          <p:cNvSpPr txBox="1"/>
          <p:nvPr>
            <p:ph idx="1" type="body"/>
          </p:nvPr>
        </p:nvSpPr>
        <p:spPr>
          <a:xfrm>
            <a:off y="4410075" x="931862"/>
            <a:ext cy="4178300" cx="5133975"/>
          </a:xfrm>
          <a:prstGeom prst="rect">
            <a:avLst/>
          </a:prstGeom>
          <a:noFill/>
          <a:ln>
            <a:noFill/>
          </a:ln>
        </p:spPr>
        <p:txBody>
          <a:bodyPr bIns="46500" rIns="93025" lIns="93025" tIns="465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612" name="Shape 61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613" name="Shape 613"/>
          <p:cNvSpPr txBox="1"/>
          <p:nvPr>
            <p:ph idx="12" type="sldNum"/>
          </p:nvPr>
        </p:nvSpPr>
        <p:spPr>
          <a:xfrm>
            <a:off y="8820150" x="3965575"/>
            <a:ext cy="463550" cx="3032124"/>
          </a:xfrm>
          <a:prstGeom prst="rect">
            <a:avLst/>
          </a:prstGeom>
          <a:noFill/>
          <a:ln>
            <a:noFill/>
          </a:ln>
        </p:spPr>
        <p:txBody>
          <a:bodyPr bIns="46500" rIns="93025" lIns="93025" tIns="46500" anchor="b" anchorCtr="0">
            <a:noAutofit/>
          </a:bodyPr>
          <a:lstStyle/>
          <a:p>
            <a:pPr algn="r" rtl="0" lvl="0" marR="0" indent="0" marL="0">
              <a:spcBef>
                <a:spcPts val="0"/>
              </a:spcBef>
              <a:buSzPct val="25000"/>
              <a:buNone/>
            </a:pPr>
            <a:r>
              <a:rPr lang="en-US"/>
              <a:t> </a:t>
            </a:r>
          </a:p>
        </p:txBody>
      </p:sp>
      <p:sp>
        <p:nvSpPr>
          <p:cNvPr id="614" name="Shape 614"/>
          <p:cNvSpPr/>
          <p:nvPr>
            <p:ph idx="2" type="sldImg"/>
          </p:nvPr>
        </p:nvSpPr>
        <p:spPr>
          <a:xfrm>
            <a:off y="695325" x="1177925"/>
            <a:ext cy="3481387" cx="464184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sp>
        <p:nvSpPr>
          <p:cNvPr id="615" name="Shape 615"/>
          <p:cNvSpPr txBox="1"/>
          <p:nvPr>
            <p:ph idx="1" type="body"/>
          </p:nvPr>
        </p:nvSpPr>
        <p:spPr>
          <a:xfrm>
            <a:off y="4410075" x="931862"/>
            <a:ext cy="4178300" cx="5133975"/>
          </a:xfrm>
          <a:prstGeom prst="rect">
            <a:avLst/>
          </a:prstGeom>
          <a:noFill/>
          <a:ln>
            <a:noFill/>
          </a:ln>
        </p:spPr>
        <p:txBody>
          <a:bodyPr bIns="46500" rIns="93025" lIns="93025" tIns="465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620" name="Shape 620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621" name="Shape 621"/>
          <p:cNvSpPr txBox="1"/>
          <p:nvPr>
            <p:ph idx="12" type="sldNum"/>
          </p:nvPr>
        </p:nvSpPr>
        <p:spPr>
          <a:xfrm>
            <a:off y="8820150" x="3965575"/>
            <a:ext cy="463550" cx="3032124"/>
          </a:xfrm>
          <a:prstGeom prst="rect">
            <a:avLst/>
          </a:prstGeom>
          <a:noFill/>
          <a:ln>
            <a:noFill/>
          </a:ln>
        </p:spPr>
        <p:txBody>
          <a:bodyPr bIns="46500" rIns="93025" lIns="93025" tIns="46500" anchor="b" anchorCtr="0">
            <a:noAutofit/>
          </a:bodyPr>
          <a:lstStyle/>
          <a:p>
            <a:pPr algn="r" rtl="0" lvl="0" marR="0" indent="0" marL="0">
              <a:spcBef>
                <a:spcPts val="0"/>
              </a:spcBef>
              <a:buSzPct val="25000"/>
              <a:buNone/>
            </a:pPr>
            <a:r>
              <a:rPr lang="en-US"/>
              <a:t> </a:t>
            </a:r>
          </a:p>
        </p:txBody>
      </p:sp>
      <p:sp>
        <p:nvSpPr>
          <p:cNvPr id="622" name="Shape 622"/>
          <p:cNvSpPr/>
          <p:nvPr>
            <p:ph idx="2" type="sldImg"/>
          </p:nvPr>
        </p:nvSpPr>
        <p:spPr>
          <a:xfrm>
            <a:off y="695325" x="1177925"/>
            <a:ext cy="3481387" cx="464184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sp>
        <p:nvSpPr>
          <p:cNvPr id="623" name="Shape 623"/>
          <p:cNvSpPr txBox="1"/>
          <p:nvPr>
            <p:ph idx="1" type="body"/>
          </p:nvPr>
        </p:nvSpPr>
        <p:spPr>
          <a:xfrm>
            <a:off y="4410075" x="931862"/>
            <a:ext cy="4178300" cx="5133975"/>
          </a:xfrm>
          <a:prstGeom prst="rect">
            <a:avLst/>
          </a:prstGeom>
          <a:noFill/>
          <a:ln>
            <a:noFill/>
          </a:ln>
        </p:spPr>
        <p:txBody>
          <a:bodyPr bIns="46500" rIns="93025" lIns="93025" tIns="465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627" name="Shape 62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628" name="Shape 628"/>
          <p:cNvSpPr txBox="1"/>
          <p:nvPr>
            <p:ph idx="12" type="sldNum"/>
          </p:nvPr>
        </p:nvSpPr>
        <p:spPr>
          <a:xfrm>
            <a:off y="8820150" x="3965575"/>
            <a:ext cy="463550" cx="3032124"/>
          </a:xfrm>
          <a:prstGeom prst="rect">
            <a:avLst/>
          </a:prstGeom>
          <a:noFill/>
          <a:ln>
            <a:noFill/>
          </a:ln>
        </p:spPr>
        <p:txBody>
          <a:bodyPr bIns="46500" rIns="93025" lIns="93025" tIns="46500" anchor="b" anchorCtr="0">
            <a:noAutofit/>
          </a:bodyPr>
          <a:lstStyle/>
          <a:p>
            <a:pPr algn="r" rtl="0" lvl="0" marR="0" indent="0" marL="0">
              <a:spcBef>
                <a:spcPts val="0"/>
              </a:spcBef>
              <a:buSzPct val="25000"/>
              <a:buNone/>
            </a:pPr>
            <a:r>
              <a:rPr lang="en-US"/>
              <a:t> </a:t>
            </a:r>
          </a:p>
        </p:txBody>
      </p:sp>
      <p:sp>
        <p:nvSpPr>
          <p:cNvPr id="629" name="Shape 629"/>
          <p:cNvSpPr/>
          <p:nvPr>
            <p:ph idx="2" type="sldImg"/>
          </p:nvPr>
        </p:nvSpPr>
        <p:spPr>
          <a:xfrm>
            <a:off y="695325" x="1177925"/>
            <a:ext cy="3481387" cx="464184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sp>
        <p:nvSpPr>
          <p:cNvPr id="630" name="Shape 630"/>
          <p:cNvSpPr txBox="1"/>
          <p:nvPr>
            <p:ph idx="1" type="body"/>
          </p:nvPr>
        </p:nvSpPr>
        <p:spPr>
          <a:xfrm>
            <a:off y="4410075" x="931862"/>
            <a:ext cy="4178300" cx="5133975"/>
          </a:xfrm>
          <a:prstGeom prst="rect">
            <a:avLst/>
          </a:prstGeom>
          <a:noFill/>
          <a:ln>
            <a:noFill/>
          </a:ln>
        </p:spPr>
        <p:txBody>
          <a:bodyPr bIns="46500" rIns="93025" lIns="93025" tIns="465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635" name="Shape 635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636" name="Shape 636"/>
          <p:cNvSpPr txBox="1"/>
          <p:nvPr>
            <p:ph idx="12" type="sldNum"/>
          </p:nvPr>
        </p:nvSpPr>
        <p:spPr>
          <a:xfrm>
            <a:off y="8820150" x="3965575"/>
            <a:ext cy="463550" cx="3032124"/>
          </a:xfrm>
          <a:prstGeom prst="rect">
            <a:avLst/>
          </a:prstGeom>
          <a:noFill/>
          <a:ln>
            <a:noFill/>
          </a:ln>
        </p:spPr>
        <p:txBody>
          <a:bodyPr bIns="46500" rIns="93025" lIns="93025" tIns="46500" anchor="b" anchorCtr="0">
            <a:noAutofit/>
          </a:bodyPr>
          <a:lstStyle/>
          <a:p>
            <a:pPr algn="r" rtl="0" lvl="0" marR="0" indent="0" marL="0">
              <a:spcBef>
                <a:spcPts val="0"/>
              </a:spcBef>
              <a:buSzPct val="25000"/>
              <a:buNone/>
            </a:pPr>
            <a:r>
              <a:rPr lang="en-US"/>
              <a:t> </a:t>
            </a:r>
          </a:p>
        </p:txBody>
      </p:sp>
      <p:sp>
        <p:nvSpPr>
          <p:cNvPr id="637" name="Shape 637"/>
          <p:cNvSpPr/>
          <p:nvPr>
            <p:ph idx="2" type="sldImg"/>
          </p:nvPr>
        </p:nvSpPr>
        <p:spPr>
          <a:xfrm>
            <a:off y="695325" x="1177925"/>
            <a:ext cy="3481387" cx="464184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sp>
        <p:nvSpPr>
          <p:cNvPr id="638" name="Shape 638"/>
          <p:cNvSpPr txBox="1"/>
          <p:nvPr>
            <p:ph idx="1" type="body"/>
          </p:nvPr>
        </p:nvSpPr>
        <p:spPr>
          <a:xfrm>
            <a:off y="4410075" x="931862"/>
            <a:ext cy="4178300" cx="5133975"/>
          </a:xfrm>
          <a:prstGeom prst="rect">
            <a:avLst/>
          </a:prstGeom>
          <a:noFill/>
          <a:ln>
            <a:noFill/>
          </a:ln>
        </p:spPr>
        <p:txBody>
          <a:bodyPr bIns="46500" rIns="93025" lIns="93025" tIns="465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642" name="Shape 64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643" name="Shape 643"/>
          <p:cNvSpPr txBox="1"/>
          <p:nvPr>
            <p:ph idx="12" type="sldNum"/>
          </p:nvPr>
        </p:nvSpPr>
        <p:spPr>
          <a:xfrm>
            <a:off y="8820150" x="3965575"/>
            <a:ext cy="463550" cx="3032124"/>
          </a:xfrm>
          <a:prstGeom prst="rect">
            <a:avLst/>
          </a:prstGeom>
          <a:noFill/>
          <a:ln>
            <a:noFill/>
          </a:ln>
        </p:spPr>
        <p:txBody>
          <a:bodyPr bIns="46500" rIns="93025" lIns="93025" tIns="46500" anchor="b" anchorCtr="0">
            <a:noAutofit/>
          </a:bodyPr>
          <a:lstStyle/>
          <a:p>
            <a:pPr algn="r" rtl="0" lvl="0" marR="0" indent="0" marL="0">
              <a:spcBef>
                <a:spcPts val="0"/>
              </a:spcBef>
              <a:buSzPct val="25000"/>
              <a:buNone/>
            </a:pPr>
            <a:r>
              <a:rPr lang="en-US"/>
              <a:t> </a:t>
            </a:r>
          </a:p>
        </p:txBody>
      </p:sp>
      <p:sp>
        <p:nvSpPr>
          <p:cNvPr id="644" name="Shape 644"/>
          <p:cNvSpPr/>
          <p:nvPr>
            <p:ph idx="2" type="sldImg"/>
          </p:nvPr>
        </p:nvSpPr>
        <p:spPr>
          <a:xfrm>
            <a:off y="695325" x="1177925"/>
            <a:ext cy="3481387" cx="464184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sp>
        <p:nvSpPr>
          <p:cNvPr id="645" name="Shape 645"/>
          <p:cNvSpPr txBox="1"/>
          <p:nvPr>
            <p:ph idx="1" type="body"/>
          </p:nvPr>
        </p:nvSpPr>
        <p:spPr>
          <a:xfrm>
            <a:off y="4410075" x="931862"/>
            <a:ext cy="4178300" cx="5133975"/>
          </a:xfrm>
          <a:prstGeom prst="rect">
            <a:avLst/>
          </a:prstGeom>
          <a:noFill/>
          <a:ln>
            <a:noFill/>
          </a:ln>
        </p:spPr>
        <p:txBody>
          <a:bodyPr bIns="46500" rIns="93025" lIns="93025" tIns="465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648" name="Shape 64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649" name="Shape 649"/>
          <p:cNvSpPr txBox="1"/>
          <p:nvPr>
            <p:ph idx="12" type="sldNum"/>
          </p:nvPr>
        </p:nvSpPr>
        <p:spPr>
          <a:xfrm>
            <a:off y="8820150" x="3965575"/>
            <a:ext cy="463550" cx="3032124"/>
          </a:xfrm>
          <a:prstGeom prst="rect">
            <a:avLst/>
          </a:prstGeom>
          <a:noFill/>
          <a:ln>
            <a:noFill/>
          </a:ln>
        </p:spPr>
        <p:txBody>
          <a:bodyPr bIns="46500" rIns="93025" lIns="93025" tIns="46500" anchor="b" anchorCtr="0">
            <a:noAutofit/>
          </a:bodyPr>
          <a:lstStyle/>
          <a:p>
            <a:pPr algn="r" rtl="0" lvl="0" marR="0" indent="0" marL="0">
              <a:spcBef>
                <a:spcPts val="0"/>
              </a:spcBef>
              <a:buSzPct val="25000"/>
              <a:buNone/>
            </a:pPr>
            <a:r>
              <a:rPr lang="en-US"/>
              <a:t> </a:t>
            </a:r>
          </a:p>
        </p:txBody>
      </p:sp>
      <p:sp>
        <p:nvSpPr>
          <p:cNvPr id="650" name="Shape 650"/>
          <p:cNvSpPr/>
          <p:nvPr>
            <p:ph idx="2" type="sldImg"/>
          </p:nvPr>
        </p:nvSpPr>
        <p:spPr>
          <a:xfrm>
            <a:off y="695325" x="1177925"/>
            <a:ext cy="3481387" cx="464184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sp>
        <p:nvSpPr>
          <p:cNvPr id="651" name="Shape 651"/>
          <p:cNvSpPr txBox="1"/>
          <p:nvPr>
            <p:ph idx="1" type="body"/>
          </p:nvPr>
        </p:nvSpPr>
        <p:spPr>
          <a:xfrm>
            <a:off y="4410075" x="931862"/>
            <a:ext cy="4178300" cx="5133975"/>
          </a:xfrm>
          <a:prstGeom prst="rect">
            <a:avLst/>
          </a:prstGeom>
          <a:noFill/>
          <a:ln>
            <a:noFill/>
          </a:ln>
        </p:spPr>
        <p:txBody>
          <a:bodyPr bIns="46500" rIns="93025" lIns="93025" tIns="465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05" name="Shape 105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06" name="Shape 106"/>
          <p:cNvSpPr txBox="1"/>
          <p:nvPr>
            <p:ph idx="12" type="sldNum"/>
          </p:nvPr>
        </p:nvSpPr>
        <p:spPr>
          <a:xfrm>
            <a:off y="8820150" x="3965575"/>
            <a:ext cy="463550" cx="3032124"/>
          </a:xfrm>
          <a:prstGeom prst="rect">
            <a:avLst/>
          </a:prstGeom>
          <a:noFill/>
          <a:ln>
            <a:noFill/>
          </a:ln>
        </p:spPr>
        <p:txBody>
          <a:bodyPr bIns="46500" rIns="93025" lIns="93025" tIns="46500" anchor="b" anchorCtr="0">
            <a:noAutofit/>
          </a:bodyPr>
          <a:lstStyle/>
          <a:p>
            <a:pPr algn="r" rtl="0" lvl="0" marR="0" indent="0" marL="0">
              <a:spcBef>
                <a:spcPts val="0"/>
              </a:spcBef>
              <a:buSzPct val="25000"/>
              <a:buNone/>
            </a:pPr>
            <a:r>
              <a:rPr lang="en-US"/>
              <a:t> </a:t>
            </a:r>
          </a:p>
        </p:txBody>
      </p:sp>
      <p:sp>
        <p:nvSpPr>
          <p:cNvPr id="107" name="Shape 107"/>
          <p:cNvSpPr/>
          <p:nvPr>
            <p:ph idx="2" type="sldImg"/>
          </p:nvPr>
        </p:nvSpPr>
        <p:spPr>
          <a:xfrm>
            <a:off y="695325" x="1177925"/>
            <a:ext cy="3481387" cx="464184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sp>
        <p:nvSpPr>
          <p:cNvPr id="108" name="Shape 108"/>
          <p:cNvSpPr txBox="1"/>
          <p:nvPr>
            <p:ph idx="1" type="body"/>
          </p:nvPr>
        </p:nvSpPr>
        <p:spPr>
          <a:xfrm>
            <a:off y="4410075" x="931862"/>
            <a:ext cy="4178300" cx="5133975"/>
          </a:xfrm>
          <a:prstGeom prst="rect">
            <a:avLst/>
          </a:prstGeom>
          <a:noFill/>
          <a:ln>
            <a:noFill/>
          </a:ln>
        </p:spPr>
        <p:txBody>
          <a:bodyPr bIns="46500" rIns="93025" lIns="93025" tIns="465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654" name="Shape 654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655" name="Shape 655"/>
          <p:cNvSpPr txBox="1"/>
          <p:nvPr>
            <p:ph idx="12" type="sldNum"/>
          </p:nvPr>
        </p:nvSpPr>
        <p:spPr>
          <a:xfrm>
            <a:off y="8820150" x="3965575"/>
            <a:ext cy="463550" cx="3032124"/>
          </a:xfrm>
          <a:prstGeom prst="rect">
            <a:avLst/>
          </a:prstGeom>
          <a:noFill/>
          <a:ln>
            <a:noFill/>
          </a:ln>
        </p:spPr>
        <p:txBody>
          <a:bodyPr bIns="46500" rIns="93025" lIns="93025" tIns="46500" anchor="b" anchorCtr="0">
            <a:noAutofit/>
          </a:bodyPr>
          <a:lstStyle/>
          <a:p>
            <a:pPr algn="r" rtl="0" lvl="0" marR="0" indent="0" marL="0">
              <a:spcBef>
                <a:spcPts val="0"/>
              </a:spcBef>
              <a:buSzPct val="25000"/>
              <a:buNone/>
            </a:pPr>
            <a:r>
              <a:rPr lang="en-US"/>
              <a:t> </a:t>
            </a:r>
          </a:p>
        </p:txBody>
      </p:sp>
      <p:sp>
        <p:nvSpPr>
          <p:cNvPr id="656" name="Shape 656"/>
          <p:cNvSpPr/>
          <p:nvPr>
            <p:ph idx="2" type="sldImg"/>
          </p:nvPr>
        </p:nvSpPr>
        <p:spPr>
          <a:xfrm>
            <a:off y="695325" x="1177925"/>
            <a:ext cy="3481387" cx="464184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sp>
        <p:nvSpPr>
          <p:cNvPr id="657" name="Shape 657"/>
          <p:cNvSpPr txBox="1"/>
          <p:nvPr>
            <p:ph idx="1" type="body"/>
          </p:nvPr>
        </p:nvSpPr>
        <p:spPr>
          <a:xfrm>
            <a:off y="4410075" x="931862"/>
            <a:ext cy="4178300" cx="5133975"/>
          </a:xfrm>
          <a:prstGeom prst="rect">
            <a:avLst/>
          </a:prstGeom>
          <a:noFill/>
          <a:ln>
            <a:noFill/>
          </a:ln>
        </p:spPr>
        <p:txBody>
          <a:bodyPr bIns="46500" rIns="93025" lIns="93025" tIns="465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661" name="Shape 66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662" name="Shape 662"/>
          <p:cNvSpPr txBox="1"/>
          <p:nvPr>
            <p:ph idx="12" type="sldNum"/>
          </p:nvPr>
        </p:nvSpPr>
        <p:spPr>
          <a:xfrm>
            <a:off y="8820150" x="3965575"/>
            <a:ext cy="463550" cx="3032124"/>
          </a:xfrm>
          <a:prstGeom prst="rect">
            <a:avLst/>
          </a:prstGeom>
          <a:noFill/>
          <a:ln>
            <a:noFill/>
          </a:ln>
        </p:spPr>
        <p:txBody>
          <a:bodyPr bIns="46500" rIns="93025" lIns="93025" tIns="46500" anchor="b" anchorCtr="0">
            <a:noAutofit/>
          </a:bodyPr>
          <a:lstStyle/>
          <a:p>
            <a:pPr algn="r" rtl="0" lvl="0" marR="0" indent="0" marL="0">
              <a:spcBef>
                <a:spcPts val="0"/>
              </a:spcBef>
              <a:buSzPct val="25000"/>
              <a:buNone/>
            </a:pPr>
            <a:r>
              <a:rPr lang="en-US"/>
              <a:t> </a:t>
            </a:r>
          </a:p>
        </p:txBody>
      </p:sp>
      <p:sp>
        <p:nvSpPr>
          <p:cNvPr id="663" name="Shape 663"/>
          <p:cNvSpPr/>
          <p:nvPr>
            <p:ph idx="2" type="sldImg"/>
          </p:nvPr>
        </p:nvSpPr>
        <p:spPr>
          <a:xfrm>
            <a:off y="695325" x="1177925"/>
            <a:ext cy="3481387" cx="464184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sp>
        <p:nvSpPr>
          <p:cNvPr id="664" name="Shape 664"/>
          <p:cNvSpPr txBox="1"/>
          <p:nvPr>
            <p:ph idx="1" type="body"/>
          </p:nvPr>
        </p:nvSpPr>
        <p:spPr>
          <a:xfrm>
            <a:off y="4410075" x="931862"/>
            <a:ext cy="4178300" cx="5133975"/>
          </a:xfrm>
          <a:prstGeom prst="rect">
            <a:avLst/>
          </a:prstGeom>
          <a:noFill/>
          <a:ln>
            <a:noFill/>
          </a:ln>
        </p:spPr>
        <p:txBody>
          <a:bodyPr bIns="46500" rIns="93025" lIns="93025" tIns="465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668" name="Shape 66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669" name="Shape 669"/>
          <p:cNvSpPr txBox="1"/>
          <p:nvPr>
            <p:ph idx="12" type="sldNum"/>
          </p:nvPr>
        </p:nvSpPr>
        <p:spPr>
          <a:xfrm>
            <a:off y="8820150" x="3965575"/>
            <a:ext cy="463550" cx="3032124"/>
          </a:xfrm>
          <a:prstGeom prst="rect">
            <a:avLst/>
          </a:prstGeom>
          <a:noFill/>
          <a:ln>
            <a:noFill/>
          </a:ln>
        </p:spPr>
        <p:txBody>
          <a:bodyPr bIns="46500" rIns="93025" lIns="93025" tIns="46500" anchor="b" anchorCtr="0">
            <a:noAutofit/>
          </a:bodyPr>
          <a:lstStyle/>
          <a:p>
            <a:pPr algn="r" rtl="0" lvl="0" marR="0" indent="0" marL="0">
              <a:spcBef>
                <a:spcPts val="0"/>
              </a:spcBef>
              <a:buSzPct val="25000"/>
              <a:buNone/>
            </a:pPr>
            <a:r>
              <a:rPr lang="en-US"/>
              <a:t> </a:t>
            </a:r>
          </a:p>
        </p:txBody>
      </p:sp>
      <p:sp>
        <p:nvSpPr>
          <p:cNvPr id="670" name="Shape 670"/>
          <p:cNvSpPr/>
          <p:nvPr>
            <p:ph idx="2" type="sldImg"/>
          </p:nvPr>
        </p:nvSpPr>
        <p:spPr>
          <a:xfrm>
            <a:off y="695325" x="1177925"/>
            <a:ext cy="3481387" cx="464184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sp>
        <p:nvSpPr>
          <p:cNvPr id="671" name="Shape 671"/>
          <p:cNvSpPr txBox="1"/>
          <p:nvPr>
            <p:ph idx="1" type="body"/>
          </p:nvPr>
        </p:nvSpPr>
        <p:spPr>
          <a:xfrm>
            <a:off y="4410075" x="931862"/>
            <a:ext cy="4178300" cx="5133975"/>
          </a:xfrm>
          <a:prstGeom prst="rect">
            <a:avLst/>
          </a:prstGeom>
          <a:noFill/>
          <a:ln>
            <a:noFill/>
          </a:ln>
        </p:spPr>
        <p:txBody>
          <a:bodyPr bIns="46500" rIns="93025" lIns="93025" tIns="465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675" name="Shape 675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676" name="Shape 676"/>
          <p:cNvSpPr txBox="1"/>
          <p:nvPr>
            <p:ph idx="12" type="sldNum"/>
          </p:nvPr>
        </p:nvSpPr>
        <p:spPr>
          <a:xfrm>
            <a:off y="8820150" x="3965575"/>
            <a:ext cy="463550" cx="3032124"/>
          </a:xfrm>
          <a:prstGeom prst="rect">
            <a:avLst/>
          </a:prstGeom>
          <a:noFill/>
          <a:ln>
            <a:noFill/>
          </a:ln>
        </p:spPr>
        <p:txBody>
          <a:bodyPr bIns="46500" rIns="93025" lIns="93025" tIns="46500" anchor="b" anchorCtr="0">
            <a:noAutofit/>
          </a:bodyPr>
          <a:lstStyle/>
          <a:p>
            <a:pPr algn="r" rtl="0" lvl="0" marR="0" indent="0" marL="0">
              <a:spcBef>
                <a:spcPts val="0"/>
              </a:spcBef>
              <a:buSzPct val="25000"/>
              <a:buNone/>
            </a:pPr>
            <a:r>
              <a:rPr lang="en-US"/>
              <a:t> </a:t>
            </a:r>
          </a:p>
        </p:txBody>
      </p:sp>
      <p:sp>
        <p:nvSpPr>
          <p:cNvPr id="677" name="Shape 677"/>
          <p:cNvSpPr/>
          <p:nvPr>
            <p:ph idx="2" type="sldImg"/>
          </p:nvPr>
        </p:nvSpPr>
        <p:spPr>
          <a:xfrm>
            <a:off y="695325" x="1177925"/>
            <a:ext cy="3481387" cx="464184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sp>
        <p:nvSpPr>
          <p:cNvPr id="678" name="Shape 678"/>
          <p:cNvSpPr txBox="1"/>
          <p:nvPr>
            <p:ph idx="1" type="body"/>
          </p:nvPr>
        </p:nvSpPr>
        <p:spPr>
          <a:xfrm>
            <a:off y="4410075" x="931862"/>
            <a:ext cy="4178300" cx="5133975"/>
          </a:xfrm>
          <a:prstGeom prst="rect">
            <a:avLst/>
          </a:prstGeom>
          <a:noFill/>
          <a:ln>
            <a:noFill/>
          </a:ln>
        </p:spPr>
        <p:txBody>
          <a:bodyPr bIns="46500" rIns="93025" lIns="93025" tIns="465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682" name="Shape 68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683" name="Shape 683"/>
          <p:cNvSpPr txBox="1"/>
          <p:nvPr>
            <p:ph idx="12" type="sldNum"/>
          </p:nvPr>
        </p:nvSpPr>
        <p:spPr>
          <a:xfrm>
            <a:off y="8820150" x="3965575"/>
            <a:ext cy="463550" cx="3032124"/>
          </a:xfrm>
          <a:prstGeom prst="rect">
            <a:avLst/>
          </a:prstGeom>
          <a:noFill/>
          <a:ln>
            <a:noFill/>
          </a:ln>
        </p:spPr>
        <p:txBody>
          <a:bodyPr bIns="46500" rIns="93025" lIns="93025" tIns="46500" anchor="b" anchorCtr="0">
            <a:noAutofit/>
          </a:bodyPr>
          <a:lstStyle/>
          <a:p>
            <a:pPr algn="r" rtl="0" lvl="0" marR="0" indent="0" marL="0">
              <a:spcBef>
                <a:spcPts val="0"/>
              </a:spcBef>
              <a:buSzPct val="25000"/>
              <a:buNone/>
            </a:pPr>
            <a:r>
              <a:rPr lang="en-US"/>
              <a:t> </a:t>
            </a:r>
          </a:p>
        </p:txBody>
      </p:sp>
      <p:sp>
        <p:nvSpPr>
          <p:cNvPr id="684" name="Shape 684"/>
          <p:cNvSpPr/>
          <p:nvPr>
            <p:ph idx="2" type="sldImg"/>
          </p:nvPr>
        </p:nvSpPr>
        <p:spPr>
          <a:xfrm>
            <a:off y="695325" x="1177925"/>
            <a:ext cy="3481387" cx="464184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sp>
        <p:nvSpPr>
          <p:cNvPr id="685" name="Shape 685"/>
          <p:cNvSpPr txBox="1"/>
          <p:nvPr>
            <p:ph idx="1" type="body"/>
          </p:nvPr>
        </p:nvSpPr>
        <p:spPr>
          <a:xfrm>
            <a:off y="4410075" x="931862"/>
            <a:ext cy="4178300" cx="5133975"/>
          </a:xfrm>
          <a:prstGeom prst="rect">
            <a:avLst/>
          </a:prstGeom>
          <a:noFill/>
          <a:ln>
            <a:noFill/>
          </a:ln>
        </p:spPr>
        <p:txBody>
          <a:bodyPr bIns="46500" rIns="93025" lIns="93025" tIns="465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689" name="Shape 689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690" name="Shape 690"/>
          <p:cNvSpPr txBox="1"/>
          <p:nvPr>
            <p:ph idx="12" type="sldNum"/>
          </p:nvPr>
        </p:nvSpPr>
        <p:spPr>
          <a:xfrm>
            <a:off y="8820150" x="3965575"/>
            <a:ext cy="463550" cx="3032124"/>
          </a:xfrm>
          <a:prstGeom prst="rect">
            <a:avLst/>
          </a:prstGeom>
          <a:noFill/>
          <a:ln>
            <a:noFill/>
          </a:ln>
        </p:spPr>
        <p:txBody>
          <a:bodyPr bIns="46500" rIns="93025" lIns="93025" tIns="46500" anchor="b" anchorCtr="0">
            <a:noAutofit/>
          </a:bodyPr>
          <a:lstStyle/>
          <a:p>
            <a:pPr algn="r" rtl="0" lvl="0" marR="0" indent="0" marL="0">
              <a:spcBef>
                <a:spcPts val="0"/>
              </a:spcBef>
              <a:buSzPct val="25000"/>
              <a:buNone/>
            </a:pPr>
            <a:r>
              <a:rPr lang="en-US"/>
              <a:t> </a:t>
            </a:r>
          </a:p>
        </p:txBody>
      </p:sp>
      <p:sp>
        <p:nvSpPr>
          <p:cNvPr id="691" name="Shape 691"/>
          <p:cNvSpPr/>
          <p:nvPr>
            <p:ph idx="2" type="sldImg"/>
          </p:nvPr>
        </p:nvSpPr>
        <p:spPr>
          <a:xfrm>
            <a:off y="695325" x="1177925"/>
            <a:ext cy="3481387" cx="464184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sp>
        <p:nvSpPr>
          <p:cNvPr id="692" name="Shape 692"/>
          <p:cNvSpPr txBox="1"/>
          <p:nvPr>
            <p:ph idx="1" type="body"/>
          </p:nvPr>
        </p:nvSpPr>
        <p:spPr>
          <a:xfrm>
            <a:off y="4410075" x="931862"/>
            <a:ext cy="4178300" cx="5133975"/>
          </a:xfrm>
          <a:prstGeom prst="rect">
            <a:avLst/>
          </a:prstGeom>
          <a:noFill/>
          <a:ln>
            <a:noFill/>
          </a:ln>
        </p:spPr>
        <p:txBody>
          <a:bodyPr bIns="46500" rIns="93025" lIns="93025" tIns="465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696" name="Shape 696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697" name="Shape 697"/>
          <p:cNvSpPr txBox="1"/>
          <p:nvPr>
            <p:ph idx="12" type="sldNum"/>
          </p:nvPr>
        </p:nvSpPr>
        <p:spPr>
          <a:xfrm>
            <a:off y="8820150" x="3965575"/>
            <a:ext cy="463550" cx="3032124"/>
          </a:xfrm>
          <a:prstGeom prst="rect">
            <a:avLst/>
          </a:prstGeom>
          <a:noFill/>
          <a:ln>
            <a:noFill/>
          </a:ln>
        </p:spPr>
        <p:txBody>
          <a:bodyPr bIns="46500" rIns="93025" lIns="93025" tIns="46500" anchor="b" anchorCtr="0">
            <a:noAutofit/>
          </a:bodyPr>
          <a:lstStyle/>
          <a:p>
            <a:pPr algn="r" rtl="0" lvl="0" marR="0" indent="0" marL="0">
              <a:spcBef>
                <a:spcPts val="0"/>
              </a:spcBef>
              <a:buSzPct val="25000"/>
              <a:buNone/>
            </a:pPr>
            <a:r>
              <a:rPr lang="en-US"/>
              <a:t> </a:t>
            </a:r>
          </a:p>
        </p:txBody>
      </p:sp>
      <p:sp>
        <p:nvSpPr>
          <p:cNvPr id="698" name="Shape 698"/>
          <p:cNvSpPr/>
          <p:nvPr>
            <p:ph idx="2" type="sldImg"/>
          </p:nvPr>
        </p:nvSpPr>
        <p:spPr>
          <a:xfrm>
            <a:off y="695325" x="1177925"/>
            <a:ext cy="3481387" cx="464184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sp>
        <p:nvSpPr>
          <p:cNvPr id="699" name="Shape 699"/>
          <p:cNvSpPr txBox="1"/>
          <p:nvPr>
            <p:ph idx="1" type="body"/>
          </p:nvPr>
        </p:nvSpPr>
        <p:spPr>
          <a:xfrm>
            <a:off y="4410075" x="931862"/>
            <a:ext cy="4178300" cx="5133975"/>
          </a:xfrm>
          <a:prstGeom prst="rect">
            <a:avLst/>
          </a:prstGeom>
          <a:noFill/>
          <a:ln>
            <a:noFill/>
          </a:ln>
        </p:spPr>
        <p:txBody>
          <a:bodyPr bIns="46500" rIns="93025" lIns="93025" tIns="465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703" name="Shape 703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704" name="Shape 704"/>
          <p:cNvSpPr txBox="1"/>
          <p:nvPr>
            <p:ph idx="12" type="sldNum"/>
          </p:nvPr>
        </p:nvSpPr>
        <p:spPr>
          <a:xfrm>
            <a:off y="8820150" x="3965575"/>
            <a:ext cy="463550" cx="3032124"/>
          </a:xfrm>
          <a:prstGeom prst="rect">
            <a:avLst/>
          </a:prstGeom>
          <a:noFill/>
          <a:ln>
            <a:noFill/>
          </a:ln>
        </p:spPr>
        <p:txBody>
          <a:bodyPr bIns="46500" rIns="93025" lIns="93025" tIns="46500" anchor="b" anchorCtr="0">
            <a:noAutofit/>
          </a:bodyPr>
          <a:lstStyle/>
          <a:p>
            <a:pPr algn="r" rtl="0" lvl="0" marR="0" indent="0" marL="0">
              <a:spcBef>
                <a:spcPts val="0"/>
              </a:spcBef>
              <a:buSzPct val="25000"/>
              <a:buNone/>
            </a:pPr>
            <a:r>
              <a:rPr lang="en-US"/>
              <a:t> </a:t>
            </a:r>
          </a:p>
        </p:txBody>
      </p:sp>
      <p:sp>
        <p:nvSpPr>
          <p:cNvPr id="705" name="Shape 705"/>
          <p:cNvSpPr/>
          <p:nvPr>
            <p:ph idx="2" type="sldImg"/>
          </p:nvPr>
        </p:nvSpPr>
        <p:spPr>
          <a:xfrm>
            <a:off y="695325" x="1177925"/>
            <a:ext cy="3481387" cx="464184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sp>
        <p:nvSpPr>
          <p:cNvPr id="706" name="Shape 706"/>
          <p:cNvSpPr txBox="1"/>
          <p:nvPr>
            <p:ph idx="1" type="body"/>
          </p:nvPr>
        </p:nvSpPr>
        <p:spPr>
          <a:xfrm>
            <a:off y="4410075" x="931862"/>
            <a:ext cy="4178300" cx="5133975"/>
          </a:xfrm>
          <a:prstGeom prst="rect">
            <a:avLst/>
          </a:prstGeom>
          <a:noFill/>
          <a:ln>
            <a:noFill/>
          </a:ln>
        </p:spPr>
        <p:txBody>
          <a:bodyPr bIns="46500" rIns="93025" lIns="93025" tIns="465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710" name="Shape 710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711" name="Shape 711"/>
          <p:cNvSpPr txBox="1"/>
          <p:nvPr>
            <p:ph idx="12" type="sldNum"/>
          </p:nvPr>
        </p:nvSpPr>
        <p:spPr>
          <a:xfrm>
            <a:off y="8820150" x="3965575"/>
            <a:ext cy="463550" cx="3032124"/>
          </a:xfrm>
          <a:prstGeom prst="rect">
            <a:avLst/>
          </a:prstGeom>
          <a:noFill/>
          <a:ln>
            <a:noFill/>
          </a:ln>
        </p:spPr>
        <p:txBody>
          <a:bodyPr bIns="46500" rIns="93025" lIns="93025" tIns="46500" anchor="b" anchorCtr="0">
            <a:noAutofit/>
          </a:bodyPr>
          <a:lstStyle/>
          <a:p>
            <a:pPr algn="r" rtl="0" lvl="0" marR="0" indent="0" marL="0">
              <a:spcBef>
                <a:spcPts val="0"/>
              </a:spcBef>
              <a:buSzPct val="25000"/>
              <a:buNone/>
            </a:pPr>
            <a:r>
              <a:rPr lang="en-US"/>
              <a:t> </a:t>
            </a:r>
          </a:p>
        </p:txBody>
      </p:sp>
      <p:sp>
        <p:nvSpPr>
          <p:cNvPr id="712" name="Shape 712"/>
          <p:cNvSpPr/>
          <p:nvPr>
            <p:ph idx="2" type="sldImg"/>
          </p:nvPr>
        </p:nvSpPr>
        <p:spPr>
          <a:xfrm>
            <a:off y="695325" x="1177925"/>
            <a:ext cy="3481387" cx="464184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sp>
        <p:nvSpPr>
          <p:cNvPr id="713" name="Shape 713"/>
          <p:cNvSpPr txBox="1"/>
          <p:nvPr>
            <p:ph idx="1" type="body"/>
          </p:nvPr>
        </p:nvSpPr>
        <p:spPr>
          <a:xfrm>
            <a:off y="4410075" x="931862"/>
            <a:ext cy="4178300" cx="5133975"/>
          </a:xfrm>
          <a:prstGeom prst="rect">
            <a:avLst/>
          </a:prstGeom>
          <a:noFill/>
          <a:ln>
            <a:noFill/>
          </a:ln>
        </p:spPr>
        <p:txBody>
          <a:bodyPr bIns="46500" rIns="93025" lIns="93025" tIns="465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717" name="Shape 71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718" name="Shape 718"/>
          <p:cNvSpPr txBox="1"/>
          <p:nvPr>
            <p:ph idx="12" type="sldNum"/>
          </p:nvPr>
        </p:nvSpPr>
        <p:spPr>
          <a:xfrm>
            <a:off y="8820150" x="3965575"/>
            <a:ext cy="463550" cx="3032124"/>
          </a:xfrm>
          <a:prstGeom prst="rect">
            <a:avLst/>
          </a:prstGeom>
          <a:noFill/>
          <a:ln>
            <a:noFill/>
          </a:ln>
        </p:spPr>
        <p:txBody>
          <a:bodyPr bIns="46500" rIns="93025" lIns="93025" tIns="46500" anchor="b" anchorCtr="0">
            <a:noAutofit/>
          </a:bodyPr>
          <a:lstStyle/>
          <a:p>
            <a:pPr algn="r" rtl="0" lvl="0" marR="0" indent="0" marL="0">
              <a:spcBef>
                <a:spcPts val="0"/>
              </a:spcBef>
              <a:buSzPct val="25000"/>
              <a:buNone/>
            </a:pPr>
            <a:r>
              <a:rPr lang="en-US"/>
              <a:t> </a:t>
            </a:r>
          </a:p>
        </p:txBody>
      </p:sp>
      <p:sp>
        <p:nvSpPr>
          <p:cNvPr id="719" name="Shape 719"/>
          <p:cNvSpPr/>
          <p:nvPr>
            <p:ph idx="2" type="sldImg"/>
          </p:nvPr>
        </p:nvSpPr>
        <p:spPr>
          <a:xfrm>
            <a:off y="695325" x="1177925"/>
            <a:ext cy="3481387" cx="464184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sp>
        <p:nvSpPr>
          <p:cNvPr id="720" name="Shape 720"/>
          <p:cNvSpPr txBox="1"/>
          <p:nvPr>
            <p:ph idx="1" type="body"/>
          </p:nvPr>
        </p:nvSpPr>
        <p:spPr>
          <a:xfrm>
            <a:off y="4410075" x="931862"/>
            <a:ext cy="4178300" cx="5133975"/>
          </a:xfrm>
          <a:prstGeom prst="rect">
            <a:avLst/>
          </a:prstGeom>
          <a:noFill/>
          <a:ln>
            <a:noFill/>
          </a:ln>
        </p:spPr>
        <p:txBody>
          <a:bodyPr bIns="46500" rIns="93025" lIns="93025" tIns="465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12" name="Shape 11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13" name="Shape 113"/>
          <p:cNvSpPr txBox="1"/>
          <p:nvPr>
            <p:ph idx="12" type="sldNum"/>
          </p:nvPr>
        </p:nvSpPr>
        <p:spPr>
          <a:xfrm>
            <a:off y="8820150" x="3965575"/>
            <a:ext cy="463550" cx="3032124"/>
          </a:xfrm>
          <a:prstGeom prst="rect">
            <a:avLst/>
          </a:prstGeom>
          <a:noFill/>
          <a:ln>
            <a:noFill/>
          </a:ln>
        </p:spPr>
        <p:txBody>
          <a:bodyPr bIns="46500" rIns="93025" lIns="93025" tIns="46500" anchor="b" anchorCtr="0">
            <a:noAutofit/>
          </a:bodyPr>
          <a:lstStyle/>
          <a:p>
            <a:pPr algn="r" rtl="0" lvl="0" marR="0" indent="0" marL="0">
              <a:spcBef>
                <a:spcPts val="0"/>
              </a:spcBef>
              <a:buSzPct val="25000"/>
              <a:buNone/>
            </a:pPr>
            <a:r>
              <a:rPr lang="en-US"/>
              <a:t> </a:t>
            </a:r>
          </a:p>
        </p:txBody>
      </p:sp>
      <p:sp>
        <p:nvSpPr>
          <p:cNvPr id="114" name="Shape 114"/>
          <p:cNvSpPr/>
          <p:nvPr>
            <p:ph idx="2" type="sldImg"/>
          </p:nvPr>
        </p:nvSpPr>
        <p:spPr>
          <a:xfrm>
            <a:off y="695325" x="1177925"/>
            <a:ext cy="3481387" cx="464184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sp>
        <p:nvSpPr>
          <p:cNvPr id="115" name="Shape 115"/>
          <p:cNvSpPr txBox="1"/>
          <p:nvPr>
            <p:ph idx="1" type="body"/>
          </p:nvPr>
        </p:nvSpPr>
        <p:spPr>
          <a:xfrm>
            <a:off y="4410075" x="931862"/>
            <a:ext cy="4178300" cx="5133975"/>
          </a:xfrm>
          <a:prstGeom prst="rect">
            <a:avLst/>
          </a:prstGeom>
          <a:noFill/>
          <a:ln>
            <a:noFill/>
          </a:ln>
        </p:spPr>
        <p:txBody>
          <a:bodyPr bIns="46500" rIns="93025" lIns="93025" tIns="465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724" name="Shape 724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725" name="Shape 725"/>
          <p:cNvSpPr txBox="1"/>
          <p:nvPr>
            <p:ph idx="12" type="sldNum"/>
          </p:nvPr>
        </p:nvSpPr>
        <p:spPr>
          <a:xfrm>
            <a:off y="8820150" x="3965575"/>
            <a:ext cy="463550" cx="3032124"/>
          </a:xfrm>
          <a:prstGeom prst="rect">
            <a:avLst/>
          </a:prstGeom>
          <a:noFill/>
          <a:ln>
            <a:noFill/>
          </a:ln>
        </p:spPr>
        <p:txBody>
          <a:bodyPr bIns="46500" rIns="93025" lIns="93025" tIns="46500" anchor="b" anchorCtr="0">
            <a:noAutofit/>
          </a:bodyPr>
          <a:lstStyle/>
          <a:p>
            <a:pPr algn="r" rtl="0" lvl="0" marR="0" indent="0" marL="0">
              <a:spcBef>
                <a:spcPts val="0"/>
              </a:spcBef>
              <a:buSzPct val="25000"/>
              <a:buNone/>
            </a:pPr>
            <a:r>
              <a:rPr lang="en-US"/>
              <a:t> </a:t>
            </a:r>
          </a:p>
        </p:txBody>
      </p:sp>
      <p:sp>
        <p:nvSpPr>
          <p:cNvPr id="726" name="Shape 726"/>
          <p:cNvSpPr/>
          <p:nvPr>
            <p:ph idx="2" type="sldImg"/>
          </p:nvPr>
        </p:nvSpPr>
        <p:spPr>
          <a:xfrm>
            <a:off y="695325" x="1177925"/>
            <a:ext cy="3481387" cx="464184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sp>
        <p:nvSpPr>
          <p:cNvPr id="727" name="Shape 727"/>
          <p:cNvSpPr txBox="1"/>
          <p:nvPr>
            <p:ph idx="1" type="body"/>
          </p:nvPr>
        </p:nvSpPr>
        <p:spPr>
          <a:xfrm>
            <a:off y="4410075" x="931862"/>
            <a:ext cy="4178300" cx="5133975"/>
          </a:xfrm>
          <a:prstGeom prst="rect">
            <a:avLst/>
          </a:prstGeom>
          <a:noFill/>
          <a:ln>
            <a:noFill/>
          </a:ln>
        </p:spPr>
        <p:txBody>
          <a:bodyPr bIns="46500" rIns="93025" lIns="93025" tIns="465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731" name="Shape 73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732" name="Shape 732"/>
          <p:cNvSpPr txBox="1"/>
          <p:nvPr>
            <p:ph idx="12" type="sldNum"/>
          </p:nvPr>
        </p:nvSpPr>
        <p:spPr>
          <a:xfrm>
            <a:off y="8820150" x="3965575"/>
            <a:ext cy="463550" cx="3032124"/>
          </a:xfrm>
          <a:prstGeom prst="rect">
            <a:avLst/>
          </a:prstGeom>
          <a:noFill/>
          <a:ln>
            <a:noFill/>
          </a:ln>
        </p:spPr>
        <p:txBody>
          <a:bodyPr bIns="46500" rIns="93025" lIns="93025" tIns="46500" anchor="b" anchorCtr="0">
            <a:noAutofit/>
          </a:bodyPr>
          <a:lstStyle/>
          <a:p>
            <a:pPr algn="r" rtl="0" lvl="0" marR="0" indent="0" marL="0">
              <a:spcBef>
                <a:spcPts val="0"/>
              </a:spcBef>
              <a:buSzPct val="25000"/>
              <a:buNone/>
            </a:pPr>
            <a:r>
              <a:rPr lang="en-US"/>
              <a:t> </a:t>
            </a:r>
          </a:p>
        </p:txBody>
      </p:sp>
      <p:sp>
        <p:nvSpPr>
          <p:cNvPr id="733" name="Shape 733"/>
          <p:cNvSpPr/>
          <p:nvPr>
            <p:ph idx="2" type="sldImg"/>
          </p:nvPr>
        </p:nvSpPr>
        <p:spPr>
          <a:xfrm>
            <a:off y="695325" x="1177925"/>
            <a:ext cy="3481387" cx="464184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sp>
        <p:nvSpPr>
          <p:cNvPr id="734" name="Shape 734"/>
          <p:cNvSpPr txBox="1"/>
          <p:nvPr>
            <p:ph idx="1" type="body"/>
          </p:nvPr>
        </p:nvSpPr>
        <p:spPr>
          <a:xfrm>
            <a:off y="4410075" x="931862"/>
            <a:ext cy="4178300" cx="5133975"/>
          </a:xfrm>
          <a:prstGeom prst="rect">
            <a:avLst/>
          </a:prstGeom>
          <a:noFill/>
          <a:ln>
            <a:noFill/>
          </a:ln>
        </p:spPr>
        <p:txBody>
          <a:bodyPr bIns="46500" rIns="93025" lIns="93025" tIns="465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738" name="Shape 73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739" name="Shape 739"/>
          <p:cNvSpPr txBox="1"/>
          <p:nvPr>
            <p:ph idx="12" type="sldNum"/>
          </p:nvPr>
        </p:nvSpPr>
        <p:spPr>
          <a:xfrm>
            <a:off y="8820150" x="3965575"/>
            <a:ext cy="463550" cx="3032124"/>
          </a:xfrm>
          <a:prstGeom prst="rect">
            <a:avLst/>
          </a:prstGeom>
          <a:noFill/>
          <a:ln>
            <a:noFill/>
          </a:ln>
        </p:spPr>
        <p:txBody>
          <a:bodyPr bIns="46500" rIns="93025" lIns="93025" tIns="46500" anchor="b" anchorCtr="0">
            <a:noAutofit/>
          </a:bodyPr>
          <a:lstStyle/>
          <a:p>
            <a:pPr algn="r" rtl="0" lvl="0" marR="0" indent="0" marL="0">
              <a:spcBef>
                <a:spcPts val="0"/>
              </a:spcBef>
              <a:buSzPct val="25000"/>
              <a:buNone/>
            </a:pPr>
            <a:r>
              <a:rPr lang="en-US"/>
              <a:t> </a:t>
            </a:r>
          </a:p>
        </p:txBody>
      </p:sp>
      <p:sp>
        <p:nvSpPr>
          <p:cNvPr id="740" name="Shape 740"/>
          <p:cNvSpPr/>
          <p:nvPr>
            <p:ph idx="2" type="sldImg"/>
          </p:nvPr>
        </p:nvSpPr>
        <p:spPr>
          <a:xfrm>
            <a:off y="695325" x="1177925"/>
            <a:ext cy="3481387" cx="464184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sp>
        <p:nvSpPr>
          <p:cNvPr id="741" name="Shape 741"/>
          <p:cNvSpPr txBox="1"/>
          <p:nvPr>
            <p:ph idx="1" type="body"/>
          </p:nvPr>
        </p:nvSpPr>
        <p:spPr>
          <a:xfrm>
            <a:off y="4410075" x="931862"/>
            <a:ext cy="4178300" cx="5133975"/>
          </a:xfrm>
          <a:prstGeom prst="rect">
            <a:avLst/>
          </a:prstGeom>
          <a:noFill/>
          <a:ln>
            <a:noFill/>
          </a:ln>
        </p:spPr>
        <p:txBody>
          <a:bodyPr bIns="46500" rIns="93025" lIns="93025" tIns="465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Target="http://www.db-book.com/" Type="http://schemas.openxmlformats.org/officeDocument/2006/relationships/hyperlink" TargetMode="External" Id="rId2"/><Relationship Target="../slideMasters/slideMaster1.xml" Type="http://schemas.openxmlformats.org/officeDocument/2006/relationships/slideMaster" Id="rId1"/><Relationship Target="../media/image00.jpg" Type="http://schemas.openxmlformats.org/officeDocument/2006/relationships/image" Id="rId3"/></Relationships>
</file>

<file path=ppt/slideLayouts/_rels/slideLayout2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3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">
  <p:cSld name="Title Slide">
    <p:bg>
      <p:bgPr>
        <a:solidFill>
          <a:schemeClr val="accent1"/>
        </a:solidFill>
      </p:bgPr>
    </p:bg>
    <p:spTree>
      <p:nvGrpSpPr>
        <p:cNvPr id="16" name="Shape 16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7" name="Shape 17"/>
          <p:cNvSpPr txBox="1"/>
          <p:nvPr>
            <p:ph type="ctrTitle"/>
          </p:nvPr>
        </p:nvSpPr>
        <p:spPr>
          <a:xfrm>
            <a:off y="2286000" x="685800"/>
            <a:ext cy="1143000" cx="77724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b" anchorCtr="0"/>
          <a:lstStyle>
            <a:lvl1pPr algn="ctr" rt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1pPr>
            <a:lvl2pPr algn="ctr" rt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2pPr>
            <a:lvl3pPr algn="ctr" rt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3pPr>
            <a:lvl4pPr algn="ctr" rt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4pPr>
            <a:lvl5pPr algn="ctr" rt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5pPr>
            <a:lvl6pPr algn="ctr" rt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6pPr>
            <a:lvl7pPr algn="ctr" rt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7pPr>
            <a:lvl8pPr algn="ctr" rt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8pPr>
            <a:lvl9pPr algn="ctr" rt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  <p:sp>
        <p:nvSpPr>
          <p:cNvPr id="18" name="Shape 18"/>
          <p:cNvSpPr txBox="1"/>
          <p:nvPr>
            <p:ph idx="1" type="subTitle"/>
          </p:nvPr>
        </p:nvSpPr>
        <p:spPr>
          <a:xfrm>
            <a:off y="3886200" x="1371600"/>
            <a:ext cy="1752600" cx="64007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l" rtl="0" marR="0" indent="-240030" marL="34290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dk2"/>
              </a:buClr>
              <a:buFont typeface="Helvetica Neue"/>
              <a:buChar char="n"/>
              <a:defRPr/>
            </a:lvl1pPr>
            <a:lvl2pPr algn="l" rtl="0" marR="0" indent="-194309" marL="74295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folHlink"/>
              </a:buClr>
              <a:buFont typeface="Helvetica Neue"/>
              <a:buChar char="l"/>
              <a:defRPr/>
            </a:lvl2pPr>
            <a:lvl3pPr algn="l" rtl="0" marR="0" indent="-149225" marL="108585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rgbClr val="33CC33"/>
              </a:buClr>
              <a:buFont typeface="Helvetica Neue"/>
              <a:buChar char="4"/>
              <a:defRPr/>
            </a:lvl3pPr>
            <a:lvl4pPr algn="l" rtl="0" marR="0" indent="-120650" marL="142875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hlink"/>
              </a:buClr>
              <a:buFont typeface="Helvetica Neue"/>
              <a:buChar char="–"/>
              <a:defRPr/>
            </a:lvl4pPr>
            <a:lvl5pPr algn="l" rtl="0" marR="0" indent="-149225" marL="177165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dk2"/>
              </a:buClr>
              <a:buFont typeface="Helvetica Neue"/>
              <a:buChar char="»"/>
              <a:defRPr/>
            </a:lvl5pPr>
            <a:lvl6pPr algn="l" rtl="0" marR="0" indent="-149225" marL="211455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dk2"/>
              </a:buClr>
              <a:buFont typeface="Helvetica Neue"/>
              <a:buChar char="»"/>
              <a:defRPr/>
            </a:lvl6pPr>
            <a:lvl7pPr algn="l" rtl="0" marR="0" indent="-149225" marL="280035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dk2"/>
              </a:buClr>
              <a:buFont typeface="Helvetica Neue"/>
              <a:buChar char="»"/>
              <a:defRPr/>
            </a:lvl7pPr>
            <a:lvl8pPr algn="l" rtl="0" marR="0" indent="-149225" marL="382905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dk2"/>
              </a:buClr>
              <a:buFont typeface="Helvetica Neue"/>
              <a:buChar char="»"/>
              <a:defRPr/>
            </a:lvl8pPr>
            <a:lvl9pPr algn="l" rtl="0" marR="0" indent="-149225" marL="520065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dk2"/>
              </a:buClr>
              <a:buFont typeface="Helvetica Neue"/>
              <a:buChar char="»"/>
              <a:defRPr/>
            </a:lvl9pPr>
          </a:lstStyle>
          <a:p/>
        </p:txBody>
      </p:sp>
      <p:sp>
        <p:nvSpPr>
          <p:cNvPr id="19" name="Shape 19"/>
          <p:cNvSpPr/>
          <p:nvPr/>
        </p:nvSpPr>
        <p:spPr>
          <a:xfrm>
            <a:off y="1397000" x="1524000"/>
            <a:ext cy="4064000" cx="60960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trike="noStrike" u="none" b="0" cap="none" baseline="0" sz="2400" i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0" name="Shape 20"/>
          <p:cNvSpPr txBox="1"/>
          <p:nvPr/>
        </p:nvSpPr>
        <p:spPr>
          <a:xfrm>
            <a:off y="5726112" x="2676525"/>
            <a:ext cy="793749" cx="368934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strike="noStrike" u="none" b="1" cap="none" baseline="0" sz="1600" lang="en-US" i="0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Database System Concepts, 6</a:t>
            </a:r>
            <a:r>
              <a:rPr strike="noStrike" u="none" b="1" cap="none" baseline="30000" sz="1600" lang="en-US" i="0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</a:t>
            </a:r>
            <a:r>
              <a:rPr strike="noStrike" u="none" b="1" cap="none" baseline="0" sz="1600" lang="en-US" i="0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Ed</a:t>
            </a:r>
            <a:r>
              <a:rPr strike="noStrike" u="none" b="0" cap="none" baseline="0" sz="1600" lang="en-US" i="0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.</a:t>
            </a:r>
          </a:p>
          <a:p>
            <a:pPr algn="ctr" rtl="0" lvl="0" marR="0" indent="0" mar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strike="noStrike" u="none" b="1" cap="none" baseline="0" sz="1200" lang="en-US" i="0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©Silberschatz, Korth and Sudarshan</a:t>
            </a:r>
            <a:r>
              <a:rPr strike="noStrike" u="none" b="1" cap="none" baseline="0" sz="1200" lang="en-US" i="0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See</a:t>
            </a:r>
            <a:r>
              <a:rPr strike="noStrike" u="none" b="1" cap="none" baseline="0" sz="1200" lang="en-US" i="0">
                <a:solidFill>
                  <a:srgbClr val="00009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</a:t>
            </a:r>
            <a:r>
              <a:rPr strike="noStrike" u="sng" b="1" cap="none" baseline="0" sz="1200" lang="en-US" i="0">
                <a:solidFill>
                  <a:schemeClr val="hlink"/>
                </a:solidFill>
                <a:latin typeface="Times New Roman"/>
                <a:ea typeface="Times New Roman"/>
                <a:cs typeface="Times New Roman"/>
                <a:sym typeface="Times New Roman"/>
                <a:hlinkClick r:id="rId2"/>
              </a:rPr>
              <a:t>www.db-book.com</a:t>
            </a:r>
            <a:r>
              <a:rPr strike="noStrike" u="none" b="1" cap="none" baseline="0" sz="1200" lang="en-US" i="0">
                <a:solidFill>
                  <a:srgbClr val="00009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</a:t>
            </a:r>
            <a:r>
              <a:rPr strike="noStrike" u="none" b="1" cap="none" baseline="0" sz="1200" lang="en-US" i="0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for conditions on re-use</a:t>
            </a:r>
            <a:r>
              <a:rPr strike="noStrike" u="none" b="1" cap="none" baseline="0" sz="1200" lang="en-US" i="0">
                <a:solidFill>
                  <a:srgbClr val="CC3300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</a:t>
            </a:r>
          </a:p>
        </p:txBody>
      </p:sp>
      <p:pic>
        <p:nvPicPr>
          <p:cNvPr id="21" name="Shape 21"/>
          <p:cNvPicPr preferRelativeResize="0"/>
          <p:nvPr/>
        </p:nvPicPr>
        <p:blipFill rotWithShape="1">
          <a:blip r:embed="rId3">
            <a:alphaModFix/>
          </a:blip>
          <a:srcRect t="0" b="0" r="0" l="0"/>
          <a:stretch/>
        </p:blipFill>
        <p:spPr>
          <a:xfrm>
            <a:off y="0" x="0"/>
            <a:ext cy="1700212" cx="139223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x">
  <p:cSld name="Title and Body">
    <p:bg>
      <p:bgPr>
        <a:solidFill>
          <a:schemeClr val="accent1"/>
        </a:solidFill>
      </p:bgPr>
    </p:bg>
    <p:spTree>
      <p:nvGrpSpPr>
        <p:cNvPr id="22" name="Shape 2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3" name="Shape 23"/>
          <p:cNvSpPr txBox="1"/>
          <p:nvPr>
            <p:ph type="title"/>
          </p:nvPr>
        </p:nvSpPr>
        <p:spPr>
          <a:xfrm>
            <a:off y="104775" x="809625"/>
            <a:ext cy="609599" cx="80771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b" anchorCtr="0"/>
          <a:lstStyle>
            <a:lvl1pPr algn="ctr" rtl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1pPr>
            <a:lvl2pPr algn="ctr" rtl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2pPr>
            <a:lvl3pPr algn="ctr" rtl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3pPr>
            <a:lvl4pPr algn="ctr" rtl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4pPr>
            <a:lvl5pPr algn="ctr" rtl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5pPr>
            <a:lvl6pPr algn="ctr" rtl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6pPr>
            <a:lvl7pPr algn="ctr" rtl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7pPr>
            <a:lvl8pPr algn="ctr" rtl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8pPr>
            <a:lvl9pPr algn="ctr" rtl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  <p:sp>
        <p:nvSpPr>
          <p:cNvPr id="24" name="Shape 24"/>
          <p:cNvSpPr txBox="1"/>
          <p:nvPr>
            <p:ph idx="1" type="body"/>
          </p:nvPr>
        </p:nvSpPr>
        <p:spPr>
          <a:xfrm>
            <a:off y="1163637" x="927100"/>
            <a:ext cy="4876799" cx="78485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l" rtl="0" indent="-240030" marL="34290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dk2"/>
              </a:buClr>
              <a:buFont typeface="Helvetica Neue"/>
              <a:buChar char="n"/>
              <a:defRPr/>
            </a:lvl1pPr>
            <a:lvl2pPr algn="l" rtl="0" indent="-194309" marL="74295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folHlink"/>
              </a:buClr>
              <a:buFont typeface="Helvetica Neue"/>
              <a:buChar char="l"/>
              <a:defRPr/>
            </a:lvl2pPr>
            <a:lvl3pPr algn="l" rtl="0" indent="-149225" marL="108585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rgbClr val="33CC33"/>
              </a:buClr>
              <a:buFont typeface="Helvetica Neue"/>
              <a:buChar char="4"/>
              <a:defRPr/>
            </a:lvl3pPr>
            <a:lvl4pPr algn="l" rtl="0" indent="-120650" marL="142875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hlink"/>
              </a:buClr>
              <a:buFont typeface="Helvetica Neue"/>
              <a:buChar char="–"/>
              <a:defRPr/>
            </a:lvl4pPr>
            <a:lvl5pPr algn="l" rtl="0" indent="-149225" marL="177165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dk2"/>
              </a:buClr>
              <a:buFont typeface="Helvetica Neue"/>
              <a:buChar char="»"/>
              <a:defRPr/>
            </a:lvl5pPr>
            <a:lvl6pPr algn="l" rtl="0" indent="-149225" marL="211455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dk2"/>
              </a:buClr>
              <a:buFont typeface="Helvetica Neue"/>
              <a:buChar char="»"/>
              <a:defRPr/>
            </a:lvl6pPr>
            <a:lvl7pPr algn="l" rtl="0" indent="-149225" marL="280035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dk2"/>
              </a:buClr>
              <a:buFont typeface="Helvetica Neue"/>
              <a:buChar char="»"/>
              <a:defRPr/>
            </a:lvl7pPr>
            <a:lvl8pPr algn="l" rtl="0" indent="-149225" marL="382905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dk2"/>
              </a:buClr>
              <a:buFont typeface="Helvetica Neue"/>
              <a:buChar char="»"/>
              <a:defRPr/>
            </a:lvl8pPr>
            <a:lvl9pPr algn="l" rtl="0" indent="-149225" marL="520065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dk2"/>
              </a:buClr>
              <a:buFont typeface="Helvetica Neue"/>
              <a:buChar char="»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Only">
  <p:cSld name="Title Only">
    <p:bg>
      <p:bgPr>
        <a:solidFill>
          <a:schemeClr val="accent1"/>
        </a:solidFill>
      </p:bgPr>
    </p:bg>
    <p:spTree>
      <p:nvGrpSpPr>
        <p:cNvPr id="25" name="Shape 25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6" name="Shape 26"/>
          <p:cNvSpPr txBox="1"/>
          <p:nvPr>
            <p:ph type="title"/>
          </p:nvPr>
        </p:nvSpPr>
        <p:spPr>
          <a:xfrm>
            <a:off y="117475" x="768350"/>
            <a:ext cy="609599" cx="80771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b" anchorCtr="0"/>
          <a:lstStyle>
            <a:lvl1pPr algn="ctr" rtl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1pPr>
            <a:lvl2pPr algn="ctr" rtl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2pPr>
            <a:lvl3pPr algn="ctr" rtl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3pPr>
            <a:lvl4pPr algn="ctr" rtl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4pPr>
            <a:lvl5pPr algn="ctr" rtl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5pPr>
            <a:lvl6pPr algn="ctr" rtl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6pPr>
            <a:lvl7pPr algn="ctr" rtl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7pPr>
            <a:lvl8pPr algn="ctr" rtl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8pPr>
            <a:lvl9pPr algn="ctr" rtl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  <p:sp>
        <p:nvSpPr>
          <p:cNvPr id="27" name="Shape 27"/>
          <p:cNvSpPr txBox="1"/>
          <p:nvPr>
            <p:ph idx="1" type="body"/>
          </p:nvPr>
        </p:nvSpPr>
        <p:spPr>
          <a:xfrm>
            <a:off y="1093787" x="814387"/>
            <a:ext cy="4903786" cx="7661275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l" rtl="0" indent="-240030" marL="34290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dk2"/>
              </a:buClr>
              <a:buFont typeface="Helvetica Neue"/>
              <a:buChar char="n"/>
              <a:defRPr/>
            </a:lvl1pPr>
            <a:lvl2pPr algn="l" rtl="0" indent="-194309" marL="74295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folHlink"/>
              </a:buClr>
              <a:buFont typeface="Helvetica Neue"/>
              <a:buChar char="l"/>
              <a:defRPr/>
            </a:lvl2pPr>
            <a:lvl3pPr algn="l" rtl="0" indent="-149225" marL="108585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rgbClr val="33CC33"/>
              </a:buClr>
              <a:buFont typeface="Helvetica Neue"/>
              <a:buChar char="4"/>
              <a:defRPr/>
            </a:lvl3pPr>
            <a:lvl4pPr algn="l" rtl="0" indent="-120650" marL="142875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hlink"/>
              </a:buClr>
              <a:buFont typeface="Helvetica Neue"/>
              <a:buChar char="–"/>
              <a:defRPr/>
            </a:lvl4pPr>
            <a:lvl5pPr algn="l" rtl="0" indent="-149225" marL="177165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dk2"/>
              </a:buClr>
              <a:buFont typeface="Helvetica Neue"/>
              <a:buChar char="»"/>
              <a:defRPr/>
            </a:lvl5pPr>
            <a:lvl6pPr algn="l" rtl="0" indent="-149225" marL="211455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dk2"/>
              </a:buClr>
              <a:buFont typeface="Helvetica Neue"/>
              <a:buChar char="»"/>
              <a:defRPr/>
            </a:lvl6pPr>
            <a:lvl7pPr algn="l" rtl="0" indent="-149225" marL="280035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dk2"/>
              </a:buClr>
              <a:buFont typeface="Helvetica Neue"/>
              <a:buChar char="»"/>
              <a:defRPr/>
            </a:lvl7pPr>
            <a:lvl8pPr algn="l" rtl="0" indent="-149225" marL="382905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dk2"/>
              </a:buClr>
              <a:buFont typeface="Helvetica Neue"/>
              <a:buChar char="»"/>
              <a:defRPr/>
            </a:lvl8pPr>
            <a:lvl9pPr algn="l" rtl="0" indent="-149225" marL="520065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dk2"/>
              </a:buClr>
              <a:buFont typeface="Helvetica Neue"/>
              <a:buChar char="»"/>
              <a:defRPr/>
            </a:lvl9pPr>
          </a:lstStyle>
          <a:p/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Target="../slideLayouts/slideLayout1.xml" Type="http://schemas.openxmlformats.org/officeDocument/2006/relationships/slideLayout" Id="rId2"/><Relationship Target="../media/image00.jpg" Type="http://schemas.openxmlformats.org/officeDocument/2006/relationships/image" Id="rId1"/><Relationship Target="../slideLayouts/slideLayout3.xml" Type="http://schemas.openxmlformats.org/officeDocument/2006/relationships/slideLayout" Id="rId4"/><Relationship Target="../slideLayouts/slideLayout2.xml" Type="http://schemas.openxmlformats.org/officeDocument/2006/relationships/slideLayout" Id="rId3"/><Relationship Target="../theme/theme1.xml" Type="http://schemas.openxmlformats.org/officeDocument/2006/relationships/theme" Id="rId5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accent1"/>
        </a:solidFill>
      </p:bgPr>
    </p:bg>
    <p:spTree>
      <p:nvGrpSpPr>
        <p:cNvPr id="8" name="Shape 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9" name="Shape 9"/>
          <p:cNvSpPr txBox="1"/>
          <p:nvPr>
            <p:ph idx="1" type="body"/>
          </p:nvPr>
        </p:nvSpPr>
        <p:spPr>
          <a:xfrm>
            <a:off y="1093787" x="814387"/>
            <a:ext cy="4903786" cx="7661275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l" rtl="0" marR="0" indent="-240030" marL="34290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dk2"/>
              </a:buClr>
              <a:buFont typeface="Helvetica Neue"/>
              <a:buChar char="n"/>
              <a:defRPr/>
            </a:lvl1pPr>
            <a:lvl2pPr algn="l" rtl="0" marR="0" indent="-194309" marL="74295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folHlink"/>
              </a:buClr>
              <a:buFont typeface="Helvetica Neue"/>
              <a:buChar char="l"/>
              <a:defRPr/>
            </a:lvl2pPr>
            <a:lvl3pPr algn="l" rtl="0" marR="0" indent="-149225" marL="108585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rgbClr val="33CC33"/>
              </a:buClr>
              <a:buFont typeface="Helvetica Neue"/>
              <a:buChar char="4"/>
              <a:defRPr/>
            </a:lvl3pPr>
            <a:lvl4pPr algn="l" rtl="0" marR="0" indent="-120650" marL="142875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hlink"/>
              </a:buClr>
              <a:buFont typeface="Helvetica Neue"/>
              <a:buChar char="–"/>
              <a:defRPr/>
            </a:lvl4pPr>
            <a:lvl5pPr algn="l" rtl="0" marR="0" indent="-149225" marL="177165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dk2"/>
              </a:buClr>
              <a:buFont typeface="Helvetica Neue"/>
              <a:buChar char="»"/>
              <a:defRPr/>
            </a:lvl5pPr>
            <a:lvl6pPr algn="l" rtl="0" marR="0" indent="-149225" marL="211455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dk2"/>
              </a:buClr>
              <a:buFont typeface="Helvetica Neue"/>
              <a:buChar char="»"/>
              <a:defRPr/>
            </a:lvl6pPr>
            <a:lvl7pPr algn="l" rtl="0" marR="0" indent="-149225" marL="280035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dk2"/>
              </a:buClr>
              <a:buFont typeface="Helvetica Neue"/>
              <a:buChar char="»"/>
              <a:defRPr/>
            </a:lvl7pPr>
            <a:lvl8pPr algn="l" rtl="0" marR="0" indent="-149225" marL="382905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dk2"/>
              </a:buClr>
              <a:buFont typeface="Helvetica Neue"/>
              <a:buChar char="»"/>
              <a:defRPr/>
            </a:lvl8pPr>
            <a:lvl9pPr algn="l" rtl="0" marR="0" indent="-149225" marL="520065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dk2"/>
              </a:buClr>
              <a:buFont typeface="Helvetica Neue"/>
              <a:buChar char="»"/>
              <a:defRPr/>
            </a:lvl9pPr>
          </a:lstStyle>
          <a:p/>
        </p:txBody>
      </p:sp>
      <p:sp>
        <p:nvSpPr>
          <p:cNvPr id="10" name="Shape 10"/>
          <p:cNvSpPr txBox="1"/>
          <p:nvPr/>
        </p:nvSpPr>
        <p:spPr>
          <a:xfrm>
            <a:off y="6613525" x="6762750"/>
            <a:ext cy="244474" cx="238124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99"/>
              </a:buClr>
              <a:buSzPct val="25000"/>
              <a:buFont typeface="Helvetica Neue"/>
              <a:buNone/>
            </a:pPr>
            <a:r>
              <a:rPr strike="noStrike" u="none" b="1" cap="none" baseline="0" sz="1000" lang="en-US" i="0">
                <a:solidFill>
                  <a:srgbClr val="00009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©Silberschatz, Korth and Sudarshan</a:t>
            </a:r>
          </a:p>
        </p:txBody>
      </p:sp>
      <p:sp>
        <p:nvSpPr>
          <p:cNvPr id="11" name="Shape 11"/>
          <p:cNvSpPr txBox="1"/>
          <p:nvPr/>
        </p:nvSpPr>
        <p:spPr>
          <a:xfrm>
            <a:off y="6613525" x="4481512"/>
            <a:ext cy="244474" cx="4445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99"/>
              </a:buClr>
              <a:buSzPct val="25000"/>
              <a:buFont typeface="Helvetica Neue"/>
              <a:buNone/>
            </a:pPr>
            <a:r>
              <a:rPr strike="noStrike" u="none" b="1" cap="none" baseline="0" sz="1000" lang="en-US" i="0">
                <a:solidFill>
                  <a:srgbClr val="00009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8.*</a:t>
            </a:r>
          </a:p>
        </p:txBody>
      </p:sp>
      <p:sp>
        <p:nvSpPr>
          <p:cNvPr id="12" name="Shape 12"/>
          <p:cNvSpPr txBox="1"/>
          <p:nvPr>
            <p:ph type="title"/>
          </p:nvPr>
        </p:nvSpPr>
        <p:spPr>
          <a:xfrm>
            <a:off y="117475" x="768350"/>
            <a:ext cy="609599" cx="80771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b" anchorCtr="0"/>
          <a:lstStyle>
            <a:lvl1pPr algn="ctr" rt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1pPr>
            <a:lvl2pPr algn="ctr" rt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2pPr>
            <a:lvl3pPr algn="ctr" rt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3pPr>
            <a:lvl4pPr algn="ctr" rt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4pPr>
            <a:lvl5pPr algn="ctr" rt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5pPr>
            <a:lvl6pPr algn="ctr" rt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6pPr>
            <a:lvl7pPr algn="ctr" rt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7pPr>
            <a:lvl8pPr algn="ctr" rt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8pPr>
            <a:lvl9pPr algn="ctr" rt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  <p:sp>
        <p:nvSpPr>
          <p:cNvPr id="13" name="Shape 13"/>
          <p:cNvSpPr txBox="1"/>
          <p:nvPr/>
        </p:nvSpPr>
        <p:spPr>
          <a:xfrm>
            <a:off y="6613525" x="0"/>
            <a:ext cy="244474" cx="2574924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99"/>
              </a:buClr>
              <a:buSzPct val="25000"/>
              <a:buFont typeface="Helvetica Neue"/>
              <a:buNone/>
            </a:pPr>
            <a:r>
              <a:rPr strike="noStrike" u="none" b="1" cap="none" baseline="0" sz="1000" lang="en-US" i="0">
                <a:solidFill>
                  <a:srgbClr val="00009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Database System Concepts - 6</a:t>
            </a:r>
            <a:r>
              <a:rPr strike="noStrike" u="none" b="1" cap="none" baseline="30000" sz="1000" lang="en-US" i="0">
                <a:solidFill>
                  <a:srgbClr val="00009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</a:t>
            </a:r>
            <a:r>
              <a:rPr strike="noStrike" u="none" b="1" cap="none" baseline="0" sz="1000" lang="en-US" i="0">
                <a:solidFill>
                  <a:srgbClr val="00009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Edition</a:t>
            </a:r>
          </a:p>
        </p:txBody>
      </p:sp>
      <p:sp>
        <p:nvSpPr>
          <p:cNvPr id="14" name="Shape 14"/>
          <p:cNvSpPr/>
          <p:nvPr/>
        </p:nvSpPr>
        <p:spPr>
          <a:xfrm>
            <a:off y="5445125" x="8916986"/>
            <a:ext cy="47624" cx="227012"/>
          </a:xfrm>
          <a:custGeom>
            <a:pathLst>
              <a:path w="285" extrusionOk="0" h="61">
                <a:moveTo>
                  <a:pt y="61" x="2"/>
                </a:moveTo>
                <a:lnTo>
                  <a:pt y="59" x="0"/>
                </a:lnTo>
                <a:lnTo>
                  <a:pt y="55" x="0"/>
                </a:lnTo>
                <a:lnTo>
                  <a:pt y="48" x="2"/>
                </a:lnTo>
                <a:lnTo>
                  <a:pt y="40" x="5"/>
                </a:lnTo>
                <a:lnTo>
                  <a:pt y="34" x="9"/>
                </a:lnTo>
                <a:lnTo>
                  <a:pt y="31" x="13"/>
                </a:lnTo>
                <a:lnTo>
                  <a:pt y="25" x="17"/>
                </a:lnTo>
                <a:lnTo>
                  <a:pt y="21" x="24"/>
                </a:lnTo>
                <a:lnTo>
                  <a:pt y="17" x="30"/>
                </a:lnTo>
                <a:lnTo>
                  <a:pt y="13" x="40"/>
                </a:lnTo>
                <a:lnTo>
                  <a:pt y="10" x="45"/>
                </a:lnTo>
                <a:lnTo>
                  <a:pt y="8" x="51"/>
                </a:lnTo>
                <a:lnTo>
                  <a:pt y="6" x="57"/>
                </a:lnTo>
                <a:lnTo>
                  <a:pt y="6" x="64"/>
                </a:lnTo>
                <a:lnTo>
                  <a:pt y="2" x="70"/>
                </a:lnTo>
                <a:lnTo>
                  <a:pt y="2" x="78"/>
                </a:lnTo>
                <a:lnTo>
                  <a:pt y="0" x="85"/>
                </a:lnTo>
                <a:lnTo>
                  <a:pt y="0" x="93"/>
                </a:lnTo>
                <a:lnTo>
                  <a:pt y="0" x="100"/>
                </a:lnTo>
                <a:lnTo>
                  <a:pt y="0" x="110"/>
                </a:lnTo>
                <a:lnTo>
                  <a:pt y="0" x="118"/>
                </a:lnTo>
                <a:lnTo>
                  <a:pt y="0" x="129"/>
                </a:lnTo>
                <a:lnTo>
                  <a:pt y="0" x="137"/>
                </a:lnTo>
                <a:lnTo>
                  <a:pt y="2" x="146"/>
                </a:lnTo>
                <a:lnTo>
                  <a:pt y="2" x="154"/>
                </a:lnTo>
                <a:lnTo>
                  <a:pt y="4" x="163"/>
                </a:lnTo>
                <a:lnTo>
                  <a:pt y="6" x="173"/>
                </a:lnTo>
                <a:lnTo>
                  <a:pt y="8" x="182"/>
                </a:lnTo>
                <a:lnTo>
                  <a:pt y="8" x="192"/>
                </a:lnTo>
                <a:lnTo>
                  <a:pt y="12" x="201"/>
                </a:lnTo>
                <a:lnTo>
                  <a:pt y="12" x="209"/>
                </a:lnTo>
                <a:lnTo>
                  <a:pt y="13" x="216"/>
                </a:lnTo>
                <a:lnTo>
                  <a:pt y="15" x="224"/>
                </a:lnTo>
                <a:lnTo>
                  <a:pt y="17" x="234"/>
                </a:lnTo>
                <a:lnTo>
                  <a:pt y="19" x="239"/>
                </a:lnTo>
                <a:lnTo>
                  <a:pt y="21" x="247"/>
                </a:lnTo>
                <a:lnTo>
                  <a:pt y="23" x="254"/>
                </a:lnTo>
                <a:lnTo>
                  <a:pt y="25" x="260"/>
                </a:lnTo>
                <a:lnTo>
                  <a:pt y="25" x="266"/>
                </a:lnTo>
                <a:lnTo>
                  <a:pt y="27" x="270"/>
                </a:lnTo>
                <a:lnTo>
                  <a:pt y="27" x="273"/>
                </a:lnTo>
                <a:lnTo>
                  <a:pt y="29" x="279"/>
                </a:lnTo>
                <a:lnTo>
                  <a:pt y="31" x="283"/>
                </a:lnTo>
                <a:lnTo>
                  <a:pt y="32" x="285"/>
                </a:lnTo>
                <a:lnTo>
                  <a:pt y="44" x="279"/>
                </a:lnTo>
                <a:lnTo>
                  <a:pt y="44" x="277"/>
                </a:lnTo>
                <a:lnTo>
                  <a:pt y="42" x="273"/>
                </a:lnTo>
                <a:lnTo>
                  <a:pt y="42" x="268"/>
                </a:lnTo>
                <a:lnTo>
                  <a:pt y="40" x="260"/>
                </a:lnTo>
                <a:lnTo>
                  <a:pt y="38" x="251"/>
                </a:lnTo>
                <a:lnTo>
                  <a:pt y="36" x="241"/>
                </a:lnTo>
                <a:lnTo>
                  <a:pt y="34" x="235"/>
                </a:lnTo>
                <a:lnTo>
                  <a:pt y="34" x="230"/>
                </a:lnTo>
                <a:lnTo>
                  <a:pt y="32" x="224"/>
                </a:lnTo>
                <a:lnTo>
                  <a:pt y="32" x="218"/>
                </a:lnTo>
                <a:lnTo>
                  <a:pt y="31" x="213"/>
                </a:lnTo>
                <a:lnTo>
                  <a:pt y="31" x="207"/>
                </a:lnTo>
                <a:lnTo>
                  <a:pt y="29" x="201"/>
                </a:lnTo>
                <a:lnTo>
                  <a:pt y="29" x="196"/>
                </a:lnTo>
                <a:lnTo>
                  <a:pt y="27" x="190"/>
                </a:lnTo>
                <a:lnTo>
                  <a:pt y="27" x="182"/>
                </a:lnTo>
                <a:lnTo>
                  <a:pt y="25" x="178"/>
                </a:lnTo>
                <a:lnTo>
                  <a:pt y="25" x="173"/>
                </a:lnTo>
                <a:lnTo>
                  <a:pt y="23" x="167"/>
                </a:lnTo>
                <a:lnTo>
                  <a:pt y="23" x="163"/>
                </a:lnTo>
                <a:lnTo>
                  <a:pt y="21" x="158"/>
                </a:lnTo>
                <a:lnTo>
                  <a:pt y="21" x="154"/>
                </a:lnTo>
                <a:lnTo>
                  <a:pt y="19" x="148"/>
                </a:lnTo>
                <a:lnTo>
                  <a:pt y="19" x="142"/>
                </a:lnTo>
                <a:lnTo>
                  <a:pt y="48" x="144"/>
                </a:lnTo>
                <a:lnTo>
                  <a:pt y="15" x="110"/>
                </a:lnTo>
                <a:lnTo>
                  <a:pt y="48" x="118"/>
                </a:lnTo>
                <a:lnTo>
                  <a:pt y="21" x="83"/>
                </a:lnTo>
                <a:lnTo>
                  <a:pt y="48" x="91"/>
                </a:lnTo>
                <a:lnTo>
                  <a:pt y="29" x="59"/>
                </a:lnTo>
                <a:lnTo>
                  <a:pt y="29" x="57"/>
                </a:lnTo>
                <a:lnTo>
                  <a:pt y="31" x="53"/>
                </a:lnTo>
                <a:lnTo>
                  <a:pt y="31" x="49"/>
                </a:lnTo>
                <a:lnTo>
                  <a:pt y="34" x="43"/>
                </a:lnTo>
                <a:lnTo>
                  <a:pt y="36" x="38"/>
                </a:lnTo>
                <a:lnTo>
                  <a:pt y="38" x="32"/>
                </a:lnTo>
                <a:lnTo>
                  <a:pt y="42" x="26"/>
                </a:lnTo>
                <a:lnTo>
                  <a:pt y="44" x="23"/>
                </a:lnTo>
                <a:lnTo>
                  <a:pt y="50" x="15"/>
                </a:lnTo>
                <a:lnTo>
                  <a:pt y="55" x="7"/>
                </a:lnTo>
                <a:lnTo>
                  <a:pt y="59" x="4"/>
                </a:lnTo>
                <a:lnTo>
                  <a:pt y="61" x="2"/>
                </a:lnTo>
                <a:lnTo>
                  <a:pt y="61" x="2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trike="noStrike" u="none" b="0" cap="none" baseline="0" sz="2400" i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15" name="Shape 15"/>
          <p:cNvPicPr preferRelativeResize="0"/>
          <p:nvPr/>
        </p:nvPicPr>
        <p:blipFill rotWithShape="1">
          <a:blip r:embed="rId1">
            <a:alphaModFix/>
          </a:blip>
          <a:srcRect t="0" b="0" r="0" l="0"/>
          <a:stretch/>
        </p:blipFill>
        <p:spPr>
          <a:xfrm>
            <a:off y="0" x="-3175"/>
            <a:ext cy="815975" cx="668337"/>
          </a:xfrm>
          <a:prstGeom prst="rect">
            <a:avLst/>
          </a:prstGeom>
          <a:noFill/>
          <a:ln>
            <a:noFill/>
          </a:ln>
        </p:spPr>
      </p:pic>
    </p:spTree>
  </p:cSld>
  <p:clrMap accent2="accent2" accent3="accent3" accent4="accent4" accent5="accent5" accent6="accent6" hlink="hlink" tx2="lt2" tx1="dk1" bg2="dk2" bg1="lt1" folHlink="folHlink" accent1="accent1"/>
  <p:sldLayoutIdLst>
    <p:sldLayoutId id="2147483648" r:id="rId2"/>
    <p:sldLayoutId id="2147483649" r:id="rId3"/>
    <p:sldLayoutId id="2147483650" r:id="rId4"/>
  </p:sldLayoutIdLst>
  <p:txStyles>
    <p:titleStyle>
      <a:defPPr algn="l" rtl="0" marR="0">
        <a:lnSpc>
          <a:spcPct val="100000"/>
        </a:lnSpc>
        <a:spcBef>
          <a:spcPts val="0"/>
        </a:spcBef>
        <a:spcAft>
          <a:spcPts val="0"/>
        </a:spcAft>
      </a:defPPr>
      <a:lvl1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</p:titleStyle>
    <p:bodyStyle>
      <a:defPPr algn="l" rtl="0" marR="0">
        <a:lnSpc>
          <a:spcPct val="100000"/>
        </a:lnSpc>
        <a:spcBef>
          <a:spcPts val="0"/>
        </a:spcBef>
        <a:spcAft>
          <a:spcPts val="0"/>
        </a:spcAft>
      </a:defPPr>
      <a:lvl1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bodyStyle>
    <p:otherStyle>
      <a:defPPr algn="l" rtl="0" marR="0">
        <a:lnSpc>
          <a:spcPct val="100000"/>
        </a:lnSpc>
        <a:spcBef>
          <a:spcPts val="0"/>
        </a:spcBef>
        <a:spcAft>
          <a:spcPts val="0"/>
        </a:spcAft>
      </a:defPPr>
      <a:lvl1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Target="../notesSlides/notesSlide1.xml" Type="http://schemas.openxmlformats.org/officeDocument/2006/relationships/notesSlide" Id="rId2"/><Relationship Target="../slideLayouts/slideLayout1.xml" Type="http://schemas.openxmlformats.org/officeDocument/2006/relationships/slideLayout" Id="rId1"/></Relationships>
</file>

<file path=ppt/slides/_rels/slide10.xml.rels><?xml version="1.0" encoding="UTF-8" standalone="yes"?><Relationships xmlns="http://schemas.openxmlformats.org/package/2006/relationships"><Relationship Target="../notesSlides/notesSlide10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11.xml.rels><?xml version="1.0" encoding="UTF-8" standalone="yes"?><Relationships xmlns="http://schemas.openxmlformats.org/package/2006/relationships"><Relationship Target="../notesSlides/notesSlide11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12.xml.rels><?xml version="1.0" encoding="UTF-8" standalone="yes"?><Relationships xmlns="http://schemas.openxmlformats.org/package/2006/relationships"><Relationship Target="../notesSlides/notesSlide12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13.xml.rels><?xml version="1.0" encoding="UTF-8" standalone="yes"?><Relationships xmlns="http://schemas.openxmlformats.org/package/2006/relationships"><Relationship Target="../notesSlides/notesSlide13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14.xml.rels><?xml version="1.0" encoding="UTF-8" standalone="yes"?><Relationships xmlns="http://schemas.openxmlformats.org/package/2006/relationships"><Relationship Target="../notesSlides/notesSlide14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15.xml.rels><?xml version="1.0" encoding="UTF-8" standalone="yes"?><Relationships xmlns="http://schemas.openxmlformats.org/package/2006/relationships"><Relationship Target="../notesSlides/notesSlide15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16.xml.rels><?xml version="1.0" encoding="UTF-8" standalone="yes"?><Relationships xmlns="http://schemas.openxmlformats.org/package/2006/relationships"><Relationship Target="../notesSlides/notesSlide16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17.xml.rels><?xml version="1.0" encoding="UTF-8" standalone="yes"?><Relationships xmlns="http://schemas.openxmlformats.org/package/2006/relationships"><Relationship Target="../notesSlides/notesSlide17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18.xml.rels><?xml version="1.0" encoding="UTF-8" standalone="yes"?><Relationships xmlns="http://schemas.openxmlformats.org/package/2006/relationships"><Relationship Target="../notesSlides/notesSlide18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19.xml.rels><?xml version="1.0" encoding="UTF-8" standalone="yes"?><Relationships xmlns="http://schemas.openxmlformats.org/package/2006/relationships"><Relationship Target="../notesSlides/notesSlide19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2.xml.rels><?xml version="1.0" encoding="UTF-8" standalone="yes"?><Relationships xmlns="http://schemas.openxmlformats.org/package/2006/relationships"><Relationship Target="../notesSlides/notesSlide2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20.xml.rels><?xml version="1.0" encoding="UTF-8" standalone="yes"?><Relationships xmlns="http://schemas.openxmlformats.org/package/2006/relationships"><Relationship Target="../notesSlides/notesSlide20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21.xml.rels><?xml version="1.0" encoding="UTF-8" standalone="yes"?><Relationships xmlns="http://schemas.openxmlformats.org/package/2006/relationships"><Relationship Target="../notesSlides/notesSlide21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22.xml.rels><?xml version="1.0" encoding="UTF-8" standalone="yes"?><Relationships xmlns="http://schemas.openxmlformats.org/package/2006/relationships"><Relationship Target="../notesSlides/notesSlide22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23.xml.rels><?xml version="1.0" encoding="UTF-8" standalone="yes"?><Relationships xmlns="http://schemas.openxmlformats.org/package/2006/relationships"><Relationship Target="../notesSlides/notesSlide23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24.xml.rels><?xml version="1.0" encoding="UTF-8" standalone="yes"?><Relationships xmlns="http://schemas.openxmlformats.org/package/2006/relationships"><Relationship Target="../notesSlides/notesSlide24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25.xml.rels><?xml version="1.0" encoding="UTF-8" standalone="yes"?><Relationships xmlns="http://schemas.openxmlformats.org/package/2006/relationships"><Relationship Target="../notesSlides/notesSlide25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26.xml.rels><?xml version="1.0" encoding="UTF-8" standalone="yes"?><Relationships xmlns="http://schemas.openxmlformats.org/package/2006/relationships"><Relationship Target="../notesSlides/notesSlide26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27.xml.rels><?xml version="1.0" encoding="UTF-8" standalone="yes"?><Relationships xmlns="http://schemas.openxmlformats.org/package/2006/relationships"><Relationship Target="../notesSlides/notesSlide27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28.xml.rels><?xml version="1.0" encoding="UTF-8" standalone="yes"?><Relationships xmlns="http://schemas.openxmlformats.org/package/2006/relationships"><Relationship Target="../notesSlides/notesSlide28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29.xml.rels><?xml version="1.0" encoding="UTF-8" standalone="yes"?><Relationships xmlns="http://schemas.openxmlformats.org/package/2006/relationships"><Relationship Target="../notesSlides/notesSlide29.xml" Type="http://schemas.openxmlformats.org/officeDocument/2006/relationships/notesSlide" Id="rId2"/><Relationship Target="../slideLayouts/slideLayout3.xml" Type="http://schemas.openxmlformats.org/officeDocument/2006/relationships/slideLayout" Id="rId1"/></Relationships>
</file>

<file path=ppt/slides/_rels/slide3.xml.rels><?xml version="1.0" encoding="UTF-8" standalone="yes"?><Relationships xmlns="http://schemas.openxmlformats.org/package/2006/relationships"><Relationship Target="../notesSlides/notesSlide3.xml" Type="http://schemas.openxmlformats.org/officeDocument/2006/relationships/notesSlide" Id="rId2"/><Relationship Target="../slideLayouts/slideLayout2.xml" Type="http://schemas.openxmlformats.org/officeDocument/2006/relationships/slideLayout" Id="rId1"/><Relationship Target="../media/image01.jpg" Type="http://schemas.openxmlformats.org/officeDocument/2006/relationships/image" Id="rId3"/></Relationships>
</file>

<file path=ppt/slides/_rels/slide30.xml.rels><?xml version="1.0" encoding="UTF-8" standalone="yes"?><Relationships xmlns="http://schemas.openxmlformats.org/package/2006/relationships"><Relationship Target="../notesSlides/notesSlide30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31.xml.rels><?xml version="1.0" encoding="UTF-8" standalone="yes"?><Relationships xmlns="http://schemas.openxmlformats.org/package/2006/relationships"><Relationship Target="../notesSlides/notesSlide31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32.xml.rels><?xml version="1.0" encoding="UTF-8" standalone="yes"?><Relationships xmlns="http://schemas.openxmlformats.org/package/2006/relationships"><Relationship Target="../notesSlides/notesSlide32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33.xml.rels><?xml version="1.0" encoding="UTF-8" standalone="yes"?><Relationships xmlns="http://schemas.openxmlformats.org/package/2006/relationships"><Relationship Target="../notesSlides/notesSlide33.xml" Type="http://schemas.openxmlformats.org/officeDocument/2006/relationships/notesSlide" Id="rId2"/><Relationship Target="../slideLayouts/slideLayout3.xml" Type="http://schemas.openxmlformats.org/officeDocument/2006/relationships/slideLayout" Id="rId1"/></Relationships>
</file>

<file path=ppt/slides/_rels/slide34.xml.rels><?xml version="1.0" encoding="UTF-8" standalone="yes"?><Relationships xmlns="http://schemas.openxmlformats.org/package/2006/relationships"><Relationship Target="../notesSlides/notesSlide34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35.xml.rels><?xml version="1.0" encoding="UTF-8" standalone="yes"?><Relationships xmlns="http://schemas.openxmlformats.org/package/2006/relationships"><Relationship Target="../notesSlides/notesSlide35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36.xml.rels><?xml version="1.0" encoding="UTF-8" standalone="yes"?><Relationships xmlns="http://schemas.openxmlformats.org/package/2006/relationships"><Relationship Target="../notesSlides/notesSlide36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37.xml.rels><?xml version="1.0" encoding="UTF-8" standalone="yes"?><Relationships xmlns="http://schemas.openxmlformats.org/package/2006/relationships"><Relationship Target="../notesSlides/notesSlide37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38.xml.rels><?xml version="1.0" encoding="UTF-8" standalone="yes"?><Relationships xmlns="http://schemas.openxmlformats.org/package/2006/relationships"><Relationship Target="../notesSlides/notesSlide38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39.xml.rels><?xml version="1.0" encoding="UTF-8" standalone="yes"?><Relationships xmlns="http://schemas.openxmlformats.org/package/2006/relationships"><Relationship Target="../notesSlides/notesSlide39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4.xml.rels><?xml version="1.0" encoding="UTF-8" standalone="yes"?><Relationships xmlns="http://schemas.openxmlformats.org/package/2006/relationships"><Relationship Target="../notesSlides/notesSlide4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40.xml.rels><?xml version="1.0" encoding="UTF-8" standalone="yes"?><Relationships xmlns="http://schemas.openxmlformats.org/package/2006/relationships"><Relationship Target="../notesSlides/notesSlide40.xml" Type="http://schemas.openxmlformats.org/officeDocument/2006/relationships/notesSlide" Id="rId2"/><Relationship Target="../slideLayouts/slideLayout2.xml" Type="http://schemas.openxmlformats.org/officeDocument/2006/relationships/slideLayout" Id="rId1"/><Relationship Target="../media/image04.png" Type="http://schemas.openxmlformats.org/officeDocument/2006/relationships/image" Id="rId3"/></Relationships>
</file>

<file path=ppt/slides/_rels/slide41.xml.rels><?xml version="1.0" encoding="UTF-8" standalone="yes"?><Relationships xmlns="http://schemas.openxmlformats.org/package/2006/relationships"><Relationship Target="../notesSlides/notesSlide41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42.xml.rels><?xml version="1.0" encoding="UTF-8" standalone="yes"?><Relationships xmlns="http://schemas.openxmlformats.org/package/2006/relationships"><Relationship Target="../notesSlides/notesSlide42.xml" Type="http://schemas.openxmlformats.org/officeDocument/2006/relationships/notesSlide" Id="rId2"/><Relationship Target="../slideLayouts/slideLayout3.xml" Type="http://schemas.openxmlformats.org/officeDocument/2006/relationships/slideLayout" Id="rId1"/></Relationships>
</file>

<file path=ppt/slides/_rels/slide43.xml.rels><?xml version="1.0" encoding="UTF-8" standalone="yes"?><Relationships xmlns="http://schemas.openxmlformats.org/package/2006/relationships"><Relationship Target="../notesSlides/notesSlide43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44.xml.rels><?xml version="1.0" encoding="UTF-8" standalone="yes"?><Relationships xmlns="http://schemas.openxmlformats.org/package/2006/relationships"><Relationship Target="../notesSlides/notesSlide44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45.xml.rels><?xml version="1.0" encoding="UTF-8" standalone="yes"?><Relationships xmlns="http://schemas.openxmlformats.org/package/2006/relationships"><Relationship Target="../notesSlides/notesSlide45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46.xml.rels><?xml version="1.0" encoding="UTF-8" standalone="yes"?><Relationships xmlns="http://schemas.openxmlformats.org/package/2006/relationships"><Relationship Target="../notesSlides/notesSlide46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47.xml.rels><?xml version="1.0" encoding="UTF-8" standalone="yes"?><Relationships xmlns="http://schemas.openxmlformats.org/package/2006/relationships"><Relationship Target="../notesSlides/notesSlide47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48.xml.rels><?xml version="1.0" encoding="UTF-8" standalone="yes"?><Relationships xmlns="http://schemas.openxmlformats.org/package/2006/relationships"><Relationship Target="../notesSlides/notesSlide48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49.xml.rels><?xml version="1.0" encoding="UTF-8" standalone="yes"?><Relationships xmlns="http://schemas.openxmlformats.org/package/2006/relationships"><Relationship Target="../notesSlides/notesSlide49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5.xml.rels><?xml version="1.0" encoding="UTF-8" standalone="yes"?><Relationships xmlns="http://schemas.openxmlformats.org/package/2006/relationships"><Relationship Target="../notesSlides/notesSlide5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50.xml.rels><?xml version="1.0" encoding="UTF-8" standalone="yes"?><Relationships xmlns="http://schemas.openxmlformats.org/package/2006/relationships"><Relationship Target="../notesSlides/notesSlide50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51.xml.rels><?xml version="1.0" encoding="UTF-8" standalone="yes"?><Relationships xmlns="http://schemas.openxmlformats.org/package/2006/relationships"><Relationship Target="../notesSlides/notesSlide51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52.xml.rels><?xml version="1.0" encoding="UTF-8" standalone="yes"?><Relationships xmlns="http://schemas.openxmlformats.org/package/2006/relationships"><Relationship Target="../notesSlides/notesSlide52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53.xml.rels><?xml version="1.0" encoding="UTF-8" standalone="yes"?><Relationships xmlns="http://schemas.openxmlformats.org/package/2006/relationships"><Relationship Target="../notesSlides/notesSlide53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54.xml.rels><?xml version="1.0" encoding="UTF-8" standalone="yes"?><Relationships xmlns="http://schemas.openxmlformats.org/package/2006/relationships"><Relationship Target="../notesSlides/notesSlide54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55.xml.rels><?xml version="1.0" encoding="UTF-8" standalone="yes"?><Relationships xmlns="http://schemas.openxmlformats.org/package/2006/relationships"><Relationship Target="../notesSlides/notesSlide55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56.xml.rels><?xml version="1.0" encoding="UTF-8" standalone="yes"?><Relationships xmlns="http://schemas.openxmlformats.org/package/2006/relationships"><Relationship Target="../notesSlides/notesSlide56.xml" Type="http://schemas.openxmlformats.org/officeDocument/2006/relationships/notesSlide" Id="rId2"/><Relationship Target="../slideLayouts/slideLayout2.xml" Type="http://schemas.openxmlformats.org/officeDocument/2006/relationships/slideLayout" Id="rId1"/><Relationship Target="slide.xml" Type="http://schemas.openxmlformats.org/officeDocument/2006/relationships/hyperlink" TargetMode="External" Id="rId3"/></Relationships>
</file>

<file path=ppt/slides/_rels/slide57.xml.rels><?xml version="1.0" encoding="UTF-8" standalone="yes"?><Relationships xmlns="http://schemas.openxmlformats.org/package/2006/relationships"><Relationship Target="../notesSlides/notesSlide57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58.xml.rels><?xml version="1.0" encoding="UTF-8" standalone="yes"?><Relationships xmlns="http://schemas.openxmlformats.org/package/2006/relationships"><Relationship Target="../notesSlides/notesSlide58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59.xml.rels><?xml version="1.0" encoding="UTF-8" standalone="yes"?><Relationships xmlns="http://schemas.openxmlformats.org/package/2006/relationships"><Relationship Target="../notesSlides/notesSlide59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6.xml.rels><?xml version="1.0" encoding="UTF-8" standalone="yes"?><Relationships xmlns="http://schemas.openxmlformats.org/package/2006/relationships"><Relationship Target="../notesSlides/notesSlide6.xml" Type="http://schemas.openxmlformats.org/officeDocument/2006/relationships/notesSlide" Id="rId2"/><Relationship Target="../slideLayouts/slideLayout2.xml" Type="http://schemas.openxmlformats.org/officeDocument/2006/relationships/slideLayout" Id="rId1"/><Relationship Target="../media/image02.jpg" Type="http://schemas.openxmlformats.org/officeDocument/2006/relationships/image" Id="rId3"/></Relationships>
</file>

<file path=ppt/slides/_rels/slide60.xml.rels><?xml version="1.0" encoding="UTF-8" standalone="yes"?><Relationships xmlns="http://schemas.openxmlformats.org/package/2006/relationships"><Relationship Target="../notesSlides/notesSlide60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61.xml.rels><?xml version="1.0" encoding="UTF-8" standalone="yes"?><Relationships xmlns="http://schemas.openxmlformats.org/package/2006/relationships"><Relationship Target="../notesSlides/notesSlide61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62.xml.rels><?xml version="1.0" encoding="UTF-8" standalone="yes"?><Relationships xmlns="http://schemas.openxmlformats.org/package/2006/relationships"><Relationship Target="../notesSlides/notesSlide62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63.xml.rels><?xml version="1.0" encoding="UTF-8" standalone="yes"?><Relationships xmlns="http://schemas.openxmlformats.org/package/2006/relationships"><Relationship Target="../notesSlides/notesSlide63.xml" Type="http://schemas.openxmlformats.org/officeDocument/2006/relationships/notesSlide" Id="rId2"/><Relationship Target="../slideLayouts/slideLayout2.xml" Type="http://schemas.openxmlformats.org/officeDocument/2006/relationships/slideLayout" Id="rId1"/><Relationship Target="../media/image03.jpg" Type="http://schemas.openxmlformats.org/officeDocument/2006/relationships/image" Id="rId3"/></Relationships>
</file>

<file path=ppt/slides/_rels/slide64.xml.rels><?xml version="1.0" encoding="UTF-8" standalone="yes"?><Relationships xmlns="http://schemas.openxmlformats.org/package/2006/relationships"><Relationship Target="../notesSlides/notesSlide64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65.xml.rels><?xml version="1.0" encoding="UTF-8" standalone="yes"?><Relationships xmlns="http://schemas.openxmlformats.org/package/2006/relationships"><Relationship Target="../notesSlides/notesSlide65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66.xml.rels><?xml version="1.0" encoding="UTF-8" standalone="yes"?><Relationships xmlns="http://schemas.openxmlformats.org/package/2006/relationships"><Relationship Target="../notesSlides/notesSlide66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67.xml.rels><?xml version="1.0" encoding="UTF-8" standalone="yes"?><Relationships xmlns="http://schemas.openxmlformats.org/package/2006/relationships"><Relationship Target="../notesSlides/notesSlide67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68.xml.rels><?xml version="1.0" encoding="UTF-8" standalone="yes"?><Relationships xmlns="http://schemas.openxmlformats.org/package/2006/relationships"><Relationship Target="../notesSlides/notesSlide68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69.xml.rels><?xml version="1.0" encoding="UTF-8" standalone="yes"?><Relationships xmlns="http://schemas.openxmlformats.org/package/2006/relationships"><Relationship Target="../notesSlides/notesSlide69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7.xml.rels><?xml version="1.0" encoding="UTF-8" standalone="yes"?><Relationships xmlns="http://schemas.openxmlformats.org/package/2006/relationships"><Relationship Target="../notesSlides/notesSlide7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70.xml.rels><?xml version="1.0" encoding="UTF-8" standalone="yes"?><Relationships xmlns="http://schemas.openxmlformats.org/package/2006/relationships"><Relationship Target="../notesSlides/notesSlide70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71.xml.rels><?xml version="1.0" encoding="UTF-8" standalone="yes"?><Relationships xmlns="http://schemas.openxmlformats.org/package/2006/relationships"><Relationship Target="../notesSlides/notesSlide71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72.xml.rels><?xml version="1.0" encoding="UTF-8" standalone="yes"?><Relationships xmlns="http://schemas.openxmlformats.org/package/2006/relationships"><Relationship Target="../notesSlides/notesSlide72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73.xml.rels><?xml version="1.0" encoding="UTF-8" standalone="yes"?><Relationships xmlns="http://schemas.openxmlformats.org/package/2006/relationships"><Relationship Target="../notesSlides/notesSlide73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74.xml.rels><?xml version="1.0" encoding="UTF-8" standalone="yes"?><Relationships xmlns="http://schemas.openxmlformats.org/package/2006/relationships"><Relationship Target="../notesSlides/notesSlide74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75.xml.rels><?xml version="1.0" encoding="UTF-8" standalone="yes"?><Relationships xmlns="http://schemas.openxmlformats.org/package/2006/relationships"><Relationship Target="../notesSlides/notesSlide75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76.xml.rels><?xml version="1.0" encoding="UTF-8" standalone="yes"?><Relationships xmlns="http://schemas.openxmlformats.org/package/2006/relationships"><Relationship Target="../notesSlides/notesSlide76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77.xml.rels><?xml version="1.0" encoding="UTF-8" standalone="yes"?><Relationships xmlns="http://schemas.openxmlformats.org/package/2006/relationships"><Relationship Target="../notesSlides/notesSlide77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78.xml.rels><?xml version="1.0" encoding="UTF-8" standalone="yes"?><Relationships xmlns="http://schemas.openxmlformats.org/package/2006/relationships"><Relationship Target="../notesSlides/notesSlide78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79.xml.rels><?xml version="1.0" encoding="UTF-8" standalone="yes"?><Relationships xmlns="http://schemas.openxmlformats.org/package/2006/relationships"><Relationship Target="../notesSlides/notesSlide79.xml" Type="http://schemas.openxmlformats.org/officeDocument/2006/relationships/notesSlide" Id="rId2"/><Relationship Target="../slideLayouts/slideLayout1.xml" Type="http://schemas.openxmlformats.org/officeDocument/2006/relationships/slideLayout" Id="rId1"/></Relationships>
</file>

<file path=ppt/slides/_rels/slide8.xml.rels><?xml version="1.0" encoding="UTF-8" standalone="yes"?><Relationships xmlns="http://schemas.openxmlformats.org/package/2006/relationships"><Relationship Target="../notesSlides/notesSlide8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80.xml.rels><?xml version="1.0" encoding="UTF-8" standalone="yes"?><Relationships xmlns="http://schemas.openxmlformats.org/package/2006/relationships"><Relationship Target="../notesSlides/notesSlide80.xml" Type="http://schemas.openxmlformats.org/officeDocument/2006/relationships/notesSlide" Id="rId2"/><Relationship Target="../slideLayouts/slideLayout1.xml" Type="http://schemas.openxmlformats.org/officeDocument/2006/relationships/slideLayout" Id="rId1"/></Relationships>
</file>

<file path=ppt/slides/_rels/slide81.xml.rels><?xml version="1.0" encoding="UTF-8" standalone="yes"?><Relationships xmlns="http://schemas.openxmlformats.org/package/2006/relationships"><Relationship Target="../notesSlides/notesSlide81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82.xml.rels><?xml version="1.0" encoding="UTF-8" standalone="yes"?><Relationships xmlns="http://schemas.openxmlformats.org/package/2006/relationships"><Relationship Target="../notesSlides/notesSlide82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83.xml.rels><?xml version="1.0" encoding="UTF-8" standalone="yes"?><Relationships xmlns="http://schemas.openxmlformats.org/package/2006/relationships"><Relationship Target="../notesSlides/notesSlide83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84.xml.rels><?xml version="1.0" encoding="UTF-8" standalone="yes"?><Relationships xmlns="http://schemas.openxmlformats.org/package/2006/relationships"><Relationship Target="../notesSlides/notesSlide84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85.xml.rels><?xml version="1.0" encoding="UTF-8" standalone="yes"?><Relationships xmlns="http://schemas.openxmlformats.org/package/2006/relationships"><Relationship Target="../notesSlides/notesSlide85.xml" Type="http://schemas.openxmlformats.org/officeDocument/2006/relationships/notesSlide" Id="rId2"/><Relationship Target="../slideLayouts/slideLayout2.xml" Type="http://schemas.openxmlformats.org/officeDocument/2006/relationships/slideLayout" Id="rId1"/><Relationship Target="../media/image01.jpg" Type="http://schemas.openxmlformats.org/officeDocument/2006/relationships/image" Id="rId3"/></Relationships>
</file>

<file path=ppt/slides/_rels/slide86.xml.rels><?xml version="1.0" encoding="UTF-8" standalone="yes"?><Relationships xmlns="http://schemas.openxmlformats.org/package/2006/relationships"><Relationship Target="../notesSlides/notesSlide86.xml" Type="http://schemas.openxmlformats.org/officeDocument/2006/relationships/notesSlide" Id="rId2"/><Relationship Target="../slideLayouts/slideLayout2.xml" Type="http://schemas.openxmlformats.org/officeDocument/2006/relationships/slideLayout" Id="rId1"/><Relationship Target="../media/image10.jpg" Type="http://schemas.openxmlformats.org/officeDocument/2006/relationships/image" Id="rId3"/></Relationships>
</file>

<file path=ppt/slides/_rels/slide87.xml.rels><?xml version="1.0" encoding="UTF-8" standalone="yes"?><Relationships xmlns="http://schemas.openxmlformats.org/package/2006/relationships"><Relationship Target="../notesSlides/notesSlide87.xml" Type="http://schemas.openxmlformats.org/officeDocument/2006/relationships/notesSlide" Id="rId2"/><Relationship Target="../slideLayouts/slideLayout2.xml" Type="http://schemas.openxmlformats.org/officeDocument/2006/relationships/slideLayout" Id="rId1"/><Relationship Target="../media/image11.jpg" Type="http://schemas.openxmlformats.org/officeDocument/2006/relationships/image" Id="rId3"/></Relationships>
</file>

<file path=ppt/slides/_rels/slide88.xml.rels><?xml version="1.0" encoding="UTF-8" standalone="yes"?><Relationships xmlns="http://schemas.openxmlformats.org/package/2006/relationships"><Relationship Target="../notesSlides/notesSlide88.xml" Type="http://schemas.openxmlformats.org/officeDocument/2006/relationships/notesSlide" Id="rId2"/><Relationship Target="../slideLayouts/slideLayout2.xml" Type="http://schemas.openxmlformats.org/officeDocument/2006/relationships/slideLayout" Id="rId1"/><Relationship Target="../media/image09.jpg" Type="http://schemas.openxmlformats.org/officeDocument/2006/relationships/image" Id="rId3"/></Relationships>
</file>

<file path=ppt/slides/_rels/slide89.xml.rels><?xml version="1.0" encoding="UTF-8" standalone="yes"?><Relationships xmlns="http://schemas.openxmlformats.org/package/2006/relationships"><Relationship Target="../notesSlides/notesSlide89.xml" Type="http://schemas.openxmlformats.org/officeDocument/2006/relationships/notesSlide" Id="rId2"/><Relationship Target="../slideLayouts/slideLayout2.xml" Type="http://schemas.openxmlformats.org/officeDocument/2006/relationships/slideLayout" Id="rId1"/><Relationship Target="../media/image06.jpg" Type="http://schemas.openxmlformats.org/officeDocument/2006/relationships/image" Id="rId3"/></Relationships>
</file>

<file path=ppt/slides/_rels/slide9.xml.rels><?xml version="1.0" encoding="UTF-8" standalone="yes"?><Relationships xmlns="http://schemas.openxmlformats.org/package/2006/relationships"><Relationship Target="../notesSlides/notesSlide9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90.xml.rels><?xml version="1.0" encoding="UTF-8" standalone="yes"?><Relationships xmlns="http://schemas.openxmlformats.org/package/2006/relationships"><Relationship Target="../notesSlides/notesSlide90.xml" Type="http://schemas.openxmlformats.org/officeDocument/2006/relationships/notesSlide" Id="rId2"/><Relationship Target="../slideLayouts/slideLayout2.xml" Type="http://schemas.openxmlformats.org/officeDocument/2006/relationships/slideLayout" Id="rId1"/><Relationship Target="../media/image08.jpg" Type="http://schemas.openxmlformats.org/officeDocument/2006/relationships/image" Id="rId3"/></Relationships>
</file>

<file path=ppt/slides/_rels/slide91.xml.rels><?xml version="1.0" encoding="UTF-8" standalone="yes"?><Relationships xmlns="http://schemas.openxmlformats.org/package/2006/relationships"><Relationship Target="../notesSlides/notesSlide91.xml" Type="http://schemas.openxmlformats.org/officeDocument/2006/relationships/notesSlide" Id="rId2"/><Relationship Target="../slideLayouts/slideLayout2.xml" Type="http://schemas.openxmlformats.org/officeDocument/2006/relationships/slideLayout" Id="rId1"/><Relationship Target="../media/image05.jpg" Type="http://schemas.openxmlformats.org/officeDocument/2006/relationships/image" Id="rId3"/></Relationships>
</file>

<file path=ppt/slides/_rels/slide92.xml.rels><?xml version="1.0" encoding="UTF-8" standalone="yes"?><Relationships xmlns="http://schemas.openxmlformats.org/package/2006/relationships"><Relationship Target="../notesSlides/notesSlide92.xml" Type="http://schemas.openxmlformats.org/officeDocument/2006/relationships/notesSlide" Id="rId2"/><Relationship Target="../slideLayouts/slideLayout2.xml" Type="http://schemas.openxmlformats.org/officeDocument/2006/relationships/slideLayout" Id="rId1"/><Relationship Target="../media/image07.jpg" Type="http://schemas.openxmlformats.org/officeDocument/2006/relationships/image" Id="rId3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accent1"/>
        </a:solidFill>
      </p:bgPr>
    </p:bg>
    <p:spTree>
      <p:nvGrpSpPr>
        <p:cNvPr id="28" name="Shape 2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9" name="Shape 29"/>
          <p:cNvSpPr txBox="1"/>
          <p:nvPr>
            <p:ph type="ctrTitle"/>
          </p:nvPr>
        </p:nvSpPr>
        <p:spPr>
          <a:xfrm>
            <a:off y="2286000" x="685800"/>
            <a:ext cy="1143000" cx="77724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b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C3300"/>
              </a:buClr>
              <a:buSzPct val="25000"/>
              <a:buFont typeface="Helvetica Neue"/>
              <a:buNone/>
            </a:pPr>
            <a:r>
              <a:rPr strike="noStrike" u="none" b="1" cap="none" baseline="0" sz="3200" lang="en-US" i="0">
                <a:solidFill>
                  <a:srgbClr val="CC3300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Chapter 8:  Relational Database Design</a:t>
            </a:r>
          </a:p>
        </p:txBody>
      </p:sp>
    </p:spTree>
  </p:cSld>
  <p:clrMapOvr>
    <a:masterClrMapping/>
  </p:clrMapOvr>
  <p:transition spd="slow">
    <p:cut/>
  </p:transition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accent1"/>
        </a:solidFill>
      </p:bgPr>
    </p:bg>
    <p:spTree>
      <p:nvGrpSpPr>
        <p:cNvPr id="116" name="Shape 116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17" name="Shape 117"/>
          <p:cNvSpPr txBox="1"/>
          <p:nvPr>
            <p:ph type="title"/>
          </p:nvPr>
        </p:nvSpPr>
        <p:spPr>
          <a:xfrm>
            <a:off y="185736" x="771525"/>
            <a:ext cy="457200" cx="82296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b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strike="noStrike" u="none" b="1" cap="none" baseline="0" sz="3200" lang="en-US" i="0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Goal — Devise a Theory for the Following</a:t>
            </a:r>
          </a:p>
        </p:txBody>
      </p:sp>
      <p:sp>
        <p:nvSpPr>
          <p:cNvPr id="118" name="Shape 118"/>
          <p:cNvSpPr txBox="1"/>
          <p:nvPr>
            <p:ph idx="1" type="body"/>
          </p:nvPr>
        </p:nvSpPr>
        <p:spPr>
          <a:xfrm>
            <a:off y="1093787" x="814387"/>
            <a:ext cy="4903786" cx="7864475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-342900" marL="3429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90000"/>
              <a:buFont typeface="Helvetica Neue"/>
              <a:buChar char="n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Decide whether a particular relation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is in “good” form.</a:t>
            </a:r>
          </a:p>
          <a:p>
            <a:pPr algn="l" rtl="0" lvl="0" marR="0" indent="-342900" marL="34290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dk2"/>
              </a:buClr>
              <a:buSzPct val="90000"/>
              <a:buFont typeface="Helvetica Neue"/>
              <a:buChar char="n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In the case that a relation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is not in “good” form, decompose it into a set of relations {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</a:t>
            </a:r>
            <a:r>
              <a:rPr strike="noStrike" u="none" b="0" cap="none" baseline="-2500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1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, R</a:t>
            </a:r>
            <a:r>
              <a:rPr strike="noStrike" u="none" b="0" cap="none" baseline="-2500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2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, ..., R</a:t>
            </a:r>
            <a:r>
              <a:rPr strike="noStrike" u="none" b="0" cap="none" baseline="-2500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n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} such that </a:t>
            </a:r>
          </a:p>
          <a:p>
            <a:pPr algn="l" rtl="0" lvl="1" marR="0" indent="-285750" marL="74295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folHlink"/>
              </a:buClr>
              <a:buSzPct val="79999"/>
              <a:buFont typeface="Helvetica Neue"/>
              <a:buChar char="l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each relation is in good form </a:t>
            </a:r>
          </a:p>
          <a:p>
            <a:pPr algn="l" rtl="0" lvl="1" marR="0" indent="-285750" marL="74295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folHlink"/>
              </a:buClr>
              <a:buSzPct val="79999"/>
              <a:buFont typeface="Helvetica Neue"/>
              <a:buChar char="l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 decomposition is a lossless-join decomposition</a:t>
            </a:r>
          </a:p>
          <a:p>
            <a:pPr algn="l" rtl="0" lvl="0" marR="0" indent="-342900" marL="34290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dk2"/>
              </a:buClr>
              <a:buSzPct val="90000"/>
              <a:buFont typeface="Helvetica Neue"/>
              <a:buChar char="n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Our theory is based on:</a:t>
            </a:r>
          </a:p>
          <a:p>
            <a:pPr algn="l" rtl="0" lvl="1" marR="0" indent="-285750" marL="74295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folHlink"/>
              </a:buClr>
              <a:buSzPct val="79999"/>
              <a:buFont typeface="Helvetica Neue"/>
              <a:buChar char="l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functional dependencies</a:t>
            </a:r>
          </a:p>
          <a:p>
            <a:pPr algn="l" rtl="0" lvl="1" marR="0" indent="-285750" marL="74295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folHlink"/>
              </a:buClr>
              <a:buSzPct val="79999"/>
              <a:buFont typeface="Helvetica Neue"/>
              <a:buChar char="l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multivalued dependencies</a:t>
            </a:r>
          </a:p>
        </p:txBody>
      </p:sp>
    </p:spTree>
  </p:cSld>
  <p:clrMapOvr>
    <a:masterClrMapping/>
  </p:clrMapOvr>
  <p:transition spd="slow">
    <p:cut/>
  </p:transition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accent1"/>
        </a:solidFill>
      </p:bgPr>
    </p:bg>
    <p:spTree>
      <p:nvGrpSpPr>
        <p:cNvPr id="123" name="Shape 123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24" name="Shape 124"/>
          <p:cNvSpPr txBox="1"/>
          <p:nvPr>
            <p:ph type="title"/>
          </p:nvPr>
        </p:nvSpPr>
        <p:spPr>
          <a:xfrm>
            <a:off y="98425" x="768350"/>
            <a:ext cy="609599" cx="80771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b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strike="noStrike" u="none" b="1" cap="none" baseline="0" sz="3200" lang="en-US" i="0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Functional Dependencies</a:t>
            </a:r>
          </a:p>
        </p:txBody>
      </p:sp>
      <p:sp>
        <p:nvSpPr>
          <p:cNvPr id="125" name="Shape 125"/>
          <p:cNvSpPr txBox="1"/>
          <p:nvPr>
            <p:ph idx="1" type="body"/>
          </p:nvPr>
        </p:nvSpPr>
        <p:spPr>
          <a:xfrm>
            <a:off y="1093787" x="814387"/>
            <a:ext cy="4903786" cx="7661275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-342900" marL="3429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90000"/>
              <a:buFont typeface="Helvetica Neue"/>
              <a:buChar char="n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Constraints on the set of legal relations.</a:t>
            </a:r>
          </a:p>
          <a:p>
            <a:pPr algn="l" rtl="0" lvl="0" marR="0" indent="-342900" marL="34290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dk2"/>
              </a:buClr>
              <a:buSzPct val="90000"/>
              <a:buFont typeface="Helvetica Neue"/>
              <a:buChar char="n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Require that the value for a certain set of attributes determines uniquely the value for another set of attributes.</a:t>
            </a:r>
          </a:p>
          <a:p>
            <a:pPr algn="l" rtl="0" lvl="0" marR="0" indent="-342900" marL="34290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dk2"/>
              </a:buClr>
              <a:buSzPct val="90000"/>
              <a:buFont typeface="Helvetica Neue"/>
              <a:buChar char="n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 functional dependency is a generalization of the notion of a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key.</a:t>
            </a:r>
          </a:p>
        </p:txBody>
      </p:sp>
    </p:spTree>
  </p:cSld>
  <p:clrMapOvr>
    <a:masterClrMapping/>
  </p:clrMapOvr>
  <p:transition spd="slow">
    <p:cut/>
  </p:transition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accent1"/>
        </a:solidFill>
      </p:bgPr>
    </p:bg>
    <p:spTree>
      <p:nvGrpSpPr>
        <p:cNvPr id="130" name="Shape 130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31" name="Shape 131"/>
          <p:cNvSpPr txBox="1"/>
          <p:nvPr>
            <p:ph type="title"/>
          </p:nvPr>
        </p:nvSpPr>
        <p:spPr>
          <a:xfrm>
            <a:off y="117475" x="768350"/>
            <a:ext cy="609599" cx="80771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b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strike="noStrike" u="none" b="1" cap="none" baseline="0" sz="3200" lang="en-US" i="0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Functional Dependencies (Cont.)</a:t>
            </a:r>
          </a:p>
        </p:txBody>
      </p:sp>
      <p:sp>
        <p:nvSpPr>
          <p:cNvPr id="132" name="Shape 132"/>
          <p:cNvSpPr txBox="1"/>
          <p:nvPr>
            <p:ph idx="1" type="body"/>
          </p:nvPr>
        </p:nvSpPr>
        <p:spPr>
          <a:xfrm>
            <a:off y="1093787" x="814387"/>
            <a:ext cy="4787900" cx="724534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-342900" marL="34290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90000"/>
              <a:buFont typeface="Helvetica Neue"/>
              <a:buChar char="n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Let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be a relation schema</a:t>
            </a:r>
          </a:p>
          <a:p>
            <a:pPr algn="l" rtl="0" lvl="0" marR="0" indent="-342900" marL="342900">
              <a:lnSpc>
                <a:spcPct val="90000"/>
              </a:lnSpc>
              <a:spcBef>
                <a:spcPts val="63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	α ⊆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  and  β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⊆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</a:t>
            </a:r>
          </a:p>
          <a:p>
            <a:pPr algn="l" rtl="0" lvl="0" marR="0" indent="-342900" marL="342900">
              <a:lnSpc>
                <a:spcPct val="90000"/>
              </a:lnSpc>
              <a:spcBef>
                <a:spcPts val="630"/>
              </a:spcBef>
              <a:spcAft>
                <a:spcPts val="0"/>
              </a:spcAft>
              <a:buClr>
                <a:schemeClr val="dk2"/>
              </a:buClr>
              <a:buSzPct val="90000"/>
              <a:buFont typeface="Helvetica Neue"/>
              <a:buChar char="n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 </a:t>
            </a:r>
            <a:r>
              <a:rPr strike="noStrike" u="none" b="1" cap="none" baseline="0" sz="1800" lang="en-US" i="0">
                <a:solidFill>
                  <a:srgbClr val="00009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functional dependency</a:t>
            </a:r>
          </a:p>
          <a:p>
            <a:pPr algn="l" rtl="0" lvl="0" marR="0" indent="-342900" marL="342900">
              <a:lnSpc>
                <a:spcPct val="90000"/>
              </a:lnSpc>
              <a:spcBef>
                <a:spcPts val="63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	 </a:t>
            </a:r>
            <a:r>
              <a:rPr strike="noStrike" u="none" b="1" cap="none" baseline="0" sz="1800" lang="en-US" i="0">
                <a:solidFill>
                  <a:srgbClr val="00009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α → </a:t>
            </a:r>
            <a:r>
              <a:rPr strike="noStrike" u="none" b="1" cap="none" baseline="0" sz="1800" lang="en-US" i="1">
                <a:solidFill>
                  <a:srgbClr val="00009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β</a:t>
            </a:r>
            <a:r>
              <a:rPr strike="noStrike" u="none" b="1" cap="none" baseline="0" sz="1800" lang="en-US" i="0">
                <a:solidFill>
                  <a:srgbClr val="00009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holds on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if and only if for any legal relations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(R), whenever any two tuples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</a:t>
            </a:r>
            <a:r>
              <a:rPr strike="noStrike" u="none" b="0" cap="none" baseline="-2500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1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and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</a:t>
            </a:r>
            <a:r>
              <a:rPr strike="noStrike" u="none" b="0" cap="none" baseline="-2500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2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of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agree on the attributes α, they also agree on the attributes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β.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That is, </a:t>
            </a:r>
          </a:p>
          <a:p>
            <a:pPr algn="l" rtl="0" lvl="0" marR="0" indent="-342900" marL="342900">
              <a:lnSpc>
                <a:spcPct val="90000"/>
              </a:lnSpc>
              <a:spcBef>
                <a:spcPts val="63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	 t</a:t>
            </a:r>
            <a:r>
              <a:rPr strike="noStrike" u="none" b="0" cap="none" baseline="-2500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1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[α] =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</a:t>
            </a:r>
            <a:r>
              <a:rPr strike="noStrike" u="none" b="0" cap="none" baseline="-2500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2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[α]   ⇒  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</a:t>
            </a:r>
            <a:r>
              <a:rPr strike="noStrike" u="none" b="0" cap="none" baseline="-2500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1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[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β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]  =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</a:t>
            </a:r>
            <a:r>
              <a:rPr strike="noStrike" u="none" b="0" cap="none" baseline="-2500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2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[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β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] </a:t>
            </a:r>
          </a:p>
          <a:p>
            <a:pPr algn="l" rtl="0" lvl="0" marR="0" indent="-342900" marL="342900">
              <a:lnSpc>
                <a:spcPct val="90000"/>
              </a:lnSpc>
              <a:spcBef>
                <a:spcPts val="630"/>
              </a:spcBef>
              <a:spcAft>
                <a:spcPts val="0"/>
              </a:spcAft>
              <a:buClr>
                <a:schemeClr val="dk2"/>
              </a:buClr>
              <a:buSzPct val="90000"/>
              <a:buFont typeface="Helvetica Neue"/>
              <a:buChar char="n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Example:  Consider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(A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,B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) with the following instance of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r.</a:t>
            </a:r>
          </a:p>
          <a:p>
            <a:pPr algn="l" rtl="0" lvl="0" marR="0" indent="-240030" marL="342900">
              <a:lnSpc>
                <a:spcPct val="90000"/>
              </a:lnSpc>
              <a:spcBef>
                <a:spcPts val="630"/>
              </a:spcBef>
              <a:spcAft>
                <a:spcPts val="0"/>
              </a:spcAft>
              <a:buClr>
                <a:schemeClr val="dk2"/>
              </a:buClr>
              <a:buFont typeface="Helvetica Neue"/>
              <a:buNone/>
            </a:pPr>
            <a:r>
              <a:t/>
            </a:r>
            <a:endParaRPr strike="noStrike" u="none" b="0" cap="none" baseline="0" sz="1800" i="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algn="l" rtl="0" lvl="0" marR="0" indent="-240030" marL="342900">
              <a:lnSpc>
                <a:spcPct val="90000"/>
              </a:lnSpc>
              <a:spcBef>
                <a:spcPts val="630"/>
              </a:spcBef>
              <a:spcAft>
                <a:spcPts val="0"/>
              </a:spcAft>
              <a:buClr>
                <a:schemeClr val="dk2"/>
              </a:buClr>
              <a:buFont typeface="Helvetica Neue"/>
              <a:buNone/>
            </a:pPr>
            <a:r>
              <a:t/>
            </a:r>
            <a:endParaRPr strike="noStrike" u="none" b="0" cap="none" baseline="0" sz="1800" i="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algn="l" rtl="0" lvl="0" marR="0" indent="-240030" marL="342900">
              <a:lnSpc>
                <a:spcPct val="90000"/>
              </a:lnSpc>
              <a:spcBef>
                <a:spcPts val="630"/>
              </a:spcBef>
              <a:spcAft>
                <a:spcPts val="0"/>
              </a:spcAft>
              <a:buClr>
                <a:schemeClr val="dk2"/>
              </a:buClr>
              <a:buFont typeface="Helvetica Neue"/>
              <a:buNone/>
            </a:pPr>
            <a:r>
              <a:t/>
            </a:r>
            <a:endParaRPr strike="noStrike" u="none" b="0" cap="none" baseline="0" sz="1800" i="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algn="l" rtl="0" lvl="0" marR="0" indent="-240030" marL="342900">
              <a:lnSpc>
                <a:spcPct val="90000"/>
              </a:lnSpc>
              <a:spcBef>
                <a:spcPts val="630"/>
              </a:spcBef>
              <a:spcAft>
                <a:spcPts val="0"/>
              </a:spcAft>
              <a:buClr>
                <a:schemeClr val="dk2"/>
              </a:buClr>
              <a:buFont typeface="Helvetica Neue"/>
              <a:buNone/>
            </a:pPr>
            <a:r>
              <a:t/>
            </a:r>
            <a:endParaRPr strike="noStrike" u="none" b="0" cap="none" baseline="0" sz="1800" i="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algn="l" rtl="0" lvl="0" marR="0" indent="-342900" marL="342900">
              <a:lnSpc>
                <a:spcPct val="90000"/>
              </a:lnSpc>
              <a:spcBef>
                <a:spcPts val="630"/>
              </a:spcBef>
              <a:spcAft>
                <a:spcPts val="0"/>
              </a:spcAft>
              <a:buClr>
                <a:schemeClr val="dk2"/>
              </a:buClr>
              <a:buSzPct val="90000"/>
              <a:buFont typeface="Helvetica Neue"/>
              <a:buChar char="n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On this instance,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→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does </a:t>
            </a:r>
            <a:r>
              <a:rPr strike="noStrike" u="none" b="1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NOT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hold, but 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→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does hold. </a:t>
            </a:r>
          </a:p>
          <a:p>
            <a:pPr algn="l" rtl="0" lvl="0" marR="0" indent="-240030" marL="34290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dk2"/>
              </a:buClr>
              <a:buFont typeface="Helvetica Neue"/>
              <a:buNone/>
            </a:pPr>
            <a:r>
              <a:t/>
            </a:r>
            <a:endParaRPr strike="noStrike" u="none" b="0" cap="none" baseline="0" sz="1800" i="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133" name="Shape 133"/>
          <p:cNvSpPr txBox="1"/>
          <p:nvPr/>
        </p:nvSpPr>
        <p:spPr>
          <a:xfrm>
            <a:off y="4284662" x="3668712"/>
            <a:ext cy="925511" cx="777875"/>
          </a:xfrm>
          <a:prstGeom prst="rect">
            <a:avLst/>
          </a:prstGeom>
          <a:noFill/>
          <a:ln w="9525" cap="rnd">
            <a:solidFill>
              <a:schemeClr val="dk1"/>
            </a:solidFill>
            <a:prstDash val="solid"/>
            <a:miter/>
            <a:headEnd w="med" len="med" type="none"/>
            <a:tailEnd w="med" len="med" type="none"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-45720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Helvetica Neue"/>
              <a:buAutoNum type="arabicPlain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4</a:t>
            </a:r>
          </a:p>
          <a:p>
            <a:pPr algn="l" rtl="0" lvl="0" marR="0" indent="-45720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1     5</a:t>
            </a:r>
          </a:p>
          <a:p>
            <a:pPr algn="l" rtl="0" lvl="0" marR="0" indent="-45720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3     7</a:t>
            </a:r>
          </a:p>
        </p:txBody>
      </p:sp>
    </p:spTree>
  </p:cSld>
  <p:clrMapOvr>
    <a:masterClrMapping/>
  </p:clrMapOvr>
  <p:transition spd="slow">
    <p:cut/>
  </p:transition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accent1"/>
        </a:solidFill>
      </p:bgPr>
    </p:bg>
    <p:spTree>
      <p:nvGrpSpPr>
        <p:cNvPr id="138" name="Shape 13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39" name="Shape 139"/>
          <p:cNvSpPr txBox="1"/>
          <p:nvPr>
            <p:ph type="title"/>
          </p:nvPr>
        </p:nvSpPr>
        <p:spPr>
          <a:xfrm>
            <a:off y="117475" x="768350"/>
            <a:ext cy="609599" cx="80771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b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strike="noStrike" u="none" b="1" cap="none" baseline="0" sz="3200" lang="en-US" i="0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Functional Dependencies (Cont.)</a:t>
            </a:r>
          </a:p>
        </p:txBody>
      </p:sp>
      <p:sp>
        <p:nvSpPr>
          <p:cNvPr id="140" name="Shape 140"/>
          <p:cNvSpPr txBox="1"/>
          <p:nvPr>
            <p:ph idx="1" type="body"/>
          </p:nvPr>
        </p:nvSpPr>
        <p:spPr>
          <a:xfrm>
            <a:off y="1093787" x="814387"/>
            <a:ext cy="4903786" cx="8067674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-342900" marL="3429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90000"/>
              <a:buFont typeface="Helvetica Neue"/>
              <a:buChar char="n"/>
            </a:pP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K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is a superkey for relation schema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if and only if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K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→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</a:t>
            </a:r>
          </a:p>
          <a:p>
            <a:pPr algn="l" rtl="0" lvl="0" marR="0" indent="-342900" marL="34290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dk2"/>
              </a:buClr>
              <a:buSzPct val="90000"/>
              <a:buFont typeface="Helvetica Neue"/>
              <a:buChar char="n"/>
            </a:pP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K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is a candidate key for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if and only if </a:t>
            </a:r>
          </a:p>
          <a:p>
            <a:pPr algn="l" rtl="0" lvl="1" marR="0" indent="-285750" marL="74295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folHlink"/>
              </a:buClr>
              <a:buSzPct val="79999"/>
              <a:buFont typeface="Helvetica Neue"/>
              <a:buChar char="l"/>
            </a:pP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K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→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, and</a:t>
            </a:r>
          </a:p>
          <a:p>
            <a:pPr algn="l" rtl="0" lvl="1" marR="0" indent="-285750" marL="74295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folHlink"/>
              </a:buClr>
              <a:buSzPct val="79999"/>
              <a:buFont typeface="Helvetica Neue"/>
              <a:buChar char="l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for no α ⊂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K,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α →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</a:t>
            </a:r>
          </a:p>
          <a:p>
            <a:pPr algn="l" rtl="0" lvl="0" marR="0" indent="-342900" marL="34290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dk2"/>
              </a:buClr>
              <a:buSzPct val="90000"/>
              <a:buFont typeface="Helvetica Neue"/>
              <a:buChar char="n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Functional dependencies allow us to express constraints that cannot be expressed using superkeys.  Consider the schema:</a:t>
            </a:r>
          </a:p>
          <a:p>
            <a:pPr algn="l" rtl="0" lvl="0" marR="0" indent="-342900" marL="34290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inst_dept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(</a:t>
            </a:r>
            <a:r>
              <a:rPr strike="noStrike" u="sng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ID,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name, salary</a:t>
            </a:r>
            <a:r>
              <a:rPr strike="noStrike" u="sng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, dept_name,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building, budget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)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.</a:t>
            </a:r>
          </a:p>
          <a:p>
            <a:pPr algn="l" rtl="0" lvl="0" marR="0" indent="-342900" marL="34290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We expect these functional dependencies to hold:</a:t>
            </a:r>
          </a:p>
          <a:p>
            <a:pPr algn="l" rtl="0" lvl="0" marR="0" indent="-342900" marL="34290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		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dept_name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→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building</a:t>
            </a:r>
          </a:p>
          <a:p>
            <a:pPr algn="l" rtl="0" lvl="0" marR="0" indent="-342900" marL="34290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          and              ID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→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building</a:t>
            </a:r>
          </a:p>
          <a:p>
            <a:pPr algn="l" rtl="0" lvl="0" marR="0" indent="-342900" marL="34290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but would not expect the following to hold: </a:t>
            </a:r>
          </a:p>
          <a:p>
            <a:pPr algn="l" rtl="0" lvl="0" marR="0" indent="-342900" marL="34290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		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dept_name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→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salary</a:t>
            </a:r>
          </a:p>
          <a:p>
            <a:pPr algn="l" rtl="0" lvl="0" marR="0" indent="-240030" marL="34290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dk2"/>
              </a:buClr>
              <a:buFont typeface="Helvetica Neue"/>
              <a:buNone/>
            </a:pPr>
            <a:r>
              <a:t/>
            </a:r>
            <a:endParaRPr strike="noStrike" u="none" b="0" cap="none" baseline="0" sz="1800" i="1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  <p:transition spd="slow">
    <p:cut/>
  </p:transition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accent1"/>
        </a:solidFill>
      </p:bgPr>
    </p:bg>
    <p:spTree>
      <p:nvGrpSpPr>
        <p:cNvPr id="145" name="Shape 145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46" name="Shape 146"/>
          <p:cNvSpPr txBox="1"/>
          <p:nvPr>
            <p:ph type="title"/>
          </p:nvPr>
        </p:nvSpPr>
        <p:spPr>
          <a:xfrm>
            <a:off y="117475" x="768350"/>
            <a:ext cy="609599" cx="80771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b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strike="noStrike" u="none" b="1" cap="none" baseline="0" sz="3200" lang="en-US" i="0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Use of Functional Dependencies</a:t>
            </a:r>
          </a:p>
        </p:txBody>
      </p:sp>
      <p:sp>
        <p:nvSpPr>
          <p:cNvPr id="147" name="Shape 147"/>
          <p:cNvSpPr txBox="1"/>
          <p:nvPr>
            <p:ph idx="1" type="body"/>
          </p:nvPr>
        </p:nvSpPr>
        <p:spPr>
          <a:xfrm>
            <a:off y="1158875" x="520700"/>
            <a:ext cy="5245100" cx="80517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-342900" marL="3429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90000"/>
              <a:buFont typeface="Helvetica Neue"/>
              <a:buChar char="n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We use functional dependencies to:</a:t>
            </a:r>
          </a:p>
          <a:p>
            <a:pPr algn="l" rtl="0" lvl="1" marR="0" indent="-285750" marL="74295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folHlink"/>
              </a:buClr>
              <a:buSzPct val="79999"/>
              <a:buFont typeface="Helvetica Neue"/>
              <a:buChar char="l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test relations to see if they are legal under a given set of functional dependencies. </a:t>
            </a:r>
          </a:p>
          <a:p>
            <a:pPr algn="l" rtl="0" lvl="2" marR="0" indent="-234950" marL="108585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rgbClr val="33CC33"/>
              </a:buClr>
              <a:buSzPct val="75000"/>
              <a:buFont typeface="Helvetica Neue"/>
              <a:buChar char="4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If a relation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is legal under a set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of functional dependencies, we say that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</a:t>
            </a:r>
            <a:r>
              <a:rPr strike="noStrike" u="none" b="1" cap="none" baseline="0" sz="1800" lang="en-US" i="0">
                <a:solidFill>
                  <a:srgbClr val="00009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satisfies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F.</a:t>
            </a:r>
          </a:p>
          <a:p>
            <a:pPr algn="l" rtl="0" lvl="1" marR="0" indent="-285750" marL="74295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folHlink"/>
              </a:buClr>
              <a:buSzPct val="79999"/>
              <a:buFont typeface="Helvetica Neue"/>
              <a:buChar char="l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specify constraints on the set of legal relations</a:t>
            </a:r>
          </a:p>
          <a:p>
            <a:pPr algn="l" rtl="0" lvl="2" marR="0" indent="-234950" marL="108585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rgbClr val="33CC33"/>
              </a:buClr>
              <a:buSzPct val="75000"/>
              <a:buFont typeface="Helvetica Neue"/>
              <a:buChar char="4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We say that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</a:t>
            </a:r>
            <a:r>
              <a:rPr strike="noStrike" u="none" b="1" cap="none" baseline="0" sz="1800" lang="en-US" i="0">
                <a:solidFill>
                  <a:srgbClr val="00009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holds on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if all legal relations on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satisfy the set of functional dependencies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F.</a:t>
            </a:r>
          </a:p>
          <a:p>
            <a:pPr algn="l" rtl="0" lvl="0" marR="0" indent="-342900" marL="34290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dk2"/>
              </a:buClr>
              <a:buSzPct val="90000"/>
              <a:buFont typeface="Helvetica Neue"/>
              <a:buChar char="n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Note:  A specific instance of a relation schema may satisfy a functional dependency even if the functional dependency does not hold on all legal instances.  </a:t>
            </a:r>
          </a:p>
          <a:p>
            <a:pPr algn="l" rtl="0" lvl="1" marR="0" indent="-285750" marL="74295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folHlink"/>
              </a:buClr>
              <a:buSzPct val="79999"/>
              <a:buFont typeface="Helvetica Neue"/>
              <a:buChar char="l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For example, a specific instance of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instructor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may, by chance, satisfy </a:t>
            </a:r>
            <a:b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             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name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→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ID.</a:t>
            </a:r>
          </a:p>
        </p:txBody>
      </p:sp>
    </p:spTree>
  </p:cSld>
  <p:clrMapOvr>
    <a:masterClrMapping/>
  </p:clrMapOvr>
  <p:transition spd="slow">
    <p:cut/>
  </p:transition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accent1"/>
        </a:solidFill>
      </p:bgPr>
    </p:bg>
    <p:spTree>
      <p:nvGrpSpPr>
        <p:cNvPr id="152" name="Shape 15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53" name="Shape 153"/>
          <p:cNvSpPr txBox="1"/>
          <p:nvPr>
            <p:ph type="title"/>
          </p:nvPr>
        </p:nvSpPr>
        <p:spPr>
          <a:xfrm>
            <a:off y="117475" x="768350"/>
            <a:ext cy="609599" cx="80771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b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strike="noStrike" u="none" b="1" cap="none" baseline="0" sz="3200" lang="en-US" i="0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Functional Dependencies (Cont.)</a:t>
            </a:r>
          </a:p>
        </p:txBody>
      </p:sp>
      <p:sp>
        <p:nvSpPr>
          <p:cNvPr id="154" name="Shape 154"/>
          <p:cNvSpPr txBox="1"/>
          <p:nvPr>
            <p:ph idx="1" type="body"/>
          </p:nvPr>
        </p:nvSpPr>
        <p:spPr>
          <a:xfrm>
            <a:off y="1093787" x="814387"/>
            <a:ext cy="4903786" cx="7661275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-342900" marL="3429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90000"/>
              <a:buFont typeface="Helvetica Neue"/>
              <a:buChar char="n"/>
            </a:pP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functional dependency is </a:t>
            </a:r>
            <a:r>
              <a:rPr strike="noStrike" u="none" b="1" cap="none" baseline="0" sz="1800" lang="en-US" i="0">
                <a:solidFill>
                  <a:srgbClr val="00009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trivial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if it is satisfied by all instances of a relation</a:t>
            </a:r>
          </a:p>
          <a:p>
            <a:pPr algn="l" rtl="0" lvl="1" marR="0" indent="-285750" marL="74295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folHlink"/>
              </a:buClr>
              <a:buSzPct val="79999"/>
              <a:buFont typeface="Helvetica Neue"/>
              <a:buChar char="l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Example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:</a:t>
            </a:r>
          </a:p>
          <a:p>
            <a:pPr algn="l" rtl="0" lvl="2" marR="0" indent="-234950" marL="108585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rgbClr val="33CC33"/>
              </a:buClr>
              <a:buSzPct val="75000"/>
              <a:buFont typeface="Helvetica Neue"/>
              <a:buChar char="4"/>
            </a:pP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ID, name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→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ID</a:t>
            </a:r>
          </a:p>
          <a:p>
            <a:pPr algn="l" rtl="0" lvl="2" marR="0" indent="-234950" marL="108585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rgbClr val="33CC33"/>
              </a:buClr>
              <a:buSzPct val="75000"/>
              <a:buFont typeface="Helvetica Neue"/>
              <a:buChar char="4"/>
            </a:pP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name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→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name</a:t>
            </a:r>
          </a:p>
          <a:p>
            <a:pPr algn="l" rtl="0" lvl="1" marR="0" indent="-285750" marL="74295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folHlink"/>
              </a:buClr>
              <a:buSzPct val="79999"/>
              <a:buFont typeface="Helvetica Neue"/>
              <a:buChar char="l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In general, α →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β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is trivial if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β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⊆ α </a:t>
            </a:r>
            <a:b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</a:t>
            </a:r>
          </a:p>
          <a:p>
            <a:pPr algn="l" rtl="0" lvl="0" marR="0" indent="-240030" marL="34290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dk2"/>
              </a:buClr>
              <a:buFont typeface="Helvetica Neue"/>
              <a:buNone/>
            </a:pPr>
            <a:r>
              <a:t/>
            </a:r>
            <a:endParaRPr strike="noStrike" u="none" b="0" cap="none" baseline="0" sz="1800" i="1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  <p:transition spd="slow">
    <p:cut/>
  </p:transition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accent1"/>
        </a:solidFill>
      </p:bgPr>
    </p:bg>
    <p:spTree>
      <p:nvGrpSpPr>
        <p:cNvPr id="159" name="Shape 159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60" name="Shape 160"/>
          <p:cNvSpPr txBox="1"/>
          <p:nvPr>
            <p:ph type="title"/>
          </p:nvPr>
        </p:nvSpPr>
        <p:spPr>
          <a:xfrm>
            <a:off y="600075" x="609600"/>
            <a:ext cy="457200" cx="79247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b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strike="noStrike" u="none" b="1" cap="none" baseline="0" sz="3200" lang="en-US" i="0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Closure of a Set of Functional Dependencies</a:t>
            </a:r>
          </a:p>
        </p:txBody>
      </p:sp>
      <p:sp>
        <p:nvSpPr>
          <p:cNvPr id="161" name="Shape 161"/>
          <p:cNvSpPr txBox="1"/>
          <p:nvPr>
            <p:ph idx="1" type="body"/>
          </p:nvPr>
        </p:nvSpPr>
        <p:spPr>
          <a:xfrm>
            <a:off y="1468437" x="927100"/>
            <a:ext cy="4724400" cx="7453311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-342900" marL="3429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90000"/>
              <a:buFont typeface="Helvetica Neue"/>
              <a:buChar char="n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Given a set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 of functional dependencies, there are certain other functional dependencies that are logically implied by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.</a:t>
            </a:r>
          </a:p>
          <a:p>
            <a:pPr algn="l" rtl="0" lvl="1" marR="0" indent="-285750" marL="74295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folHlink"/>
              </a:buClr>
              <a:buSzPct val="79999"/>
              <a:buFont typeface="Helvetica Neue"/>
              <a:buChar char="l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For example:  If 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→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and 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→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,  then we can infer that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→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</a:t>
            </a:r>
          </a:p>
          <a:p>
            <a:pPr algn="l" rtl="0" lvl="0" marR="0" indent="-342900" marL="34290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dk2"/>
              </a:buClr>
              <a:buSzPct val="90000"/>
              <a:buFont typeface="Helvetica Neue"/>
              <a:buChar char="n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 set of </a:t>
            </a:r>
            <a:r>
              <a:rPr strike="noStrike" u="none" b="1" cap="none" baseline="0" sz="1800" lang="en-US" i="0">
                <a:solidFill>
                  <a:srgbClr val="00009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all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functional dependencies logically implied by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is the </a:t>
            </a:r>
            <a:r>
              <a:rPr strike="noStrike" u="none" b="1" cap="none" baseline="0" sz="1800" lang="en-US" i="0">
                <a:solidFill>
                  <a:srgbClr val="00009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closure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of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.</a:t>
            </a:r>
          </a:p>
          <a:p>
            <a:pPr algn="l" rtl="0" lvl="0" marR="0" indent="-342900" marL="34290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dk2"/>
              </a:buClr>
              <a:buSzPct val="90000"/>
              <a:buFont typeface="Helvetica Neue"/>
              <a:buChar char="n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We denote the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closure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of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by </a:t>
            </a:r>
            <a:r>
              <a:rPr strike="noStrike" u="none" b="1" cap="none" baseline="0" sz="1800" lang="en-US" i="0">
                <a:solidFill>
                  <a:srgbClr val="00009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</a:t>
            </a:r>
            <a:r>
              <a:rPr strike="noStrike" u="none" b="1" cap="none" baseline="30000" sz="1800" lang="en-US" i="1">
                <a:solidFill>
                  <a:srgbClr val="00009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+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.</a:t>
            </a:r>
          </a:p>
          <a:p>
            <a:pPr algn="l" rtl="0" lvl="0" marR="0" indent="-342900" marL="34290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dk2"/>
              </a:buClr>
              <a:buSzPct val="90000"/>
              <a:buFont typeface="Helvetica Neue"/>
              <a:buChar char="n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</a:t>
            </a:r>
            <a:r>
              <a:rPr strike="noStrike" u="none" b="0" cap="none" baseline="3000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+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is a superset of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.</a:t>
            </a:r>
          </a:p>
        </p:txBody>
      </p:sp>
    </p:spTree>
  </p:cSld>
  <p:clrMapOvr>
    <a:masterClrMapping/>
  </p:clrMapOvr>
  <p:transition spd="slow">
    <p:cut/>
  </p:transition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accent1"/>
        </a:solidFill>
      </p:bgPr>
    </p:bg>
    <p:spTree>
      <p:nvGrpSpPr>
        <p:cNvPr id="166" name="Shape 166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67" name="Shape 167"/>
          <p:cNvSpPr txBox="1"/>
          <p:nvPr>
            <p:ph type="title"/>
          </p:nvPr>
        </p:nvSpPr>
        <p:spPr>
          <a:xfrm>
            <a:off y="117475" x="768350"/>
            <a:ext cy="609599" cx="80771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b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strike="noStrike" u="none" b="1" cap="none" baseline="0" sz="3200" lang="en-US" i="0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Boyce-Codd Normal Form</a:t>
            </a:r>
          </a:p>
        </p:txBody>
      </p:sp>
      <p:sp>
        <p:nvSpPr>
          <p:cNvPr id="168" name="Shape 168"/>
          <p:cNvSpPr txBox="1"/>
          <p:nvPr>
            <p:ph idx="1" type="body"/>
          </p:nvPr>
        </p:nvSpPr>
        <p:spPr>
          <a:xfrm>
            <a:off y="3276600" x="1200150"/>
            <a:ext cy="836612" cx="6562725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-342900" marL="3429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90000"/>
              <a:buFont typeface="Helvetica Neue"/>
              <a:buChar char="n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α →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β 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is trivial (i.e.,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β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⊆ α)</a:t>
            </a:r>
          </a:p>
          <a:p>
            <a:pPr algn="l" rtl="0" lvl="0" marR="0" indent="-342900" marL="34290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dk2"/>
              </a:buClr>
              <a:buSzPct val="90000"/>
              <a:buFont typeface="Helvetica Neue"/>
              <a:buChar char="n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α is a superkey for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</a:t>
            </a:r>
          </a:p>
        </p:txBody>
      </p:sp>
      <p:sp>
        <p:nvSpPr>
          <p:cNvPr id="169" name="Shape 169"/>
          <p:cNvSpPr txBox="1"/>
          <p:nvPr/>
        </p:nvSpPr>
        <p:spPr>
          <a:xfrm>
            <a:off y="1135062" x="715962"/>
            <a:ext cy="2014536" cx="685164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ctr" anchorCtr="0">
            <a:no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 relation schema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is in BCNF with respect to a set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of functional  dependencies if for all functional dependencies in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</a:t>
            </a:r>
            <a:r>
              <a:rPr strike="noStrike" u="none" b="0" cap="none" baseline="3000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+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of the form </a:t>
            </a:r>
          </a:p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None/>
            </a:pPr>
            <a:r>
              <a:t/>
            </a:r>
            <a:endParaRPr strike="noStrike" u="none" b="0" cap="none" baseline="0" sz="1800" i="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              α→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β</a:t>
            </a:r>
          </a:p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None/>
            </a:pPr>
            <a:r>
              <a:t/>
            </a:r>
            <a:endParaRPr strike="noStrike" u="none" b="0" cap="none" baseline="0" sz="1800" i="1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where α ⊆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and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β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⊆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,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at least one of the following holds:</a:t>
            </a:r>
          </a:p>
        </p:txBody>
      </p:sp>
      <p:sp>
        <p:nvSpPr>
          <p:cNvPr id="170" name="Shape 170"/>
          <p:cNvSpPr txBox="1"/>
          <p:nvPr/>
        </p:nvSpPr>
        <p:spPr>
          <a:xfrm>
            <a:off y="4230687" x="666750"/>
            <a:ext cy="1739899" cx="8129586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Example schema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not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in BCNF:</a:t>
            </a:r>
          </a:p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None/>
            </a:pPr>
            <a:r>
              <a:t/>
            </a:r>
            <a:endParaRPr strike="noStrike" u="none" b="0" cap="none" baseline="0" sz="1800" i="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   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instr_dept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(</a:t>
            </a:r>
            <a:r>
              <a:rPr strike="noStrike" u="sng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ID,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name, salary</a:t>
            </a:r>
            <a:r>
              <a:rPr strike="noStrike" u="sng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, dept_name,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building, budget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)</a:t>
            </a:r>
          </a:p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None/>
            </a:pPr>
            <a:r>
              <a:t/>
            </a:r>
            <a:endParaRPr strike="noStrike" u="none" b="0" cap="none" baseline="0" sz="1800" i="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because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dept_name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→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building, budget</a:t>
            </a:r>
          </a:p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holds on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instr_dept,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but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dept_name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is not a superkey</a:t>
            </a:r>
          </a:p>
        </p:txBody>
      </p:sp>
    </p:spTree>
  </p:cSld>
  <p:clrMapOvr>
    <a:masterClrMapping/>
  </p:clrMapOvr>
  <p:transition spd="slow">
    <p:cut/>
  </p:transition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accent1"/>
        </a:solidFill>
      </p:bgPr>
    </p:bg>
    <p:spTree>
      <p:nvGrpSpPr>
        <p:cNvPr id="175" name="Shape 175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76" name="Shape 176"/>
          <p:cNvSpPr txBox="1"/>
          <p:nvPr>
            <p:ph type="title"/>
          </p:nvPr>
        </p:nvSpPr>
        <p:spPr>
          <a:xfrm>
            <a:off y="117475" x="768350"/>
            <a:ext cy="609599" cx="80771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b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strike="noStrike" u="none" b="1" cap="none" baseline="0" sz="3200" lang="en-US" i="0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Decomposing a Schema into BCNF</a:t>
            </a:r>
          </a:p>
        </p:txBody>
      </p:sp>
      <p:sp>
        <p:nvSpPr>
          <p:cNvPr id="177" name="Shape 177"/>
          <p:cNvSpPr txBox="1"/>
          <p:nvPr>
            <p:ph idx="1" type="body"/>
          </p:nvPr>
        </p:nvSpPr>
        <p:spPr>
          <a:xfrm>
            <a:off y="1163637" x="927100"/>
            <a:ext cy="5341936" cx="80264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-342900" marL="34290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90000"/>
              <a:buFont typeface="Helvetica Neue"/>
              <a:buChar char="n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Suppose we have a schema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and a non-trivial dependency α→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β 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causes a violation of BCNF.</a:t>
            </a:r>
          </a:p>
          <a:p>
            <a:pPr algn="l" rtl="0" lvl="0" marR="0" indent="-342900" marL="342900">
              <a:lnSpc>
                <a:spcPct val="90000"/>
              </a:lnSpc>
              <a:spcBef>
                <a:spcPts val="63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We decompose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into:</a:t>
            </a:r>
          </a:p>
          <a:p>
            <a:pPr algn="l" rtl="0" lvl="1" marR="0" indent="-285750" marL="742950">
              <a:lnSpc>
                <a:spcPct val="90000"/>
              </a:lnSpc>
              <a:spcBef>
                <a:spcPts val="630"/>
              </a:spcBef>
              <a:spcAft>
                <a:spcPts val="0"/>
              </a:spcAft>
              <a:buClr>
                <a:schemeClr val="folHlink"/>
              </a:buClr>
              <a:buSzPct val="200000"/>
              <a:buFont typeface="Helvetica Neue"/>
              <a:buChar char="•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(αU β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)</a:t>
            </a:r>
          </a:p>
          <a:p>
            <a:pPr algn="l" rtl="0" lvl="1" marR="0" indent="-285750" marL="742950">
              <a:lnSpc>
                <a:spcPct val="90000"/>
              </a:lnSpc>
              <a:spcBef>
                <a:spcPts val="630"/>
              </a:spcBef>
              <a:spcAft>
                <a:spcPts val="0"/>
              </a:spcAft>
              <a:buClr>
                <a:schemeClr val="folHlink"/>
              </a:buClr>
              <a:buSzPct val="200000"/>
              <a:buFont typeface="Helvetica Neue"/>
              <a:buChar char="•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(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- (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β -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α ) )</a:t>
            </a:r>
          </a:p>
          <a:p>
            <a:pPr algn="l" rtl="0" lvl="0" marR="0" indent="-342900" marL="342900">
              <a:lnSpc>
                <a:spcPct val="90000"/>
              </a:lnSpc>
              <a:spcBef>
                <a:spcPts val="630"/>
              </a:spcBef>
              <a:spcAft>
                <a:spcPts val="0"/>
              </a:spcAft>
              <a:buClr>
                <a:schemeClr val="dk2"/>
              </a:buClr>
              <a:buSzPct val="90000"/>
              <a:buFont typeface="Helvetica Neue"/>
              <a:buChar char="n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In our example, </a:t>
            </a:r>
          </a:p>
          <a:p>
            <a:pPr algn="l" rtl="0" lvl="1" marR="0" indent="-285750" marL="742950">
              <a:lnSpc>
                <a:spcPct val="90000"/>
              </a:lnSpc>
              <a:spcBef>
                <a:spcPts val="630"/>
              </a:spcBef>
              <a:spcAft>
                <a:spcPts val="0"/>
              </a:spcAft>
              <a:buClr>
                <a:schemeClr val="folHlink"/>
              </a:buClr>
              <a:buSzPct val="79999"/>
              <a:buFont typeface="Helvetica Neue"/>
              <a:buChar char="•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α =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dept_name</a:t>
            </a:r>
          </a:p>
          <a:p>
            <a:pPr algn="l" rtl="0" lvl="1" marR="0" indent="-285750" marL="742950">
              <a:lnSpc>
                <a:spcPct val="90000"/>
              </a:lnSpc>
              <a:spcBef>
                <a:spcPts val="630"/>
              </a:spcBef>
              <a:spcAft>
                <a:spcPts val="0"/>
              </a:spcAft>
              <a:buClr>
                <a:schemeClr val="folHlink"/>
              </a:buClr>
              <a:buSzPct val="79999"/>
              <a:buFont typeface="Helvetica Neue"/>
              <a:buChar char="•"/>
            </a:pP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β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=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building, budget</a:t>
            </a:r>
          </a:p>
          <a:p>
            <a:pPr algn="l" rtl="0" lvl="1" marR="0" indent="-285750" marL="742950">
              <a:lnSpc>
                <a:spcPct val="90000"/>
              </a:lnSpc>
              <a:spcBef>
                <a:spcPts val="630"/>
              </a:spcBef>
              <a:spcAft>
                <a:spcPts val="0"/>
              </a:spcAft>
              <a:buClr>
                <a:schemeClr val="folHlink"/>
              </a:buClr>
              <a:buSzPct val="25000"/>
              <a:buFont typeface="Helvetica Neue"/>
              <a:buNone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and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inst_dept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is replaced by</a:t>
            </a:r>
          </a:p>
          <a:p>
            <a:pPr algn="l" rtl="0" lvl="1" marR="0" indent="-285750" marL="742950">
              <a:lnSpc>
                <a:spcPct val="90000"/>
              </a:lnSpc>
              <a:spcBef>
                <a:spcPts val="630"/>
              </a:spcBef>
              <a:spcAft>
                <a:spcPts val="0"/>
              </a:spcAft>
              <a:buClr>
                <a:schemeClr val="folHlink"/>
              </a:buClr>
              <a:buSzPct val="79999"/>
              <a:buFont typeface="Helvetica Neue"/>
              <a:buChar char="•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(αU β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) = (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dept_name, building, budget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)</a:t>
            </a:r>
          </a:p>
          <a:p>
            <a:pPr algn="l" rtl="0" lvl="1" marR="0" indent="-285750" marL="742950">
              <a:lnSpc>
                <a:spcPct val="90000"/>
              </a:lnSpc>
              <a:spcBef>
                <a:spcPts val="630"/>
              </a:spcBef>
              <a:spcAft>
                <a:spcPts val="0"/>
              </a:spcAft>
              <a:buClr>
                <a:schemeClr val="folHlink"/>
              </a:buClr>
              <a:buSzPct val="79999"/>
              <a:buFont typeface="Helvetica Neue"/>
              <a:buChar char="•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(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- (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β -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α ) ) = (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ID, name, salary, dept_name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)</a:t>
            </a:r>
          </a:p>
        </p:txBody>
      </p:sp>
    </p:spTree>
  </p:cSld>
  <p:clrMapOvr>
    <a:masterClrMapping/>
  </p:clrMapOvr>
  <p:transition spd="slow">
    <p:cut/>
  </p:transition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accent1"/>
        </a:solidFill>
      </p:bgPr>
    </p:bg>
    <p:spTree>
      <p:nvGrpSpPr>
        <p:cNvPr id="182" name="Shape 18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83" name="Shape 183"/>
          <p:cNvSpPr txBox="1"/>
          <p:nvPr>
            <p:ph type="title"/>
          </p:nvPr>
        </p:nvSpPr>
        <p:spPr>
          <a:xfrm>
            <a:off y="117475" x="768350"/>
            <a:ext cy="609599" cx="80771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b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strike="noStrike" u="none" b="1" cap="none" baseline="0" sz="3200" lang="en-US" i="0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BCNF and Dependency Preservation</a:t>
            </a:r>
          </a:p>
        </p:txBody>
      </p:sp>
      <p:sp>
        <p:nvSpPr>
          <p:cNvPr id="184" name="Shape 184"/>
          <p:cNvSpPr txBox="1"/>
          <p:nvPr>
            <p:ph idx="1" type="body"/>
          </p:nvPr>
        </p:nvSpPr>
        <p:spPr>
          <a:xfrm>
            <a:off y="1093787" x="814387"/>
            <a:ext cy="4903786" cx="7661275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-342900" marL="3429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90000"/>
              <a:buFont typeface="Helvetica Neue"/>
              <a:buChar char="n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Constraints, including functional dependencies, are costly to check in practice unless they pertain to only one relation</a:t>
            </a:r>
          </a:p>
          <a:p>
            <a:pPr algn="l" rtl="0" lvl="0" marR="0" indent="-342900" marL="34290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dk2"/>
              </a:buClr>
              <a:buSzPct val="90000"/>
              <a:buFont typeface="Helvetica Neue"/>
              <a:buChar char="n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If it is sufficient to test only those dependencies on each individual relation of a decomposition in order to ensure that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all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functional dependencies hold, then that decomposition is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dependency preserving.</a:t>
            </a:r>
          </a:p>
          <a:p>
            <a:pPr algn="l" rtl="0" lvl="0" marR="0" indent="-342900" marL="34290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dk2"/>
              </a:buClr>
              <a:buSzPct val="90000"/>
              <a:buFont typeface="Helvetica Neue"/>
              <a:buChar char="n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Because it is not always possible to achieve both BCNF and dependency preservation, we consider a weaker normal form, known as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third normal form.</a:t>
            </a:r>
          </a:p>
        </p:txBody>
      </p:sp>
    </p:spTree>
  </p:cSld>
  <p:clrMapOvr>
    <a:masterClrMapping/>
  </p:clrMapOvr>
  <p:transition spd="slow">
    <p:cut/>
  </p:transition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accent1"/>
        </a:solidFill>
      </p:bgPr>
    </p:bg>
    <p:spTree>
      <p:nvGrpSpPr>
        <p:cNvPr id="34" name="Shape 34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35" name="Shape 35"/>
          <p:cNvSpPr txBox="1"/>
          <p:nvPr>
            <p:ph type="title"/>
          </p:nvPr>
        </p:nvSpPr>
        <p:spPr>
          <a:xfrm>
            <a:off y="104775" x="809625"/>
            <a:ext cy="609599" cx="80771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b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strike="noStrike" u="none" b="1" cap="none" baseline="0" sz="3200" lang="en-US" i="0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Chapter 8:  Relational Database Design</a:t>
            </a:r>
          </a:p>
        </p:txBody>
      </p:sp>
      <p:sp>
        <p:nvSpPr>
          <p:cNvPr id="36" name="Shape 36"/>
          <p:cNvSpPr txBox="1"/>
          <p:nvPr>
            <p:ph idx="1" type="body"/>
          </p:nvPr>
        </p:nvSpPr>
        <p:spPr>
          <a:xfrm>
            <a:off y="1163637" x="927100"/>
            <a:ext cy="4876799" cx="78485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-342900" marL="3429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90000"/>
              <a:buFont typeface="Helvetica Neue"/>
              <a:buChar char="n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Features of Good Relational Design</a:t>
            </a:r>
          </a:p>
          <a:p>
            <a:pPr algn="l" rtl="0" lvl="0" marR="0" indent="-342900" marL="34290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dk2"/>
              </a:buClr>
              <a:buSzPct val="90000"/>
              <a:buFont typeface="Helvetica Neue"/>
              <a:buChar char="n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Atomic Domains and First Normal Form</a:t>
            </a:r>
          </a:p>
          <a:p>
            <a:pPr algn="l" rtl="0" lvl="0" marR="0" indent="-342900" marL="34290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dk2"/>
              </a:buClr>
              <a:buSzPct val="90000"/>
              <a:buFont typeface="Helvetica Neue"/>
              <a:buChar char="n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Decomposition Using Functional Dependencies</a:t>
            </a:r>
          </a:p>
          <a:p>
            <a:pPr algn="l" rtl="0" lvl="0" marR="0" indent="-342900" marL="34290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dk2"/>
              </a:buClr>
              <a:buSzPct val="90000"/>
              <a:buFont typeface="Helvetica Neue"/>
              <a:buChar char="n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Functional Dependency Theory</a:t>
            </a:r>
          </a:p>
          <a:p>
            <a:pPr algn="l" rtl="0" lvl="0" marR="0" indent="-342900" marL="34290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dk2"/>
              </a:buClr>
              <a:buSzPct val="90000"/>
              <a:buFont typeface="Helvetica Neue"/>
              <a:buChar char="n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Algorithms for Functional Dependencies</a:t>
            </a:r>
          </a:p>
          <a:p>
            <a:pPr algn="l" rtl="0" lvl="0" marR="0" indent="-342900" marL="34290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dk2"/>
              </a:buClr>
              <a:buSzPct val="90000"/>
              <a:buFont typeface="Helvetica Neue"/>
              <a:buChar char="n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Decomposition Using Multivalued Dependencies </a:t>
            </a:r>
          </a:p>
          <a:p>
            <a:pPr algn="l" rtl="0" lvl="0" marR="0" indent="-342900" marL="34290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dk2"/>
              </a:buClr>
              <a:buSzPct val="90000"/>
              <a:buFont typeface="Helvetica Neue"/>
              <a:buChar char="n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More Normal Form</a:t>
            </a:r>
          </a:p>
          <a:p>
            <a:pPr algn="l" rtl="0" lvl="0" marR="0" indent="-342900" marL="34290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dk2"/>
              </a:buClr>
              <a:buSzPct val="90000"/>
              <a:buFont typeface="Helvetica Neue"/>
              <a:buChar char="n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Database-Design Process</a:t>
            </a:r>
          </a:p>
          <a:p>
            <a:pPr algn="l" rtl="0" lvl="0" marR="0" indent="-342900" marL="34290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dk2"/>
              </a:buClr>
              <a:buSzPct val="90000"/>
              <a:buFont typeface="Helvetica Neue"/>
              <a:buChar char="n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Modeling Temporal Data</a:t>
            </a:r>
          </a:p>
        </p:txBody>
      </p:sp>
    </p:spTree>
  </p:cSld>
  <p:clrMapOvr>
    <a:masterClrMapping/>
  </p:clrMapOvr>
  <p:transition spd="slow">
    <p:cut/>
  </p:transition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accent1"/>
        </a:solidFill>
      </p:bgPr>
    </p:bg>
    <p:spTree>
      <p:nvGrpSpPr>
        <p:cNvPr id="189" name="Shape 189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90" name="Shape 190"/>
          <p:cNvSpPr txBox="1"/>
          <p:nvPr>
            <p:ph type="title"/>
          </p:nvPr>
        </p:nvSpPr>
        <p:spPr>
          <a:xfrm>
            <a:off y="117475" x="768350"/>
            <a:ext cy="609599" cx="80771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b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strike="noStrike" u="none" b="1" cap="none" baseline="0" sz="3200" lang="en-US" i="0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Third Normal Form</a:t>
            </a:r>
          </a:p>
        </p:txBody>
      </p:sp>
      <p:sp>
        <p:nvSpPr>
          <p:cNvPr id="191" name="Shape 191"/>
          <p:cNvSpPr txBox="1"/>
          <p:nvPr>
            <p:ph idx="1" type="body"/>
          </p:nvPr>
        </p:nvSpPr>
        <p:spPr>
          <a:xfrm>
            <a:off y="1093787" x="814387"/>
            <a:ext cy="4903786" cx="7980362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-342900" marL="3429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90000"/>
              <a:buFont typeface="Helvetica Neue"/>
              <a:buChar char="n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 relation schema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is in </a:t>
            </a:r>
            <a:r>
              <a:rPr strike="noStrike" u="none" b="1" cap="none" baseline="0" sz="1800" lang="en-US" i="0">
                <a:solidFill>
                  <a:srgbClr val="00009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third normal form</a:t>
            </a:r>
            <a:r>
              <a:rPr strike="noStrike" u="none" b="1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(</a:t>
            </a:r>
            <a:r>
              <a:rPr strike="noStrike" u="none" b="1" cap="none" baseline="0" sz="1800" lang="en-US" i="0">
                <a:solidFill>
                  <a:srgbClr val="00009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3NF</a:t>
            </a:r>
            <a:r>
              <a:rPr strike="noStrike" u="none" b="1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)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if for all:</a:t>
            </a:r>
          </a:p>
          <a:p>
            <a:pPr algn="l" rtl="0" lvl="0" marR="0" indent="-342900" marL="34290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	α →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β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in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</a:t>
            </a:r>
            <a:r>
              <a:rPr strike="noStrike" u="none" b="0" cap="none" baseline="3000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+</a:t>
            </a:r>
            <a:b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at least one of the following holds:</a:t>
            </a:r>
          </a:p>
          <a:p>
            <a:pPr algn="l" rtl="0" lvl="1" marR="0" indent="-285750" marL="74295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folHlink"/>
              </a:buClr>
              <a:buSzPct val="79999"/>
              <a:buFont typeface="Helvetica Neue"/>
              <a:buChar char="l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α →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β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is trivial (i.e.,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β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∈ α)</a:t>
            </a:r>
          </a:p>
          <a:p>
            <a:pPr algn="l" rtl="0" lvl="1" marR="0" indent="-285750" marL="74295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folHlink"/>
              </a:buClr>
              <a:buSzPct val="79999"/>
              <a:buFont typeface="Helvetica Neue"/>
              <a:buChar char="l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α is a superkey for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</a:t>
            </a:r>
          </a:p>
          <a:p>
            <a:pPr algn="l" rtl="0" lvl="1" marR="0" indent="-285750" marL="74295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folHlink"/>
              </a:buClr>
              <a:buSzPct val="79999"/>
              <a:buFont typeface="Helvetica Neue"/>
              <a:buChar char="l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Each attribute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in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β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– α is contained in a candidate key for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R.</a:t>
            </a:r>
          </a:p>
          <a:p>
            <a:pPr algn="l" rtl="0" lvl="1" marR="0" indent="-285750" marL="74295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folHlink"/>
              </a:buClr>
              <a:buSzPct val="25000"/>
              <a:buFont typeface="Helvetica Neue"/>
              <a:buNone/>
            </a:pP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 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(</a:t>
            </a:r>
            <a:r>
              <a:rPr strike="noStrike" u="none" b="1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NOTE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: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each attribute may be in a different candidate key)</a:t>
            </a:r>
          </a:p>
          <a:p>
            <a:pPr algn="l" rtl="0" lvl="0" marR="0" indent="-342900" marL="34290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dk2"/>
              </a:buClr>
              <a:buSzPct val="90000"/>
              <a:buFont typeface="Helvetica Neue"/>
              <a:buChar char="n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If a relation is in BCNF it is in 3NF (since in BCNF one of the first two conditions above must hold).</a:t>
            </a:r>
          </a:p>
          <a:p>
            <a:pPr algn="l" rtl="0" lvl="0" marR="0" indent="-342900" marL="34290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dk2"/>
              </a:buClr>
              <a:buSzPct val="90000"/>
              <a:buFont typeface="Helvetica Neue"/>
              <a:buChar char="n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Third condition is a minimal relaxation of BCNF to ensure dependency preservation (will see why later).</a:t>
            </a:r>
          </a:p>
          <a:p>
            <a:pPr algn="l" rtl="0" lvl="0" marR="0" indent="-240030" marL="34290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dk2"/>
              </a:buClr>
              <a:buFont typeface="Helvetica Neue"/>
              <a:buNone/>
            </a:pPr>
            <a:r>
              <a:t/>
            </a:r>
            <a:endParaRPr strike="noStrike" u="none" b="0" cap="none" baseline="0" sz="1800" i="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  <p:transition spd="slow">
    <p:cut/>
  </p:transition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accent1"/>
        </a:solidFill>
      </p:bgPr>
    </p:bg>
    <p:spTree>
      <p:nvGrpSpPr>
        <p:cNvPr id="196" name="Shape 196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97" name="Shape 197"/>
          <p:cNvSpPr txBox="1"/>
          <p:nvPr>
            <p:ph type="title"/>
          </p:nvPr>
        </p:nvSpPr>
        <p:spPr>
          <a:xfrm>
            <a:off y="184150" x="1317625"/>
            <a:ext cy="500062" cx="6969125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b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strike="noStrike" u="none" b="1" cap="none" baseline="0" sz="3200" lang="en-US" i="0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Goals of Normalization</a:t>
            </a:r>
          </a:p>
        </p:txBody>
      </p:sp>
      <p:sp>
        <p:nvSpPr>
          <p:cNvPr id="198" name="Shape 198"/>
          <p:cNvSpPr txBox="1"/>
          <p:nvPr>
            <p:ph idx="1" type="body"/>
          </p:nvPr>
        </p:nvSpPr>
        <p:spPr>
          <a:xfrm>
            <a:off y="1093787" x="814387"/>
            <a:ext cy="3990975" cx="75565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-342900" marL="3429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90000"/>
              <a:buFont typeface="Helvetica Neue"/>
              <a:buChar char="n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Let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be a relation scheme with a set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F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of functional dependencies.</a:t>
            </a:r>
          </a:p>
          <a:p>
            <a:pPr algn="l" rtl="0" lvl="0" marR="0" indent="-342900" marL="34290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dk2"/>
              </a:buClr>
              <a:buSzPct val="90000"/>
              <a:buFont typeface="Helvetica Neue"/>
              <a:buChar char="n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Decide whether a relation scheme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is in “good” form.</a:t>
            </a:r>
          </a:p>
          <a:p>
            <a:pPr algn="l" rtl="0" lvl="0" marR="0" indent="-342900" marL="34290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dk2"/>
              </a:buClr>
              <a:buSzPct val="90000"/>
              <a:buFont typeface="Helvetica Neue"/>
              <a:buChar char="n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In the case that a relation scheme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is not in “good” form, decompose it into a set of relation scheme  {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</a:t>
            </a:r>
            <a:r>
              <a:rPr strike="noStrike" u="none" b="0" cap="none" baseline="-2500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1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, R</a:t>
            </a:r>
            <a:r>
              <a:rPr strike="noStrike" u="none" b="0" cap="none" baseline="-2500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2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, ..., R</a:t>
            </a:r>
            <a:r>
              <a:rPr strike="noStrike" u="none" b="0" cap="none" baseline="-2500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n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} such that </a:t>
            </a:r>
          </a:p>
          <a:p>
            <a:pPr algn="l" rtl="0" lvl="1" marR="0" indent="-285750" marL="74295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folHlink"/>
              </a:buClr>
              <a:buSzPct val="79999"/>
              <a:buFont typeface="Helvetica Neue"/>
              <a:buChar char="l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each relation scheme is in good form </a:t>
            </a:r>
          </a:p>
          <a:p>
            <a:pPr algn="l" rtl="0" lvl="1" marR="0" indent="-285750" marL="74295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folHlink"/>
              </a:buClr>
              <a:buSzPct val="79999"/>
              <a:buFont typeface="Helvetica Neue"/>
              <a:buChar char="l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 decomposition is a lossless-join decomposition</a:t>
            </a:r>
          </a:p>
          <a:p>
            <a:pPr algn="l" rtl="0" lvl="1" marR="0" indent="-285750" marL="74295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folHlink"/>
              </a:buClr>
              <a:buSzPct val="79999"/>
              <a:buFont typeface="Helvetica Neue"/>
              <a:buChar char="l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Preferably, the decomposition should be dependency preserving.</a:t>
            </a:r>
          </a:p>
        </p:txBody>
      </p:sp>
    </p:spTree>
  </p:cSld>
  <p:clrMapOvr>
    <a:masterClrMapping/>
  </p:clrMapOvr>
  <p:transition spd="slow">
    <p:cut/>
  </p:transition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accent1"/>
        </a:solidFill>
      </p:bgPr>
    </p:bg>
    <p:spTree>
      <p:nvGrpSpPr>
        <p:cNvPr id="203" name="Shape 203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04" name="Shape 204"/>
          <p:cNvSpPr txBox="1"/>
          <p:nvPr>
            <p:ph type="title"/>
          </p:nvPr>
        </p:nvSpPr>
        <p:spPr>
          <a:xfrm>
            <a:off y="152400" x="1422400"/>
            <a:ext cy="635000" cx="71247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b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strike="noStrike" u="none" b="1" cap="none" baseline="0" sz="3200" lang="en-US" i="0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How good is BCNF?</a:t>
            </a:r>
          </a:p>
        </p:txBody>
      </p:sp>
      <p:sp>
        <p:nvSpPr>
          <p:cNvPr id="205" name="Shape 205"/>
          <p:cNvSpPr txBox="1"/>
          <p:nvPr>
            <p:ph idx="1" type="body"/>
          </p:nvPr>
        </p:nvSpPr>
        <p:spPr>
          <a:xfrm>
            <a:off y="1093787" x="814387"/>
            <a:ext cy="4903786" cx="7661275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-342900" marL="3429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90000"/>
              <a:buFont typeface="Helvetica Neue"/>
              <a:buChar char="n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There are database schemas in BCNF that do not seem to be sufficiently normalized </a:t>
            </a:r>
          </a:p>
          <a:p>
            <a:pPr algn="l" rtl="0" lvl="0" marR="0" indent="-342900" marL="34290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dk2"/>
              </a:buClr>
              <a:buSzPct val="90000"/>
              <a:buFont typeface="Helvetica Neue"/>
              <a:buChar char="n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Consider a relation </a:t>
            </a:r>
          </a:p>
          <a:p>
            <a:pPr algn="l" rtl="0" lvl="0" marR="0" indent="-342900" marL="34290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	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inst_info (ID, child_name, phone)</a:t>
            </a:r>
          </a:p>
          <a:p>
            <a:pPr algn="l" rtl="0" lvl="1" marR="0" indent="-285750" marL="74295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folHlink"/>
              </a:buClr>
              <a:buSzPct val="79999"/>
              <a:buFont typeface="Helvetica Neue"/>
              <a:buChar char="l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where an instructor may have more than one phone and can have multiple children</a:t>
            </a:r>
          </a:p>
          <a:p>
            <a:pPr algn="l" rtl="0" lvl="0" marR="0" indent="-342900" marL="34290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dk2"/>
              </a:buClr>
              <a:buFont typeface="Helvetica Neue"/>
              <a:buNone/>
            </a:pPr>
            <a:r>
              <a:t/>
            </a:r>
            <a:endParaRPr strike="noStrike" u="none" b="0" cap="none" baseline="0" sz="1800" i="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algn="l" rtl="0" lvl="0" marR="0" indent="-240030" marL="34290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dk2"/>
              </a:buClr>
              <a:buFont typeface="Helvetica Neue"/>
              <a:buNone/>
            </a:pPr>
            <a:r>
              <a:t/>
            </a:r>
            <a:endParaRPr strike="noStrike" u="none" b="0" cap="none" baseline="0" sz="1800" i="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206" name="Shape 206"/>
          <p:cNvSpPr txBox="1"/>
          <p:nvPr/>
        </p:nvSpPr>
        <p:spPr>
          <a:xfrm>
            <a:off y="3494087" x="1371600"/>
            <a:ext cy="304799" cx="2133599"/>
          </a:xfrm>
          <a:prstGeom prst="rect">
            <a:avLst/>
          </a:prstGeom>
          <a:solidFill>
            <a:schemeClr val="accent1"/>
          </a:solidFill>
          <a:ln w="9525" cap="rnd">
            <a:solidFill>
              <a:schemeClr val="dk1"/>
            </a:solidFill>
            <a:prstDash val="solid"/>
            <a:miter/>
            <a:headEnd w="med" len="med" type="none"/>
            <a:tailEnd w="med" len="med" type="none"/>
          </a:ln>
        </p:spPr>
        <p:txBody>
          <a:bodyPr bIns="45700" rIns="91425" lIns="91425" tIns="45700" anchor="ctr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ID</a:t>
            </a:r>
          </a:p>
        </p:txBody>
      </p:sp>
      <p:sp>
        <p:nvSpPr>
          <p:cNvPr id="207" name="Shape 207"/>
          <p:cNvSpPr txBox="1"/>
          <p:nvPr/>
        </p:nvSpPr>
        <p:spPr>
          <a:xfrm>
            <a:off y="3494087" x="3505200"/>
            <a:ext cy="304799" cx="2133599"/>
          </a:xfrm>
          <a:prstGeom prst="rect">
            <a:avLst/>
          </a:prstGeom>
          <a:solidFill>
            <a:schemeClr val="accent1"/>
          </a:solidFill>
          <a:ln w="9525" cap="rnd">
            <a:solidFill>
              <a:schemeClr val="dk1"/>
            </a:solidFill>
            <a:prstDash val="solid"/>
            <a:miter/>
            <a:headEnd w="med" len="med" type="none"/>
            <a:tailEnd w="med" len="med" type="none"/>
          </a:ln>
        </p:spPr>
        <p:txBody>
          <a:bodyPr bIns="45700" rIns="91425" lIns="91425" tIns="45700" anchor="ctr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child_name</a:t>
            </a:r>
          </a:p>
        </p:txBody>
      </p:sp>
      <p:sp>
        <p:nvSpPr>
          <p:cNvPr id="208" name="Shape 208"/>
          <p:cNvSpPr txBox="1"/>
          <p:nvPr/>
        </p:nvSpPr>
        <p:spPr>
          <a:xfrm>
            <a:off y="3494087" x="5638800"/>
            <a:ext cy="304799" cx="2133599"/>
          </a:xfrm>
          <a:prstGeom prst="rect">
            <a:avLst/>
          </a:prstGeom>
          <a:solidFill>
            <a:schemeClr val="accent1"/>
          </a:solidFill>
          <a:ln w="9525" cap="rnd">
            <a:solidFill>
              <a:schemeClr val="dk1"/>
            </a:solidFill>
            <a:prstDash val="solid"/>
            <a:miter/>
            <a:headEnd w="med" len="med" type="none"/>
            <a:tailEnd w="med" len="med" type="none"/>
          </a:ln>
        </p:spPr>
        <p:txBody>
          <a:bodyPr bIns="45700" rIns="91425" lIns="91425" tIns="45700" anchor="ctr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phone</a:t>
            </a:r>
          </a:p>
        </p:txBody>
      </p:sp>
      <p:sp>
        <p:nvSpPr>
          <p:cNvPr id="209" name="Shape 209"/>
          <p:cNvSpPr txBox="1"/>
          <p:nvPr/>
        </p:nvSpPr>
        <p:spPr>
          <a:xfrm>
            <a:off y="3875087" x="1371600"/>
            <a:ext cy="1312862" cx="2133599"/>
          </a:xfrm>
          <a:prstGeom prst="rect">
            <a:avLst/>
          </a:prstGeom>
          <a:solidFill>
            <a:schemeClr val="accent1"/>
          </a:solidFill>
          <a:ln w="9525" cap="rnd">
            <a:solidFill>
              <a:schemeClr val="dk1"/>
            </a:solidFill>
            <a:prstDash val="solid"/>
            <a:miter/>
            <a:headEnd w="med" len="med" type="none"/>
            <a:tailEnd w="med" len="med" type="none"/>
          </a:ln>
        </p:spPr>
        <p:txBody>
          <a:bodyPr bIns="45700" rIns="91425" lIns="91425" tIns="45700" anchor="ctr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99999</a:t>
            </a:r>
          </a:p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99999</a:t>
            </a:r>
          </a:p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99999</a:t>
            </a:r>
          </a:p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99999</a:t>
            </a:r>
          </a:p>
        </p:txBody>
      </p:sp>
      <p:sp>
        <p:nvSpPr>
          <p:cNvPr id="210" name="Shape 210"/>
          <p:cNvSpPr txBox="1"/>
          <p:nvPr/>
        </p:nvSpPr>
        <p:spPr>
          <a:xfrm>
            <a:off y="3875087" x="3505200"/>
            <a:ext cy="1311275" cx="2133599"/>
          </a:xfrm>
          <a:prstGeom prst="rect">
            <a:avLst/>
          </a:prstGeom>
          <a:solidFill>
            <a:schemeClr val="accent1"/>
          </a:solidFill>
          <a:ln w="9525" cap="rnd">
            <a:solidFill>
              <a:schemeClr val="dk1"/>
            </a:solidFill>
            <a:prstDash val="solid"/>
            <a:miter/>
            <a:headEnd w="med" len="med" type="none"/>
            <a:tailEnd w="med" len="med" type="none"/>
          </a:ln>
        </p:spPr>
        <p:txBody>
          <a:bodyPr bIns="45700" rIns="91425" lIns="91425" tIns="45700" anchor="ctr" anchorCtr="0">
            <a:no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strike="noStrike" u="none" b="0" cap="none" baseline="0" sz="16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David</a:t>
            </a:r>
          </a:p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strike="noStrike" u="none" b="0" cap="none" baseline="0" sz="16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David</a:t>
            </a:r>
          </a:p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strike="noStrike" u="none" b="0" cap="none" baseline="0" sz="16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William</a:t>
            </a:r>
          </a:p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strike="noStrike" u="none" b="0" cap="none" baseline="0" sz="16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Willian</a:t>
            </a:r>
          </a:p>
        </p:txBody>
      </p:sp>
      <p:sp>
        <p:nvSpPr>
          <p:cNvPr id="211" name="Shape 211"/>
          <p:cNvSpPr txBox="1"/>
          <p:nvPr/>
        </p:nvSpPr>
        <p:spPr>
          <a:xfrm>
            <a:off y="3875087" x="5638800"/>
            <a:ext cy="1311275" cx="2133599"/>
          </a:xfrm>
          <a:prstGeom prst="rect">
            <a:avLst/>
          </a:prstGeom>
          <a:solidFill>
            <a:schemeClr val="accent1"/>
          </a:solidFill>
          <a:ln w="9525" cap="rnd">
            <a:solidFill>
              <a:schemeClr val="dk1"/>
            </a:solidFill>
            <a:prstDash val="solid"/>
            <a:miter/>
            <a:headEnd w="med" len="med" type="none"/>
            <a:tailEnd w="med" len="med" type="none"/>
          </a:ln>
        </p:spPr>
        <p:txBody>
          <a:bodyPr bIns="45700" rIns="91425" lIns="91425" tIns="45700" anchor="ctr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strike="noStrike" u="none" b="0" cap="none" baseline="0" sz="16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512-555-1234</a:t>
            </a:r>
          </a:p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strike="noStrike" u="none" b="0" cap="none" baseline="0" sz="16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512-555-4321</a:t>
            </a:r>
          </a:p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strike="noStrike" u="none" b="0" cap="none" baseline="0" sz="16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512-555-1234</a:t>
            </a:r>
          </a:p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strike="noStrike" u="none" b="0" cap="none" baseline="0" sz="16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512-555-4321</a:t>
            </a:r>
          </a:p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trike="noStrike" u="none" b="0" cap="none" baseline="0" sz="1600" i="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212" name="Shape 212"/>
          <p:cNvSpPr txBox="1"/>
          <p:nvPr/>
        </p:nvSpPr>
        <p:spPr>
          <a:xfrm>
            <a:off y="5656262" x="3854450"/>
            <a:ext cy="366711" cx="103504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inst_info</a:t>
            </a:r>
          </a:p>
        </p:txBody>
      </p:sp>
    </p:spTree>
  </p:cSld>
  <p:clrMapOvr>
    <a:masterClrMapping/>
  </p:clrMapOvr>
  <p:transition spd="slow">
    <p:cut/>
  </p:transition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accent1"/>
        </a:solidFill>
      </p:bgPr>
    </p:bg>
    <p:spTree>
      <p:nvGrpSpPr>
        <p:cNvPr id="217" name="Shape 21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18" name="Shape 218"/>
          <p:cNvSpPr txBox="1"/>
          <p:nvPr>
            <p:ph idx="1" type="body"/>
          </p:nvPr>
        </p:nvSpPr>
        <p:spPr>
          <a:xfrm>
            <a:off y="2119311" x="576262"/>
            <a:ext cy="2314575" cx="78485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-342900" marL="3429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90000"/>
              <a:buFont typeface="Helvetica Neue"/>
              <a:buChar char="n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There are no non-trivial functional dependencies and therefore the relation is in BCNF </a:t>
            </a:r>
          </a:p>
          <a:p>
            <a:pPr algn="l" rtl="0" lvl="0" marR="0" indent="-342900" marL="34290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dk2"/>
              </a:buClr>
              <a:buSzPct val="90000"/>
              <a:buFont typeface="Helvetica Neue"/>
              <a:buChar char="n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Insertion anomalies – i.e., if we add a phone 981-992-3443 to 99999, we need to add two tuples</a:t>
            </a:r>
          </a:p>
          <a:p>
            <a:pPr algn="l" rtl="0" lvl="0" marR="0" indent="-342900" marL="34290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	(99999, David,   981-992-3443)</a:t>
            </a:r>
            <a:b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(99999, William, 981-992-3443)</a:t>
            </a:r>
          </a:p>
        </p:txBody>
      </p:sp>
      <p:sp>
        <p:nvSpPr>
          <p:cNvPr id="219" name="Shape 219"/>
          <p:cNvSpPr txBox="1"/>
          <p:nvPr>
            <p:ph type="title"/>
          </p:nvPr>
        </p:nvSpPr>
        <p:spPr>
          <a:xfrm>
            <a:off y="117475" x="996950"/>
            <a:ext cy="609599" cx="71627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b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strike="noStrike" u="none" b="1" cap="none" baseline="0" sz="3200" lang="en-US" i="0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How good is BCNF? (Cont.)</a:t>
            </a:r>
          </a:p>
        </p:txBody>
      </p:sp>
    </p:spTree>
  </p:cSld>
  <p:clrMapOvr>
    <a:masterClrMapping/>
  </p:clrMapOvr>
  <p:transition spd="slow">
    <p:cut/>
  </p:transition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accent1"/>
        </a:solidFill>
      </p:bgPr>
    </p:bg>
    <p:spTree>
      <p:nvGrpSpPr>
        <p:cNvPr id="224" name="Shape 224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25" name="Shape 225"/>
          <p:cNvSpPr txBox="1"/>
          <p:nvPr>
            <p:ph idx="1" type="body"/>
          </p:nvPr>
        </p:nvSpPr>
        <p:spPr>
          <a:xfrm>
            <a:off y="1093787" x="814387"/>
            <a:ext cy="533399" cx="672464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-342900" marL="3429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90000"/>
              <a:buFont typeface="Helvetica Neue"/>
              <a:buChar char="n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Therefore, it is better to decompose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inst_info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into:</a:t>
            </a:r>
          </a:p>
        </p:txBody>
      </p:sp>
      <p:sp>
        <p:nvSpPr>
          <p:cNvPr id="226" name="Shape 226"/>
          <p:cNvSpPr txBox="1"/>
          <p:nvPr/>
        </p:nvSpPr>
        <p:spPr>
          <a:xfrm>
            <a:off y="5768975" x="1008062"/>
            <a:ext cy="533399" cx="672464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This suggests the need for higher normal forms, such as Fourth Normal Form (4NF), which we shall see later.</a:t>
            </a:r>
          </a:p>
        </p:txBody>
      </p:sp>
      <p:sp>
        <p:nvSpPr>
          <p:cNvPr id="227" name="Shape 227"/>
          <p:cNvSpPr txBox="1"/>
          <p:nvPr>
            <p:ph type="title"/>
          </p:nvPr>
        </p:nvSpPr>
        <p:spPr>
          <a:xfrm>
            <a:off y="119061" x="1638300"/>
            <a:ext cy="576262" cx="71247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b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strike="noStrike" u="none" b="1" cap="none" baseline="0" sz="2800" lang="en-US" i="0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How good is BCNF? (Cont.)</a:t>
            </a:r>
          </a:p>
        </p:txBody>
      </p:sp>
      <p:sp>
        <p:nvSpPr>
          <p:cNvPr id="228" name="Shape 228"/>
          <p:cNvSpPr txBox="1"/>
          <p:nvPr/>
        </p:nvSpPr>
        <p:spPr>
          <a:xfrm>
            <a:off y="1827211" x="2482850"/>
            <a:ext cy="304799" cx="2133599"/>
          </a:xfrm>
          <a:prstGeom prst="rect">
            <a:avLst/>
          </a:prstGeom>
          <a:solidFill>
            <a:schemeClr val="accent1"/>
          </a:solidFill>
          <a:ln w="9525" cap="rnd">
            <a:solidFill>
              <a:schemeClr val="dk1"/>
            </a:solidFill>
            <a:prstDash val="solid"/>
            <a:miter/>
            <a:headEnd w="med" len="med" type="none"/>
            <a:tailEnd w="med" len="med" type="none"/>
          </a:ln>
        </p:spPr>
        <p:txBody>
          <a:bodyPr bIns="45700" rIns="91425" lIns="91425" tIns="45700" anchor="ctr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ID</a:t>
            </a:r>
          </a:p>
        </p:txBody>
      </p:sp>
      <p:sp>
        <p:nvSpPr>
          <p:cNvPr id="229" name="Shape 229"/>
          <p:cNvSpPr txBox="1"/>
          <p:nvPr/>
        </p:nvSpPr>
        <p:spPr>
          <a:xfrm>
            <a:off y="1827211" x="4616450"/>
            <a:ext cy="304799" cx="2133599"/>
          </a:xfrm>
          <a:prstGeom prst="rect">
            <a:avLst/>
          </a:prstGeom>
          <a:solidFill>
            <a:schemeClr val="accent1"/>
          </a:solidFill>
          <a:ln w="9525" cap="rnd">
            <a:solidFill>
              <a:schemeClr val="dk1"/>
            </a:solidFill>
            <a:prstDash val="solid"/>
            <a:miter/>
            <a:headEnd w="med" len="med" type="none"/>
            <a:tailEnd w="med" len="med" type="none"/>
          </a:ln>
        </p:spPr>
        <p:txBody>
          <a:bodyPr bIns="45700" rIns="91425" lIns="91425" tIns="45700" anchor="ctr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child_name</a:t>
            </a:r>
          </a:p>
        </p:txBody>
      </p:sp>
      <p:sp>
        <p:nvSpPr>
          <p:cNvPr id="230" name="Shape 230"/>
          <p:cNvSpPr txBox="1"/>
          <p:nvPr/>
        </p:nvSpPr>
        <p:spPr>
          <a:xfrm>
            <a:off y="2208211" x="2482850"/>
            <a:ext cy="1312862" cx="2133599"/>
          </a:xfrm>
          <a:prstGeom prst="rect">
            <a:avLst/>
          </a:prstGeom>
          <a:solidFill>
            <a:schemeClr val="accent1"/>
          </a:solidFill>
          <a:ln w="9525" cap="rnd">
            <a:solidFill>
              <a:schemeClr val="dk1"/>
            </a:solidFill>
            <a:prstDash val="solid"/>
            <a:miter/>
            <a:headEnd w="med" len="med" type="none"/>
            <a:tailEnd w="med" len="med" type="none"/>
          </a:ln>
        </p:spPr>
        <p:txBody>
          <a:bodyPr bIns="45700" rIns="91425" lIns="91425" tIns="45700" anchor="ctr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99999</a:t>
            </a:r>
          </a:p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99999</a:t>
            </a:r>
          </a:p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99999</a:t>
            </a:r>
          </a:p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99999</a:t>
            </a:r>
          </a:p>
        </p:txBody>
      </p:sp>
      <p:sp>
        <p:nvSpPr>
          <p:cNvPr id="231" name="Shape 231"/>
          <p:cNvSpPr txBox="1"/>
          <p:nvPr/>
        </p:nvSpPr>
        <p:spPr>
          <a:xfrm>
            <a:off y="2208211" x="4616450"/>
            <a:ext cy="1311275" cx="2133599"/>
          </a:xfrm>
          <a:prstGeom prst="rect">
            <a:avLst/>
          </a:prstGeom>
          <a:solidFill>
            <a:schemeClr val="accent1"/>
          </a:solidFill>
          <a:ln w="9525" cap="rnd">
            <a:solidFill>
              <a:schemeClr val="dk1"/>
            </a:solidFill>
            <a:prstDash val="solid"/>
            <a:miter/>
            <a:headEnd w="med" len="med" type="none"/>
            <a:tailEnd w="med" len="med" type="none"/>
          </a:ln>
        </p:spPr>
        <p:txBody>
          <a:bodyPr bIns="45700" rIns="91425" lIns="91425" tIns="45700" anchor="ctr" anchorCtr="0">
            <a:no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strike="noStrike" u="none" b="0" cap="none" baseline="0" sz="16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David</a:t>
            </a:r>
          </a:p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strike="noStrike" u="none" b="0" cap="none" baseline="0" sz="16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David</a:t>
            </a:r>
          </a:p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strike="noStrike" u="none" b="0" cap="none" baseline="0" sz="16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William</a:t>
            </a:r>
          </a:p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strike="noStrike" u="none" b="0" cap="none" baseline="0" sz="16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Willian</a:t>
            </a:r>
          </a:p>
        </p:txBody>
      </p:sp>
      <p:sp>
        <p:nvSpPr>
          <p:cNvPr id="232" name="Shape 232"/>
          <p:cNvSpPr txBox="1"/>
          <p:nvPr/>
        </p:nvSpPr>
        <p:spPr>
          <a:xfrm>
            <a:off y="2278061" x="701675"/>
            <a:ext cy="366711" cx="113664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inst_child</a:t>
            </a:r>
          </a:p>
        </p:txBody>
      </p:sp>
      <p:sp>
        <p:nvSpPr>
          <p:cNvPr id="233" name="Shape 233"/>
          <p:cNvSpPr txBox="1"/>
          <p:nvPr/>
        </p:nvSpPr>
        <p:spPr>
          <a:xfrm>
            <a:off y="3989387" x="2528886"/>
            <a:ext cy="304799" cx="2133599"/>
          </a:xfrm>
          <a:prstGeom prst="rect">
            <a:avLst/>
          </a:prstGeom>
          <a:solidFill>
            <a:schemeClr val="accent1"/>
          </a:solidFill>
          <a:ln w="9525" cap="rnd">
            <a:solidFill>
              <a:schemeClr val="dk1"/>
            </a:solidFill>
            <a:prstDash val="solid"/>
            <a:miter/>
            <a:headEnd w="med" len="med" type="none"/>
            <a:tailEnd w="med" len="med" type="none"/>
          </a:ln>
        </p:spPr>
        <p:txBody>
          <a:bodyPr bIns="45700" rIns="91425" lIns="91425" tIns="45700" anchor="ctr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ID</a:t>
            </a:r>
          </a:p>
        </p:txBody>
      </p:sp>
      <p:sp>
        <p:nvSpPr>
          <p:cNvPr id="234" name="Shape 234"/>
          <p:cNvSpPr txBox="1"/>
          <p:nvPr/>
        </p:nvSpPr>
        <p:spPr>
          <a:xfrm>
            <a:off y="3989387" x="4652962"/>
            <a:ext cy="304799" cx="2133599"/>
          </a:xfrm>
          <a:prstGeom prst="rect">
            <a:avLst/>
          </a:prstGeom>
          <a:solidFill>
            <a:schemeClr val="accent1"/>
          </a:solidFill>
          <a:ln w="9525" cap="rnd">
            <a:solidFill>
              <a:schemeClr val="dk1"/>
            </a:solidFill>
            <a:prstDash val="solid"/>
            <a:miter/>
            <a:headEnd w="med" len="med" type="none"/>
            <a:tailEnd w="med" len="med" type="none"/>
          </a:ln>
        </p:spPr>
        <p:txBody>
          <a:bodyPr bIns="45700" rIns="91425" lIns="91425" tIns="45700" anchor="ctr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phone</a:t>
            </a:r>
          </a:p>
        </p:txBody>
      </p:sp>
      <p:sp>
        <p:nvSpPr>
          <p:cNvPr id="235" name="Shape 235"/>
          <p:cNvSpPr txBox="1"/>
          <p:nvPr/>
        </p:nvSpPr>
        <p:spPr>
          <a:xfrm>
            <a:off y="4370387" x="2528886"/>
            <a:ext cy="1312862" cx="2133599"/>
          </a:xfrm>
          <a:prstGeom prst="rect">
            <a:avLst/>
          </a:prstGeom>
          <a:solidFill>
            <a:schemeClr val="accent1"/>
          </a:solidFill>
          <a:ln w="9525" cap="rnd">
            <a:solidFill>
              <a:schemeClr val="dk1"/>
            </a:solidFill>
            <a:prstDash val="solid"/>
            <a:miter/>
            <a:headEnd w="med" len="med" type="none"/>
            <a:tailEnd w="med" len="med" type="none"/>
          </a:ln>
        </p:spPr>
        <p:txBody>
          <a:bodyPr bIns="45700" rIns="91425" lIns="91425" tIns="45700" anchor="ctr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99999</a:t>
            </a:r>
          </a:p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99999</a:t>
            </a:r>
          </a:p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99999</a:t>
            </a:r>
          </a:p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99999</a:t>
            </a:r>
          </a:p>
        </p:txBody>
      </p:sp>
      <p:sp>
        <p:nvSpPr>
          <p:cNvPr id="236" name="Shape 236"/>
          <p:cNvSpPr txBox="1"/>
          <p:nvPr/>
        </p:nvSpPr>
        <p:spPr>
          <a:xfrm>
            <a:off y="4370387" x="4652962"/>
            <a:ext cy="1311275" cx="2133599"/>
          </a:xfrm>
          <a:prstGeom prst="rect">
            <a:avLst/>
          </a:prstGeom>
          <a:solidFill>
            <a:schemeClr val="accent1"/>
          </a:solidFill>
          <a:ln w="9525" cap="rnd">
            <a:solidFill>
              <a:schemeClr val="dk1"/>
            </a:solidFill>
            <a:prstDash val="solid"/>
            <a:miter/>
            <a:headEnd w="med" len="med" type="none"/>
            <a:tailEnd w="med" len="med" type="none"/>
          </a:ln>
        </p:spPr>
        <p:txBody>
          <a:bodyPr bIns="45700" rIns="91425" lIns="91425" tIns="45700" anchor="ctr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strike="noStrike" u="none" b="0" cap="none" baseline="0" sz="16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512-555-1234</a:t>
            </a:r>
          </a:p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strike="noStrike" u="none" b="0" cap="none" baseline="0" sz="16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512-555-4321</a:t>
            </a:r>
          </a:p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strike="noStrike" u="none" b="0" cap="none" baseline="0" sz="16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512-555-1234</a:t>
            </a:r>
          </a:p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strike="noStrike" u="none" b="0" cap="none" baseline="0" sz="16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512-555-4321</a:t>
            </a:r>
          </a:p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trike="noStrike" u="none" b="0" cap="none" baseline="0" sz="1600" i="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237" name="Shape 237"/>
          <p:cNvSpPr txBox="1"/>
          <p:nvPr/>
        </p:nvSpPr>
        <p:spPr>
          <a:xfrm>
            <a:off y="4484687" x="668337"/>
            <a:ext cy="366711" cx="130174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inst_phone</a:t>
            </a:r>
          </a:p>
        </p:txBody>
      </p:sp>
    </p:spTree>
  </p:cSld>
  <p:clrMapOvr>
    <a:masterClrMapping/>
  </p:clrMapOvr>
  <p:transition spd="slow">
    <p:cut/>
  </p:transition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accent1"/>
        </a:solidFill>
      </p:bgPr>
    </p:bg>
    <p:spTree>
      <p:nvGrpSpPr>
        <p:cNvPr id="242" name="Shape 24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43" name="Shape 243"/>
          <p:cNvSpPr txBox="1"/>
          <p:nvPr>
            <p:ph type="title"/>
          </p:nvPr>
        </p:nvSpPr>
        <p:spPr>
          <a:xfrm>
            <a:off y="117475" x="768350"/>
            <a:ext cy="609599" cx="80771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b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strike="noStrike" u="none" b="1" cap="none" baseline="0" sz="3200" lang="en-US" i="0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Functional-Dependency Theory</a:t>
            </a:r>
          </a:p>
        </p:txBody>
      </p:sp>
      <p:sp>
        <p:nvSpPr>
          <p:cNvPr id="244" name="Shape 244"/>
          <p:cNvSpPr txBox="1"/>
          <p:nvPr>
            <p:ph idx="1" type="body"/>
          </p:nvPr>
        </p:nvSpPr>
        <p:spPr>
          <a:xfrm>
            <a:off y="1093787" x="814387"/>
            <a:ext cy="4903786" cx="7661275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-342900" marL="3429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90000"/>
              <a:buFont typeface="Helvetica Neue"/>
              <a:buChar char="n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We now consider the formal theory that tells us which functional dependencies are implied logically by a given set of functional dependencies.</a:t>
            </a:r>
          </a:p>
          <a:p>
            <a:pPr algn="l" rtl="0" lvl="0" marR="0" indent="-342900" marL="34290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dk2"/>
              </a:buClr>
              <a:buSzPct val="90000"/>
              <a:buFont typeface="Helvetica Neue"/>
              <a:buChar char="n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We then develop algorithms to generate lossless decompositions into BCNF and 3NF</a:t>
            </a:r>
          </a:p>
          <a:p>
            <a:pPr algn="l" rtl="0" lvl="0" marR="0" indent="-342900" marL="34290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dk2"/>
              </a:buClr>
              <a:buSzPct val="90000"/>
              <a:buFont typeface="Helvetica Neue"/>
              <a:buChar char="n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We then develop algorithms to test if a decomposition is dependency-preserving</a:t>
            </a:r>
          </a:p>
        </p:txBody>
      </p:sp>
    </p:spTree>
  </p:cSld>
  <p:clrMapOvr>
    <a:masterClrMapping/>
  </p:clrMapOvr>
  <p:transition spd="slow">
    <p:cut/>
  </p:transition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accent1"/>
        </a:solidFill>
      </p:bgPr>
    </p:bg>
    <p:spTree>
      <p:nvGrpSpPr>
        <p:cNvPr id="249" name="Shape 249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50" name="Shape 250"/>
          <p:cNvSpPr txBox="1"/>
          <p:nvPr>
            <p:ph type="title"/>
          </p:nvPr>
        </p:nvSpPr>
        <p:spPr>
          <a:xfrm>
            <a:off y="590550" x="609600"/>
            <a:ext cy="457200" cx="79247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b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strike="noStrike" u="none" b="1" cap="none" baseline="0" sz="3200" lang="en-US" i="0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Closure of a Set of Functional Dependencies</a:t>
            </a:r>
          </a:p>
        </p:txBody>
      </p:sp>
      <p:sp>
        <p:nvSpPr>
          <p:cNvPr id="251" name="Shape 251"/>
          <p:cNvSpPr txBox="1"/>
          <p:nvPr>
            <p:ph idx="1" type="body"/>
          </p:nvPr>
        </p:nvSpPr>
        <p:spPr>
          <a:xfrm>
            <a:off y="1468437" x="830262"/>
            <a:ext cy="4724400" cx="7450136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-342900" marL="3429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90000"/>
              <a:buFont typeface="Helvetica Neue"/>
              <a:buChar char="n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Given a set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set of functional dependencies, there are certain other functional dependencies that are logically implied by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.</a:t>
            </a:r>
          </a:p>
          <a:p>
            <a:pPr algn="l" rtl="0" lvl="1" marR="0" indent="-285750" marL="74295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folHlink"/>
              </a:buClr>
              <a:buSzPct val="79999"/>
              <a:buFont typeface="Helvetica Neue"/>
              <a:buChar char="l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For e.g.:  If 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→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and 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→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,  then we can infer that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→ C</a:t>
            </a:r>
          </a:p>
          <a:p>
            <a:pPr algn="l" rtl="0" lvl="0" marR="0" indent="-342900" marL="34290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dk2"/>
              </a:buClr>
              <a:buSzPct val="90000"/>
              <a:buFont typeface="Helvetica Neue"/>
              <a:buChar char="n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 set of </a:t>
            </a:r>
            <a:r>
              <a:rPr strike="noStrike" u="none" b="1" cap="none" baseline="0" sz="1800" lang="en-US" i="0">
                <a:solidFill>
                  <a:srgbClr val="00009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all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functional dependencies logically implied by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is the </a:t>
            </a:r>
            <a:r>
              <a:rPr strike="noStrike" u="none" b="1" cap="none" baseline="0" sz="1800" lang="en-US" i="0">
                <a:solidFill>
                  <a:srgbClr val="00009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closure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of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.</a:t>
            </a:r>
          </a:p>
          <a:p>
            <a:pPr algn="l" rtl="0" lvl="0" marR="0" indent="-342900" marL="34290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dk2"/>
              </a:buClr>
              <a:buSzPct val="90000"/>
              <a:buFont typeface="Helvetica Neue"/>
              <a:buChar char="n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We denote the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closure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of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by </a:t>
            </a:r>
            <a:r>
              <a:rPr strike="noStrike" u="none" b="1" cap="none" baseline="0" sz="1800" lang="en-US" i="1">
                <a:solidFill>
                  <a:srgbClr val="00009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</a:t>
            </a:r>
            <a:r>
              <a:rPr strike="noStrike" u="none" b="1" cap="none" baseline="30000" sz="1800" lang="en-US" i="1">
                <a:solidFill>
                  <a:srgbClr val="00009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+</a:t>
            </a:r>
            <a:r>
              <a:rPr strike="noStrike" u="none" b="0" cap="none" baseline="0" sz="1800" lang="en-US" i="1">
                <a:solidFill>
                  <a:srgbClr val="00009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.</a:t>
            </a:r>
          </a:p>
          <a:p>
            <a:pPr algn="l" rtl="0" lvl="0" marR="0" indent="-240030" marL="34290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dk2"/>
              </a:buClr>
              <a:buFont typeface="Helvetica Neue"/>
              <a:buNone/>
            </a:pPr>
            <a:r>
              <a:t/>
            </a:r>
            <a:endParaRPr strike="noStrike" u="none" b="0" cap="none" baseline="0" sz="1800" i="1">
              <a:solidFill>
                <a:srgbClr val="000099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  <p:transition spd="slow">
    <p:cut/>
  </p:transition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accent1"/>
        </a:solidFill>
      </p:bgPr>
    </p:bg>
    <p:spTree>
      <p:nvGrpSpPr>
        <p:cNvPr id="256" name="Shape 256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57" name="Shape 257"/>
          <p:cNvSpPr txBox="1"/>
          <p:nvPr>
            <p:ph type="title"/>
          </p:nvPr>
        </p:nvSpPr>
        <p:spPr>
          <a:xfrm>
            <a:off y="600075" x="609600"/>
            <a:ext cy="457200" cx="79247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b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strike="noStrike" u="none" b="1" cap="none" baseline="0" sz="3200" lang="en-US" i="0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Closure of a Set of Functional Dependencies</a:t>
            </a:r>
          </a:p>
        </p:txBody>
      </p:sp>
      <p:sp>
        <p:nvSpPr>
          <p:cNvPr id="258" name="Shape 258"/>
          <p:cNvSpPr txBox="1"/>
          <p:nvPr>
            <p:ph idx="1" type="body"/>
          </p:nvPr>
        </p:nvSpPr>
        <p:spPr>
          <a:xfrm>
            <a:off y="1477962" x="506412"/>
            <a:ext cy="4714874" cx="7640637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-342900" marL="3429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90000"/>
              <a:buFont typeface="Helvetica Neue"/>
              <a:buChar char="n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We can find F</a:t>
            </a:r>
            <a:r>
              <a:rPr strike="noStrike" u="none" b="0" cap="none" baseline="3000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+,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the closure of F, by repeatedly applying </a:t>
            </a:r>
            <a:r>
              <a:rPr strike="noStrike" u="none" b="1" cap="none" baseline="0" sz="1800" lang="en-US" i="0">
                <a:solidFill>
                  <a:srgbClr val="00009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Armstrong’s Axioms:</a:t>
            </a:r>
          </a:p>
          <a:p>
            <a:pPr algn="l" rtl="0" lvl="1" marR="0" indent="-285750" marL="74295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folHlink"/>
              </a:buClr>
              <a:buSzPct val="79999"/>
              <a:buFont typeface="Helvetica Neue"/>
              <a:buChar char="l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if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β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⊆ α, then α →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β                      </a:t>
            </a:r>
            <a:r>
              <a:rPr strike="noStrike" u="none" b="1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(</a:t>
            </a:r>
            <a:r>
              <a:rPr strike="noStrike" u="none" b="1" cap="none" baseline="0" sz="1800" lang="en-US" i="0">
                <a:solidFill>
                  <a:srgbClr val="00009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reflexivity</a:t>
            </a:r>
            <a:r>
              <a:rPr strike="noStrike" u="none" b="1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)</a:t>
            </a:r>
          </a:p>
          <a:p>
            <a:pPr algn="l" rtl="0" lvl="1" marR="0" indent="-285750" marL="74295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folHlink"/>
              </a:buClr>
              <a:buSzPct val="79999"/>
              <a:buFont typeface="Helvetica Neue"/>
              <a:buChar char="l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if α →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β,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then γ α →  γ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β               </a:t>
            </a:r>
            <a:r>
              <a:rPr strike="noStrike" u="none" b="1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(</a:t>
            </a:r>
            <a:r>
              <a:rPr strike="noStrike" u="none" b="1" cap="none" baseline="0" sz="1800" lang="en-US" i="0">
                <a:solidFill>
                  <a:srgbClr val="00009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augmentation</a:t>
            </a:r>
            <a:r>
              <a:rPr strike="noStrike" u="none" b="1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)</a:t>
            </a:r>
          </a:p>
          <a:p>
            <a:pPr algn="l" rtl="0" lvl="1" marR="0" indent="-285750" marL="74295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folHlink"/>
              </a:buClr>
              <a:buSzPct val="79999"/>
              <a:buFont typeface="Helvetica Neue"/>
              <a:buChar char="l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if α →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β,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and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β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→ γ, then α →  γ   </a:t>
            </a:r>
            <a:r>
              <a:rPr strike="noStrike" u="none" b="1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(</a:t>
            </a:r>
            <a:r>
              <a:rPr strike="noStrike" u="none" b="1" cap="none" baseline="0" sz="1800" lang="en-US" i="0">
                <a:solidFill>
                  <a:srgbClr val="00009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transitivity</a:t>
            </a:r>
            <a:r>
              <a:rPr strike="noStrike" u="none" b="1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)</a:t>
            </a:r>
          </a:p>
          <a:p>
            <a:pPr algn="l" rtl="0" lvl="0" marR="0" indent="-342900" marL="34290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dk2"/>
              </a:buClr>
              <a:buSzPct val="90000"/>
              <a:buFont typeface="Helvetica Neue"/>
              <a:buChar char="n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These rules are </a:t>
            </a:r>
          </a:p>
          <a:p>
            <a:pPr algn="l" rtl="0" lvl="1" marR="0" indent="-285750" marL="74295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folHlink"/>
              </a:buClr>
              <a:buSzPct val="79999"/>
              <a:buFont typeface="Helvetica Neue"/>
              <a:buChar char="l"/>
            </a:pPr>
            <a:r>
              <a:rPr strike="noStrike" u="none" b="1" cap="none" baseline="0" sz="1800" lang="en-US" i="0">
                <a:solidFill>
                  <a:srgbClr val="00009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sound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(generate only functional dependencies that actually hold),  and </a:t>
            </a:r>
          </a:p>
          <a:p>
            <a:pPr algn="l" rtl="0" lvl="1" marR="0" indent="-285750" marL="74295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folHlink"/>
              </a:buClr>
              <a:buSzPct val="79999"/>
              <a:buFont typeface="Helvetica Neue"/>
              <a:buChar char="l"/>
            </a:pPr>
            <a:r>
              <a:rPr strike="noStrike" u="none" b="1" cap="none" baseline="0" sz="1800" lang="en-US" i="0">
                <a:solidFill>
                  <a:srgbClr val="00009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complete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(generate all functional dependencies that hold).</a:t>
            </a:r>
          </a:p>
        </p:txBody>
      </p:sp>
    </p:spTree>
  </p:cSld>
  <p:clrMapOvr>
    <a:masterClrMapping/>
  </p:clrMapOvr>
  <p:transition spd="slow">
    <p:cut/>
  </p:transition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accent1"/>
        </a:solidFill>
      </p:bgPr>
    </p:bg>
    <p:spTree>
      <p:nvGrpSpPr>
        <p:cNvPr id="263" name="Shape 263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64" name="Shape 264"/>
          <p:cNvSpPr txBox="1"/>
          <p:nvPr>
            <p:ph type="title"/>
          </p:nvPr>
        </p:nvSpPr>
        <p:spPr>
          <a:xfrm>
            <a:off y="117475" x="768350"/>
            <a:ext cy="609599" cx="80771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b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strike="noStrike" u="none" b="1" cap="none" baseline="0" sz="3200" lang="en-US" i="0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Example</a:t>
            </a:r>
          </a:p>
        </p:txBody>
      </p:sp>
      <p:sp>
        <p:nvSpPr>
          <p:cNvPr id="265" name="Shape 265"/>
          <p:cNvSpPr txBox="1"/>
          <p:nvPr>
            <p:ph idx="1" type="body"/>
          </p:nvPr>
        </p:nvSpPr>
        <p:spPr>
          <a:xfrm>
            <a:off y="925512" x="895350"/>
            <a:ext cy="5838824" cx="824865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-342900" marL="3429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90000"/>
              <a:buFont typeface="Helvetica Neue"/>
              <a:buChar char="n"/>
            </a:pP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 = (A, B, C, G, H, I)</a:t>
            </a:r>
            <a:b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 =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{ 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→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</a:t>
            </a:r>
            <a:b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   A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→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</a:t>
            </a:r>
            <a:b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CG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→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H</a:t>
            </a:r>
            <a:b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CG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→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</a:t>
            </a:r>
            <a:b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   B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→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H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}</a:t>
            </a:r>
          </a:p>
          <a:p>
            <a:pPr algn="l" rtl="0" lvl="0" marR="0" indent="-342900" marL="34290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dk2"/>
              </a:buClr>
              <a:buSzPct val="90000"/>
              <a:buFont typeface="Helvetica Neue"/>
              <a:buChar char="n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some members of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</a:t>
            </a:r>
            <a:r>
              <a:rPr strike="noStrike" u="none" b="0" cap="none" baseline="3000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+</a:t>
            </a:r>
          </a:p>
          <a:p>
            <a:pPr algn="l" rtl="0" lvl="1" marR="0" indent="-285750" marL="74295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folHlink"/>
              </a:buClr>
              <a:buSzPct val="79999"/>
              <a:buFont typeface="Helvetica Neue"/>
              <a:buChar char="l"/>
            </a:pP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→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H        </a:t>
            </a:r>
          </a:p>
          <a:p>
            <a:pPr algn="l" rtl="0" lvl="2" marR="0" indent="-234950" marL="108585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rgbClr val="33CC33"/>
              </a:buClr>
              <a:buSzPct val="75000"/>
              <a:buFont typeface="Helvetica Neue"/>
              <a:buChar char="4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by transitivity from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→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 and B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→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H</a:t>
            </a:r>
          </a:p>
          <a:p>
            <a:pPr algn="l" rtl="0" lvl="1" marR="0" indent="-285750" marL="74295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folHlink"/>
              </a:buClr>
              <a:buSzPct val="79999"/>
              <a:buFont typeface="Helvetica Neue"/>
              <a:buChar char="l"/>
            </a:pP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AG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→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       </a:t>
            </a:r>
          </a:p>
          <a:p>
            <a:pPr algn="l" rtl="0" lvl="2" marR="0" indent="-234950" marL="108585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rgbClr val="33CC33"/>
              </a:buClr>
              <a:buSzPct val="75000"/>
              <a:buFont typeface="Helvetica Neue"/>
              <a:buChar char="4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by augmenting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→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with G, to get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AG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→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CG </a:t>
            </a:r>
            <a:b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                 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and then transitivity with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CG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→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 </a:t>
            </a:r>
          </a:p>
          <a:p>
            <a:pPr algn="l" rtl="0" lvl="1" marR="0" indent="-285750" marL="74295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folHlink"/>
              </a:buClr>
              <a:buSzPct val="79999"/>
              <a:buFont typeface="Helvetica Neue"/>
              <a:buChar char="l"/>
            </a:pP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CG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→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HI     </a:t>
            </a:r>
          </a:p>
          <a:p>
            <a:pPr algn="l" rtl="0" lvl="2" marR="0" indent="-234950" marL="108585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rgbClr val="33CC33"/>
              </a:buClr>
              <a:buSzPct val="75000"/>
              <a:buFont typeface="Helvetica Neue"/>
              <a:buChar char="4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by augmenting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CG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→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to infer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CG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→ CG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I, </a:t>
            </a:r>
          </a:p>
          <a:p>
            <a:pPr algn="l" rtl="0" lvl="2" marR="0" indent="-234950" marL="108585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rgbClr val="33CC33"/>
              </a:buClr>
              <a:buSzPct val="25000"/>
              <a:buFont typeface="Helvetica Neue"/>
              <a:buNone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   and augmenting of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CG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→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H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to infer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CGI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→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HI, </a:t>
            </a:r>
          </a:p>
          <a:p>
            <a:pPr algn="l" rtl="0" lvl="2" marR="0" indent="-234950" marL="108585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rgbClr val="33CC33"/>
              </a:buClr>
              <a:buSzPct val="25000"/>
              <a:buFont typeface="Helvetica Neue"/>
              <a:buNone/>
            </a:pP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                       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and then transitivity</a:t>
            </a:r>
          </a:p>
        </p:txBody>
      </p:sp>
    </p:spTree>
  </p:cSld>
  <p:clrMapOvr>
    <a:masterClrMapping/>
  </p:clrMapOvr>
  <p:transition spd="slow">
    <p:cut/>
  </p:transition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accent1"/>
        </a:solidFill>
      </p:bgPr>
    </p:bg>
    <p:spTree>
      <p:nvGrpSpPr>
        <p:cNvPr id="270" name="Shape 270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71" name="Shape 271"/>
          <p:cNvSpPr txBox="1"/>
          <p:nvPr>
            <p:ph type="title"/>
          </p:nvPr>
        </p:nvSpPr>
        <p:spPr>
          <a:xfrm>
            <a:off y="117475" x="768350"/>
            <a:ext cy="609599" cx="80771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b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strike="noStrike" u="none" b="1" cap="none" baseline="0" sz="3200" lang="en-US" i="0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Procedure for Computing F</a:t>
            </a:r>
            <a:r>
              <a:rPr strike="noStrike" u="none" b="1" cap="none" baseline="30000" sz="3200" lang="en-US" i="0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+</a:t>
            </a:r>
          </a:p>
        </p:txBody>
      </p:sp>
      <p:sp>
        <p:nvSpPr>
          <p:cNvPr id="272" name="Shape 272"/>
          <p:cNvSpPr txBox="1"/>
          <p:nvPr>
            <p:ph idx="1" type="body"/>
          </p:nvPr>
        </p:nvSpPr>
        <p:spPr>
          <a:xfrm>
            <a:off y="1093787" x="814387"/>
            <a:ext cy="4903786" cx="799465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-342900" marL="3429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90000"/>
              <a:buFont typeface="Helvetica Neue"/>
              <a:buChar char="n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To compute the closure of a set of functional dependencies F:</a:t>
            </a:r>
          </a:p>
          <a:p>
            <a:pPr algn="l" rtl="0" lvl="0" marR="0" indent="-342900" marL="34290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    F </a:t>
            </a:r>
            <a:r>
              <a:rPr strike="noStrike" u="none" b="0" cap="none" baseline="3000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+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=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</a:t>
            </a:r>
            <a:r>
              <a:rPr strike="noStrike" u="none" b="1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repeat</a:t>
            </a:r>
            <a:b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</a:t>
            </a:r>
            <a:r>
              <a:rPr strike="noStrike" u="none" b="1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for each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functional dependency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in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</a:t>
            </a:r>
            <a:r>
              <a:rPr strike="noStrike" u="none" b="0" cap="none" baseline="3000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+</a:t>
            </a:r>
            <a:br>
              <a:rPr strike="noStrike" u="none" b="0" cap="none" baseline="3000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strike="noStrike" u="none" b="0" cap="none" baseline="3000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      apply reflexivity and augmentation rules on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</a:t>
            </a:r>
            <a:b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      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add the resulting functional dependencies to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 </a:t>
            </a:r>
            <a:r>
              <a:rPr strike="noStrike" u="none" b="0" cap="none" baseline="3000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+</a:t>
            </a:r>
            <a:br>
              <a:rPr strike="noStrike" u="none" b="0" cap="none" baseline="3000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strike="noStrike" u="none" b="0" cap="none" baseline="3000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</a:t>
            </a:r>
            <a:r>
              <a:rPr strike="noStrike" u="none" b="1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for each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pair of functional dependencies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</a:t>
            </a:r>
            <a:r>
              <a:rPr strike="noStrike" u="none" b="0" cap="none" baseline="-2500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1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and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</a:t>
            </a:r>
            <a:r>
              <a:rPr strike="noStrike" u="none" b="0" cap="none" baseline="-2500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2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in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 </a:t>
            </a:r>
            <a:r>
              <a:rPr strike="noStrike" u="none" b="0" cap="none" baseline="3000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+</a:t>
            </a:r>
            <a:br>
              <a:rPr strike="noStrike" u="none" b="0" cap="none" baseline="3000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strike="noStrike" u="none" b="0" cap="none" baseline="3000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      </a:t>
            </a:r>
            <a:r>
              <a:rPr strike="noStrike" u="none" b="1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if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</a:t>
            </a:r>
            <a:r>
              <a:rPr strike="noStrike" u="none" b="0" cap="none" baseline="-2500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1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and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</a:t>
            </a:r>
            <a:r>
              <a:rPr strike="noStrike" u="none" b="0" cap="none" baseline="-2500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2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can be combined using transitivity</a:t>
            </a:r>
            <a:b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	 </a:t>
            </a:r>
            <a:r>
              <a:rPr strike="noStrike" u="none" b="1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then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add the resulting functional dependency to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 </a:t>
            </a:r>
            <a:r>
              <a:rPr strike="noStrike" u="none" b="0" cap="none" baseline="3000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+</a:t>
            </a:r>
            <a:r>
              <a:rPr strike="noStrike" u="none" b="1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until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 </a:t>
            </a:r>
            <a:r>
              <a:rPr strike="noStrike" u="none" b="0" cap="none" baseline="3000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+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does not change any further</a:t>
            </a:r>
          </a:p>
          <a:p>
            <a:pPr algn="l" rtl="0" lvl="0" marR="0" indent="-342900" marL="34290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dk2"/>
              </a:buClr>
              <a:buFont typeface="Helvetica Neue"/>
              <a:buNone/>
            </a:pPr>
            <a:r>
              <a:t/>
            </a:r>
            <a:endParaRPr strike="noStrike" u="none" b="0" cap="none" baseline="0" sz="1800" i="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algn="l" rtl="0" lvl="0" marR="0" indent="-342900" marL="34290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strike="noStrike" u="none" b="1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    NOTE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:  We shall see an alternative procedure for this task later</a:t>
            </a:r>
          </a:p>
          <a:p>
            <a:pPr algn="l" rtl="0" lvl="0" marR="0" indent="-240030" marL="34290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dk2"/>
              </a:buClr>
              <a:buFont typeface="Helvetica Neue"/>
              <a:buNone/>
            </a:pPr>
            <a:r>
              <a:t/>
            </a:r>
            <a:endParaRPr strike="noStrike" u="none" b="0" cap="none" baseline="-25000" sz="1800" i="1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  <p:transition spd="slow">
    <p:cut/>
  </p:transition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accent1"/>
        </a:solidFill>
      </p:bgPr>
    </p:bg>
    <p:spTree>
      <p:nvGrpSpPr>
        <p:cNvPr id="41" name="Shape 4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42" name="Shape 42"/>
          <p:cNvSpPr txBox="1"/>
          <p:nvPr>
            <p:ph type="title"/>
          </p:nvPr>
        </p:nvSpPr>
        <p:spPr>
          <a:xfrm>
            <a:off y="117475" x="768350"/>
            <a:ext cy="609599" cx="80771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b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strike="noStrike" u="none" b="1" cap="none" baseline="0" sz="3200" lang="en-US" i="0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Combine Schemas?</a:t>
            </a:r>
          </a:p>
        </p:txBody>
      </p:sp>
      <p:sp>
        <p:nvSpPr>
          <p:cNvPr id="43" name="Shape 43"/>
          <p:cNvSpPr txBox="1"/>
          <p:nvPr>
            <p:ph idx="1" type="body"/>
          </p:nvPr>
        </p:nvSpPr>
        <p:spPr>
          <a:xfrm>
            <a:off y="1093787" x="814387"/>
            <a:ext cy="4903786" cx="7661275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-342900" marL="3429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90000"/>
              <a:buFont typeface="Helvetica Neue"/>
              <a:buChar char="n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Suppose we combine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instructor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and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department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into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inst_dept</a:t>
            </a:r>
          </a:p>
          <a:p>
            <a:pPr algn="l" rtl="0" lvl="1" marR="0" indent="-285750" marL="74295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folHlink"/>
              </a:buClr>
              <a:buSzPct val="79999"/>
              <a:buFont typeface="Helvetica Neue"/>
              <a:buChar char="l"/>
            </a:pP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(No connection to relationship set inst_dept)</a:t>
            </a:r>
          </a:p>
          <a:p>
            <a:pPr algn="l" rtl="0" lvl="0" marR="0" indent="-342900" marL="34290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dk2"/>
              </a:buClr>
              <a:buSzPct val="90000"/>
              <a:buFont typeface="Helvetica Neue"/>
              <a:buChar char="n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Result is possible repetition of information</a:t>
            </a:r>
          </a:p>
        </p:txBody>
      </p:sp>
      <p:pic>
        <p:nvPicPr>
          <p:cNvPr id="44" name="Shape 44"/>
          <p:cNvPicPr preferRelativeResize="0"/>
          <p:nvPr/>
        </p:nvPicPr>
        <p:blipFill rotWithShape="1">
          <a:blip r:embed="rId3">
            <a:alphaModFix/>
          </a:blip>
          <a:srcRect t="0" b="0" r="0" l="0"/>
          <a:stretch/>
        </p:blipFill>
        <p:spPr>
          <a:xfrm>
            <a:off y="2379661" x="1487487"/>
            <a:ext cy="3471862" cx="57880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3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accent1"/>
        </a:solidFill>
      </p:bgPr>
    </p:bg>
    <p:spTree>
      <p:nvGrpSpPr>
        <p:cNvPr id="277" name="Shape 27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78" name="Shape 278"/>
          <p:cNvSpPr txBox="1"/>
          <p:nvPr>
            <p:ph type="title"/>
          </p:nvPr>
        </p:nvSpPr>
        <p:spPr>
          <a:xfrm>
            <a:off y="485775" x="863600"/>
            <a:ext cy="609599" cx="80771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b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strike="noStrike" u="none" b="1" cap="none" baseline="0" sz="3200" lang="en-US" i="0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Closure of Functional Dependencies (Cont.)</a:t>
            </a:r>
          </a:p>
        </p:txBody>
      </p:sp>
      <p:sp>
        <p:nvSpPr>
          <p:cNvPr id="279" name="Shape 279"/>
          <p:cNvSpPr txBox="1"/>
          <p:nvPr>
            <p:ph idx="1" type="body"/>
          </p:nvPr>
        </p:nvSpPr>
        <p:spPr>
          <a:xfrm>
            <a:off y="1474787" x="814387"/>
            <a:ext cy="4140199" cx="735964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-342900" marL="3429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90000"/>
              <a:buFont typeface="Helvetica Neue"/>
              <a:buChar char="n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Additional rules:</a:t>
            </a:r>
          </a:p>
          <a:p>
            <a:pPr algn="l" rtl="0" lvl="1" marR="0" indent="-285750" marL="74295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folHlink"/>
              </a:buClr>
              <a:buSzPct val="79999"/>
              <a:buFont typeface="Helvetica Neue"/>
              <a:buChar char="l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If α →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β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holds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a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nd α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→ γ holds,  then α →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β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γ holds </a:t>
            </a:r>
            <a:r>
              <a:rPr strike="noStrike" u="none" b="1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(</a:t>
            </a:r>
            <a:r>
              <a:rPr strike="noStrike" u="none" b="1" cap="none" baseline="0" sz="1800" lang="en-US" i="0">
                <a:solidFill>
                  <a:srgbClr val="00009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union</a:t>
            </a:r>
            <a:r>
              <a:rPr strike="noStrike" u="none" b="1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)</a:t>
            </a:r>
          </a:p>
          <a:p>
            <a:pPr algn="l" rtl="0" lvl="1" marR="0" indent="-285750" marL="74295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folHlink"/>
              </a:buClr>
              <a:buSzPct val="79999"/>
              <a:buFont typeface="Helvetica Neue"/>
              <a:buChar char="l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If α →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β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γ holds, then α →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β 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holds and α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→ γ holds </a:t>
            </a:r>
            <a:r>
              <a:rPr strike="noStrike" u="none" b="1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(</a:t>
            </a:r>
            <a:r>
              <a:rPr strike="noStrike" u="none" b="1" cap="none" baseline="0" sz="1800" lang="en-US" i="0">
                <a:solidFill>
                  <a:srgbClr val="00009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decomposition</a:t>
            </a:r>
            <a:r>
              <a:rPr strike="noStrike" u="none" b="1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)</a:t>
            </a:r>
          </a:p>
          <a:p>
            <a:pPr algn="l" rtl="0" lvl="1" marR="0" indent="-285750" marL="74295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folHlink"/>
              </a:buClr>
              <a:buSzPct val="79999"/>
              <a:buFont typeface="Helvetica Neue"/>
              <a:buChar char="l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If α →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β 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holds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a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nd γ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β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→ δ holds, then α γ → δ holds</a:t>
            </a:r>
            <a:r>
              <a:rPr strike="noStrike" u="none" b="1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(</a:t>
            </a:r>
            <a:r>
              <a:rPr strike="noStrike" u="none" b="1" cap="none" baseline="0" sz="1800" lang="en-US" i="0">
                <a:solidFill>
                  <a:srgbClr val="00009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pseudotransitivity</a:t>
            </a:r>
            <a:r>
              <a:rPr strike="noStrike" u="none" b="1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)</a:t>
            </a:r>
          </a:p>
          <a:p>
            <a:pPr algn="l" rtl="0" lvl="1" marR="0" indent="-285750" marL="74295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folHlink"/>
              </a:buClr>
              <a:buSzPct val="25000"/>
              <a:buFont typeface="Helvetica Neue"/>
              <a:buNone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 above rules can be inferred from Armstrong’s axioms.</a:t>
            </a:r>
          </a:p>
        </p:txBody>
      </p:sp>
    </p:spTree>
  </p:cSld>
  <p:clrMapOvr>
    <a:masterClrMapping/>
  </p:clrMapOvr>
  <p:transition spd="slow">
    <p:cut/>
  </p:transition>
</p:sld>
</file>

<file path=ppt/slides/slide3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accent1"/>
        </a:solidFill>
      </p:bgPr>
    </p:bg>
    <p:spTree>
      <p:nvGrpSpPr>
        <p:cNvPr id="284" name="Shape 284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85" name="Shape 285"/>
          <p:cNvSpPr txBox="1"/>
          <p:nvPr>
            <p:ph type="title"/>
          </p:nvPr>
        </p:nvSpPr>
        <p:spPr>
          <a:xfrm>
            <a:off y="117475" x="768350"/>
            <a:ext cy="609599" cx="80771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b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strike="noStrike" u="none" b="1" cap="none" baseline="0" sz="3200" lang="en-US" i="0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Closure of Attribute Sets</a:t>
            </a:r>
          </a:p>
        </p:txBody>
      </p:sp>
      <p:sp>
        <p:nvSpPr>
          <p:cNvPr id="286" name="Shape 286"/>
          <p:cNvSpPr txBox="1"/>
          <p:nvPr>
            <p:ph idx="1" type="body"/>
          </p:nvPr>
        </p:nvSpPr>
        <p:spPr>
          <a:xfrm>
            <a:off y="1093787" x="814387"/>
            <a:ext cy="4903786" cx="7661275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-342900" marL="3429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90000"/>
              <a:buFont typeface="Helvetica Neue"/>
              <a:buChar char="n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Given a set of attributes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Noto Symbol"/>
                <a:ea typeface="Noto Symbol"/>
                <a:cs typeface="Noto Symbol"/>
                <a:sym typeface="Noto Symbol"/>
              </a:rPr>
              <a:t>α,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define the </a:t>
            </a:r>
            <a:r>
              <a:rPr strike="noStrike" u="none" b="1" cap="none" baseline="0" sz="1800" lang="en-US" i="1">
                <a:solidFill>
                  <a:srgbClr val="00009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closure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of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Noto Symbol"/>
                <a:ea typeface="Noto Symbol"/>
                <a:cs typeface="Noto Symbol"/>
                <a:sym typeface="Noto Symbol"/>
              </a:rPr>
              <a:t>α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</a:t>
            </a:r>
            <a:r>
              <a:rPr strike="noStrike" u="none" b="1" cap="none" baseline="0" sz="1800" lang="en-US" i="0">
                <a:solidFill>
                  <a:srgbClr val="00009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under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(denoted by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Noto Symbol"/>
                <a:ea typeface="Noto Symbol"/>
                <a:cs typeface="Noto Symbol"/>
                <a:sym typeface="Noto Symbol"/>
              </a:rPr>
              <a:t>α</a:t>
            </a:r>
            <a:r>
              <a:rPr strike="noStrike" u="none" b="0" cap="none" baseline="3000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+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) as the set of attributes that are functionally determined by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Noto Symbol"/>
                <a:ea typeface="Noto Symbol"/>
                <a:cs typeface="Noto Symbol"/>
                <a:sym typeface="Noto Symbol"/>
              </a:rPr>
              <a:t>α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under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</a:t>
            </a:r>
          </a:p>
          <a:p>
            <a:pPr algn="l" rtl="0" lvl="0" marR="0" indent="-240030" marL="34290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dk2"/>
              </a:buClr>
              <a:buFont typeface="Helvetica Neue"/>
              <a:buNone/>
            </a:pPr>
            <a:r>
              <a:t/>
            </a:r>
            <a:endParaRPr strike="noStrike" u="none" b="0" cap="none" baseline="0" sz="1800" i="1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algn="l" rtl="0" lvl="0" marR="0" indent="-342900" marL="34290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dk2"/>
              </a:buClr>
              <a:buSzPct val="90000"/>
              <a:buFont typeface="Helvetica Neue"/>
              <a:buChar char="n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Algorithm to compute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Noto Symbol"/>
                <a:ea typeface="Noto Symbol"/>
                <a:cs typeface="Noto Symbol"/>
                <a:sym typeface="Noto Symbol"/>
              </a:rPr>
              <a:t>α</a:t>
            </a:r>
            <a:r>
              <a:rPr strike="noStrike" u="none" b="0" cap="none" baseline="3000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+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, the closure of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Noto Symbol"/>
                <a:ea typeface="Noto Symbol"/>
                <a:cs typeface="Noto Symbol"/>
                <a:sym typeface="Noto Symbol"/>
              </a:rPr>
              <a:t>α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under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</a:t>
            </a:r>
          </a:p>
          <a:p>
            <a:pPr algn="l" rtl="0" lvl="0" marR="0" indent="-342900" marL="34290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     	result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:=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Noto Symbol"/>
                <a:ea typeface="Noto Symbol"/>
                <a:cs typeface="Noto Symbol"/>
                <a:sym typeface="Noto Symbol"/>
              </a:rPr>
              <a:t>α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;</a:t>
            </a:r>
            <a:b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</a:t>
            </a:r>
            <a:r>
              <a:rPr strike="noStrike" u="none" b="1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while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(changes to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result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) </a:t>
            </a:r>
            <a:r>
              <a:rPr strike="noStrike" u="none" b="1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do</a:t>
            </a:r>
            <a:br>
              <a:rPr strike="noStrike" u="none" b="1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strike="noStrike" u="none" b="1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	for each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β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→ γ </a:t>
            </a:r>
            <a:r>
              <a:rPr strike="noStrike" u="none" b="1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in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F</a:t>
            </a:r>
            <a:r>
              <a:rPr strike="noStrike" u="none" b="1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do</a:t>
            </a:r>
            <a:br>
              <a:rPr strike="noStrike" u="none" b="1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strike="noStrike" u="none" b="1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		begin</a:t>
            </a:r>
            <a:br>
              <a:rPr strike="noStrike" u="none" b="1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strike="noStrike" u="none" b="1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			if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β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⊆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result</a:t>
            </a:r>
            <a:r>
              <a:rPr strike="noStrike" u="none" b="1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then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result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:=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result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∪ γ </a:t>
            </a:r>
            <a:b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		</a:t>
            </a:r>
            <a:r>
              <a:rPr strike="noStrike" u="none" b="1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end</a:t>
            </a:r>
          </a:p>
          <a:p>
            <a:pPr algn="l" rtl="0" lvl="0" marR="0" indent="-342900" marL="34290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dk2"/>
              </a:buClr>
              <a:buFont typeface="Helvetica Neue"/>
              <a:buNone/>
            </a:pPr>
            <a:r>
              <a:t/>
            </a:r>
            <a:endParaRPr strike="noStrike" u="none" b="1" cap="none" baseline="0" sz="1800" i="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algn="l" rtl="0" lvl="0" marR="0" indent="-240030" marL="34290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dk2"/>
              </a:buClr>
              <a:buFont typeface="Helvetica Neue"/>
              <a:buNone/>
            </a:pPr>
            <a:r>
              <a:t/>
            </a:r>
            <a:endParaRPr strike="noStrike" u="none" b="1" cap="none" baseline="0" sz="1800" i="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  <p:transition spd="slow">
    <p:cut/>
  </p:transition>
</p:sld>
</file>

<file path=ppt/slides/slide3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accent1"/>
        </a:solidFill>
      </p:bgPr>
    </p:bg>
    <p:spTree>
      <p:nvGrpSpPr>
        <p:cNvPr id="291" name="Shape 29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92" name="Shape 292"/>
          <p:cNvSpPr txBox="1"/>
          <p:nvPr>
            <p:ph type="title"/>
          </p:nvPr>
        </p:nvSpPr>
        <p:spPr>
          <a:xfrm>
            <a:off y="117475" x="768350"/>
            <a:ext cy="609599" cx="80771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b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strike="noStrike" u="none" b="1" cap="none" baseline="0" sz="3200" lang="en-US" i="0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Example of Attribute Set Closure</a:t>
            </a:r>
          </a:p>
        </p:txBody>
      </p:sp>
      <p:sp>
        <p:nvSpPr>
          <p:cNvPr id="293" name="Shape 293"/>
          <p:cNvSpPr txBox="1"/>
          <p:nvPr>
            <p:ph idx="1" type="body"/>
          </p:nvPr>
        </p:nvSpPr>
        <p:spPr>
          <a:xfrm>
            <a:off y="906462" x="927100"/>
            <a:ext cy="5548312" cx="713105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-342900" marL="34290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90000"/>
              <a:buFont typeface="Helvetica Neue"/>
              <a:buChar char="n"/>
            </a:pP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 = (A, B, C, G, H, I)</a:t>
            </a:r>
          </a:p>
          <a:p>
            <a:pPr algn="l" rtl="0" lvl="0" marR="0" indent="-342900" marL="342900">
              <a:lnSpc>
                <a:spcPct val="90000"/>
              </a:lnSpc>
              <a:spcBef>
                <a:spcPts val="630"/>
              </a:spcBef>
              <a:spcAft>
                <a:spcPts val="0"/>
              </a:spcAft>
              <a:buClr>
                <a:schemeClr val="dk2"/>
              </a:buClr>
              <a:buSzPct val="90000"/>
              <a:buFont typeface="Helvetica Neue"/>
              <a:buChar char="n"/>
            </a:pP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 =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{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→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</a:t>
            </a:r>
            <a:b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A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→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 </a:t>
            </a:r>
            <a:b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CG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→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H</a:t>
            </a:r>
            <a:b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CG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→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</a:t>
            </a:r>
            <a:b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B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→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H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}</a:t>
            </a:r>
          </a:p>
          <a:p>
            <a:pPr algn="l" rtl="0" lvl="0" marR="0" indent="-342900" marL="342900">
              <a:lnSpc>
                <a:spcPct val="90000"/>
              </a:lnSpc>
              <a:spcBef>
                <a:spcPts val="630"/>
              </a:spcBef>
              <a:spcAft>
                <a:spcPts val="0"/>
              </a:spcAft>
              <a:buClr>
                <a:schemeClr val="dk2"/>
              </a:buClr>
              <a:buSzPct val="90000"/>
              <a:buFont typeface="Helvetica Neue"/>
              <a:buChar char="n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(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AG)</a:t>
            </a:r>
            <a:r>
              <a:rPr strike="noStrike" u="none" b="0" cap="none" baseline="3000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+</a:t>
            </a:r>
          </a:p>
          <a:p>
            <a:pPr algn="l" rtl="0" lvl="1" marR="0" indent="-285750" marL="742950">
              <a:lnSpc>
                <a:spcPct val="90000"/>
              </a:lnSpc>
              <a:spcBef>
                <a:spcPts val="630"/>
              </a:spcBef>
              <a:spcAft>
                <a:spcPts val="0"/>
              </a:spcAft>
              <a:buClr>
                <a:schemeClr val="folHlink"/>
              </a:buClr>
              <a:buSzPct val="25000"/>
              <a:buFont typeface="Helvetica Neue"/>
              <a:buNone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1.	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result = AG</a:t>
            </a:r>
          </a:p>
          <a:p>
            <a:pPr algn="l" rtl="0" lvl="1" marR="0" indent="-285750" marL="742950">
              <a:lnSpc>
                <a:spcPct val="90000"/>
              </a:lnSpc>
              <a:spcBef>
                <a:spcPts val="630"/>
              </a:spcBef>
              <a:spcAft>
                <a:spcPts val="0"/>
              </a:spcAft>
              <a:buClr>
                <a:schemeClr val="folHlink"/>
              </a:buClr>
              <a:buSzPct val="25000"/>
              <a:buFont typeface="Helvetica Neue"/>
              <a:buNone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2.	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result = ABCG	(A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→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and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→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B)</a:t>
            </a:r>
          </a:p>
          <a:p>
            <a:pPr algn="l" rtl="0" lvl="1" marR="0" indent="-285750" marL="742950">
              <a:lnSpc>
                <a:spcPct val="90000"/>
              </a:lnSpc>
              <a:spcBef>
                <a:spcPts val="630"/>
              </a:spcBef>
              <a:spcAft>
                <a:spcPts val="0"/>
              </a:spcAft>
              <a:buClr>
                <a:schemeClr val="folHlink"/>
              </a:buClr>
              <a:buSzPct val="25000"/>
              <a:buFont typeface="Helvetica Neue"/>
              <a:buNone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3.	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result = ABCGH	(CG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→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H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and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CG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⊆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AGBC)</a:t>
            </a:r>
          </a:p>
          <a:p>
            <a:pPr algn="l" rtl="0" lvl="1" marR="0" indent="-285750" marL="742950">
              <a:lnSpc>
                <a:spcPct val="90000"/>
              </a:lnSpc>
              <a:spcBef>
                <a:spcPts val="630"/>
              </a:spcBef>
              <a:spcAft>
                <a:spcPts val="0"/>
              </a:spcAft>
              <a:buClr>
                <a:schemeClr val="folHlink"/>
              </a:buClr>
              <a:buSzPct val="25000"/>
              <a:buFont typeface="Helvetica Neue"/>
              <a:buNone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4.	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result = ABCGHI	(CG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→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and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CG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⊆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AGBCH)</a:t>
            </a:r>
          </a:p>
          <a:p>
            <a:pPr algn="l" rtl="0" lvl="0" marR="0" indent="-342900" marL="342900">
              <a:lnSpc>
                <a:spcPct val="90000"/>
              </a:lnSpc>
              <a:spcBef>
                <a:spcPts val="630"/>
              </a:spcBef>
              <a:spcAft>
                <a:spcPts val="0"/>
              </a:spcAft>
              <a:buClr>
                <a:schemeClr val="dk2"/>
              </a:buClr>
              <a:buSzPct val="90000"/>
              <a:buFont typeface="Helvetica Neue"/>
              <a:buChar char="n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Is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AG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a candidate key?  </a:t>
            </a:r>
          </a:p>
          <a:p>
            <a:pPr algn="l" rtl="0" lvl="1" marR="0" indent="-285750" marL="742950">
              <a:lnSpc>
                <a:spcPct val="90000"/>
              </a:lnSpc>
              <a:spcBef>
                <a:spcPts val="630"/>
              </a:spcBef>
              <a:spcAft>
                <a:spcPts val="0"/>
              </a:spcAft>
              <a:buClr>
                <a:schemeClr val="folHlink"/>
              </a:buClr>
              <a:buSzPct val="79999"/>
              <a:buFont typeface="Helvetica Neue"/>
              <a:buAutoNum type="arabicPeriod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Is AG a super key?</a:t>
            </a:r>
          </a:p>
          <a:p>
            <a:pPr algn="l" rtl="0" lvl="2" marR="0" indent="-234950" marL="1085850">
              <a:lnSpc>
                <a:spcPct val="90000"/>
              </a:lnSpc>
              <a:spcBef>
                <a:spcPts val="630"/>
              </a:spcBef>
              <a:spcAft>
                <a:spcPts val="0"/>
              </a:spcAft>
              <a:buClr>
                <a:srgbClr val="33CC33"/>
              </a:buClr>
              <a:buSzPct val="75000"/>
              <a:buFont typeface="Helvetica Neue"/>
              <a:buAutoNum type="arabicPeriod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Does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AG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→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R? ==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Is (AG)</a:t>
            </a:r>
            <a:r>
              <a:rPr strike="noStrike" u="none" b="0" cap="none" baseline="3000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+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⊇ R</a:t>
            </a:r>
          </a:p>
          <a:p>
            <a:pPr algn="l" rtl="0" lvl="1" marR="0" indent="-285750" marL="742950">
              <a:lnSpc>
                <a:spcPct val="90000"/>
              </a:lnSpc>
              <a:spcBef>
                <a:spcPts val="630"/>
              </a:spcBef>
              <a:spcAft>
                <a:spcPts val="0"/>
              </a:spcAft>
              <a:buClr>
                <a:schemeClr val="folHlink"/>
              </a:buClr>
              <a:buSzPct val="79999"/>
              <a:buFont typeface="Helvetica Neue"/>
              <a:buAutoNum type="arabicPeriod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Is any subset of AG a superkey?</a:t>
            </a:r>
          </a:p>
          <a:p>
            <a:pPr algn="l" rtl="0" lvl="2" marR="0" indent="-234950" marL="1085850">
              <a:lnSpc>
                <a:spcPct val="90000"/>
              </a:lnSpc>
              <a:spcBef>
                <a:spcPts val="630"/>
              </a:spcBef>
              <a:spcAft>
                <a:spcPts val="0"/>
              </a:spcAft>
              <a:buClr>
                <a:srgbClr val="33CC33"/>
              </a:buClr>
              <a:buSzPct val="75000"/>
              <a:buFont typeface="Helvetica Neue"/>
              <a:buAutoNum type="arabicPeriod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Does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→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?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==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Is (A)</a:t>
            </a:r>
            <a:r>
              <a:rPr strike="noStrike" u="none" b="0" cap="none" baseline="3000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+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⊇ R</a:t>
            </a:r>
          </a:p>
          <a:p>
            <a:pPr algn="l" rtl="0" lvl="2" marR="0" indent="-234950" marL="1085850">
              <a:lnSpc>
                <a:spcPct val="90000"/>
              </a:lnSpc>
              <a:spcBef>
                <a:spcPts val="630"/>
              </a:spcBef>
              <a:spcAft>
                <a:spcPts val="0"/>
              </a:spcAft>
              <a:buClr>
                <a:srgbClr val="33CC33"/>
              </a:buClr>
              <a:buSzPct val="75000"/>
              <a:buFont typeface="Helvetica Neue"/>
              <a:buAutoNum type="arabicPeriod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Does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G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→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? == Is (G)</a:t>
            </a:r>
            <a:r>
              <a:rPr strike="noStrike" u="none" b="0" cap="none" baseline="3000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+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⊇ R</a:t>
            </a:r>
          </a:p>
        </p:txBody>
      </p:sp>
    </p:spTree>
  </p:cSld>
  <p:clrMapOvr>
    <a:masterClrMapping/>
  </p:clrMapOvr>
  <p:transition spd="slow">
    <p:cut/>
  </p:transition>
</p:sld>
</file>

<file path=ppt/slides/slide3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accent1"/>
        </a:solidFill>
      </p:bgPr>
    </p:bg>
    <p:spTree>
      <p:nvGrpSpPr>
        <p:cNvPr id="298" name="Shape 29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99" name="Shape 299"/>
          <p:cNvSpPr txBox="1"/>
          <p:nvPr>
            <p:ph type="title"/>
          </p:nvPr>
        </p:nvSpPr>
        <p:spPr>
          <a:xfrm>
            <a:off y="201611" x="952500"/>
            <a:ext cy="609599" cx="80771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b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strike="noStrike" u="none" b="1" cap="none" baseline="0" sz="3200" lang="en-US" i="0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Uses of Attribute Closure</a:t>
            </a:r>
          </a:p>
        </p:txBody>
      </p:sp>
      <p:sp>
        <p:nvSpPr>
          <p:cNvPr id="300" name="Shape 300"/>
          <p:cNvSpPr txBox="1"/>
          <p:nvPr>
            <p:ph idx="1" type="body"/>
          </p:nvPr>
        </p:nvSpPr>
        <p:spPr>
          <a:xfrm>
            <a:off y="1093787" x="814387"/>
            <a:ext cy="4903786" cx="7661275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-342900" marL="3429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There are several uses of the attribute closure algorithm:</a:t>
            </a:r>
          </a:p>
          <a:p>
            <a:pPr algn="l" rtl="0" lvl="0" marR="0" indent="-342900" marL="34290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dk2"/>
              </a:buClr>
              <a:buSzPct val="90000"/>
              <a:buFont typeface="Helvetica Neue"/>
              <a:buChar char="n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Testing for superkey:</a:t>
            </a:r>
          </a:p>
          <a:p>
            <a:pPr algn="l" rtl="0" lvl="1" marR="0" indent="-285750" marL="74295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folHlink"/>
              </a:buClr>
              <a:buSzPct val="79999"/>
              <a:buFont typeface="Helvetica Neue"/>
              <a:buChar char="l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To test if α is a superkey, we compute α</a:t>
            </a:r>
            <a:r>
              <a:rPr strike="noStrike" u="none" b="0" cap="none" baseline="3000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+,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and check if α</a:t>
            </a:r>
            <a:r>
              <a:rPr strike="noStrike" u="none" b="0" cap="none" baseline="3000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+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contains all attributes of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.</a:t>
            </a:r>
          </a:p>
          <a:p>
            <a:pPr algn="l" rtl="0" lvl="0" marR="0" indent="-342900" marL="34290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dk2"/>
              </a:buClr>
              <a:buSzPct val="90000"/>
              <a:buFont typeface="Helvetica Neue"/>
              <a:buChar char="n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Testing functional dependencies</a:t>
            </a:r>
          </a:p>
          <a:p>
            <a:pPr algn="l" rtl="0" lvl="1" marR="0" indent="-285750" marL="74295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folHlink"/>
              </a:buClr>
              <a:buSzPct val="79999"/>
              <a:buFont typeface="Helvetica Neue"/>
              <a:buChar char="l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To check if a functional dependency α → β holds (or, in other words, is in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</a:t>
            </a:r>
            <a:r>
              <a:rPr strike="noStrike" u="none" b="0" cap="none" baseline="3000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+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), just check if β ⊆ α</a:t>
            </a:r>
            <a:r>
              <a:rPr strike="noStrike" u="none" b="0" cap="none" baseline="3000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+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. </a:t>
            </a:r>
          </a:p>
          <a:p>
            <a:pPr algn="l" rtl="0" lvl="1" marR="0" indent="-285750" marL="74295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folHlink"/>
              </a:buClr>
              <a:buSzPct val="79999"/>
              <a:buFont typeface="Helvetica Neue"/>
              <a:buChar char="l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That is, we compute α</a:t>
            </a:r>
            <a:r>
              <a:rPr strike="noStrike" u="none" b="0" cap="none" baseline="3000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+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by using attribute closure, and then check if it contains β. </a:t>
            </a:r>
          </a:p>
          <a:p>
            <a:pPr algn="l" rtl="0" lvl="1" marR="0" indent="-285750" marL="74295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folHlink"/>
              </a:buClr>
              <a:buSzPct val="79999"/>
              <a:buFont typeface="Helvetica Neue"/>
              <a:buChar char="l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Is a simple and cheap test, and very useful</a:t>
            </a:r>
          </a:p>
          <a:p>
            <a:pPr algn="l" rtl="0" lvl="0" marR="0" indent="-342900" marL="34290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dk2"/>
              </a:buClr>
              <a:buSzPct val="90000"/>
              <a:buFont typeface="Helvetica Neue"/>
              <a:buChar char="n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Computing closure of F</a:t>
            </a:r>
          </a:p>
          <a:p>
            <a:pPr algn="l" rtl="0" lvl="1" marR="0" indent="-285750" marL="74295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folHlink"/>
              </a:buClr>
              <a:buSzPct val="79999"/>
              <a:buFont typeface="Helvetica Neue"/>
              <a:buChar char="l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For each γ ⊆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R,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we find the closure γ</a:t>
            </a:r>
            <a:r>
              <a:rPr strike="noStrike" u="none" b="0" cap="none" baseline="3000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+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, and for each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⊆ γ</a:t>
            </a:r>
            <a:r>
              <a:rPr strike="noStrike" u="none" b="0" cap="none" baseline="3000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+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, we output a functional dependency γ →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S.</a:t>
            </a:r>
          </a:p>
        </p:txBody>
      </p:sp>
    </p:spTree>
  </p:cSld>
  <p:clrMapOvr>
    <a:masterClrMapping/>
  </p:clrMapOvr>
  <p:transition spd="slow">
    <p:cut/>
  </p:transition>
</p:sld>
</file>

<file path=ppt/slides/slide3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accent1"/>
        </a:solidFill>
      </p:bgPr>
    </p:bg>
    <p:spTree>
      <p:nvGrpSpPr>
        <p:cNvPr id="305" name="Shape 305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306" name="Shape 306"/>
          <p:cNvSpPr txBox="1"/>
          <p:nvPr>
            <p:ph type="title"/>
          </p:nvPr>
        </p:nvSpPr>
        <p:spPr>
          <a:xfrm>
            <a:off y="117475" x="768350"/>
            <a:ext cy="609599" cx="80771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b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strike="noStrike" u="none" b="1" cap="none" baseline="0" sz="3200" lang="en-US" i="0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Canonical Cover</a:t>
            </a:r>
          </a:p>
        </p:txBody>
      </p:sp>
      <p:sp>
        <p:nvSpPr>
          <p:cNvPr id="307" name="Shape 307"/>
          <p:cNvSpPr txBox="1"/>
          <p:nvPr>
            <p:ph idx="1" type="body"/>
          </p:nvPr>
        </p:nvSpPr>
        <p:spPr>
          <a:xfrm>
            <a:off y="1093787" x="814387"/>
            <a:ext cy="4903786" cx="7661275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-342900" marL="3429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90000"/>
              <a:buFont typeface="Helvetica Neue"/>
              <a:buChar char="n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Sets of functional dependencies may have redundant dependencies that can be inferred from the others</a:t>
            </a:r>
          </a:p>
          <a:p>
            <a:pPr algn="l" rtl="0" lvl="1" marR="0" indent="-285750" marL="74295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folHlink"/>
              </a:buClr>
              <a:buSzPct val="79999"/>
              <a:buFont typeface="Helvetica Neue"/>
              <a:buChar char="l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For example: 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→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C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is redundant in:   {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→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,  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→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C, A→ C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}</a:t>
            </a:r>
          </a:p>
          <a:p>
            <a:pPr algn="l" rtl="0" lvl="1" marR="0" indent="-285750" marL="74295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folHlink"/>
              </a:buClr>
              <a:buSzPct val="79999"/>
              <a:buFont typeface="Helvetica Neue"/>
              <a:buChar char="l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Parts of a functional dependency may be redundant</a:t>
            </a:r>
          </a:p>
          <a:p>
            <a:pPr algn="l" rtl="0" lvl="2" marR="0" indent="-234950" marL="108585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rgbClr val="33CC33"/>
              </a:buClr>
              <a:buSzPct val="75000"/>
              <a:buFont typeface="Helvetica Neue"/>
              <a:buChar char="4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E.g.: on RHS:   {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→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,  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→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,  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→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CD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}  can be simplified to </a:t>
            </a:r>
            <a:b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                        {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→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B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,  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→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,  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→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D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} </a:t>
            </a:r>
          </a:p>
          <a:p>
            <a:pPr algn="l" rtl="0" lvl="2" marR="0" indent="-234950" marL="108585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rgbClr val="33CC33"/>
              </a:buClr>
              <a:buSzPct val="75000"/>
              <a:buFont typeface="Helvetica Neue"/>
              <a:buChar char="4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E.g.: on LHS:    {A →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,  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→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,  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AC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→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D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}  can be simplified to </a:t>
            </a:r>
            <a:b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                        {A →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,  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→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,  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→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D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} </a:t>
            </a:r>
          </a:p>
          <a:p>
            <a:pPr algn="l" rtl="0" lvl="0" marR="0" indent="-342900" marL="34290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dk2"/>
              </a:buClr>
              <a:buSzPct val="90000"/>
              <a:buFont typeface="Helvetica Neue"/>
              <a:buChar char="n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Intuitively, a canonical cover of F is a “minimal” set of functional dependencies equivalent to F, having no redundant dependencies or redundant parts of dependencies </a:t>
            </a:r>
          </a:p>
        </p:txBody>
      </p:sp>
    </p:spTree>
  </p:cSld>
  <p:clrMapOvr>
    <a:masterClrMapping/>
  </p:clrMapOvr>
  <p:transition spd="slow">
    <p:cut/>
  </p:transition>
</p:sld>
</file>

<file path=ppt/slides/slide3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accent1"/>
        </a:solidFill>
      </p:bgPr>
    </p:bg>
    <p:spTree>
      <p:nvGrpSpPr>
        <p:cNvPr id="312" name="Shape 31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313" name="Shape 313"/>
          <p:cNvSpPr txBox="1"/>
          <p:nvPr>
            <p:ph type="title"/>
          </p:nvPr>
        </p:nvSpPr>
        <p:spPr>
          <a:xfrm>
            <a:off y="117475" x="768350"/>
            <a:ext cy="609599" cx="80771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b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strike="noStrike" u="none" b="1" cap="none" baseline="0" sz="3200" lang="en-US" i="0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Extraneous Attributes</a:t>
            </a:r>
          </a:p>
        </p:txBody>
      </p:sp>
      <p:sp>
        <p:nvSpPr>
          <p:cNvPr id="314" name="Shape 314"/>
          <p:cNvSpPr txBox="1"/>
          <p:nvPr>
            <p:ph idx="1" type="body"/>
          </p:nvPr>
        </p:nvSpPr>
        <p:spPr>
          <a:xfrm>
            <a:off y="1163637" x="927100"/>
            <a:ext cy="5257799" cx="758824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-342900" marL="3429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90000"/>
              <a:buFont typeface="Helvetica Neue"/>
              <a:buChar char="n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Consider a set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of functional dependencies and the functional dependency α → β in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.</a:t>
            </a:r>
          </a:p>
          <a:p>
            <a:pPr algn="l" rtl="0" lvl="1" marR="0" indent="-285750" marL="74295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folHlink"/>
              </a:buClr>
              <a:buSzPct val="79999"/>
              <a:buFont typeface="Helvetica Neue"/>
              <a:buChar char="l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Attribute A is </a:t>
            </a:r>
            <a:r>
              <a:rPr strike="noStrike" u="none" b="1" cap="none" baseline="0" sz="1800" lang="en-US" i="0">
                <a:solidFill>
                  <a:srgbClr val="00009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extraneous</a:t>
            </a:r>
            <a:r>
              <a:rPr strike="noStrike" u="none" b="0" cap="none" baseline="0" sz="1800" lang="en-US" i="0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in α if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∈ α </a:t>
            </a:r>
            <a:b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  and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logically implies (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– {α → β}) ∪ {(α  –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) → β}.</a:t>
            </a:r>
          </a:p>
          <a:p>
            <a:pPr algn="l" rtl="0" lvl="1" marR="0" indent="-285750" marL="74295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folHlink"/>
              </a:buClr>
              <a:buSzPct val="79999"/>
              <a:buFont typeface="Helvetica Neue"/>
              <a:buChar char="l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Attribute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is </a:t>
            </a:r>
            <a:r>
              <a:rPr strike="noStrike" u="none" b="1" cap="none" baseline="0" sz="1800" lang="en-US" i="0">
                <a:solidFill>
                  <a:srgbClr val="00009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extraneous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in β if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∈ β </a:t>
            </a:r>
            <a:b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 and the set of functional dependencies </a:t>
            </a:r>
            <a:b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 (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 – {α → β}) ∪ {α →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(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β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–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)} logically implies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F.</a:t>
            </a:r>
          </a:p>
          <a:p>
            <a:pPr algn="l" rtl="0" lvl="0" marR="0" indent="-342900" marL="34290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dk2"/>
              </a:buClr>
              <a:buSzPct val="90000"/>
              <a:buFont typeface="Helvetica Neue"/>
              <a:buChar char="n"/>
            </a:pP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Note: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implication in the opposite direction is trivial in each of the cases above, since a “stronger” functional dependency always implies a weaker one</a:t>
            </a:r>
          </a:p>
          <a:p>
            <a:pPr algn="l" rtl="0" lvl="0" marR="0" indent="-342900" marL="34290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dk2"/>
              </a:buClr>
              <a:buSzPct val="90000"/>
              <a:buFont typeface="Helvetica Neue"/>
              <a:buChar char="n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Example: Given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= {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→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,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AB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→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}</a:t>
            </a:r>
          </a:p>
          <a:p>
            <a:pPr algn="l" rtl="0" lvl="1" marR="0" indent="-285750" marL="74295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folHlink"/>
              </a:buClr>
              <a:buSzPct val="79999"/>
              <a:buFont typeface="Helvetica Neue"/>
              <a:buChar char="l"/>
            </a:pP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is extraneous in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AB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→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C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because {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→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C, AB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→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C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} logically implies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→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(I.e. the result of dropping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from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AB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→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C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).</a:t>
            </a:r>
          </a:p>
          <a:p>
            <a:pPr algn="l" rtl="0" lvl="0" marR="0" indent="-342900" marL="34290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dk2"/>
              </a:buClr>
              <a:buSzPct val="90000"/>
              <a:buFont typeface="Helvetica Neue"/>
              <a:buChar char="n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Example:  Given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= {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→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,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AB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→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CD}</a:t>
            </a:r>
          </a:p>
          <a:p>
            <a:pPr algn="l" rtl="0" lvl="1" marR="0" indent="-285750" marL="74295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folHlink"/>
              </a:buClr>
              <a:buSzPct val="79999"/>
              <a:buFont typeface="Helvetica Neue"/>
              <a:buChar char="l"/>
            </a:pP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is extraneous in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AB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→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CD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since 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 →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can be inferred even after deleting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</a:t>
            </a:r>
          </a:p>
          <a:p>
            <a:pPr algn="l" rtl="0" lvl="0" marR="0" indent="-240030" marL="34290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dk2"/>
              </a:buClr>
              <a:buFont typeface="Helvetica Neue"/>
              <a:buNone/>
            </a:pPr>
            <a:r>
              <a:t/>
            </a:r>
            <a:endParaRPr strike="noStrike" u="none" b="0" cap="none" baseline="0" sz="1800" i="1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  <p:transition spd="slow">
    <p:cut/>
  </p:transition>
</p:sld>
</file>

<file path=ppt/slides/slide3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accent1"/>
        </a:solidFill>
      </p:bgPr>
    </p:bg>
    <p:spTree>
      <p:nvGrpSpPr>
        <p:cNvPr id="319" name="Shape 319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320" name="Shape 320"/>
          <p:cNvSpPr txBox="1"/>
          <p:nvPr>
            <p:ph type="title"/>
          </p:nvPr>
        </p:nvSpPr>
        <p:spPr>
          <a:xfrm>
            <a:off y="66675" x="1123950"/>
            <a:ext cy="609599" cx="7685086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b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strike="noStrike" u="none" b="1" cap="none" baseline="0" sz="3200" lang="en-US" i="0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Testing if an Attribute is Extraneous</a:t>
            </a:r>
          </a:p>
        </p:txBody>
      </p:sp>
      <p:sp>
        <p:nvSpPr>
          <p:cNvPr id="321" name="Shape 321"/>
          <p:cNvSpPr txBox="1"/>
          <p:nvPr>
            <p:ph idx="1" type="body"/>
          </p:nvPr>
        </p:nvSpPr>
        <p:spPr>
          <a:xfrm>
            <a:off y="1093787" x="814387"/>
            <a:ext cy="4903786" cx="7661275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-342900" marL="3429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90000"/>
              <a:buFont typeface="Helvetica Neue"/>
              <a:buChar char="n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Consider a set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of functional dependencies and the functional dependency α → β in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.</a:t>
            </a:r>
          </a:p>
          <a:p>
            <a:pPr algn="l" rtl="0" lvl="0" marR="0" indent="-342900" marL="34290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dk2"/>
              </a:buClr>
              <a:buSzPct val="90000"/>
              <a:buFont typeface="Helvetica Neue"/>
              <a:buChar char="n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To test if attribute A ∈ α is extraneous</a:t>
            </a:r>
            <a:r>
              <a:rPr strike="noStrike" u="none" b="0" cap="none" baseline="0" sz="1800" lang="en-US" i="0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in</a:t>
            </a:r>
            <a:r>
              <a:rPr strike="noStrike" u="none" b="0" cap="none" baseline="0" sz="1800" lang="en-US" i="0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α</a:t>
            </a:r>
            <a:r>
              <a:rPr strike="noStrike" u="none" b="0" cap="none" baseline="0" sz="1800" lang="en-US" i="0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</a:t>
            </a:r>
          </a:p>
          <a:p>
            <a:pPr algn="l" rtl="0" lvl="1" marR="0" indent="-285750" marL="74295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folHlink"/>
              </a:buClr>
              <a:buSzPct val="88888"/>
              <a:buFont typeface="Helvetica Neue"/>
              <a:buAutoNum type="arabicPeriod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compute ({α} – A)</a:t>
            </a:r>
            <a:r>
              <a:rPr strike="noStrike" u="none" b="0" cap="none" baseline="30000" sz="20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+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using the dependencies in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</a:t>
            </a:r>
          </a:p>
          <a:p>
            <a:pPr algn="l" rtl="0" lvl="1" marR="0" indent="-285750" marL="74295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folHlink"/>
              </a:buClr>
              <a:buSzPct val="88888"/>
              <a:buFont typeface="Helvetica Neue"/>
              <a:buAutoNum type="arabicPeriod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check that ({α} – A)</a:t>
            </a:r>
            <a:r>
              <a:rPr strike="noStrike" u="none" b="0" cap="none" baseline="30000" sz="20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+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contains β; if it does,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is extraneous in</a:t>
            </a:r>
            <a:r>
              <a:rPr strike="noStrike" u="none" b="0" cap="none" baseline="0" sz="1800" lang="en-US" i="0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α</a:t>
            </a:r>
            <a:r>
              <a:rPr strike="noStrike" u="none" b="0" cap="none" baseline="0" sz="1800" lang="en-US" i="0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</a:t>
            </a:r>
          </a:p>
          <a:p>
            <a:pPr algn="l" rtl="0" lvl="0" marR="0" indent="-342900" marL="34290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dk2"/>
              </a:buClr>
              <a:buSzPct val="90000"/>
              <a:buFont typeface="Helvetica Neue"/>
              <a:buChar char="n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To test if attribute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∈ β  is extraneous in β </a:t>
            </a:r>
          </a:p>
          <a:p>
            <a:pPr algn="l" rtl="0" lvl="1" marR="0" indent="-285750" marL="74295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folHlink"/>
              </a:buClr>
              <a:buSzPct val="88888"/>
              <a:buFont typeface="Helvetica Neue"/>
              <a:buAutoNum type="arabicPeriod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compute α</a:t>
            </a:r>
            <a:r>
              <a:rPr strike="noStrike" u="none" b="0" cap="none" baseline="30000" sz="20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+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using only the dependencies in  </a:t>
            </a:r>
            <a:b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        F’ = (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 – {α → β}) ∪ {α →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(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β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–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)}, </a:t>
            </a:r>
          </a:p>
          <a:p>
            <a:pPr algn="l" rtl="0" lvl="1" marR="0" indent="-285750" marL="74295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folHlink"/>
              </a:buClr>
              <a:buSzPct val="88888"/>
              <a:buFont typeface="Helvetica Neue"/>
              <a:buAutoNum type="arabicPeriod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check that α</a:t>
            </a:r>
            <a:r>
              <a:rPr strike="noStrike" u="none" b="0" cap="none" baseline="30000" sz="20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+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contains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A;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if it does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, A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is extraneous in β </a:t>
            </a:r>
          </a:p>
        </p:txBody>
      </p:sp>
    </p:spTree>
  </p:cSld>
  <p:clrMapOvr>
    <a:masterClrMapping/>
  </p:clrMapOvr>
  <p:transition spd="slow">
    <p:cut/>
  </p:transition>
</p:sld>
</file>

<file path=ppt/slides/slide3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accent1"/>
        </a:solidFill>
      </p:bgPr>
    </p:bg>
    <p:spTree>
      <p:nvGrpSpPr>
        <p:cNvPr id="326" name="Shape 326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327" name="Shape 327"/>
          <p:cNvSpPr txBox="1"/>
          <p:nvPr>
            <p:ph type="title"/>
          </p:nvPr>
        </p:nvSpPr>
        <p:spPr>
          <a:xfrm>
            <a:off y="117475" x="768350"/>
            <a:ext cy="609599" cx="80771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b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strike="noStrike" u="none" b="1" cap="none" baseline="0" sz="3200" lang="en-US" i="0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Canonical Cover</a:t>
            </a:r>
          </a:p>
        </p:txBody>
      </p:sp>
      <p:sp>
        <p:nvSpPr>
          <p:cNvPr id="328" name="Shape 328"/>
          <p:cNvSpPr txBox="1"/>
          <p:nvPr>
            <p:ph idx="1" type="body"/>
          </p:nvPr>
        </p:nvSpPr>
        <p:spPr>
          <a:xfrm>
            <a:off y="1163637" x="569912"/>
            <a:ext cy="5210174" cx="822325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-342900" marL="34290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90000"/>
              <a:buFont typeface="Helvetica Neue"/>
              <a:buChar char="n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 </a:t>
            </a:r>
            <a:r>
              <a:rPr strike="noStrike" u="none" b="1" cap="none" baseline="0" sz="1800" lang="en-US" i="0">
                <a:solidFill>
                  <a:srgbClr val="00009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canonical cover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for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is a set of dependencies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</a:t>
            </a:r>
            <a:r>
              <a:rPr strike="noStrike" u="none" b="0" cap="none" baseline="-2500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such that </a:t>
            </a:r>
          </a:p>
          <a:p>
            <a:pPr algn="l" rtl="0" lvl="1" marR="0" indent="-285750" marL="742950">
              <a:lnSpc>
                <a:spcPct val="90000"/>
              </a:lnSpc>
              <a:spcBef>
                <a:spcPts val="630"/>
              </a:spcBef>
              <a:spcAft>
                <a:spcPts val="0"/>
              </a:spcAft>
              <a:buClr>
                <a:schemeClr val="folHlink"/>
              </a:buClr>
              <a:buSzPct val="79999"/>
              <a:buFont typeface="Helvetica Neue"/>
              <a:buChar char="l"/>
            </a:pP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logically implies all dependencies in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</a:t>
            </a:r>
            <a:r>
              <a:rPr strike="noStrike" u="none" b="0" cap="none" baseline="-2500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c,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and </a:t>
            </a:r>
          </a:p>
          <a:p>
            <a:pPr algn="l" rtl="0" lvl="1" marR="0" indent="-285750" marL="742950">
              <a:lnSpc>
                <a:spcPct val="90000"/>
              </a:lnSpc>
              <a:spcBef>
                <a:spcPts val="630"/>
              </a:spcBef>
              <a:spcAft>
                <a:spcPts val="0"/>
              </a:spcAft>
              <a:buClr>
                <a:schemeClr val="folHlink"/>
              </a:buClr>
              <a:buSzPct val="79999"/>
              <a:buFont typeface="Helvetica Neue"/>
              <a:buChar char="l"/>
            </a:pP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</a:t>
            </a:r>
            <a:r>
              <a:rPr strike="noStrike" u="none" b="0" cap="none" baseline="-2500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</a:t>
            </a:r>
            <a:r>
              <a:rPr strike="noStrike" u="none" b="0" cap="none" baseline="-2500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logically implies all dependencies in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F,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and</a:t>
            </a:r>
          </a:p>
          <a:p>
            <a:pPr algn="l" rtl="0" lvl="1" marR="0" indent="-285750" marL="74295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folHlink"/>
              </a:buClr>
              <a:buSzPct val="88888"/>
              <a:buFont typeface="Helvetica Neue"/>
              <a:buChar char="l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No functional dependency in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</a:t>
            </a:r>
            <a:r>
              <a:rPr strike="noStrike" u="none" b="0" cap="none" baseline="-25000" sz="20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</a:t>
            </a:r>
            <a:r>
              <a:rPr strike="noStrike" u="none" b="0" cap="none" baseline="0" sz="20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contains an extraneous attribute, and</a:t>
            </a:r>
          </a:p>
          <a:p>
            <a:pPr algn="l" rtl="0" lvl="1" marR="0" indent="-285750" marL="74295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folHlink"/>
              </a:buClr>
              <a:buSzPct val="88888"/>
              <a:buFont typeface="Helvetica Neue"/>
              <a:buChar char="l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Each left side of functional dependency in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</a:t>
            </a:r>
            <a:r>
              <a:rPr strike="noStrike" u="none" b="0" cap="none" baseline="-25000" sz="20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</a:t>
            </a:r>
            <a:r>
              <a:rPr strike="noStrike" u="none" b="0" cap="none" baseline="0" sz="20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is unique.</a:t>
            </a:r>
          </a:p>
          <a:p>
            <a:pPr algn="l" rtl="0" lvl="0" marR="0" indent="-342900" marL="342900">
              <a:lnSpc>
                <a:spcPct val="90000"/>
              </a:lnSpc>
              <a:spcBef>
                <a:spcPts val="630"/>
              </a:spcBef>
              <a:spcAft>
                <a:spcPts val="0"/>
              </a:spcAft>
              <a:buClr>
                <a:schemeClr val="dk2"/>
              </a:buClr>
              <a:buSzPct val="90000"/>
              <a:buFont typeface="Helvetica Neue"/>
              <a:buChar char="n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To compute a canonical cover for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:</a:t>
            </a:r>
            <a:r>
              <a:rPr strike="noStrike" u="none" b="1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repeat</a:t>
            </a:r>
            <a:br>
              <a:rPr strike="noStrike" u="none" b="1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strike="noStrike" u="none" b="1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Use the union rule to replace any dependencies in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</a:t>
            </a:r>
            <a:b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	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α</a:t>
            </a:r>
            <a:r>
              <a:rPr strike="noStrike" u="none" b="0" cap="none" baseline="-2500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1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→ β</a:t>
            </a:r>
            <a:r>
              <a:rPr strike="noStrike" u="none" b="0" cap="none" baseline="-2500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1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and α</a:t>
            </a:r>
            <a:r>
              <a:rPr strike="noStrike" u="none" b="0" cap="none" baseline="-2500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1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→ β</a:t>
            </a:r>
            <a:r>
              <a:rPr strike="noStrike" u="none" b="0" cap="none" baseline="-2500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2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with α</a:t>
            </a:r>
            <a:r>
              <a:rPr strike="noStrike" u="none" b="0" cap="none" baseline="-2500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1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→ β</a:t>
            </a:r>
            <a:r>
              <a:rPr strike="noStrike" u="none" b="0" cap="none" baseline="-2500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1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β</a:t>
            </a:r>
            <a:r>
              <a:rPr strike="noStrike" u="none" b="0" cap="none" baseline="-2500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2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</a:t>
            </a:r>
            <a:b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Find a functional dependency α → β with an </a:t>
            </a:r>
            <a:b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	extraneous attribute either in α or in β </a:t>
            </a:r>
            <a:b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                      /* Note: test for extraneous attributes done using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</a:t>
            </a:r>
            <a:r>
              <a:rPr strike="noStrike" u="none" b="0" cap="none" baseline="-2500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c,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not F*/</a:t>
            </a:r>
            <a:b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	If an extraneous attribute is found, delete it from α → β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</a:t>
            </a:r>
            <a:r>
              <a:rPr strike="noStrike" u="none" b="1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until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does not change</a:t>
            </a:r>
          </a:p>
          <a:p>
            <a:pPr algn="l" rtl="0" lvl="0" marR="0" indent="-342900" marL="342900">
              <a:lnSpc>
                <a:spcPct val="90000"/>
              </a:lnSpc>
              <a:spcBef>
                <a:spcPts val="630"/>
              </a:spcBef>
              <a:spcAft>
                <a:spcPts val="0"/>
              </a:spcAft>
              <a:buClr>
                <a:schemeClr val="dk2"/>
              </a:buClr>
              <a:buSzPct val="90000"/>
              <a:buFont typeface="Helvetica Neue"/>
              <a:buChar char="n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Note: Union rule may become applicable after some extraneous attributes have been deleted, so it has to be re-applied</a:t>
            </a:r>
          </a:p>
          <a:p>
            <a:pPr algn="l" rtl="0" lvl="0" marR="0" indent="-240030" marL="342900">
              <a:lnSpc>
                <a:spcPct val="90000"/>
              </a:lnSpc>
              <a:spcBef>
                <a:spcPts val="630"/>
              </a:spcBef>
              <a:spcAft>
                <a:spcPts val="0"/>
              </a:spcAft>
              <a:buClr>
                <a:schemeClr val="dk2"/>
              </a:buClr>
              <a:buFont typeface="Helvetica Neue"/>
              <a:buNone/>
            </a:pPr>
            <a:r>
              <a:t/>
            </a:r>
            <a:endParaRPr strike="noStrike" u="none" b="0" cap="none" baseline="0" sz="1800" i="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algn="l" rtl="0" lvl="0" marR="0" indent="-240030" marL="34290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dk2"/>
              </a:buClr>
              <a:buFont typeface="Helvetica Neue"/>
              <a:buNone/>
            </a:pPr>
            <a:r>
              <a:t/>
            </a:r>
            <a:endParaRPr strike="noStrike" u="none" b="0" cap="none" baseline="0" sz="1800" i="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  <p:transition spd="slow">
    <p:cut/>
  </p:transition>
</p:sld>
</file>

<file path=ppt/slides/slide3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accent1"/>
        </a:solidFill>
      </p:bgPr>
    </p:bg>
    <p:spTree>
      <p:nvGrpSpPr>
        <p:cNvPr id="333" name="Shape 333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334" name="Shape 334"/>
          <p:cNvSpPr txBox="1"/>
          <p:nvPr>
            <p:ph type="title"/>
          </p:nvPr>
        </p:nvSpPr>
        <p:spPr>
          <a:xfrm>
            <a:off y="223837" x="919162"/>
            <a:ext cy="457200" cx="8277224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b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strike="noStrike" u="none" b="1" cap="none" baseline="0" sz="3200" lang="en-US" i="0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Computing a Canonical Cover</a:t>
            </a:r>
          </a:p>
        </p:txBody>
      </p:sp>
      <p:sp>
        <p:nvSpPr>
          <p:cNvPr id="335" name="Shape 335"/>
          <p:cNvSpPr txBox="1"/>
          <p:nvPr>
            <p:ph idx="1" type="body"/>
          </p:nvPr>
        </p:nvSpPr>
        <p:spPr>
          <a:xfrm>
            <a:off y="830262" x="927100"/>
            <a:ext cy="5797550" cx="8220075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-342900" marL="3429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90000"/>
              <a:buFont typeface="Helvetica Neue"/>
              <a:buChar char="n"/>
            </a:pPr>
            <a:r>
              <a:rPr strike="noStrike" u="none" b="0" cap="none" baseline="0" sz="16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 </a:t>
            </a:r>
            <a:r>
              <a:rPr strike="noStrike" u="none" b="0" cap="none" baseline="0" sz="16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= (</a:t>
            </a:r>
            <a:r>
              <a:rPr strike="noStrike" u="none" b="0" cap="none" baseline="0" sz="16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A, B, C)</a:t>
            </a:r>
            <a:br>
              <a:rPr strike="noStrike" u="none" b="0" cap="none" baseline="0" sz="16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strike="noStrike" u="none" b="0" cap="none" baseline="0" sz="16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 = {A </a:t>
            </a:r>
            <a:r>
              <a:rPr strike="noStrike" u="none" b="0" cap="none" baseline="0" sz="16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→ </a:t>
            </a:r>
            <a:r>
              <a:rPr strike="noStrike" u="none" b="0" cap="none" baseline="0" sz="16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BC</a:t>
            </a:r>
            <a:br>
              <a:rPr strike="noStrike" u="none" b="0" cap="none" baseline="0" sz="16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strike="noStrike" u="none" b="0" cap="none" baseline="0" sz="16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  B </a:t>
            </a:r>
            <a:r>
              <a:rPr strike="noStrike" u="none" b="0" cap="none" baseline="0" sz="16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→ </a:t>
            </a:r>
            <a:r>
              <a:rPr strike="noStrike" u="none" b="0" cap="none" baseline="0" sz="16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</a:t>
            </a:r>
            <a:br>
              <a:rPr strike="noStrike" u="none" b="0" cap="none" baseline="0" sz="16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strike="noStrike" u="none" b="0" cap="none" baseline="0" sz="16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  A </a:t>
            </a:r>
            <a:r>
              <a:rPr strike="noStrike" u="none" b="0" cap="none" baseline="0" sz="16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→ </a:t>
            </a:r>
            <a:r>
              <a:rPr strike="noStrike" u="none" b="0" cap="none" baseline="0" sz="16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</a:t>
            </a:r>
            <a:br>
              <a:rPr strike="noStrike" u="none" b="0" cap="none" baseline="0" sz="16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strike="noStrike" u="none" b="0" cap="none" baseline="0" sz="16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</a:t>
            </a:r>
            <a:r>
              <a:rPr strike="noStrike" u="none" b="0" cap="none" baseline="0" sz="16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AB</a:t>
            </a:r>
            <a:r>
              <a:rPr strike="noStrike" u="none" b="0" cap="none" baseline="0" sz="16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→ </a:t>
            </a:r>
            <a:r>
              <a:rPr strike="noStrike" u="none" b="0" cap="none" baseline="0" sz="16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</a:t>
            </a:r>
            <a:r>
              <a:rPr strike="noStrike" u="none" b="0" cap="none" baseline="0" sz="16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}</a:t>
            </a:r>
          </a:p>
          <a:p>
            <a:pPr algn="l" rtl="0" lvl="0" marR="0" indent="-342900" marL="34290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2"/>
              </a:buClr>
              <a:buSzPct val="90000"/>
              <a:buFont typeface="Helvetica Neue"/>
              <a:buChar char="n"/>
            </a:pPr>
            <a:r>
              <a:rPr strike="noStrike" u="none" b="0" cap="none" baseline="0" sz="16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Combine </a:t>
            </a:r>
            <a:r>
              <a:rPr strike="noStrike" u="none" b="0" cap="none" baseline="0" sz="16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 </a:t>
            </a:r>
            <a:r>
              <a:rPr strike="noStrike" u="none" b="0" cap="none" baseline="0" sz="16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→ </a:t>
            </a:r>
            <a:r>
              <a:rPr strike="noStrike" u="none" b="0" cap="none" baseline="0" sz="16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BC </a:t>
            </a:r>
            <a:r>
              <a:rPr strike="noStrike" u="none" b="0" cap="none" baseline="0" sz="16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and </a:t>
            </a:r>
            <a:r>
              <a:rPr strike="noStrike" u="none" b="0" cap="none" baseline="0" sz="16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 </a:t>
            </a:r>
            <a:r>
              <a:rPr strike="noStrike" u="none" b="0" cap="none" baseline="0" sz="16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→ </a:t>
            </a:r>
            <a:r>
              <a:rPr strike="noStrike" u="none" b="0" cap="none" baseline="0" sz="16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 </a:t>
            </a:r>
            <a:r>
              <a:rPr strike="noStrike" u="none" b="0" cap="none" baseline="0" sz="16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into </a:t>
            </a:r>
            <a:r>
              <a:rPr strike="noStrike" u="none" b="0" cap="none" baseline="0" sz="16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 </a:t>
            </a:r>
            <a:r>
              <a:rPr strike="noStrike" u="none" b="0" cap="none" baseline="0" sz="16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→ </a:t>
            </a:r>
            <a:r>
              <a:rPr strike="noStrike" u="none" b="0" cap="none" baseline="0" sz="16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BC</a:t>
            </a:r>
          </a:p>
          <a:p>
            <a:pPr algn="l" rtl="0" lvl="1" marR="0" indent="-285750" marL="74295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folHlink"/>
              </a:buClr>
              <a:buSzPct val="80000"/>
              <a:buFont typeface="Helvetica Neue"/>
              <a:buChar char="l"/>
            </a:pPr>
            <a:r>
              <a:rPr strike="noStrike" u="none" b="0" cap="none" baseline="0" sz="16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Set is now </a:t>
            </a:r>
            <a:r>
              <a:rPr strike="noStrike" u="none" b="0" cap="none" baseline="0" sz="16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{A </a:t>
            </a:r>
            <a:r>
              <a:rPr strike="noStrike" u="none" b="0" cap="none" baseline="0" sz="16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→ </a:t>
            </a:r>
            <a:r>
              <a:rPr strike="noStrike" u="none" b="0" cap="none" baseline="0" sz="16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BC, B </a:t>
            </a:r>
            <a:r>
              <a:rPr strike="noStrike" u="none" b="0" cap="none" baseline="0" sz="16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→ </a:t>
            </a:r>
            <a:r>
              <a:rPr strike="noStrike" u="none" b="0" cap="none" baseline="0" sz="16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C, AB</a:t>
            </a:r>
            <a:r>
              <a:rPr strike="noStrike" u="none" b="0" cap="none" baseline="0" sz="16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→ </a:t>
            </a:r>
            <a:r>
              <a:rPr strike="noStrike" u="none" b="0" cap="none" baseline="0" sz="16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</a:t>
            </a:r>
            <a:r>
              <a:rPr strike="noStrike" u="none" b="0" cap="none" baseline="0" sz="16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}</a:t>
            </a:r>
          </a:p>
          <a:p>
            <a:pPr algn="l" rtl="0" lvl="0" marR="0" indent="-342900" marL="34290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2"/>
              </a:buClr>
              <a:buSzPct val="90000"/>
              <a:buFont typeface="Helvetica Neue"/>
              <a:buChar char="n"/>
            </a:pPr>
            <a:r>
              <a:rPr strike="noStrike" u="none" b="0" cap="none" baseline="0" sz="16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</a:t>
            </a:r>
            <a:r>
              <a:rPr strike="noStrike" u="none" b="0" cap="none" baseline="0" sz="16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is extraneous in </a:t>
            </a:r>
            <a:r>
              <a:rPr strike="noStrike" u="none" b="0" cap="none" baseline="0" sz="16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AB</a:t>
            </a:r>
            <a:r>
              <a:rPr strike="noStrike" u="none" b="0" cap="none" baseline="0" sz="16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→ </a:t>
            </a:r>
            <a:r>
              <a:rPr strike="noStrike" u="none" b="0" cap="none" baseline="0" sz="16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</a:t>
            </a:r>
          </a:p>
          <a:p>
            <a:pPr algn="l" rtl="0" lvl="1" marR="0" indent="-285750" marL="74295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folHlink"/>
              </a:buClr>
              <a:buSzPct val="80000"/>
              <a:buFont typeface="Helvetica Neue"/>
              <a:buChar char="l"/>
            </a:pPr>
            <a:r>
              <a:rPr strike="noStrike" u="none" b="0" cap="none" baseline="0" sz="16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Check if the result of deleting A from  </a:t>
            </a:r>
            <a:r>
              <a:rPr strike="noStrike" u="none" b="0" cap="none" baseline="0" sz="16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AB</a:t>
            </a:r>
            <a:r>
              <a:rPr strike="noStrike" u="none" b="0" cap="none" baseline="0" sz="16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→ </a:t>
            </a:r>
            <a:r>
              <a:rPr strike="noStrike" u="none" b="0" cap="none" baseline="0" sz="16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  </a:t>
            </a:r>
            <a:r>
              <a:rPr strike="noStrike" u="none" b="0" cap="none" baseline="0" sz="16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is implied by the other dependencies</a:t>
            </a:r>
          </a:p>
          <a:p>
            <a:pPr algn="l" rtl="0" lvl="2" marR="0" indent="-234950" marL="108585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33CC33"/>
              </a:buClr>
              <a:buSzPct val="75000"/>
              <a:buFont typeface="Helvetica Neue"/>
              <a:buChar char="4"/>
            </a:pPr>
            <a:r>
              <a:rPr strike="noStrike" u="none" b="0" cap="none" baseline="0" sz="16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Yes: in fact,  </a:t>
            </a:r>
            <a:r>
              <a:rPr strike="noStrike" u="none" b="0" cap="none" baseline="0" sz="16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</a:t>
            </a:r>
            <a:r>
              <a:rPr strike="noStrike" u="none" b="0" cap="none" baseline="0" sz="16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→ </a:t>
            </a:r>
            <a:r>
              <a:rPr strike="noStrike" u="none" b="0" cap="none" baseline="0" sz="16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 </a:t>
            </a:r>
            <a:r>
              <a:rPr strike="noStrike" u="none" b="0" cap="none" baseline="0" sz="16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is already present!</a:t>
            </a:r>
          </a:p>
          <a:p>
            <a:pPr algn="l" rtl="0" lvl="1" marR="0" indent="-285750" marL="74295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folHlink"/>
              </a:buClr>
              <a:buSzPct val="80000"/>
              <a:buFont typeface="Helvetica Neue"/>
              <a:buChar char="l"/>
            </a:pPr>
            <a:r>
              <a:rPr strike="noStrike" u="none" b="0" cap="none" baseline="0" sz="16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Set is now </a:t>
            </a:r>
            <a:r>
              <a:rPr strike="noStrike" u="none" b="0" cap="none" baseline="0" sz="16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{A </a:t>
            </a:r>
            <a:r>
              <a:rPr strike="noStrike" u="none" b="0" cap="none" baseline="0" sz="16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→ </a:t>
            </a:r>
            <a:r>
              <a:rPr strike="noStrike" u="none" b="0" cap="none" baseline="0" sz="16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BC, B </a:t>
            </a:r>
            <a:r>
              <a:rPr strike="noStrike" u="none" b="0" cap="none" baseline="0" sz="16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→ </a:t>
            </a:r>
            <a:r>
              <a:rPr strike="noStrike" u="none" b="0" cap="none" baseline="0" sz="16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</a:t>
            </a:r>
            <a:r>
              <a:rPr strike="noStrike" u="none" b="0" cap="none" baseline="0" sz="16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}</a:t>
            </a:r>
          </a:p>
          <a:p>
            <a:pPr algn="l" rtl="0" lvl="0" marR="0" indent="-342900" marL="34290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2"/>
              </a:buClr>
              <a:buSzPct val="90000"/>
              <a:buFont typeface="Helvetica Neue"/>
              <a:buChar char="n"/>
            </a:pPr>
            <a:r>
              <a:rPr strike="noStrike" u="none" b="0" cap="none" baseline="0" sz="16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</a:t>
            </a:r>
            <a:r>
              <a:rPr strike="noStrike" u="none" b="0" cap="none" baseline="0" sz="16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is extraneous in </a:t>
            </a:r>
            <a:r>
              <a:rPr strike="noStrike" u="none" b="0" cap="none" baseline="0" sz="16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</a:t>
            </a:r>
            <a:r>
              <a:rPr strike="noStrike" u="none" b="0" cap="none" baseline="0" sz="16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→ </a:t>
            </a:r>
            <a:r>
              <a:rPr strike="noStrike" u="none" b="0" cap="none" baseline="0" sz="16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BC</a:t>
            </a:r>
            <a:r>
              <a:rPr strike="noStrike" u="none" b="0" cap="none" baseline="0" sz="16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</a:t>
            </a:r>
          </a:p>
          <a:p>
            <a:pPr algn="l" rtl="0" lvl="1" marR="0" indent="-285750" marL="74295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folHlink"/>
              </a:buClr>
              <a:buSzPct val="80000"/>
              <a:buFont typeface="Helvetica Neue"/>
              <a:buChar char="l"/>
            </a:pPr>
            <a:r>
              <a:rPr strike="noStrike" u="none" b="0" cap="none" baseline="0" sz="16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Check if </a:t>
            </a:r>
            <a:r>
              <a:rPr strike="noStrike" u="none" b="0" cap="none" baseline="0" sz="16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 </a:t>
            </a:r>
            <a:r>
              <a:rPr strike="noStrike" u="none" b="0" cap="none" baseline="0" sz="16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→ </a:t>
            </a:r>
            <a:r>
              <a:rPr strike="noStrike" u="none" b="0" cap="none" baseline="0" sz="16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</a:t>
            </a:r>
            <a:r>
              <a:rPr strike="noStrike" u="none" b="0" cap="none" baseline="0" sz="16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is logically implied by </a:t>
            </a:r>
            <a:r>
              <a:rPr strike="noStrike" u="none" b="0" cap="none" baseline="0" sz="16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 </a:t>
            </a:r>
            <a:r>
              <a:rPr strike="noStrike" u="none" b="0" cap="none" baseline="0" sz="16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→ </a:t>
            </a:r>
            <a:r>
              <a:rPr strike="noStrike" u="none" b="0" cap="none" baseline="0" sz="16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 </a:t>
            </a:r>
            <a:r>
              <a:rPr strike="noStrike" u="none" b="0" cap="none" baseline="0" sz="16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and the other dependencies</a:t>
            </a:r>
          </a:p>
          <a:p>
            <a:pPr algn="l" rtl="0" lvl="2" marR="0" indent="-234950" marL="108585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33CC33"/>
              </a:buClr>
              <a:buSzPct val="75000"/>
              <a:buFont typeface="Helvetica Neue"/>
              <a:buChar char="4"/>
            </a:pPr>
            <a:r>
              <a:rPr strike="noStrike" u="none" b="0" cap="none" baseline="0" sz="16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Yes</a:t>
            </a:r>
            <a:r>
              <a:rPr strike="noStrike" u="none" b="0" cap="none" baseline="0" sz="16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: </a:t>
            </a:r>
            <a:r>
              <a:rPr strike="noStrike" u="none" b="0" cap="none" baseline="0" sz="16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using transitivity on </a:t>
            </a:r>
            <a:r>
              <a:rPr strike="noStrike" u="none" b="0" cap="none" baseline="0" sz="16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 </a:t>
            </a:r>
            <a:r>
              <a:rPr strike="noStrike" u="none" b="0" cap="none" baseline="0" sz="16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→ </a:t>
            </a:r>
            <a:r>
              <a:rPr strike="noStrike" u="none" b="0" cap="none" baseline="0" sz="16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  and B </a:t>
            </a:r>
            <a:r>
              <a:rPr strike="noStrike" u="none" b="0" cap="none" baseline="0" sz="16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→ C. </a:t>
            </a:r>
          </a:p>
          <a:p>
            <a:pPr algn="l" rtl="0" lvl="3" marR="0" indent="-234950" marL="142875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hlink"/>
              </a:buClr>
              <a:buSzPct val="100000"/>
              <a:buFont typeface="Helvetica Neue"/>
              <a:buChar char="–"/>
            </a:pPr>
            <a:r>
              <a:rPr strike="noStrike" u="none" b="0" cap="none" baseline="0" sz="16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Can use attribute closure of </a:t>
            </a:r>
            <a:r>
              <a:rPr strike="noStrike" u="none" b="0" cap="none" baseline="0" sz="16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</a:t>
            </a:r>
            <a:r>
              <a:rPr strike="noStrike" u="none" b="0" cap="none" baseline="0" sz="16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in more complex cases</a:t>
            </a:r>
          </a:p>
          <a:p>
            <a:pPr algn="l" rtl="0" lvl="0" marR="0" indent="-342900" marL="34290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2"/>
              </a:buClr>
              <a:buSzPct val="90000"/>
              <a:buFont typeface="Helvetica Neue"/>
              <a:buChar char="n"/>
            </a:pPr>
            <a:r>
              <a:rPr strike="noStrike" u="none" b="0" cap="none" baseline="0" sz="16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 canonical cover is: 	</a:t>
            </a:r>
            <a:r>
              <a:rPr strike="noStrike" u="none" b="0" cap="none" baseline="0" sz="16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 </a:t>
            </a:r>
            <a:r>
              <a:rPr strike="noStrike" u="none" b="0" cap="none" baseline="0" sz="16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→ </a:t>
            </a:r>
            <a:r>
              <a:rPr strike="noStrike" u="none" b="0" cap="none" baseline="0" sz="16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</a:t>
            </a:r>
            <a:br>
              <a:rPr strike="noStrike" u="none" b="0" cap="none" baseline="0" sz="16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strike="noStrike" u="none" b="0" cap="none" baseline="0" sz="16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	B </a:t>
            </a:r>
            <a:r>
              <a:rPr strike="noStrike" u="none" b="0" cap="none" baseline="0" sz="16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→ </a:t>
            </a:r>
            <a:r>
              <a:rPr strike="noStrike" u="none" b="0" cap="none" baseline="0" sz="16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</a:t>
            </a:r>
          </a:p>
        </p:txBody>
      </p:sp>
    </p:spTree>
  </p:cSld>
  <p:clrMapOvr>
    <a:masterClrMapping/>
  </p:clrMapOvr>
  <p:transition spd="slow">
    <p:cut/>
  </p:transition>
</p:sld>
</file>

<file path=ppt/slides/slide3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accent1"/>
        </a:solidFill>
      </p:bgPr>
    </p:bg>
    <p:spTree>
      <p:nvGrpSpPr>
        <p:cNvPr id="340" name="Shape 340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341" name="Shape 341"/>
          <p:cNvSpPr txBox="1"/>
          <p:nvPr>
            <p:ph type="title"/>
          </p:nvPr>
        </p:nvSpPr>
        <p:spPr>
          <a:xfrm>
            <a:off y="117475" x="768350"/>
            <a:ext cy="609599" cx="80771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b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strike="noStrike" u="none" b="1" cap="none" baseline="0" sz="3200" lang="en-US" i="0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Lossless-join Decomposition</a:t>
            </a:r>
          </a:p>
        </p:txBody>
      </p:sp>
      <p:sp>
        <p:nvSpPr>
          <p:cNvPr id="342" name="Shape 342"/>
          <p:cNvSpPr txBox="1"/>
          <p:nvPr>
            <p:ph idx="1" type="body"/>
          </p:nvPr>
        </p:nvSpPr>
        <p:spPr>
          <a:xfrm>
            <a:off y="1093787" x="814387"/>
            <a:ext cy="4956175" cx="7627937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-342900" marL="3429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90000"/>
              <a:buFont typeface="Helvetica Neue"/>
              <a:buChar char="n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For the case of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R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= (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</a:t>
            </a:r>
            <a:r>
              <a:rPr strike="noStrike" u="none" b="0" cap="none" baseline="-2500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1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, R</a:t>
            </a:r>
            <a:r>
              <a:rPr strike="noStrike" u="none" b="0" cap="none" baseline="-2500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2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)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,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we require that for all possible relations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on schema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</a:t>
            </a:r>
          </a:p>
          <a:p>
            <a:pPr algn="l" rtl="0" lvl="0" marR="0" indent="-342900" marL="34290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strike="noStrike" u="none" b="0" cap="none" baseline="-2500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	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 =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∏</a:t>
            </a:r>
            <a:r>
              <a:rPr strike="noStrike" u="none" b="0" cap="none" baseline="-2500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R1</a:t>
            </a:r>
            <a:r>
              <a:rPr strike="noStrike" u="none" b="0" cap="none" baseline="-2500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(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)    ∏</a:t>
            </a:r>
            <a:r>
              <a:rPr strike="noStrike" u="none" b="0" cap="none" baseline="-2500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R2</a:t>
            </a:r>
            <a:r>
              <a:rPr strike="noStrike" u="none" b="0" cap="none" baseline="-2500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(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) </a:t>
            </a:r>
          </a:p>
          <a:p>
            <a:pPr algn="l" rtl="0" lvl="0" marR="0" indent="-342900" marL="34290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Helvetica Neue"/>
              <a:buChar char="n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 decomposition of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into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</a:t>
            </a:r>
            <a:r>
              <a:rPr strike="noStrike" u="none" b="0" cap="none" baseline="-2500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1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and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</a:t>
            </a:r>
            <a:r>
              <a:rPr strike="noStrike" u="none" b="0" cap="none" baseline="-2500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2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is lossless join if at least one of the following dependencies is in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</a:t>
            </a:r>
            <a:r>
              <a:rPr strike="noStrike" u="none" b="0" cap="none" baseline="30000" sz="20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+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:</a:t>
            </a:r>
          </a:p>
          <a:p>
            <a:pPr algn="l" rtl="0" lvl="1" marR="0" indent="-285750" marL="74295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folHlink"/>
              </a:buClr>
              <a:buSzPct val="79999"/>
              <a:buFont typeface="Helvetica Neue"/>
              <a:buChar char="l"/>
            </a:pP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</a:t>
            </a:r>
            <a:r>
              <a:rPr strike="noStrike" u="none" b="0" cap="none" baseline="-2500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1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∩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</a:t>
            </a:r>
            <a:r>
              <a:rPr strike="noStrike" u="none" b="0" cap="none" baseline="-2500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2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→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</a:t>
            </a:r>
            <a:r>
              <a:rPr strike="noStrike" u="none" b="0" cap="none" baseline="-2500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1</a:t>
            </a:r>
          </a:p>
          <a:p>
            <a:pPr algn="l" rtl="0" lvl="1" marR="0" indent="-285750" marL="74295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folHlink"/>
              </a:buClr>
              <a:buSzPct val="79999"/>
              <a:buFont typeface="Helvetica Neue"/>
              <a:buChar char="l"/>
            </a:pP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</a:t>
            </a:r>
            <a:r>
              <a:rPr strike="noStrike" u="none" b="0" cap="none" baseline="-2500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1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∩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</a:t>
            </a:r>
            <a:r>
              <a:rPr strike="noStrike" u="none" b="0" cap="none" baseline="-2500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2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→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</a:t>
            </a:r>
            <a:r>
              <a:rPr strike="noStrike" u="none" b="0" cap="none" baseline="-2500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2</a:t>
            </a:r>
          </a:p>
          <a:p>
            <a:pPr algn="l" rtl="0" lvl="0" marR="0" indent="-342900" marL="34290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dk2"/>
              </a:buClr>
              <a:buSzPct val="90000"/>
              <a:buFont typeface="Helvetica Neue"/>
              <a:buChar char="n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 above functional dependencies are a sufficient condition for lossless join decomposition; the dependencies are a necessary condition only if all constraints are functional dependencies</a:t>
            </a:r>
          </a:p>
        </p:txBody>
      </p:sp>
      <p:sp>
        <p:nvSpPr>
          <p:cNvPr id="343" name="Shape 343"/>
          <p:cNvSpPr/>
          <p:nvPr/>
        </p:nvSpPr>
        <p:spPr>
          <a:xfrm>
            <a:off y="1873250" x="4283075"/>
            <a:ext cy="142874" cx="142874"/>
          </a:xfrm>
          <a:custGeom>
            <a:pathLst>
              <a:path w="182" extrusionOk="0" h="182">
                <a:moveTo>
                  <a:pt y="0" x="0"/>
                </a:moveTo>
                <a:lnTo>
                  <a:pt y="182" x="0"/>
                </a:lnTo>
                <a:lnTo>
                  <a:pt y="0" x="182"/>
                </a:lnTo>
                <a:lnTo>
                  <a:pt y="182" x="182"/>
                </a:lnTo>
                <a:lnTo>
                  <a:pt y="0" x="0"/>
                </a:lnTo>
                <a:close/>
              </a:path>
            </a:pathLst>
          </a:custGeom>
          <a:noFill/>
          <a:ln w="12700" cap="rnd">
            <a:solidFill>
              <a:srgbClr val="000000"/>
            </a:solidFill>
            <a:prstDash val="solid"/>
            <a:miter/>
            <a:headEnd w="med" len="med" type="none"/>
            <a:tailEnd w="med" len="med" type="none"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trike="noStrike" u="none" b="0" cap="none" baseline="0" sz="2400" i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  <p:transition spd="slow">
    <p:cut/>
  </p:transition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accent1"/>
        </a:solidFill>
      </p:bgPr>
    </p:bg>
    <p:spTree>
      <p:nvGrpSpPr>
        <p:cNvPr id="49" name="Shape 49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50" name="Shape 50"/>
          <p:cNvSpPr txBox="1"/>
          <p:nvPr>
            <p:ph type="title"/>
          </p:nvPr>
        </p:nvSpPr>
        <p:spPr>
          <a:xfrm>
            <a:off y="117475" x="768350"/>
            <a:ext cy="609599" cx="80771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b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strike="noStrike" u="none" b="1" cap="none" baseline="0" sz="3200" lang="en-US" i="0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 Combined Schema Without Repetition</a:t>
            </a:r>
          </a:p>
        </p:txBody>
      </p:sp>
      <p:sp>
        <p:nvSpPr>
          <p:cNvPr id="51" name="Shape 51"/>
          <p:cNvSpPr txBox="1"/>
          <p:nvPr>
            <p:ph idx="1" type="body"/>
          </p:nvPr>
        </p:nvSpPr>
        <p:spPr>
          <a:xfrm>
            <a:off y="1093787" x="581025"/>
            <a:ext cy="4903786" cx="7561261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-342900" marL="3429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90000"/>
              <a:buFont typeface="Helvetica Neue"/>
              <a:buChar char="n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Consider combining relations </a:t>
            </a:r>
          </a:p>
          <a:p>
            <a:pPr algn="l" rtl="0" lvl="1" marR="0" indent="-285750" marL="74295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folHlink"/>
              </a:buClr>
              <a:buSzPct val="79999"/>
              <a:buFont typeface="Helvetica Neue"/>
              <a:buChar char="l"/>
            </a:pP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sec_class(sec_id, building, room_number)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and </a:t>
            </a:r>
          </a:p>
          <a:p>
            <a:pPr algn="l" rtl="0" lvl="1" marR="0" indent="-285750" marL="74295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folHlink"/>
              </a:buClr>
              <a:buSzPct val="79999"/>
              <a:buFont typeface="Helvetica Neue"/>
              <a:buChar char="l"/>
            </a:pP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section(course_id, sec_id, semester, year) </a:t>
            </a:r>
          </a:p>
          <a:p>
            <a:pPr algn="l" rtl="0" lvl="1" marR="0" indent="-285750" marL="74295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folHlink"/>
              </a:buClr>
              <a:buSzPct val="25000"/>
              <a:buFont typeface="Helvetica Neue"/>
              <a:buNone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into one relation</a:t>
            </a:r>
          </a:p>
          <a:p>
            <a:pPr algn="l" rtl="0" lvl="1" marR="0" indent="-285750" marL="74295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folHlink"/>
              </a:buClr>
              <a:buSzPct val="79999"/>
              <a:buFont typeface="Helvetica Neue"/>
              <a:buChar char="l"/>
            </a:pP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section(course_id, sec_id, semester, year, </a:t>
            </a:r>
            <a:b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              building, room_number)</a:t>
            </a:r>
          </a:p>
          <a:p>
            <a:pPr algn="l" rtl="0" lvl="0" marR="0" indent="-342900" marL="34290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dk2"/>
              </a:buClr>
              <a:buSzPct val="90000"/>
              <a:buFont typeface="Helvetica Neue"/>
              <a:buChar char="n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No repetition in this case</a:t>
            </a:r>
          </a:p>
        </p:txBody>
      </p:sp>
    </p:spTree>
  </p:cSld>
  <p:clrMapOvr>
    <a:masterClrMapping/>
  </p:clrMapOvr>
  <p:transition spd="slow">
    <p:cut/>
  </p:transition>
</p:sld>
</file>

<file path=ppt/slides/slide4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accent1"/>
        </a:solidFill>
      </p:bgPr>
    </p:bg>
    <p:spTree>
      <p:nvGrpSpPr>
        <p:cNvPr id="348" name="Shape 34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349" name="Shape 349"/>
          <p:cNvSpPr txBox="1"/>
          <p:nvPr>
            <p:ph type="title"/>
          </p:nvPr>
        </p:nvSpPr>
        <p:spPr>
          <a:xfrm>
            <a:off y="117475" x="768350"/>
            <a:ext cy="609599" cx="80771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b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strike="noStrike" u="none" b="1" cap="none" baseline="0" sz="3200" lang="en-US" i="0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Example</a:t>
            </a:r>
          </a:p>
        </p:txBody>
      </p:sp>
      <p:sp>
        <p:nvSpPr>
          <p:cNvPr id="350" name="Shape 350"/>
          <p:cNvSpPr txBox="1"/>
          <p:nvPr>
            <p:ph idx="1" type="body"/>
          </p:nvPr>
        </p:nvSpPr>
        <p:spPr>
          <a:xfrm>
            <a:off y="1093787" x="814387"/>
            <a:ext cy="4651374" cx="7202487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-342900" marL="3429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90000"/>
              <a:buFont typeface="Helvetica Neue"/>
              <a:buChar char="n"/>
            </a:pP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 = (A, B, C)</a:t>
            </a:r>
            <a:b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 = {A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→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B, B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→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C)</a:t>
            </a:r>
          </a:p>
          <a:p>
            <a:pPr algn="l" rtl="0" lvl="1" marR="0" indent="-285750" marL="74295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folHlink"/>
              </a:buClr>
              <a:buSzPct val="79999"/>
              <a:buFont typeface="Helvetica Neue"/>
              <a:buChar char="l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Can be decomposed in two different ways</a:t>
            </a:r>
          </a:p>
          <a:p>
            <a:pPr algn="l" rtl="0" lvl="0" marR="0" indent="-342900" marL="34290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dk2"/>
              </a:buClr>
              <a:buSzPct val="90000"/>
              <a:buFont typeface="Helvetica Neue"/>
              <a:buChar char="n"/>
            </a:pP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</a:t>
            </a:r>
            <a:r>
              <a:rPr strike="noStrike" u="none" b="0" cap="none" baseline="-2500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1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= (A, B),   R</a:t>
            </a:r>
            <a:r>
              <a:rPr strike="noStrike" u="none" b="0" cap="none" baseline="-2500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2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= (B, C)</a:t>
            </a:r>
          </a:p>
          <a:p>
            <a:pPr algn="l" rtl="0" lvl="1" marR="0" indent="-285750" marL="74295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folHlink"/>
              </a:buClr>
              <a:buSzPct val="79999"/>
              <a:buFont typeface="Helvetica Neue"/>
              <a:buChar char="l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Lossless-join decomposition:</a:t>
            </a:r>
          </a:p>
          <a:p>
            <a:pPr algn="l" rtl="0" lvl="1" marR="0" indent="-285750" marL="74295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folHlink"/>
              </a:buClr>
              <a:buSzPct val="25000"/>
              <a:buFont typeface="Helvetica Neue"/>
              <a:buNone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	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</a:t>
            </a:r>
            <a:r>
              <a:rPr strike="noStrike" u="none" b="0" cap="none" baseline="-2500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1 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∩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</a:t>
            </a:r>
            <a:r>
              <a:rPr strike="noStrike" u="none" b="0" cap="none" baseline="-2500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2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=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{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}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and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→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BC</a:t>
            </a:r>
          </a:p>
          <a:p>
            <a:pPr algn="l" rtl="0" lvl="1" marR="0" indent="-285750" marL="74295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folHlink"/>
              </a:buClr>
              <a:buSzPct val="79999"/>
              <a:buFont typeface="Helvetica Neue"/>
              <a:buChar char="l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Dependency preserving</a:t>
            </a:r>
          </a:p>
          <a:p>
            <a:pPr algn="l" rtl="0" lvl="0" marR="0" indent="-342900" marL="34290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dk2"/>
              </a:buClr>
              <a:buSzPct val="90000"/>
              <a:buFont typeface="Helvetica Neue"/>
              <a:buChar char="n"/>
            </a:pP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</a:t>
            </a:r>
            <a:r>
              <a:rPr strike="noStrike" u="none" b="0" cap="none" baseline="-2500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1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= (A, B),   R</a:t>
            </a:r>
            <a:r>
              <a:rPr strike="noStrike" u="none" b="0" cap="none" baseline="-2500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2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= (A, C)</a:t>
            </a:r>
          </a:p>
          <a:p>
            <a:pPr algn="l" rtl="0" lvl="1" marR="0" indent="-285750" marL="74295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folHlink"/>
              </a:buClr>
              <a:buSzPct val="79999"/>
              <a:buFont typeface="Helvetica Neue"/>
              <a:buChar char="l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Lossless-join decomposition:</a:t>
            </a:r>
          </a:p>
          <a:p>
            <a:pPr algn="l" rtl="0" lvl="1" marR="0" indent="-285750" marL="74295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folHlink"/>
              </a:buClr>
              <a:buSzPct val="25000"/>
              <a:buFont typeface="Helvetica Neue"/>
              <a:buNone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	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</a:t>
            </a:r>
            <a:r>
              <a:rPr strike="noStrike" u="none" b="0" cap="none" baseline="-2500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1 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∩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</a:t>
            </a:r>
            <a:r>
              <a:rPr strike="noStrike" u="none" b="0" cap="none" baseline="-2500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2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=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{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}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and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→ A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</a:t>
            </a:r>
          </a:p>
          <a:p>
            <a:pPr algn="l" rtl="0" lvl="1" marR="0" indent="-285750" marL="74295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folHlink"/>
              </a:buClr>
              <a:buSzPct val="79999"/>
              <a:buFont typeface="Helvetica Neue"/>
              <a:buChar char="l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Not dependency preserving </a:t>
            </a:r>
            <a:b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(cannot check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→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without computing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</a:t>
            </a:r>
            <a:r>
              <a:rPr strike="noStrike" u="none" b="0" cap="none" baseline="-2500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1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  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</a:t>
            </a:r>
            <a:r>
              <a:rPr strike="noStrike" u="none" b="0" cap="none" baseline="-2500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2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)</a:t>
            </a:r>
          </a:p>
        </p:txBody>
      </p:sp>
      <p:pic>
        <p:nvPicPr>
          <p:cNvPr id="351" name="Shape 351"/>
          <p:cNvPicPr preferRelativeResize="0"/>
          <p:nvPr/>
        </p:nvPicPr>
        <p:blipFill rotWithShape="1">
          <a:blip r:embed="rId3">
            <a:alphaModFix/>
          </a:blip>
          <a:srcRect t="0" b="0" r="0" l="0"/>
          <a:stretch/>
        </p:blipFill>
        <p:spPr>
          <a:xfrm>
            <a:off y="5048250" x="6057900"/>
            <a:ext cy="234949" cx="23494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4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accent1"/>
        </a:solidFill>
      </p:bgPr>
    </p:bg>
    <p:spTree>
      <p:nvGrpSpPr>
        <p:cNvPr id="356" name="Shape 356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357" name="Shape 357"/>
          <p:cNvSpPr txBox="1"/>
          <p:nvPr>
            <p:ph type="title"/>
          </p:nvPr>
        </p:nvSpPr>
        <p:spPr>
          <a:xfrm>
            <a:off y="212725" x="709612"/>
            <a:ext cy="441324" cx="7993062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b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strike="noStrike" u="none" b="1" cap="none" baseline="0" sz="3200" lang="en-US" i="0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Dependency Preservation</a:t>
            </a:r>
          </a:p>
        </p:txBody>
      </p:sp>
      <p:sp>
        <p:nvSpPr>
          <p:cNvPr id="358" name="Shape 358"/>
          <p:cNvSpPr txBox="1"/>
          <p:nvPr>
            <p:ph idx="1" type="body"/>
          </p:nvPr>
        </p:nvSpPr>
        <p:spPr>
          <a:xfrm>
            <a:off y="1093787" x="814387"/>
            <a:ext cy="4716462" cx="7456486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-342900" marL="3429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Helvetica Neue"/>
              <a:buChar char="n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Let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</a:t>
            </a:r>
            <a:r>
              <a:rPr strike="noStrike" u="none" b="0" cap="none" baseline="-2500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be the set of dependencies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 </a:t>
            </a:r>
            <a:r>
              <a:rPr strike="noStrike" u="none" b="0" cap="none" baseline="30000" sz="20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+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that include only attributes in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</a:t>
            </a:r>
            <a:r>
              <a:rPr strike="noStrike" u="none" b="0" cap="none" baseline="-2500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. </a:t>
            </a:r>
          </a:p>
          <a:p>
            <a:pPr algn="l" rtl="0" lvl="2" marR="0" indent="-234950" marL="108585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rgbClr val="33CC33"/>
              </a:buClr>
              <a:buSzPct val="75000"/>
              <a:buFont typeface="Helvetica Neue"/>
              <a:buChar char="4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A  decomposition is </a:t>
            </a:r>
            <a:r>
              <a:rPr strike="noStrike" u="none" b="1" cap="none" baseline="0" sz="1800" lang="en-US" i="0">
                <a:solidFill>
                  <a:srgbClr val="00009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dependency preserving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,  if</a:t>
            </a:r>
          </a:p>
          <a:p>
            <a:pPr algn="l" rtl="0" lvl="2" marR="0" indent="-234950" marL="108585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33CC33"/>
              </a:buClr>
              <a:buSzPct val="25000"/>
              <a:buFont typeface="Helvetica Neue"/>
              <a:buNone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        (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</a:t>
            </a:r>
            <a:r>
              <a:rPr strike="noStrike" u="none" b="0" cap="none" baseline="-2500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1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∪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F</a:t>
            </a:r>
            <a:r>
              <a:rPr strike="noStrike" u="none" b="0" cap="none" baseline="-2500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2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∪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…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∪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F</a:t>
            </a:r>
            <a:r>
              <a:rPr strike="noStrike" u="none" b="0" cap="none" baseline="-2500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n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)</a:t>
            </a:r>
            <a:r>
              <a:rPr strike="noStrike" u="none" b="0" cap="none" baseline="30000" sz="20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+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=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 </a:t>
            </a:r>
            <a:r>
              <a:rPr strike="noStrike" u="none" b="0" cap="none" baseline="30000" sz="20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+</a:t>
            </a:r>
          </a:p>
          <a:p>
            <a:pPr algn="l" rtl="0" lvl="2" marR="0" indent="-234950" marL="108585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rgbClr val="33CC33"/>
              </a:buClr>
              <a:buSzPct val="75000"/>
              <a:buFont typeface="Helvetica Neue"/>
              <a:buChar char="4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If it is not, then checking updates for violation of functional dependencies may require computing joins, which is expensive.</a:t>
            </a:r>
          </a:p>
        </p:txBody>
      </p:sp>
    </p:spTree>
  </p:cSld>
  <p:clrMapOvr>
    <a:masterClrMapping/>
  </p:clrMapOvr>
  <p:transition spd="slow">
    <p:cut/>
  </p:transition>
</p:sld>
</file>

<file path=ppt/slides/slide4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accent1"/>
        </a:solidFill>
      </p:bgPr>
    </p:bg>
    <p:spTree>
      <p:nvGrpSpPr>
        <p:cNvPr id="363" name="Shape 363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364" name="Shape 364"/>
          <p:cNvSpPr txBox="1"/>
          <p:nvPr>
            <p:ph type="title"/>
          </p:nvPr>
        </p:nvSpPr>
        <p:spPr>
          <a:xfrm>
            <a:off y="100011" x="766762"/>
            <a:ext cy="609599" cx="80771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b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strike="noStrike" u="none" b="1" cap="none" baseline="0" sz="3200" lang="en-US" i="0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Testing for Dependency Preservation</a:t>
            </a:r>
          </a:p>
        </p:txBody>
      </p:sp>
      <p:sp>
        <p:nvSpPr>
          <p:cNvPr id="365" name="Shape 365"/>
          <p:cNvSpPr txBox="1"/>
          <p:nvPr>
            <p:ph idx="1" type="body"/>
          </p:nvPr>
        </p:nvSpPr>
        <p:spPr>
          <a:xfrm>
            <a:off y="1163637" x="927100"/>
            <a:ext cy="5197474" cx="7304087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-342900" marL="3429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Helvetica Neue"/>
              <a:buChar char="n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To check if a dependency α → β is preserved in a decomposition of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into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</a:t>
            </a:r>
            <a:r>
              <a:rPr strike="noStrike" u="none" b="0" cap="none" baseline="-25000" sz="20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1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,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</a:t>
            </a:r>
            <a:r>
              <a:rPr strike="noStrike" u="none" b="0" cap="none" baseline="-25000" sz="20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2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, …,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</a:t>
            </a:r>
            <a:r>
              <a:rPr strike="noStrike" u="none" b="0" cap="none" baseline="-25000" sz="20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n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we apply the following test (with attribute closure done with respect to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)</a:t>
            </a:r>
          </a:p>
          <a:p>
            <a:pPr algn="l" rtl="0" lvl="1" marR="0" indent="-285750" marL="74295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folHlink"/>
              </a:buClr>
              <a:buSzPct val="79999"/>
              <a:buFont typeface="Helvetica Neue"/>
              <a:buChar char="l"/>
            </a:pP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result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= α</a:t>
            </a:r>
            <a:r>
              <a:rPr strike="noStrike" u="none" b="1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while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(changes to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result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) do</a:t>
            </a:r>
            <a:b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</a:t>
            </a:r>
            <a:r>
              <a:rPr strike="noStrike" u="none" b="1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for each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</a:t>
            </a:r>
            <a:r>
              <a:rPr strike="noStrike" u="none" b="0" cap="none" baseline="-2500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in the decomposition</a:t>
            </a:r>
            <a:b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	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= (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result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∩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</a:t>
            </a:r>
            <a:r>
              <a:rPr strike="noStrike" u="none" b="0" cap="none" baseline="-2500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)</a:t>
            </a:r>
            <a:r>
              <a:rPr strike="noStrike" u="none" b="0" cap="none" baseline="3000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+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∩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</a:t>
            </a:r>
            <a:r>
              <a:rPr strike="noStrike" u="none" b="0" cap="none" baseline="-2500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</a:t>
            </a:r>
            <a:br>
              <a:rPr strike="noStrike" u="none" b="0" cap="none" baseline="-2500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strike="noStrike" u="none" b="0" cap="none" baseline="-2500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	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result  =  result 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∪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</a:t>
            </a:r>
          </a:p>
          <a:p>
            <a:pPr algn="l" rtl="0" lvl="1" marR="0" indent="-285750" marL="74295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folHlink"/>
              </a:buClr>
              <a:buSzPct val="79999"/>
              <a:buFont typeface="Helvetica Neue"/>
              <a:buChar char="l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If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result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contains all attributes in β, then the functional dependency </a:t>
            </a:r>
            <a:b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α → β is preserved.</a:t>
            </a:r>
          </a:p>
          <a:p>
            <a:pPr algn="l" rtl="0" lvl="0" marR="0" indent="-342900" marL="34290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dk2"/>
              </a:buClr>
              <a:buSzPct val="90000"/>
              <a:buFont typeface="Helvetica Neue"/>
              <a:buChar char="n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We apply the test on all dependencies in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 to check if a decomposition is dependency preserving</a:t>
            </a:r>
          </a:p>
          <a:p>
            <a:pPr algn="l" rtl="0" lvl="0" marR="0" indent="-342900" marL="34290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Helvetica Neue"/>
              <a:buChar char="n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This procedure takes polynomial time, instead of the exponential time required to compute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</a:t>
            </a:r>
            <a:r>
              <a:rPr strike="noStrike" u="none" b="0" cap="none" baseline="3000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+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and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(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</a:t>
            </a:r>
            <a:r>
              <a:rPr strike="noStrike" u="none" b="0" cap="none" baseline="-2500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1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</a:t>
            </a:r>
            <a:r>
              <a:rPr strike="noStrike" u="none" b="0" cap="none" baseline="0" sz="16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∪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F</a:t>
            </a:r>
            <a:r>
              <a:rPr strike="noStrike" u="none" b="0" cap="none" baseline="-2500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2</a:t>
            </a:r>
            <a:r>
              <a:rPr strike="noStrike" u="none" b="0" cap="none" baseline="0" sz="16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∪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… </a:t>
            </a:r>
            <a:r>
              <a:rPr strike="noStrike" u="none" b="0" cap="none" baseline="0" sz="16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∪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F</a:t>
            </a:r>
            <a:r>
              <a:rPr strike="noStrike" u="none" b="0" cap="none" baseline="-2500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n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)</a:t>
            </a:r>
            <a:r>
              <a:rPr strike="noStrike" u="none" b="0" cap="none" baseline="30000" sz="20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+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</a:t>
            </a:r>
          </a:p>
        </p:txBody>
      </p:sp>
    </p:spTree>
  </p:cSld>
  <p:clrMapOvr>
    <a:masterClrMapping/>
  </p:clrMapOvr>
  <p:transition spd="slow">
    <p:cut/>
  </p:transition>
</p:sld>
</file>

<file path=ppt/slides/slide4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accent1"/>
        </a:solidFill>
      </p:bgPr>
    </p:bg>
    <p:spTree>
      <p:nvGrpSpPr>
        <p:cNvPr id="370" name="Shape 370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371" name="Shape 371"/>
          <p:cNvSpPr txBox="1"/>
          <p:nvPr>
            <p:ph type="title"/>
          </p:nvPr>
        </p:nvSpPr>
        <p:spPr>
          <a:xfrm>
            <a:off y="117475" x="768350"/>
            <a:ext cy="609599" cx="80771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b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strike="noStrike" u="none" b="1" cap="none" baseline="0" sz="3200" lang="en-US" i="0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Example</a:t>
            </a:r>
          </a:p>
        </p:txBody>
      </p:sp>
      <p:sp>
        <p:nvSpPr>
          <p:cNvPr id="372" name="Shape 372"/>
          <p:cNvSpPr txBox="1"/>
          <p:nvPr>
            <p:ph idx="1" type="body"/>
          </p:nvPr>
        </p:nvSpPr>
        <p:spPr>
          <a:xfrm>
            <a:off y="1163637" x="927100"/>
            <a:ext cy="4876799" cx="78485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-342900" marL="3429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90000"/>
              <a:buFont typeface="Helvetica Neue"/>
              <a:buChar char="n"/>
            </a:pP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 =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(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A, B, C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)</a:t>
            </a:r>
            <a:b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 =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{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→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</a:t>
            </a:r>
            <a:b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 B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→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C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}</a:t>
            </a:r>
            <a:b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Key = {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}</a:t>
            </a:r>
          </a:p>
          <a:p>
            <a:pPr algn="l" rtl="0" lvl="0" marR="0" indent="-342900" marL="34290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dk2"/>
              </a:buClr>
              <a:buSzPct val="90000"/>
              <a:buFont typeface="Helvetica Neue"/>
              <a:buChar char="n"/>
            </a:pP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is not in BCNF</a:t>
            </a:r>
          </a:p>
          <a:p>
            <a:pPr algn="l" rtl="0" lvl="0" marR="0" indent="-342900" marL="34290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dk2"/>
              </a:buClr>
              <a:buSzPct val="90000"/>
              <a:buFont typeface="Helvetica Neue"/>
              <a:buChar char="n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Decomposition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</a:t>
            </a:r>
            <a:r>
              <a:rPr strike="noStrike" u="none" b="0" cap="none" baseline="-2500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1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= (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A, B),  R</a:t>
            </a:r>
            <a:r>
              <a:rPr strike="noStrike" u="none" b="0" cap="none" baseline="-2500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2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=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(B, C)</a:t>
            </a:r>
          </a:p>
          <a:p>
            <a:pPr algn="l" rtl="0" lvl="1" marR="0" indent="-285750" marL="74295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folHlink"/>
              </a:buClr>
              <a:buSzPct val="79999"/>
              <a:buFont typeface="Helvetica Neue"/>
              <a:buChar char="l"/>
            </a:pP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</a:t>
            </a:r>
            <a:r>
              <a:rPr strike="noStrike" u="none" b="0" cap="none" baseline="-2500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1</a:t>
            </a:r>
            <a:r>
              <a:rPr strike="noStrike" u="none" b="0" cap="none" baseline="-2500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and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</a:t>
            </a:r>
            <a:r>
              <a:rPr strike="noStrike" u="none" b="0" cap="none" baseline="-2500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2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in BCNF</a:t>
            </a:r>
          </a:p>
          <a:p>
            <a:pPr algn="l" rtl="0" lvl="1" marR="0" indent="-285750" marL="74295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folHlink"/>
              </a:buClr>
              <a:buSzPct val="79999"/>
              <a:buFont typeface="Helvetica Neue"/>
              <a:buChar char="l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Lossless-join decomposition</a:t>
            </a:r>
          </a:p>
          <a:p>
            <a:pPr algn="l" rtl="0" lvl="1" marR="0" indent="-285750" marL="74295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folHlink"/>
              </a:buClr>
              <a:buSzPct val="79999"/>
              <a:buFont typeface="Helvetica Neue"/>
              <a:buChar char="l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Dependency preserving</a:t>
            </a:r>
          </a:p>
        </p:txBody>
      </p:sp>
    </p:spTree>
  </p:cSld>
  <p:clrMapOvr>
    <a:masterClrMapping/>
  </p:clrMapOvr>
  <p:transition spd="slow">
    <p:cut/>
  </p:transition>
</p:sld>
</file>

<file path=ppt/slides/slide4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accent1"/>
        </a:solidFill>
      </p:bgPr>
    </p:bg>
    <p:spTree>
      <p:nvGrpSpPr>
        <p:cNvPr id="377" name="Shape 37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378" name="Shape 378"/>
          <p:cNvSpPr txBox="1"/>
          <p:nvPr>
            <p:ph type="title"/>
          </p:nvPr>
        </p:nvSpPr>
        <p:spPr>
          <a:xfrm>
            <a:off y="117475" x="768350"/>
            <a:ext cy="609599" cx="80771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b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strike="noStrike" u="none" b="1" cap="none" baseline="0" sz="3200" lang="en-US" i="0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Testing for BCNF</a:t>
            </a:r>
          </a:p>
        </p:txBody>
      </p:sp>
      <p:sp>
        <p:nvSpPr>
          <p:cNvPr id="379" name="Shape 379"/>
          <p:cNvSpPr txBox="1"/>
          <p:nvPr>
            <p:ph idx="1" type="body"/>
          </p:nvPr>
        </p:nvSpPr>
        <p:spPr>
          <a:xfrm>
            <a:off y="1092200" x="765175"/>
            <a:ext cy="5270499" cx="7788275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-342900" marL="34290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90000"/>
              <a:buFont typeface="Helvetica Neue"/>
              <a:buChar char="n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To check if a non-trivial dependency </a:t>
            </a:r>
            <a:r>
              <a:rPr strike="noStrike" u="none" b="0" cap="none" baseline="0" sz="16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α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→</a:t>
            </a:r>
            <a:r>
              <a:rPr strike="noStrike" u="none" b="0" cap="none" baseline="0" sz="16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β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causes a violation of BCNF</a:t>
            </a:r>
          </a:p>
          <a:p>
            <a:pPr algn="l" rtl="0" lvl="1" marR="0" indent="-285750" marL="742950">
              <a:lnSpc>
                <a:spcPct val="90000"/>
              </a:lnSpc>
              <a:spcBef>
                <a:spcPts val="630"/>
              </a:spcBef>
              <a:spcAft>
                <a:spcPts val="0"/>
              </a:spcAft>
              <a:buClr>
                <a:schemeClr val="folHlink"/>
              </a:buClr>
              <a:buSzPct val="25000"/>
              <a:buFont typeface="Helvetica Neue"/>
              <a:buNone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1.  compute </a:t>
            </a:r>
            <a:r>
              <a:rPr strike="noStrike" u="none" b="0" cap="none" baseline="0" sz="16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α</a:t>
            </a:r>
            <a:r>
              <a:rPr strike="noStrike" u="none" b="0" cap="none" baseline="3000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+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(the attribute closure of </a:t>
            </a:r>
            <a:r>
              <a:rPr strike="noStrike" u="none" b="0" cap="none" baseline="0" sz="16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α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), and </a:t>
            </a:r>
          </a:p>
          <a:p>
            <a:pPr algn="l" rtl="0" lvl="1" marR="0" indent="-285750" marL="742950">
              <a:lnSpc>
                <a:spcPct val="90000"/>
              </a:lnSpc>
              <a:spcBef>
                <a:spcPts val="630"/>
              </a:spcBef>
              <a:spcAft>
                <a:spcPts val="0"/>
              </a:spcAft>
              <a:buClr>
                <a:schemeClr val="folHlink"/>
              </a:buClr>
              <a:buSzPct val="25000"/>
              <a:buFont typeface="Helvetica Neue"/>
              <a:buNone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2.  verify that it includes all attributes of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, that is, it is a superkey of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.</a:t>
            </a:r>
          </a:p>
          <a:p>
            <a:pPr algn="l" rtl="0" lvl="0" marR="0" indent="-342900" marL="342900">
              <a:lnSpc>
                <a:spcPct val="90000"/>
              </a:lnSpc>
              <a:spcBef>
                <a:spcPts val="630"/>
              </a:spcBef>
              <a:spcAft>
                <a:spcPts val="0"/>
              </a:spcAft>
              <a:buClr>
                <a:schemeClr val="dk2"/>
              </a:buClr>
              <a:buSzPct val="90000"/>
              <a:buFont typeface="Helvetica Neue"/>
              <a:buChar char="n"/>
            </a:pPr>
            <a:r>
              <a:rPr strike="noStrike" u="none" b="1" cap="none" baseline="0" sz="1800" lang="en-US" i="0">
                <a:solidFill>
                  <a:srgbClr val="00009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Simplified test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: To check if a relation schema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is in BCNF, it suffices to check only the dependencies in the given set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for violation of BCNF, rather than checking all dependencies in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</a:t>
            </a:r>
            <a:r>
              <a:rPr strike="noStrike" u="none" b="0" cap="none" baseline="3000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+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.</a:t>
            </a:r>
          </a:p>
          <a:p>
            <a:pPr algn="l" rtl="0" lvl="1" marR="0" indent="-285750" marL="742950">
              <a:lnSpc>
                <a:spcPct val="90000"/>
              </a:lnSpc>
              <a:spcBef>
                <a:spcPts val="630"/>
              </a:spcBef>
              <a:spcAft>
                <a:spcPts val="0"/>
              </a:spcAft>
              <a:buClr>
                <a:schemeClr val="folHlink"/>
              </a:buClr>
              <a:buSzPct val="79999"/>
              <a:buFont typeface="Helvetica Neue"/>
              <a:buChar char="l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If none of the dependencies in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causes a violation of BCNF, then none of the dependencies in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</a:t>
            </a:r>
            <a:r>
              <a:rPr strike="noStrike" u="none" b="0" cap="none" baseline="3000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+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will cause a violation of BCNF either.</a:t>
            </a:r>
          </a:p>
          <a:p>
            <a:pPr algn="l" rtl="0" lvl="0" marR="0" indent="-342900" marL="342900">
              <a:lnSpc>
                <a:spcPct val="90000"/>
              </a:lnSpc>
              <a:spcBef>
                <a:spcPts val="630"/>
              </a:spcBef>
              <a:spcAft>
                <a:spcPts val="0"/>
              </a:spcAft>
              <a:buClr>
                <a:schemeClr val="dk2"/>
              </a:buClr>
              <a:buSzPct val="90000"/>
              <a:buFont typeface="Helvetica Neue"/>
              <a:buChar char="n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However, </a:t>
            </a:r>
            <a:r>
              <a:rPr strike="noStrike" u="none" b="1" cap="none" baseline="0" sz="1800" lang="en-US" i="0">
                <a:solidFill>
                  <a:srgbClr val="00009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simplified test using only </a:t>
            </a:r>
            <a:r>
              <a:rPr strike="noStrike" u="none" b="1" cap="none" baseline="0" sz="1800" lang="en-US" i="1">
                <a:solidFill>
                  <a:srgbClr val="00009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</a:t>
            </a:r>
            <a:r>
              <a:rPr strike="noStrike" u="none" b="1" cap="none" baseline="0" sz="1800" lang="en-US" i="0">
                <a:solidFill>
                  <a:srgbClr val="00009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is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</a:t>
            </a:r>
            <a:r>
              <a:rPr strike="noStrike" u="none" b="1" cap="none" baseline="0" sz="1800" lang="en-US" i="0">
                <a:solidFill>
                  <a:srgbClr val="00009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incorrect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</a:t>
            </a:r>
            <a:r>
              <a:rPr strike="noStrike" u="none" b="1" cap="none" baseline="0" sz="1800" lang="en-US" i="0">
                <a:solidFill>
                  <a:srgbClr val="00009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when testing a relation in a decomposition of R</a:t>
            </a:r>
          </a:p>
          <a:p>
            <a:pPr algn="l" rtl="0" lvl="1" marR="0" indent="-285750" marL="742950">
              <a:lnSpc>
                <a:spcPct val="90000"/>
              </a:lnSpc>
              <a:spcBef>
                <a:spcPts val="630"/>
              </a:spcBef>
              <a:spcAft>
                <a:spcPts val="0"/>
              </a:spcAft>
              <a:buClr>
                <a:schemeClr val="folHlink"/>
              </a:buClr>
              <a:buSzPct val="79999"/>
              <a:buFont typeface="Helvetica Neue"/>
              <a:buChar char="l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Consider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 =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(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A, B, C, D, E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), with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= {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 → B, BC → D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}</a:t>
            </a:r>
          </a:p>
          <a:p>
            <a:pPr algn="l" rtl="0" lvl="2" marR="0" indent="-234950" marL="1085850">
              <a:lnSpc>
                <a:spcPct val="90000"/>
              </a:lnSpc>
              <a:spcBef>
                <a:spcPts val="630"/>
              </a:spcBef>
              <a:spcAft>
                <a:spcPts val="0"/>
              </a:spcAft>
              <a:buClr>
                <a:srgbClr val="33CC33"/>
              </a:buClr>
              <a:buSzPct val="75000"/>
              <a:buFont typeface="Helvetica Neue"/>
              <a:buChar char="4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Decompose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into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</a:t>
            </a:r>
            <a:r>
              <a:rPr strike="noStrike" u="none" b="0" cap="none" baseline="-2500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1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=</a:t>
            </a:r>
            <a:r>
              <a:rPr strike="noStrike" u="none" b="0" cap="none" baseline="-2500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(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A,B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) and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</a:t>
            </a:r>
            <a:r>
              <a:rPr strike="noStrike" u="none" b="0" cap="none" baseline="-2500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2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=</a:t>
            </a:r>
            <a:r>
              <a:rPr strike="noStrike" u="none" b="0" cap="none" baseline="-2500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(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A,C,D, E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) </a:t>
            </a:r>
          </a:p>
          <a:p>
            <a:pPr algn="l" rtl="0" lvl="2" marR="0" indent="-234950" marL="1085850">
              <a:lnSpc>
                <a:spcPct val="90000"/>
              </a:lnSpc>
              <a:spcBef>
                <a:spcPts val="630"/>
              </a:spcBef>
              <a:spcAft>
                <a:spcPts val="0"/>
              </a:spcAft>
              <a:buClr>
                <a:srgbClr val="33CC33"/>
              </a:buClr>
              <a:buSzPct val="75000"/>
              <a:buFont typeface="Helvetica Neue"/>
              <a:buChar char="4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Neither of the dependencies in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contain only attributes from</a:t>
            </a:r>
            <a:b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(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A,C,D,E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) so we might be mislead into thinking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</a:t>
            </a:r>
            <a:r>
              <a:rPr strike="noStrike" u="none" b="0" cap="none" baseline="-2500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2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satisfies BCNF.  </a:t>
            </a:r>
          </a:p>
          <a:p>
            <a:pPr algn="l" rtl="0" lvl="2" marR="0" indent="-234950" marL="1085850">
              <a:lnSpc>
                <a:spcPct val="90000"/>
              </a:lnSpc>
              <a:spcBef>
                <a:spcPts val="630"/>
              </a:spcBef>
              <a:spcAft>
                <a:spcPts val="0"/>
              </a:spcAft>
              <a:buClr>
                <a:srgbClr val="33CC33"/>
              </a:buClr>
              <a:buSzPct val="75000"/>
              <a:buFont typeface="Helvetica Neue"/>
              <a:buChar char="4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In fact, dependency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AC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→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D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in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</a:t>
            </a:r>
            <a:r>
              <a:rPr strike="noStrike" u="none" b="0" cap="none" baseline="3000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+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shows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</a:t>
            </a:r>
            <a:r>
              <a:rPr strike="noStrike" u="none" b="0" cap="none" baseline="-2500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2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is not in BCNF.</a:t>
            </a:r>
            <a:r>
              <a:rPr strike="noStrike" u="none" b="0" cap="none" baseline="0" sz="16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</a:t>
            </a:r>
          </a:p>
        </p:txBody>
      </p:sp>
    </p:spTree>
  </p:cSld>
  <p:clrMapOvr>
    <a:masterClrMapping/>
  </p:clrMapOvr>
  <p:transition spd="slow">
    <p:cut/>
  </p:transition>
</p:sld>
</file>

<file path=ppt/slides/slide4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accent1"/>
        </a:solidFill>
      </p:bgPr>
    </p:bg>
    <p:spTree>
      <p:nvGrpSpPr>
        <p:cNvPr id="384" name="Shape 384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385" name="Shape 385"/>
          <p:cNvSpPr txBox="1"/>
          <p:nvPr>
            <p:ph type="title"/>
          </p:nvPr>
        </p:nvSpPr>
        <p:spPr>
          <a:xfrm>
            <a:off y="117475" x="768350"/>
            <a:ext cy="609599" cx="80771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b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strike="noStrike" u="none" b="1" cap="none" baseline="0" sz="3200" lang="en-US" i="0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Testing Decomposition for BCNF</a:t>
            </a:r>
          </a:p>
        </p:txBody>
      </p:sp>
      <p:sp>
        <p:nvSpPr>
          <p:cNvPr id="386" name="Shape 386"/>
          <p:cNvSpPr txBox="1"/>
          <p:nvPr>
            <p:ph idx="1" type="body"/>
          </p:nvPr>
        </p:nvSpPr>
        <p:spPr>
          <a:xfrm>
            <a:off y="1163637" x="692150"/>
            <a:ext cy="4568825" cx="7610474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-342900" marL="3429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90000"/>
              <a:buFont typeface="Helvetica Neue"/>
              <a:buChar char="n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To check if a relation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</a:t>
            </a:r>
            <a:r>
              <a:rPr strike="noStrike" u="none" b="0" cap="none" baseline="-2500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in a decomposition of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is in BCNF, </a:t>
            </a:r>
          </a:p>
          <a:p>
            <a:pPr algn="l" rtl="0" lvl="1" marR="0" indent="-285750" marL="74295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folHlink"/>
              </a:buClr>
              <a:buSzPct val="79999"/>
              <a:buFont typeface="Helvetica Neue"/>
              <a:buChar char="l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Either test R</a:t>
            </a:r>
            <a:r>
              <a:rPr strike="noStrike" u="none" b="0" cap="none" baseline="-2500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for BCNF with respect to the </a:t>
            </a:r>
            <a:r>
              <a:rPr strike="noStrike" u="none" b="1" cap="none" baseline="0" sz="1800" lang="en-US" i="0">
                <a:solidFill>
                  <a:srgbClr val="00009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restriction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of F to R</a:t>
            </a:r>
            <a:r>
              <a:rPr strike="noStrike" u="none" b="0" cap="none" baseline="-2500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 (that is, all FDs in F</a:t>
            </a:r>
            <a:r>
              <a:rPr strike="noStrike" u="none" b="0" cap="none" baseline="3000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+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that contain only attributes from R</a:t>
            </a:r>
            <a:r>
              <a:rPr strike="noStrike" u="none" b="0" cap="none" baseline="-2500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)</a:t>
            </a:r>
          </a:p>
          <a:p>
            <a:pPr algn="l" rtl="0" lvl="1" marR="0" indent="-285750" marL="74295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folHlink"/>
              </a:buClr>
              <a:buSzPct val="79999"/>
              <a:buFont typeface="Helvetica Neue"/>
              <a:buChar char="l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or use the original set of dependencies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that hold on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, but with the following test:</a:t>
            </a:r>
          </a:p>
          <a:p>
            <a:pPr algn="l" rtl="0" lvl="3" marR="0" indent="-234950" marL="142875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hlink"/>
              </a:buClr>
              <a:buSzPct val="100000"/>
              <a:buFont typeface="Helvetica Neue"/>
              <a:buChar char="–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for every set of attributes α ⊆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</a:t>
            </a:r>
            <a:r>
              <a:rPr strike="noStrike" u="none" b="0" cap="none" baseline="-2500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, check that α</a:t>
            </a:r>
            <a:r>
              <a:rPr strike="noStrike" u="none" b="0" cap="none" baseline="3000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+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(the attribute closure of α) either includes no attribute of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</a:t>
            </a:r>
            <a:r>
              <a:rPr strike="noStrike" u="none" b="0" cap="none" baseline="-2500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- α, or includes all attributes of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</a:t>
            </a:r>
            <a:r>
              <a:rPr strike="noStrike" u="none" b="0" cap="none" baseline="-2500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.</a:t>
            </a:r>
          </a:p>
          <a:p>
            <a:pPr algn="l" rtl="0" lvl="2" marR="0" indent="-234950" marL="108585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rgbClr val="33CC33"/>
              </a:buClr>
              <a:buSzPct val="75000"/>
              <a:buFont typeface="Helvetica Neue"/>
              <a:buChar char="4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If the condition is violated by some α→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β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 in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, the dependency</a:t>
            </a:r>
            <a:b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     α→ (α</a:t>
            </a:r>
            <a:r>
              <a:rPr strike="noStrike" u="none" b="0" cap="none" baseline="3000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+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- α) ∩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</a:t>
            </a:r>
            <a:r>
              <a:rPr strike="noStrike" u="none" b="0" cap="none" baseline="-2500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can be shown to hold on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</a:t>
            </a:r>
            <a:r>
              <a:rPr strike="noStrike" u="none" b="0" cap="none" baseline="-2500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, and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</a:t>
            </a:r>
            <a:r>
              <a:rPr strike="noStrike" u="none" b="0" cap="none" baseline="-2500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violates BCNF.</a:t>
            </a:r>
          </a:p>
          <a:p>
            <a:pPr algn="l" rtl="0" lvl="2" marR="0" indent="-234950" marL="108585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rgbClr val="33CC33"/>
              </a:buClr>
              <a:buSzPct val="75000"/>
              <a:buFont typeface="Helvetica Neue"/>
              <a:buChar char="4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We use above dependency to decompose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</a:t>
            </a:r>
            <a:r>
              <a:rPr strike="noStrike" u="none" b="0" cap="none" baseline="-2500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</a:t>
            </a:r>
          </a:p>
        </p:txBody>
      </p:sp>
    </p:spTree>
  </p:cSld>
  <p:clrMapOvr>
    <a:masterClrMapping/>
  </p:clrMapOvr>
  <p:transition spd="slow">
    <p:cut/>
  </p:transition>
</p:sld>
</file>

<file path=ppt/slides/slide4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accent1"/>
        </a:solidFill>
      </p:bgPr>
    </p:bg>
    <p:spTree>
      <p:nvGrpSpPr>
        <p:cNvPr id="391" name="Shape 39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392" name="Shape 392"/>
          <p:cNvSpPr txBox="1"/>
          <p:nvPr>
            <p:ph type="title"/>
          </p:nvPr>
        </p:nvSpPr>
        <p:spPr>
          <a:xfrm>
            <a:off y="117475" x="768350"/>
            <a:ext cy="609599" cx="80771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b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strike="noStrike" u="none" b="1" cap="none" baseline="0" sz="3200" lang="en-US" i="0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BCNF Decomposition Algorithm</a:t>
            </a:r>
          </a:p>
        </p:txBody>
      </p:sp>
      <p:sp>
        <p:nvSpPr>
          <p:cNvPr id="393" name="Shape 393"/>
          <p:cNvSpPr txBox="1"/>
          <p:nvPr>
            <p:ph idx="1" type="body"/>
          </p:nvPr>
        </p:nvSpPr>
        <p:spPr>
          <a:xfrm>
            <a:off y="1149350" x="574675"/>
            <a:ext cy="4291011" cx="8307387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-342900" marL="3429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strike="noStrike" u="none" b="0" cap="none" baseline="0" sz="20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result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:= {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};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done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:= false;</a:t>
            </a:r>
            <a:b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compute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 </a:t>
            </a:r>
            <a:r>
              <a:rPr strike="noStrike" u="none" b="0" cap="none" baseline="3000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+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;</a:t>
            </a:r>
            <a:r>
              <a:rPr strike="noStrike" u="none" b="1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while (not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done) </a:t>
            </a:r>
            <a:r>
              <a:rPr strike="noStrike" u="none" b="1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do</a:t>
            </a:r>
            <a:br>
              <a:rPr strike="noStrike" u="none" b="1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strike="noStrike" u="none" b="1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if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(there is a schema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</a:t>
            </a:r>
            <a:r>
              <a:rPr strike="noStrike" u="none" b="0" cap="none" baseline="-2500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in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result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that is not in BCNF)</a:t>
            </a:r>
            <a:b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	</a:t>
            </a:r>
            <a:r>
              <a:rPr strike="noStrike" u="none" b="1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then begin</a:t>
            </a:r>
            <a:br>
              <a:rPr strike="noStrike" u="none" b="1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strike="noStrike" u="none" b="1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		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let α →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β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be a nontrivial functional dependency that </a:t>
            </a:r>
            <a:b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                      holds on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</a:t>
            </a:r>
            <a:r>
              <a:rPr strike="noStrike" u="none" b="0" cap="none" baseline="-2500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such that α →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</a:t>
            </a:r>
            <a:r>
              <a:rPr strike="noStrike" u="none" b="0" cap="none" baseline="-2500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is not in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 </a:t>
            </a:r>
            <a:r>
              <a:rPr strike="noStrike" u="none" b="0" cap="none" baseline="3000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+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, </a:t>
            </a:r>
            <a:b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			   and α ∩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β  =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∅;</a:t>
            </a:r>
            <a:b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		  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result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:= (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result – R</a:t>
            </a:r>
            <a:r>
              <a:rPr strike="noStrike" u="none" b="0" cap="none" baseline="-2500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)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∪ (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</a:t>
            </a:r>
            <a:r>
              <a:rPr strike="noStrike" u="none" b="0" cap="none" baseline="-2500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– β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) ∪ (α,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β );</a:t>
            </a:r>
            <a:b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    	</a:t>
            </a:r>
            <a:r>
              <a:rPr strike="noStrike" u="none" b="1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end</a:t>
            </a:r>
            <a:br>
              <a:rPr strike="noStrike" u="none" b="1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strike="noStrike" u="none" b="1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	else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done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:= </a:t>
            </a:r>
            <a:r>
              <a:rPr strike="noStrike" u="none" b="1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true; </a:t>
            </a:r>
          </a:p>
          <a:p>
            <a:pPr algn="l" rtl="0" lvl="0" marR="0" indent="-342900" marL="34290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dk2"/>
              </a:buClr>
              <a:buFont typeface="Helvetica Neue"/>
              <a:buNone/>
            </a:pPr>
            <a:r>
              <a:t/>
            </a:r>
            <a:endParaRPr strike="noStrike" u="none" b="1" cap="none" baseline="0" sz="1800" i="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algn="l" rtl="0" lvl="0" marR="0" indent="-342900" marL="34290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    Note:  each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</a:t>
            </a:r>
            <a:r>
              <a:rPr strike="noStrike" u="none" b="0" cap="none" baseline="-2500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is in BCNF, and decomposition is lossless-join</a:t>
            </a:r>
            <a:r>
              <a:rPr strike="noStrike" u="none" b="0" cap="none" baseline="0" sz="20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.</a:t>
            </a:r>
          </a:p>
        </p:txBody>
      </p:sp>
    </p:spTree>
  </p:cSld>
  <p:clrMapOvr>
    <a:masterClrMapping/>
  </p:clrMapOvr>
  <p:transition spd="slow">
    <p:cut/>
  </p:transition>
</p:sld>
</file>

<file path=ppt/slides/slide4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accent1"/>
        </a:solidFill>
      </p:bgPr>
    </p:bg>
    <p:spTree>
      <p:nvGrpSpPr>
        <p:cNvPr id="398" name="Shape 39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399" name="Shape 399"/>
          <p:cNvSpPr txBox="1"/>
          <p:nvPr>
            <p:ph type="title"/>
          </p:nvPr>
        </p:nvSpPr>
        <p:spPr>
          <a:xfrm>
            <a:off y="117475" x="768350"/>
            <a:ext cy="609599" cx="80771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b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strike="noStrike" u="none" b="1" cap="none" baseline="0" sz="3200" lang="en-US" i="0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Example of BCNF Decomposition</a:t>
            </a:r>
          </a:p>
        </p:txBody>
      </p:sp>
      <p:sp>
        <p:nvSpPr>
          <p:cNvPr id="400" name="Shape 400"/>
          <p:cNvSpPr txBox="1"/>
          <p:nvPr>
            <p:ph idx="1" type="body"/>
          </p:nvPr>
        </p:nvSpPr>
        <p:spPr>
          <a:xfrm>
            <a:off y="1093787" x="814387"/>
            <a:ext cy="4252912" cx="6338886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-342900" marL="3429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90000"/>
              <a:buFont typeface="Helvetica Neue"/>
              <a:buChar char="n"/>
            </a:pP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 =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(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A, B, C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)</a:t>
            </a:r>
            <a:b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 =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{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→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</a:t>
            </a:r>
            <a:b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 B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→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C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}</a:t>
            </a:r>
            <a:b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Key = {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}</a:t>
            </a:r>
          </a:p>
          <a:p>
            <a:pPr algn="l" rtl="0" lvl="0" marR="0" indent="-342900" marL="34290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dk2"/>
              </a:buClr>
              <a:buSzPct val="90000"/>
              <a:buFont typeface="Helvetica Neue"/>
              <a:buChar char="n"/>
            </a:pP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is not in BCNF (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→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C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but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B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is not  superkey)</a:t>
            </a:r>
          </a:p>
          <a:p>
            <a:pPr algn="l" rtl="0" lvl="0" marR="0" indent="-342900" marL="34290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dk2"/>
              </a:buClr>
              <a:buSzPct val="90000"/>
              <a:buFont typeface="Helvetica Neue"/>
              <a:buChar char="n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Decomposition</a:t>
            </a:r>
          </a:p>
          <a:p>
            <a:pPr algn="l" rtl="0" lvl="1" marR="0" indent="-285750" marL="74295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folHlink"/>
              </a:buClr>
              <a:buSzPct val="79999"/>
              <a:buFont typeface="Helvetica Neue"/>
              <a:buChar char="l"/>
            </a:pP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</a:t>
            </a:r>
            <a:r>
              <a:rPr strike="noStrike" u="none" b="0" cap="none" baseline="-2500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1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= (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B, C)</a:t>
            </a:r>
          </a:p>
          <a:p>
            <a:pPr algn="l" rtl="0" lvl="1" marR="0" indent="-285750" marL="74295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folHlink"/>
              </a:buClr>
              <a:buSzPct val="79999"/>
              <a:buFont typeface="Helvetica Neue"/>
              <a:buChar char="l"/>
            </a:pP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</a:t>
            </a:r>
            <a:r>
              <a:rPr strike="noStrike" u="none" b="0" cap="none" baseline="-2500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2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=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(A,B)</a:t>
            </a:r>
          </a:p>
          <a:p>
            <a:pPr algn="l" rtl="0" lvl="0" marR="0" indent="-240030" marL="34290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dk2"/>
              </a:buClr>
              <a:buFont typeface="Helvetica Neue"/>
              <a:buNone/>
            </a:pPr>
            <a:r>
              <a:t/>
            </a:r>
            <a:endParaRPr strike="noStrike" u="none" b="0" cap="none" baseline="0" sz="1800" i="1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  <p:transition spd="slow">
    <p:cut/>
  </p:transition>
</p:sld>
</file>

<file path=ppt/slides/slide4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accent1"/>
        </a:solidFill>
      </p:bgPr>
    </p:bg>
    <p:spTree>
      <p:nvGrpSpPr>
        <p:cNvPr id="405" name="Shape 405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406" name="Shape 406"/>
          <p:cNvSpPr txBox="1"/>
          <p:nvPr>
            <p:ph type="title"/>
          </p:nvPr>
        </p:nvSpPr>
        <p:spPr>
          <a:xfrm>
            <a:off y="117475" x="768350"/>
            <a:ext cy="609599" cx="80771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b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strike="noStrike" u="none" b="1" cap="none" baseline="0" sz="3200" lang="en-US" i="0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Example of BCNF Decomposition</a:t>
            </a:r>
          </a:p>
        </p:txBody>
      </p:sp>
      <p:sp>
        <p:nvSpPr>
          <p:cNvPr id="407" name="Shape 407"/>
          <p:cNvSpPr txBox="1"/>
          <p:nvPr>
            <p:ph idx="1" type="body"/>
          </p:nvPr>
        </p:nvSpPr>
        <p:spPr>
          <a:xfrm>
            <a:off y="1093787" x="814387"/>
            <a:ext cy="5270499" cx="7869237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-342900" marL="34290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90000"/>
              <a:buFont typeface="Helvetica Neue"/>
              <a:buChar char="n"/>
            </a:pP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class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(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course_id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,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title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,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dept_name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,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credits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,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sec_id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,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semester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,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year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,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building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,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room_number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,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capacity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,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time_slot_id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)</a:t>
            </a:r>
          </a:p>
          <a:p>
            <a:pPr algn="l" rtl="0" lvl="0" marR="0" indent="-342900" marL="342900">
              <a:lnSpc>
                <a:spcPct val="90000"/>
              </a:lnSpc>
              <a:spcBef>
                <a:spcPts val="630"/>
              </a:spcBef>
              <a:spcAft>
                <a:spcPts val="0"/>
              </a:spcAft>
              <a:buClr>
                <a:schemeClr val="dk2"/>
              </a:buClr>
              <a:buSzPct val="90000"/>
              <a:buFont typeface="Helvetica Neue"/>
              <a:buChar char="n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Functional dependencies:</a:t>
            </a:r>
          </a:p>
          <a:p>
            <a:pPr algn="l" rtl="0" lvl="1" marR="0" indent="-285750" marL="742950">
              <a:lnSpc>
                <a:spcPct val="90000"/>
              </a:lnSpc>
              <a:spcBef>
                <a:spcPts val="630"/>
              </a:spcBef>
              <a:spcAft>
                <a:spcPts val="0"/>
              </a:spcAft>
              <a:buClr>
                <a:schemeClr val="folHlink"/>
              </a:buClr>
              <a:buSzPct val="79999"/>
              <a:buFont typeface="Helvetica Neue"/>
              <a:buChar char="l"/>
            </a:pP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course_id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→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title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,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dept_name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,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credits</a:t>
            </a:r>
          </a:p>
          <a:p>
            <a:pPr algn="l" rtl="0" lvl="1" marR="0" indent="-285750" marL="742950">
              <a:lnSpc>
                <a:spcPct val="90000"/>
              </a:lnSpc>
              <a:spcBef>
                <a:spcPts val="630"/>
              </a:spcBef>
              <a:spcAft>
                <a:spcPts val="0"/>
              </a:spcAft>
              <a:buClr>
                <a:schemeClr val="folHlink"/>
              </a:buClr>
              <a:buSzPct val="79999"/>
              <a:buFont typeface="Helvetica Neue"/>
              <a:buChar char="l"/>
            </a:pP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building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,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room_number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→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capacity</a:t>
            </a:r>
          </a:p>
          <a:p>
            <a:pPr algn="l" rtl="0" lvl="1" marR="0" indent="-285750" marL="742950">
              <a:lnSpc>
                <a:spcPct val="90000"/>
              </a:lnSpc>
              <a:spcBef>
                <a:spcPts val="630"/>
              </a:spcBef>
              <a:spcAft>
                <a:spcPts val="0"/>
              </a:spcAft>
              <a:buClr>
                <a:schemeClr val="folHlink"/>
              </a:buClr>
              <a:buSzPct val="79999"/>
              <a:buFont typeface="Helvetica Neue"/>
              <a:buChar char="l"/>
            </a:pP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course_id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,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sec_id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,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semester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,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year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→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building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,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room_number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,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time_slot_id</a:t>
            </a:r>
          </a:p>
          <a:p>
            <a:pPr algn="l" rtl="0" lvl="0" marR="0" indent="-342900" marL="342900">
              <a:lnSpc>
                <a:spcPct val="90000"/>
              </a:lnSpc>
              <a:spcBef>
                <a:spcPts val="630"/>
              </a:spcBef>
              <a:spcAft>
                <a:spcPts val="0"/>
              </a:spcAft>
              <a:buClr>
                <a:schemeClr val="dk2"/>
              </a:buClr>
              <a:buSzPct val="90000"/>
              <a:buFont typeface="Helvetica Neue"/>
              <a:buChar char="n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 candidate key {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course_id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,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sec_id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,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semester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,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year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}.</a:t>
            </a:r>
          </a:p>
          <a:p>
            <a:pPr algn="l" rtl="0" lvl="0" marR="0" indent="-342900" marL="342900">
              <a:lnSpc>
                <a:spcPct val="90000"/>
              </a:lnSpc>
              <a:spcBef>
                <a:spcPts val="630"/>
              </a:spcBef>
              <a:spcAft>
                <a:spcPts val="0"/>
              </a:spcAft>
              <a:buClr>
                <a:schemeClr val="dk2"/>
              </a:buClr>
              <a:buSzPct val="90000"/>
              <a:buFont typeface="Helvetica Neue"/>
              <a:buChar char="n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BCNF Decomposition:</a:t>
            </a:r>
          </a:p>
          <a:p>
            <a:pPr algn="l" rtl="0" lvl="1" marR="0" indent="-285750" marL="742950">
              <a:lnSpc>
                <a:spcPct val="90000"/>
              </a:lnSpc>
              <a:spcBef>
                <a:spcPts val="630"/>
              </a:spcBef>
              <a:spcAft>
                <a:spcPts val="0"/>
              </a:spcAft>
              <a:buClr>
                <a:schemeClr val="folHlink"/>
              </a:buClr>
              <a:buSzPct val="79999"/>
              <a:buFont typeface="Helvetica Neue"/>
              <a:buChar char="l"/>
            </a:pP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course_id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→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title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,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dept_name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,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credits 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holds</a:t>
            </a:r>
          </a:p>
          <a:p>
            <a:pPr algn="l" rtl="0" lvl="2" marR="0" indent="-234950" marL="1085850">
              <a:lnSpc>
                <a:spcPct val="90000"/>
              </a:lnSpc>
              <a:spcBef>
                <a:spcPts val="630"/>
              </a:spcBef>
              <a:spcAft>
                <a:spcPts val="0"/>
              </a:spcAft>
              <a:buClr>
                <a:srgbClr val="33CC33"/>
              </a:buClr>
              <a:buSzPct val="75000"/>
              <a:buFont typeface="Helvetica Neue"/>
              <a:buChar char="4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but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course_id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is not a superkey.</a:t>
            </a:r>
          </a:p>
          <a:p>
            <a:pPr algn="l" rtl="0" lvl="1" marR="0" indent="-285750" marL="742950">
              <a:lnSpc>
                <a:spcPct val="90000"/>
              </a:lnSpc>
              <a:spcBef>
                <a:spcPts val="630"/>
              </a:spcBef>
              <a:spcAft>
                <a:spcPts val="0"/>
              </a:spcAft>
              <a:buClr>
                <a:schemeClr val="folHlink"/>
              </a:buClr>
              <a:buSzPct val="79999"/>
              <a:buFont typeface="Helvetica Neue"/>
              <a:buChar char="l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We replace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class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by:</a:t>
            </a:r>
          </a:p>
          <a:p>
            <a:pPr algn="l" rtl="0" lvl="2" marR="0" indent="-234950" marL="1085850">
              <a:lnSpc>
                <a:spcPct val="90000"/>
              </a:lnSpc>
              <a:spcBef>
                <a:spcPts val="630"/>
              </a:spcBef>
              <a:spcAft>
                <a:spcPts val="0"/>
              </a:spcAft>
              <a:buClr>
                <a:srgbClr val="33CC33"/>
              </a:buClr>
              <a:buSzPct val="75000"/>
              <a:buFont typeface="Helvetica Neue"/>
              <a:buChar char="4"/>
            </a:pP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course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(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course_id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,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title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,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dept_name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,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credits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)</a:t>
            </a:r>
          </a:p>
          <a:p>
            <a:pPr algn="l" rtl="0" lvl="2" marR="0" indent="-234950" marL="1085850">
              <a:lnSpc>
                <a:spcPct val="90000"/>
              </a:lnSpc>
              <a:spcBef>
                <a:spcPts val="630"/>
              </a:spcBef>
              <a:spcAft>
                <a:spcPts val="0"/>
              </a:spcAft>
              <a:buClr>
                <a:srgbClr val="33CC33"/>
              </a:buClr>
              <a:buSzPct val="75000"/>
              <a:buFont typeface="Helvetica Neue"/>
              <a:buChar char="4"/>
            </a:pP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class-1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(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course_id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,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sec_id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,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semester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,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year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,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building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,           </a:t>
            </a:r>
            <a:b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           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room_number, capacity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,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time_slot_id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)</a:t>
            </a:r>
          </a:p>
        </p:txBody>
      </p:sp>
    </p:spTree>
  </p:cSld>
  <p:clrMapOvr>
    <a:masterClrMapping/>
  </p:clrMapOvr>
  <p:transition spd="slow">
    <p:cut/>
  </p:transition>
</p:sld>
</file>

<file path=ppt/slides/slide4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accent1"/>
        </a:solidFill>
      </p:bgPr>
    </p:bg>
    <p:spTree>
      <p:nvGrpSpPr>
        <p:cNvPr id="412" name="Shape 41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413" name="Shape 413"/>
          <p:cNvSpPr txBox="1"/>
          <p:nvPr>
            <p:ph type="title"/>
          </p:nvPr>
        </p:nvSpPr>
        <p:spPr>
          <a:xfrm>
            <a:off y="117475" x="768350"/>
            <a:ext cy="609599" cx="80771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b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strike="noStrike" u="none" b="1" cap="none" baseline="0" sz="3200" lang="en-US" i="0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BCNF Decomposition (Cont.)</a:t>
            </a:r>
          </a:p>
        </p:txBody>
      </p:sp>
      <p:sp>
        <p:nvSpPr>
          <p:cNvPr id="414" name="Shape 414"/>
          <p:cNvSpPr txBox="1"/>
          <p:nvPr>
            <p:ph idx="1" type="body"/>
          </p:nvPr>
        </p:nvSpPr>
        <p:spPr>
          <a:xfrm>
            <a:off y="1093787" x="814387"/>
            <a:ext cy="4903786" cx="7661275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-342900" marL="3429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90000"/>
              <a:buFont typeface="Helvetica Neue"/>
              <a:buChar char="n"/>
            </a:pP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course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is in BCNF</a:t>
            </a:r>
          </a:p>
          <a:p>
            <a:pPr algn="l" rtl="0" lvl="1" marR="0" indent="-285750" marL="74295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folHlink"/>
              </a:buClr>
              <a:buSzPct val="79999"/>
              <a:buFont typeface="Helvetica Neue"/>
              <a:buChar char="l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How do we know this?</a:t>
            </a:r>
          </a:p>
          <a:p>
            <a:pPr algn="l" rtl="0" lvl="0" marR="0" indent="-342900" marL="34290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dk2"/>
              </a:buClr>
              <a:buSzPct val="90000"/>
              <a:buFont typeface="Helvetica Neue"/>
              <a:buChar char="n"/>
            </a:pP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building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,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room_number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→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capacity 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holds on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class-1</a:t>
            </a:r>
          </a:p>
          <a:p>
            <a:pPr algn="l" rtl="0" lvl="1" marR="0" indent="-285750" marL="74295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folHlink"/>
              </a:buClr>
              <a:buSzPct val="79999"/>
              <a:buFont typeface="Helvetica Neue"/>
              <a:buChar char="l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but {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building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,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room_number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} is not a superkey for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class-1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.</a:t>
            </a:r>
          </a:p>
          <a:p>
            <a:pPr algn="l" rtl="0" lvl="1" marR="0" indent="-285750" marL="74295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folHlink"/>
              </a:buClr>
              <a:buSzPct val="79999"/>
              <a:buFont typeface="Helvetica Neue"/>
              <a:buChar char="l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We replace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class-1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by:</a:t>
            </a:r>
          </a:p>
          <a:p>
            <a:pPr algn="l" rtl="0" lvl="2" marR="0" indent="-234950" marL="108585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rgbClr val="33CC33"/>
              </a:buClr>
              <a:buSzPct val="75000"/>
              <a:buFont typeface="Helvetica Neue"/>
              <a:buChar char="4"/>
            </a:pP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classroom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(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building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,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room_number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,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capacity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)</a:t>
            </a:r>
          </a:p>
          <a:p>
            <a:pPr algn="l" rtl="0" lvl="2" marR="0" indent="-234950" marL="108585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rgbClr val="33CC33"/>
              </a:buClr>
              <a:buSzPct val="75000"/>
              <a:buFont typeface="Helvetica Neue"/>
              <a:buChar char="4"/>
            </a:pP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section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(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course_id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,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sec_id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,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semester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,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year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,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building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,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room_number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,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time_slot_id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)</a:t>
            </a:r>
          </a:p>
          <a:p>
            <a:pPr algn="l" rtl="0" lvl="0" marR="0" indent="-342900" marL="34290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dk2"/>
              </a:buClr>
              <a:buSzPct val="90000"/>
              <a:buFont typeface="Helvetica Neue"/>
              <a:buChar char="n"/>
            </a:pP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classroom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and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section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are in BCNF.</a:t>
            </a:r>
          </a:p>
          <a:p>
            <a:pPr algn="l" rtl="0" lvl="0" marR="0" indent="-240030" marL="34290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dk2"/>
              </a:buClr>
              <a:buFont typeface="Helvetica Neue"/>
              <a:buNone/>
            </a:pPr>
            <a:r>
              <a:t/>
            </a:r>
            <a:endParaRPr strike="noStrike" u="none" b="0" cap="none" baseline="0" sz="1800" i="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  <p:transition spd="slow">
    <p:cut/>
  </p:transition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accent1"/>
        </a:solidFill>
      </p:bgPr>
    </p:bg>
    <p:spTree>
      <p:nvGrpSpPr>
        <p:cNvPr id="56" name="Shape 56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57" name="Shape 57"/>
          <p:cNvSpPr txBox="1"/>
          <p:nvPr>
            <p:ph type="title"/>
          </p:nvPr>
        </p:nvSpPr>
        <p:spPr>
          <a:xfrm>
            <a:off y="117475" x="768350"/>
            <a:ext cy="609599" cx="80771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b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strike="noStrike" u="none" b="1" cap="none" baseline="0" sz="3200" lang="en-US" i="0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What About Smaller Schemas?</a:t>
            </a:r>
          </a:p>
        </p:txBody>
      </p:sp>
      <p:sp>
        <p:nvSpPr>
          <p:cNvPr id="58" name="Shape 58"/>
          <p:cNvSpPr txBox="1"/>
          <p:nvPr>
            <p:ph idx="1" type="body"/>
          </p:nvPr>
        </p:nvSpPr>
        <p:spPr>
          <a:xfrm>
            <a:off y="1093787" x="814387"/>
            <a:ext cy="5178425" cx="789305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-342900" marL="3429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90000"/>
              <a:buFont typeface="Helvetica Neue"/>
              <a:buChar char="n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Suppose we had started with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inst_dept. 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How would we know to split up (</a:t>
            </a:r>
            <a:r>
              <a:rPr strike="noStrike" u="none" b="1" cap="none" baseline="0" sz="1800" lang="en-US" i="0">
                <a:solidFill>
                  <a:srgbClr val="00009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decompose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) it into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instructor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and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department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?</a:t>
            </a:r>
          </a:p>
          <a:p>
            <a:pPr algn="l" rtl="0" lvl="0" marR="0" indent="-342900" marL="34290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dk2"/>
              </a:buClr>
              <a:buSzPct val="90000"/>
              <a:buFont typeface="Helvetica Neue"/>
              <a:buChar char="n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Write a rule “if there were a schema (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dept_name, building, budget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), then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dept_name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would be a candidate key”</a:t>
            </a:r>
          </a:p>
          <a:p>
            <a:pPr algn="l" rtl="0" lvl="0" marR="0" indent="-342900" marL="34290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dk2"/>
              </a:buClr>
              <a:buSzPct val="90000"/>
              <a:buFont typeface="Helvetica Neue"/>
              <a:buChar char="n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Denote as a </a:t>
            </a:r>
            <a:r>
              <a:rPr strike="noStrike" u="none" b="1" cap="none" baseline="0" sz="1800" lang="en-US" i="0">
                <a:solidFill>
                  <a:srgbClr val="00009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functional dependency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: </a:t>
            </a:r>
          </a:p>
          <a:p>
            <a:pPr algn="l" rtl="0" lvl="0" marR="0" indent="-342900" marL="34290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	dept_name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→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building, budget</a:t>
            </a:r>
          </a:p>
          <a:p>
            <a:pPr algn="l" rtl="0" lvl="0" marR="0" indent="-342900" marL="34290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dk2"/>
              </a:buClr>
              <a:buSzPct val="90000"/>
              <a:buFont typeface="Helvetica Neue"/>
              <a:buChar char="n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In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inst_dept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, because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dept_name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is not a candidate key, the building and budget of a department may have to be repeated.  </a:t>
            </a:r>
          </a:p>
          <a:p>
            <a:pPr algn="l" rtl="0" lvl="1" marR="0" indent="-285750" marL="74295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folHlink"/>
              </a:buClr>
              <a:buSzPct val="79999"/>
              <a:buFont typeface="Helvetica Neue"/>
              <a:buChar char="l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This indicates the need to decompose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inst_dept</a:t>
            </a:r>
          </a:p>
          <a:p>
            <a:pPr algn="l" rtl="0" lvl="0" marR="0" indent="-342900" marL="34290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dk2"/>
              </a:buClr>
              <a:buSzPct val="90000"/>
              <a:buFont typeface="Helvetica Neue"/>
              <a:buChar char="n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Not all decompositions are good.  Suppose we decompose</a:t>
            </a:r>
            <a:b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employee(ID, name, street, city, salary)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into</a:t>
            </a:r>
          </a:p>
          <a:p>
            <a:pPr algn="l" rtl="0" lvl="0" marR="0" indent="-342900" marL="34290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employee1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(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ID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,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name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)</a:t>
            </a:r>
          </a:p>
          <a:p>
            <a:pPr algn="l" rtl="0" lvl="0" marR="0" indent="-342900" marL="34290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employee2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(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name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,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street, city, salary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)</a:t>
            </a:r>
          </a:p>
          <a:p>
            <a:pPr algn="l" rtl="0" lvl="0" marR="0" indent="-342900" marL="34290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dk2"/>
              </a:buClr>
              <a:buSzPct val="90000"/>
              <a:buFont typeface="Helvetica Neue"/>
              <a:buChar char="n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 next slide shows how we lose information -- we cannot reconstruct the original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employee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relation -- and so, this is a </a:t>
            </a:r>
            <a:r>
              <a:rPr strike="noStrike" u="none" b="1" cap="none" baseline="0" sz="1800" lang="en-US" i="0">
                <a:solidFill>
                  <a:srgbClr val="00009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lossy decomposition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.</a:t>
            </a:r>
          </a:p>
          <a:p>
            <a:pPr algn="l" rtl="0" lvl="1" marR="0" indent="-285750" marL="74295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folHlink"/>
              </a:buClr>
              <a:buFont typeface="Helvetica Neue"/>
              <a:buNone/>
            </a:pPr>
            <a:r>
              <a:t/>
            </a:r>
            <a:endParaRPr strike="noStrike" u="none" b="0" cap="none" baseline="0" sz="1800" i="1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algn="l" rtl="0" lvl="0" marR="0" indent="-240030" marL="34290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dk2"/>
              </a:buClr>
              <a:buFont typeface="Helvetica Neue"/>
              <a:buNone/>
            </a:pPr>
            <a:r>
              <a:t/>
            </a:r>
            <a:endParaRPr strike="noStrike" u="none" b="0" cap="none" baseline="0" sz="1800" i="1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  <p:transition spd="slow">
    <p:cut/>
  </p:transition>
</p:sld>
</file>

<file path=ppt/slides/slide5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accent1"/>
        </a:solidFill>
      </p:bgPr>
    </p:bg>
    <p:spTree>
      <p:nvGrpSpPr>
        <p:cNvPr id="419" name="Shape 419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420" name="Shape 420"/>
          <p:cNvSpPr txBox="1"/>
          <p:nvPr>
            <p:ph type="title"/>
          </p:nvPr>
        </p:nvSpPr>
        <p:spPr>
          <a:xfrm>
            <a:off y="66675" x="952500"/>
            <a:ext cy="623887" cx="7831136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b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strike="noStrike" u="none" b="1" cap="none" baseline="0" sz="3200" lang="en-US" i="0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BCNF and Dependency Preservation</a:t>
            </a:r>
          </a:p>
        </p:txBody>
      </p:sp>
      <p:sp>
        <p:nvSpPr>
          <p:cNvPr id="421" name="Shape 421"/>
          <p:cNvSpPr txBox="1"/>
          <p:nvPr/>
        </p:nvSpPr>
        <p:spPr>
          <a:xfrm>
            <a:off y="2035175" x="942975"/>
            <a:ext cy="4114800" cx="672464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-342900" marL="3429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90000"/>
              <a:buFont typeface="Helvetica Neue"/>
              <a:buChar char="n"/>
            </a:pP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 =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(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J, K, L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)</a:t>
            </a:r>
            <a:b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 =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{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JK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→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L</a:t>
            </a:r>
            <a:b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  L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→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K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}</a:t>
            </a:r>
            <a:b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Two candidate keys =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JK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and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JL</a:t>
            </a:r>
          </a:p>
          <a:p>
            <a:pPr algn="l" rtl="0" lvl="0" marR="0" indent="-342900" marL="34290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dk2"/>
              </a:buClr>
              <a:buSzPct val="90000"/>
              <a:buFont typeface="Helvetica Neue"/>
              <a:buChar char="n"/>
            </a:pP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is not in BCNF</a:t>
            </a:r>
          </a:p>
          <a:p>
            <a:pPr algn="l" rtl="0" lvl="0" marR="0" indent="-342900" marL="34290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dk2"/>
              </a:buClr>
              <a:buSzPct val="90000"/>
              <a:buFont typeface="Helvetica Neue"/>
              <a:buChar char="n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Any decomposition of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will fail to preserve</a:t>
            </a:r>
          </a:p>
          <a:p>
            <a:pPr algn="l" rtl="0" lvl="0" marR="0" indent="-342900" marL="34290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		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JK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→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L</a:t>
            </a:r>
          </a:p>
          <a:p>
            <a:pPr algn="l" rtl="0" lvl="0" marR="0" indent="-342900" marL="34290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     This implies that testing for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JK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→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L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requires a join</a:t>
            </a:r>
          </a:p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trike="noStrike" u="none" b="0" cap="none" baseline="0" sz="1800" i="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422" name="Shape 422"/>
          <p:cNvSpPr txBox="1"/>
          <p:nvPr/>
        </p:nvSpPr>
        <p:spPr>
          <a:xfrm>
            <a:off y="1163637" x="927100"/>
            <a:ext cy="641350" cx="636904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ctr" anchorCtr="0">
            <a:no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It is not always possible to get a BCNF decomposition that is </a:t>
            </a:r>
          </a:p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dependency preserving</a:t>
            </a:r>
          </a:p>
        </p:txBody>
      </p:sp>
    </p:spTree>
  </p:cSld>
  <p:clrMapOvr>
    <a:masterClrMapping/>
  </p:clrMapOvr>
  <p:transition spd="slow">
    <p:cut/>
  </p:transition>
</p:sld>
</file>

<file path=ppt/slides/slide5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accent1"/>
        </a:solidFill>
      </p:bgPr>
    </p:bg>
    <p:spTree>
      <p:nvGrpSpPr>
        <p:cNvPr id="427" name="Shape 42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428" name="Shape 428"/>
          <p:cNvSpPr txBox="1"/>
          <p:nvPr>
            <p:ph type="title"/>
          </p:nvPr>
        </p:nvSpPr>
        <p:spPr>
          <a:xfrm>
            <a:off y="117475" x="768350"/>
            <a:ext cy="609599" cx="80771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b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strike="noStrike" u="none" b="1" cap="none" baseline="0" sz="3200" lang="en-US" i="0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Third Normal Form: Motivation</a:t>
            </a:r>
          </a:p>
        </p:txBody>
      </p:sp>
      <p:sp>
        <p:nvSpPr>
          <p:cNvPr id="429" name="Shape 429"/>
          <p:cNvSpPr txBox="1"/>
          <p:nvPr>
            <p:ph idx="1" type="body"/>
          </p:nvPr>
        </p:nvSpPr>
        <p:spPr>
          <a:xfrm>
            <a:off y="1093787" x="814387"/>
            <a:ext cy="4514850" cx="7100887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-342900" marL="3429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90000"/>
              <a:buFont typeface="Helvetica Neue"/>
              <a:buChar char="n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There are some situations where </a:t>
            </a:r>
          </a:p>
          <a:p>
            <a:pPr algn="l" rtl="0" lvl="1" marR="0" indent="-285750" marL="74295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folHlink"/>
              </a:buClr>
              <a:buSzPct val="79999"/>
              <a:buFont typeface="Helvetica Neue"/>
              <a:buChar char="l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BCNF is not dependency preserving, and </a:t>
            </a:r>
          </a:p>
          <a:p>
            <a:pPr algn="l" rtl="0" lvl="1" marR="0" indent="-285750" marL="74295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folHlink"/>
              </a:buClr>
              <a:buSzPct val="79999"/>
              <a:buFont typeface="Helvetica Neue"/>
              <a:buChar char="l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efficient checking for FD violation on updates is important</a:t>
            </a:r>
          </a:p>
          <a:p>
            <a:pPr algn="l" rtl="0" lvl="0" marR="0" indent="-342900" marL="34290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dk2"/>
              </a:buClr>
              <a:buSzPct val="90000"/>
              <a:buFont typeface="Helvetica Neue"/>
              <a:buChar char="n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Solution: define a weaker normal form, called Third                    Normal Form (3NF)</a:t>
            </a:r>
          </a:p>
          <a:p>
            <a:pPr algn="l" rtl="0" lvl="1" marR="0" indent="-285750" marL="74295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folHlink"/>
              </a:buClr>
              <a:buSzPct val="79999"/>
              <a:buFont typeface="Helvetica Neue"/>
              <a:buChar char="l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Allows some redundancy (with resultant problems; we will see examples later)</a:t>
            </a:r>
          </a:p>
          <a:p>
            <a:pPr algn="l" rtl="0" lvl="1" marR="0" indent="-285750" marL="74295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folHlink"/>
              </a:buClr>
              <a:buSzPct val="79999"/>
              <a:buFont typeface="Helvetica Neue"/>
              <a:buChar char="l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But functional dependencies can be checked on individual relations without computing a join.</a:t>
            </a:r>
          </a:p>
          <a:p>
            <a:pPr algn="l" rtl="0" lvl="1" marR="0" indent="-285750" marL="74295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folHlink"/>
              </a:buClr>
              <a:buSzPct val="79999"/>
              <a:buFont typeface="Helvetica Neue"/>
              <a:buChar char="l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There is always a lossless-join, dependency-preserving decomposition into 3NF.</a:t>
            </a:r>
          </a:p>
        </p:txBody>
      </p:sp>
    </p:spTree>
  </p:cSld>
  <p:clrMapOvr>
    <a:masterClrMapping/>
  </p:clrMapOvr>
  <p:transition spd="slow">
    <p:cut/>
  </p:transition>
</p:sld>
</file>

<file path=ppt/slides/slide5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accent1"/>
        </a:solidFill>
      </p:bgPr>
    </p:bg>
    <p:spTree>
      <p:nvGrpSpPr>
        <p:cNvPr id="434" name="Shape 434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435" name="Shape 435"/>
          <p:cNvSpPr txBox="1"/>
          <p:nvPr>
            <p:ph type="title"/>
          </p:nvPr>
        </p:nvSpPr>
        <p:spPr>
          <a:xfrm>
            <a:off y="117475" x="768350"/>
            <a:ext cy="609599" cx="80771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b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strike="noStrike" u="none" b="1" cap="none" baseline="0" sz="3200" lang="en-US" i="0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3NF Example</a:t>
            </a:r>
          </a:p>
        </p:txBody>
      </p:sp>
      <p:sp>
        <p:nvSpPr>
          <p:cNvPr id="436" name="Shape 436"/>
          <p:cNvSpPr txBox="1"/>
          <p:nvPr>
            <p:ph idx="1" type="body"/>
          </p:nvPr>
        </p:nvSpPr>
        <p:spPr>
          <a:xfrm>
            <a:off y="1093787" x="814387"/>
            <a:ext cy="4846636" cx="7564436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-342900" marL="3429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90000"/>
              <a:buFont typeface="Helvetica Neue"/>
              <a:buChar char="n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Relation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dept_advisor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:</a:t>
            </a:r>
          </a:p>
          <a:p>
            <a:pPr algn="l" rtl="0" lvl="1" marR="0" indent="-285750" marL="74295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folHlink"/>
              </a:buClr>
              <a:buSzPct val="79999"/>
              <a:buFont typeface="Helvetica Neue"/>
              <a:buChar char="l"/>
            </a:pP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dept_advisor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(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s_ID, i_ID, dept_name)</a:t>
            </a:r>
            <a:b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 =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{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s_ID, dept_name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→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i_ID,  i_ID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→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dept_name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}</a:t>
            </a:r>
          </a:p>
          <a:p>
            <a:pPr algn="l" rtl="0" lvl="1" marR="0" indent="-285750" marL="74295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folHlink"/>
              </a:buClr>
              <a:buSzPct val="79999"/>
              <a:buFont typeface="Helvetica Neue"/>
              <a:buChar char="l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Two candidate keys: 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s_ID, dept_name,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and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i_ID, s_ID</a:t>
            </a:r>
          </a:p>
          <a:p>
            <a:pPr algn="l" rtl="0" lvl="1" marR="0" indent="-285750" marL="74295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folHlink"/>
              </a:buClr>
              <a:buSzPct val="79999"/>
              <a:buFont typeface="Helvetica Neue"/>
              <a:buChar char="l"/>
            </a:pP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is in 3NF</a:t>
            </a:r>
          </a:p>
          <a:p>
            <a:pPr algn="l" rtl="0" lvl="2" marR="0" indent="-234950" marL="108585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rgbClr val="33CC33"/>
              </a:buClr>
              <a:buSzPct val="75000"/>
              <a:buFont typeface="Helvetica Neue"/>
              <a:buChar char="4"/>
            </a:pP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s_ID, dept_name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→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i_ID   s_ID</a:t>
            </a:r>
          </a:p>
          <a:p>
            <a:pPr algn="l" rtl="0" lvl="3" marR="0" indent="-234950" marL="142875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hlink"/>
              </a:buClr>
              <a:buSzPct val="100000"/>
              <a:buFont typeface="Helvetica Neue"/>
              <a:buChar char="–"/>
            </a:pP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dept_name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is a superkey</a:t>
            </a:r>
          </a:p>
          <a:p>
            <a:pPr algn="l" rtl="0" lvl="2" marR="0" indent="-234950" marL="108585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rgbClr val="33CC33"/>
              </a:buClr>
              <a:buSzPct val="75000"/>
              <a:buFont typeface="Helvetica Neue"/>
              <a:buChar char="4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i_ID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→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dept_name 	</a:t>
            </a:r>
          </a:p>
          <a:p>
            <a:pPr algn="l" rtl="0" lvl="3" marR="0" indent="-234950" marL="142875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hlink"/>
              </a:buClr>
              <a:buSzPct val="100000"/>
              <a:buFont typeface="Helvetica Neue"/>
              <a:buChar char="–"/>
            </a:pP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dept_name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is contained in a candidate key</a:t>
            </a:r>
          </a:p>
          <a:p>
            <a:pPr algn="l" rtl="0" lvl="0" marR="0" indent="-342900" marL="34290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dk2"/>
              </a:buClr>
              <a:buFont typeface="Helvetica Neue"/>
              <a:buNone/>
            </a:pPr>
            <a:r>
              <a:t/>
            </a:r>
            <a:endParaRPr strike="noStrike" u="none" b="0" cap="none" baseline="0" sz="1800" i="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algn="l" rtl="0" lvl="0" marR="0" indent="-240030" marL="34290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dk2"/>
              </a:buClr>
              <a:buFont typeface="Helvetica Neue"/>
              <a:buNone/>
            </a:pPr>
            <a:r>
              <a:t/>
            </a:r>
            <a:endParaRPr strike="noStrike" u="none" b="0" cap="none" baseline="0" sz="1800" i="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  <p:transition spd="slow">
    <p:cut/>
  </p:transition>
</p:sld>
</file>

<file path=ppt/slides/slide5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accent1"/>
        </a:solidFill>
      </p:bgPr>
    </p:bg>
    <p:spTree>
      <p:nvGrpSpPr>
        <p:cNvPr id="441" name="Shape 44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442" name="Shape 442"/>
          <p:cNvSpPr txBox="1"/>
          <p:nvPr>
            <p:ph type="title"/>
          </p:nvPr>
        </p:nvSpPr>
        <p:spPr>
          <a:xfrm>
            <a:off y="66675" x="781050"/>
            <a:ext cy="609599" cx="80771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b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strike="noStrike" u="none" b="1" cap="none" baseline="0" sz="3200" lang="en-US" i="0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Redundancy  in 3NF</a:t>
            </a:r>
          </a:p>
        </p:txBody>
      </p:sp>
      <p:sp>
        <p:nvSpPr>
          <p:cNvPr id="443" name="Shape 443"/>
          <p:cNvSpPr txBox="1"/>
          <p:nvPr/>
        </p:nvSpPr>
        <p:spPr>
          <a:xfrm>
            <a:off y="1987550" x="4760912"/>
            <a:ext cy="381000" cx="609599"/>
          </a:xfrm>
          <a:prstGeom prst="rect">
            <a:avLst/>
          </a:prstGeom>
          <a:solidFill>
            <a:schemeClr val="accent1"/>
          </a:solidFill>
          <a:ln w="9525" cap="rnd">
            <a:solidFill>
              <a:schemeClr val="dk1"/>
            </a:solidFill>
            <a:prstDash val="solid"/>
            <a:miter/>
            <a:headEnd w="med" len="med" type="none"/>
            <a:tailEnd w="med" len="med" type="none"/>
          </a:ln>
        </p:spPr>
        <p:txBody>
          <a:bodyPr bIns="45700" rIns="91425" lIns="91425" tIns="45700" anchor="ctr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J</a:t>
            </a:r>
          </a:p>
        </p:txBody>
      </p:sp>
      <p:sp>
        <p:nvSpPr>
          <p:cNvPr id="444" name="Shape 444"/>
          <p:cNvSpPr txBox="1"/>
          <p:nvPr/>
        </p:nvSpPr>
        <p:spPr>
          <a:xfrm>
            <a:off y="2416175" x="4760912"/>
            <a:ext cy="1524000" cx="609599"/>
          </a:xfrm>
          <a:prstGeom prst="rect">
            <a:avLst/>
          </a:prstGeom>
          <a:solidFill>
            <a:schemeClr val="accent1"/>
          </a:solidFill>
          <a:ln w="9525" cap="rnd">
            <a:solidFill>
              <a:schemeClr val="dk1"/>
            </a:solidFill>
            <a:prstDash val="solid"/>
            <a:miter/>
            <a:headEnd w="med" len="med" type="none"/>
            <a:tailEnd w="med" len="med" type="none"/>
          </a:ln>
        </p:spPr>
        <p:txBody>
          <a:bodyPr bIns="45700" rIns="91425" lIns="91425" tIns="45700" anchor="ctr" anchorCtr="0">
            <a:noAutofit/>
          </a:bodyPr>
          <a:lstStyle/>
          <a:p>
            <a:pPr algn="ctr" rtl="0" lvl="0" marR="0" indent="0" mar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j</a:t>
            </a:r>
            <a:r>
              <a:rPr strike="noStrike" u="none" b="0" cap="none" baseline="-2500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1</a:t>
            </a:r>
          </a:p>
          <a:p>
            <a:pPr algn="ctr" rtl="0" lvl="0" marR="0" indent="0" mar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None/>
            </a:pPr>
            <a:r>
              <a:t/>
            </a:r>
            <a:endParaRPr strike="noStrike" u="none" b="0" cap="none" baseline="0" sz="1800" i="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algn="ctr" rtl="0" lvl="0" marR="0" indent="0" mar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j</a:t>
            </a:r>
            <a:r>
              <a:rPr strike="noStrike" u="none" b="0" cap="none" baseline="-2500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2</a:t>
            </a:r>
          </a:p>
          <a:p>
            <a:pPr algn="ctr" rtl="0" lvl="0" marR="0" indent="0" mar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None/>
            </a:pPr>
            <a:r>
              <a:t/>
            </a:r>
            <a:endParaRPr strike="noStrike" u="none" b="0" cap="none" baseline="-25000" sz="1800" i="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algn="ctr" rtl="0" lvl="0" marR="0" indent="0" mar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j</a:t>
            </a:r>
            <a:r>
              <a:rPr strike="noStrike" u="none" b="0" cap="none" baseline="-2500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3</a:t>
            </a:r>
          </a:p>
          <a:p>
            <a:pPr algn="ctr" rtl="0" lvl="0" marR="0" indent="0" mar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None/>
            </a:pPr>
            <a:r>
              <a:t/>
            </a:r>
            <a:endParaRPr strike="noStrike" u="none" b="0" cap="none" baseline="0" sz="1800" i="1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algn="ctr" rtl="0" lvl="0" marR="0" indent="0" mar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null</a:t>
            </a:r>
          </a:p>
        </p:txBody>
      </p:sp>
      <p:sp>
        <p:nvSpPr>
          <p:cNvPr id="445" name="Shape 445"/>
          <p:cNvSpPr txBox="1"/>
          <p:nvPr/>
        </p:nvSpPr>
        <p:spPr>
          <a:xfrm>
            <a:off y="1987550" x="5370512"/>
            <a:ext cy="381000" cx="457200"/>
          </a:xfrm>
          <a:prstGeom prst="rect">
            <a:avLst/>
          </a:prstGeom>
          <a:solidFill>
            <a:schemeClr val="accent1"/>
          </a:solidFill>
          <a:ln w="9525" cap="rnd">
            <a:solidFill>
              <a:schemeClr val="dk1"/>
            </a:solidFill>
            <a:prstDash val="solid"/>
            <a:miter/>
            <a:headEnd w="med" len="med" type="none"/>
            <a:tailEnd w="med" len="med" type="none"/>
          </a:ln>
        </p:spPr>
        <p:txBody>
          <a:bodyPr bIns="45700" rIns="91425" lIns="91425" tIns="45700" anchor="ctr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L</a:t>
            </a:r>
          </a:p>
        </p:txBody>
      </p:sp>
      <p:sp>
        <p:nvSpPr>
          <p:cNvPr id="446" name="Shape 446"/>
          <p:cNvSpPr txBox="1"/>
          <p:nvPr/>
        </p:nvSpPr>
        <p:spPr>
          <a:xfrm>
            <a:off y="2416175" x="5370512"/>
            <a:ext cy="1524000" cx="457200"/>
          </a:xfrm>
          <a:prstGeom prst="rect">
            <a:avLst/>
          </a:prstGeom>
          <a:solidFill>
            <a:schemeClr val="accent1"/>
          </a:solidFill>
          <a:ln w="9525" cap="rnd">
            <a:solidFill>
              <a:schemeClr val="dk1"/>
            </a:solidFill>
            <a:prstDash val="solid"/>
            <a:miter/>
            <a:headEnd w="med" len="med" type="none"/>
            <a:tailEnd w="med" len="med" type="none"/>
          </a:ln>
        </p:spPr>
        <p:txBody>
          <a:bodyPr bIns="45700" rIns="91425" lIns="91425" tIns="45700" anchor="ctr" anchorCtr="0">
            <a:noAutofit/>
          </a:bodyPr>
          <a:lstStyle/>
          <a:p>
            <a:pPr algn="ctr" rtl="0" lvl="0" marR="0" indent="0" mar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l</a:t>
            </a:r>
            <a:r>
              <a:rPr strike="noStrike" u="none" b="0" cap="none" baseline="-2500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1</a:t>
            </a:r>
          </a:p>
          <a:p>
            <a:pPr algn="ctr" rtl="0" lvl="0" marR="0" indent="0" mar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None/>
            </a:pPr>
            <a:r>
              <a:t/>
            </a:r>
            <a:endParaRPr strike="noStrike" u="none" b="0" cap="none" baseline="-25000" sz="1800" i="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algn="ctr" rtl="0" lvl="0" marR="0" indent="0" mar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l</a:t>
            </a:r>
            <a:r>
              <a:rPr strike="noStrike" u="none" b="0" cap="none" baseline="-2500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1</a:t>
            </a:r>
          </a:p>
          <a:p>
            <a:pPr algn="ctr" rtl="0" lvl="0" marR="0" indent="0" mar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None/>
            </a:pPr>
            <a:r>
              <a:t/>
            </a:r>
            <a:endParaRPr strike="noStrike" u="none" b="0" cap="none" baseline="-25000" sz="1800" i="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algn="ctr" rtl="0" lvl="0" marR="0" indent="0" mar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l</a:t>
            </a:r>
            <a:r>
              <a:rPr strike="noStrike" u="none" b="0" cap="none" baseline="-2500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1</a:t>
            </a:r>
          </a:p>
          <a:p>
            <a:pPr algn="ctr" rtl="0" lvl="0" marR="0" indent="0" mar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None/>
            </a:pPr>
            <a:r>
              <a:t/>
            </a:r>
            <a:endParaRPr strike="noStrike" u="none" b="0" cap="none" baseline="0" sz="1800" i="1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algn="ctr" rtl="0" lvl="0" marR="0" indent="0" mar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l</a:t>
            </a:r>
            <a:r>
              <a:rPr strike="noStrike" u="none" b="0" cap="none" baseline="-2500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2</a:t>
            </a:r>
          </a:p>
        </p:txBody>
      </p:sp>
      <p:sp>
        <p:nvSpPr>
          <p:cNvPr id="447" name="Shape 447"/>
          <p:cNvSpPr txBox="1"/>
          <p:nvPr/>
        </p:nvSpPr>
        <p:spPr>
          <a:xfrm>
            <a:off y="1987550" x="5827712"/>
            <a:ext cy="381000" cx="457200"/>
          </a:xfrm>
          <a:prstGeom prst="rect">
            <a:avLst/>
          </a:prstGeom>
          <a:solidFill>
            <a:schemeClr val="accent1"/>
          </a:solidFill>
          <a:ln w="9525" cap="rnd">
            <a:solidFill>
              <a:schemeClr val="dk1"/>
            </a:solidFill>
            <a:prstDash val="solid"/>
            <a:miter/>
            <a:headEnd w="med" len="med" type="none"/>
            <a:tailEnd w="med" len="med" type="none"/>
          </a:ln>
        </p:spPr>
        <p:txBody>
          <a:bodyPr bIns="45700" rIns="91425" lIns="91425" tIns="45700" anchor="ctr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K</a:t>
            </a:r>
          </a:p>
        </p:txBody>
      </p:sp>
      <p:sp>
        <p:nvSpPr>
          <p:cNvPr id="448" name="Shape 448"/>
          <p:cNvSpPr txBox="1"/>
          <p:nvPr/>
        </p:nvSpPr>
        <p:spPr>
          <a:xfrm>
            <a:off y="2416175" x="5822950"/>
            <a:ext cy="1524000" cx="457200"/>
          </a:xfrm>
          <a:prstGeom prst="rect">
            <a:avLst/>
          </a:prstGeom>
          <a:solidFill>
            <a:schemeClr val="accent1"/>
          </a:solidFill>
          <a:ln w="9525" cap="rnd">
            <a:solidFill>
              <a:schemeClr val="dk1"/>
            </a:solidFill>
            <a:prstDash val="solid"/>
            <a:miter/>
            <a:headEnd w="med" len="med" type="none"/>
            <a:tailEnd w="med" len="med" type="none"/>
          </a:ln>
        </p:spPr>
        <p:txBody>
          <a:bodyPr bIns="45700" rIns="91425" lIns="91425" tIns="45700" anchor="ctr" anchorCtr="0">
            <a:noAutofit/>
          </a:bodyPr>
          <a:lstStyle/>
          <a:p>
            <a:pPr algn="ctr" rtl="0" lvl="0" marR="0" indent="0" mar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k</a:t>
            </a:r>
            <a:r>
              <a:rPr strike="noStrike" u="none" b="0" cap="none" baseline="-2500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1</a:t>
            </a:r>
          </a:p>
          <a:p>
            <a:pPr algn="ctr" rtl="0" lvl="0" marR="0" indent="0" mar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None/>
            </a:pPr>
            <a:r>
              <a:t/>
            </a:r>
            <a:endParaRPr strike="noStrike" u="none" b="0" cap="none" baseline="-25000" sz="1800" i="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algn="ctr" rtl="0" lvl="0" marR="0" indent="0" mar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k</a:t>
            </a:r>
            <a:r>
              <a:rPr strike="noStrike" u="none" b="0" cap="none" baseline="-2500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1</a:t>
            </a:r>
          </a:p>
          <a:p>
            <a:pPr algn="ctr" rtl="0" lvl="0" marR="0" indent="0" mar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None/>
            </a:pPr>
            <a:r>
              <a:t/>
            </a:r>
            <a:endParaRPr strike="noStrike" u="none" b="0" cap="none" baseline="-25000" sz="1800" i="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algn="ctr" rtl="0" lvl="0" marR="0" indent="0" mar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k</a:t>
            </a:r>
            <a:r>
              <a:rPr strike="noStrike" u="none" b="0" cap="none" baseline="-2500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1</a:t>
            </a:r>
          </a:p>
          <a:p>
            <a:pPr algn="ctr" rtl="0" lvl="0" marR="0" indent="0" mar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None/>
            </a:pPr>
            <a:r>
              <a:t/>
            </a:r>
            <a:endParaRPr strike="noStrike" u="none" b="0" cap="none" baseline="0" sz="1800" i="1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algn="ctr" rtl="0" lvl="0" marR="0" indent="0" mar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k</a:t>
            </a:r>
            <a:r>
              <a:rPr strike="noStrike" u="none" b="0" cap="none" baseline="-2500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2</a:t>
            </a:r>
          </a:p>
        </p:txBody>
      </p:sp>
      <p:sp>
        <p:nvSpPr>
          <p:cNvPr id="449" name="Shape 449"/>
          <p:cNvSpPr txBox="1"/>
          <p:nvPr/>
        </p:nvSpPr>
        <p:spPr>
          <a:xfrm>
            <a:off y="4262437" x="782637"/>
            <a:ext cy="1676399" cx="78740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-342900" marL="3429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Helvetica Neue"/>
              <a:buChar char="n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repetition of information (e.g., the relationship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l</a:t>
            </a:r>
            <a:r>
              <a:rPr strike="noStrike" u="none" b="0" cap="none" baseline="-2500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1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,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k</a:t>
            </a:r>
            <a:r>
              <a:rPr strike="noStrike" u="none" b="0" cap="none" baseline="-2500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1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) </a:t>
            </a:r>
          </a:p>
          <a:p>
            <a:pPr algn="l" rtl="0" lvl="1" marR="0" indent="-285750" marL="74295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folHlink"/>
              </a:buClr>
              <a:buSzPct val="79999"/>
              <a:buFont typeface="Helvetica Neue"/>
              <a:buChar char="●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(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i_ID, dept_name)</a:t>
            </a:r>
          </a:p>
          <a:p>
            <a:pPr algn="l" rtl="0" lvl="0" marR="0" indent="-342900" marL="34290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Helvetica Neue"/>
              <a:buChar char="n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need to use null values (e.g., to represent the relationship</a:t>
            </a:r>
            <a:b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   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l</a:t>
            </a:r>
            <a:r>
              <a:rPr strike="noStrike" u="none" b="0" cap="none" baseline="-2500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2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,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k</a:t>
            </a:r>
            <a:r>
              <a:rPr strike="noStrike" u="none" b="0" cap="none" baseline="-2500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2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where there is no corresponding value for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J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).</a:t>
            </a:r>
          </a:p>
          <a:p>
            <a:pPr algn="l" rtl="0" lvl="1" marR="0" indent="-285750" marL="74295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folHlink"/>
              </a:buClr>
              <a:buSzPct val="79999"/>
              <a:buFont typeface="Helvetica Neue"/>
              <a:buChar char="●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(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i_ID, dept_nameI)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if there is no separate relation mapping instructors to departments</a:t>
            </a:r>
          </a:p>
        </p:txBody>
      </p:sp>
      <p:sp>
        <p:nvSpPr>
          <p:cNvPr id="450" name="Shape 450"/>
          <p:cNvSpPr txBox="1"/>
          <p:nvPr>
            <p:ph idx="1" type="body"/>
          </p:nvPr>
        </p:nvSpPr>
        <p:spPr>
          <a:xfrm>
            <a:off y="947737" x="927100"/>
            <a:ext cy="4876799" cx="78485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-342900" marL="3429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90000"/>
              <a:buFont typeface="Helvetica Neue"/>
              <a:buChar char="n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There is some redundancy in this schema</a:t>
            </a:r>
          </a:p>
          <a:p>
            <a:pPr algn="l" rtl="0" lvl="0" marR="0" indent="-342900" marL="34290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dk2"/>
              </a:buClr>
              <a:buSzPct val="90000"/>
              <a:buFont typeface="Helvetica Neue"/>
              <a:buChar char="n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Example of problems due to redundancy in 3NF</a:t>
            </a:r>
          </a:p>
          <a:p>
            <a:pPr algn="l" rtl="0" lvl="1" marR="0" indent="-285750" marL="74295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folHlink"/>
              </a:buClr>
              <a:buSzPct val="79999"/>
              <a:buFont typeface="Helvetica Neue"/>
              <a:buChar char="l"/>
            </a:pP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 =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(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J, K, L)</a:t>
            </a:r>
            <a:b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 =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{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JK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→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L, L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→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K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}</a:t>
            </a:r>
          </a:p>
        </p:txBody>
      </p:sp>
    </p:spTree>
  </p:cSld>
  <p:clrMapOvr>
    <a:masterClrMapping/>
  </p:clrMapOvr>
  <p:transition spd="slow">
    <p:cut/>
  </p:transition>
</p:sld>
</file>

<file path=ppt/slides/slide5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accent1"/>
        </a:solidFill>
      </p:bgPr>
    </p:bg>
    <p:spTree>
      <p:nvGrpSpPr>
        <p:cNvPr id="455" name="Shape 455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456" name="Shape 456"/>
          <p:cNvSpPr txBox="1"/>
          <p:nvPr>
            <p:ph type="title"/>
          </p:nvPr>
        </p:nvSpPr>
        <p:spPr>
          <a:xfrm>
            <a:off y="117475" x="768350"/>
            <a:ext cy="609599" cx="80771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b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strike="noStrike" u="none" b="1" cap="none" baseline="0" sz="3200" lang="en-US" i="0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Testing for 3NF</a:t>
            </a:r>
          </a:p>
        </p:txBody>
      </p:sp>
      <p:sp>
        <p:nvSpPr>
          <p:cNvPr id="457" name="Shape 457"/>
          <p:cNvSpPr txBox="1"/>
          <p:nvPr>
            <p:ph idx="1" type="body"/>
          </p:nvPr>
        </p:nvSpPr>
        <p:spPr>
          <a:xfrm>
            <a:off y="1093787" x="814387"/>
            <a:ext cy="4903786" cx="7661275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-342900" marL="3429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90000"/>
              <a:buFont typeface="Helvetica Neue"/>
              <a:buChar char="n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Optimization: Need to check only FDs in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, need not check all FDs in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</a:t>
            </a:r>
            <a:r>
              <a:rPr strike="noStrike" u="none" b="0" cap="none" baseline="3000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+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.</a:t>
            </a:r>
          </a:p>
          <a:p>
            <a:pPr algn="l" rtl="0" lvl="0" marR="0" indent="-342900" marL="34290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dk2"/>
              </a:buClr>
              <a:buSzPct val="90000"/>
              <a:buFont typeface="Helvetica Neue"/>
              <a:buChar char="n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Use attribute closure to check for each dependency α → β, if α is a superkey.</a:t>
            </a:r>
          </a:p>
          <a:p>
            <a:pPr algn="l" rtl="0" lvl="0" marR="0" indent="-342900" marL="34290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dk2"/>
              </a:buClr>
              <a:buSzPct val="90000"/>
              <a:buFont typeface="Helvetica Neue"/>
              <a:buChar char="n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If α is not a superkey, we have to verify if each attribute in β is contained in a candidate key of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</a:t>
            </a:r>
          </a:p>
          <a:p>
            <a:pPr algn="l" rtl="0" lvl="1" marR="0" indent="-285750" marL="74295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folHlink"/>
              </a:buClr>
              <a:buSzPct val="79999"/>
              <a:buFont typeface="Helvetica Neue"/>
              <a:buChar char="l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this test is rather more expensive, since it involve finding candidate keys</a:t>
            </a:r>
          </a:p>
          <a:p>
            <a:pPr algn="l" rtl="0" lvl="1" marR="0" indent="-285750" marL="74295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folHlink"/>
              </a:buClr>
              <a:buSzPct val="79999"/>
              <a:buFont typeface="Helvetica Neue"/>
              <a:buChar char="l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testing for 3NF has been shown to be NP-hard</a:t>
            </a:r>
          </a:p>
          <a:p>
            <a:pPr algn="l" rtl="0" lvl="1" marR="0" indent="-285750" marL="74295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folHlink"/>
              </a:buClr>
              <a:buSzPct val="88888"/>
              <a:buFont typeface="Helvetica Neue"/>
              <a:buChar char="l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Interestingly, decomposition into third normal form (described shortly) can be done in polynomial time</a:t>
            </a:r>
            <a:r>
              <a:rPr strike="noStrike" u="none" b="0" cap="none" baseline="0" sz="20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</a:t>
            </a:r>
          </a:p>
        </p:txBody>
      </p:sp>
    </p:spTree>
  </p:cSld>
  <p:clrMapOvr>
    <a:masterClrMapping/>
  </p:clrMapOvr>
  <p:transition spd="slow">
    <p:cut/>
  </p:transition>
</p:sld>
</file>

<file path=ppt/slides/slide5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accent1"/>
        </a:solidFill>
      </p:bgPr>
    </p:bg>
    <p:spTree>
      <p:nvGrpSpPr>
        <p:cNvPr id="462" name="Shape 46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463" name="Shape 463"/>
          <p:cNvSpPr txBox="1"/>
          <p:nvPr>
            <p:ph type="title"/>
          </p:nvPr>
        </p:nvSpPr>
        <p:spPr>
          <a:xfrm>
            <a:off y="117475" x="768350"/>
            <a:ext cy="609599" cx="80771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b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strike="noStrike" u="none" b="1" cap="none" baseline="0" sz="3200" lang="en-US" i="0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3NF Decomposition Algorithm</a:t>
            </a:r>
          </a:p>
        </p:txBody>
      </p:sp>
      <p:sp>
        <p:nvSpPr>
          <p:cNvPr id="464" name="Shape 464"/>
          <p:cNvSpPr txBox="1"/>
          <p:nvPr>
            <p:ph idx="1" type="body"/>
          </p:nvPr>
        </p:nvSpPr>
        <p:spPr>
          <a:xfrm>
            <a:off y="1163637" x="927100"/>
            <a:ext cy="5259387" cx="795654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-342900" marL="34290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Let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</a:t>
            </a:r>
            <a:r>
              <a:rPr strike="noStrike" u="none" b="0" cap="none" baseline="-25000" sz="20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be a canonical cover for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F;</a:t>
            </a:r>
            <a:b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:= 0;</a:t>
            </a:r>
            <a:r>
              <a:rPr strike="noStrike" u="none" b="1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for each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functional dependency α →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β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in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</a:t>
            </a:r>
            <a:r>
              <a:rPr strike="noStrike" u="none" b="0" cap="none" baseline="-25000" sz="20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</a:t>
            </a:r>
            <a:r>
              <a:rPr strike="noStrike" u="none" b="1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do</a:t>
            </a:r>
            <a:br>
              <a:rPr strike="noStrike" u="none" b="1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strike="noStrike" u="none" b="1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if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none of the schemas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</a:t>
            </a:r>
            <a:r>
              <a:rPr strike="noStrike" u="none" b="0" cap="none" baseline="-2500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j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,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1 ≤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j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≤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i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contains  α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β </a:t>
            </a:r>
            <a:b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	</a:t>
            </a:r>
            <a:r>
              <a:rPr strike="noStrike" u="none" b="1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then begin</a:t>
            </a:r>
            <a:br>
              <a:rPr strike="noStrike" u="none" b="1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strike="noStrike" u="none" b="1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			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:=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  +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1;</a:t>
            </a:r>
            <a:b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			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</a:t>
            </a:r>
            <a:r>
              <a:rPr strike="noStrike" u="none" b="0" cap="none" baseline="-2500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:= α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β </a:t>
            </a:r>
            <a:b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		</a:t>
            </a:r>
            <a:r>
              <a:rPr strike="noStrike" u="none" b="1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end</a:t>
            </a:r>
            <a:br>
              <a:rPr strike="noStrike" u="none" b="1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strike="noStrike" u="none" b="1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if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none of the schemas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</a:t>
            </a:r>
            <a:r>
              <a:rPr strike="noStrike" u="none" b="0" cap="none" baseline="-25000" sz="24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j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,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1 ≤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j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≤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i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contains a candidate key for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</a:t>
            </a:r>
            <a:b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</a:t>
            </a:r>
            <a:r>
              <a:rPr strike="noStrike" u="none" b="1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then begin</a:t>
            </a:r>
            <a:br>
              <a:rPr strike="noStrike" u="none" b="1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strike="noStrike" u="none" b="1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		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:=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i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+ 1;</a:t>
            </a:r>
            <a:b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		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</a:t>
            </a:r>
            <a:r>
              <a:rPr strike="noStrike" u="none" b="0" cap="none" baseline="-25000" sz="24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:= any candidate key for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R;</a:t>
            </a:r>
            <a:b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	</a:t>
            </a:r>
            <a:r>
              <a:rPr strike="noStrike" u="none" b="1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end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/* Optionally, remove redundant relations */</a:t>
            </a:r>
          </a:p>
          <a:p>
            <a:pPr algn="l" rtl="0" lvl="0" marR="0" indent="-342900" marL="342900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strike="noStrike" u="none" b="1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     repeat</a:t>
            </a:r>
            <a:br>
              <a:rPr strike="noStrike" u="none" b="1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strike="noStrike" u="none" b="1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if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any schema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</a:t>
            </a:r>
            <a:r>
              <a:rPr strike="noStrike" u="none" b="0" cap="none" baseline="-2500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j</a:t>
            </a:r>
            <a:r>
              <a:rPr strike="noStrike" u="none" b="0" cap="none" baseline="-25000" sz="24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is contained in another schema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</a:t>
            </a:r>
            <a:r>
              <a:rPr strike="noStrike" u="none" b="0" cap="none" baseline="-25000" sz="24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k</a:t>
            </a:r>
            <a:br>
              <a:rPr strike="noStrike" u="none" b="0" cap="none" baseline="-25000" sz="24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strike="noStrike" u="none" b="0" cap="none" baseline="-25000" sz="24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       </a:t>
            </a:r>
            <a:r>
              <a:rPr strike="noStrike" u="none" b="1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then /*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delete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</a:t>
            </a:r>
            <a:r>
              <a:rPr strike="noStrike" u="none" b="0" cap="none" baseline="-2500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j</a:t>
            </a:r>
            <a:r>
              <a:rPr strike="noStrike" u="none" b="0" cap="none" baseline="-25000" sz="24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 </a:t>
            </a:r>
            <a:r>
              <a:rPr strike="noStrike" u="none" b="1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*/</a:t>
            </a:r>
            <a:br>
              <a:rPr strike="noStrike" u="none" b="1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strike="noStrike" u="none" b="1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         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</a:t>
            </a:r>
            <a:r>
              <a:rPr strike="noStrike" u="none" b="0" cap="none" baseline="-2500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j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= R;;</a:t>
            </a:r>
            <a:b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          i=i-1;</a:t>
            </a:r>
            <a:r>
              <a:rPr strike="noStrike" u="none" b="1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return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(R</a:t>
            </a:r>
            <a:r>
              <a:rPr strike="noStrike" u="none" b="0" cap="none" baseline="-25000" sz="20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1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,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</a:t>
            </a:r>
            <a:r>
              <a:rPr strike="noStrike" u="none" b="0" cap="none" baseline="-25000" sz="20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2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, ...,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</a:t>
            </a:r>
            <a:r>
              <a:rPr strike="noStrike" u="none" b="0" cap="none" baseline="-25000" sz="24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)	</a:t>
            </a:r>
            <a:r>
              <a:rPr strike="noStrike" u="none" b="0" cap="none" baseline="0" sz="16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    </a:t>
            </a:r>
          </a:p>
        </p:txBody>
      </p:sp>
    </p:spTree>
  </p:cSld>
  <p:clrMapOvr>
    <a:masterClrMapping/>
  </p:clrMapOvr>
  <p:transition spd="slow">
    <p:cut/>
  </p:transition>
</p:sld>
</file>

<file path=ppt/slides/slide5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accent1"/>
        </a:solidFill>
      </p:bgPr>
    </p:bg>
    <p:spTree>
      <p:nvGrpSpPr>
        <p:cNvPr id="469" name="Shape 469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470" name="Shape 470"/>
          <p:cNvSpPr txBox="1"/>
          <p:nvPr>
            <p:ph type="title"/>
          </p:nvPr>
        </p:nvSpPr>
        <p:spPr>
          <a:xfrm>
            <a:off y="66675" x="838200"/>
            <a:ext cy="609599" cx="80771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b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strike="noStrike" u="none" b="1" cap="none" baseline="0" sz="3200" lang="en-US" i="0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3NF Decomposition Algorithm (Cont.)</a:t>
            </a:r>
          </a:p>
        </p:txBody>
      </p:sp>
      <p:sp>
        <p:nvSpPr>
          <p:cNvPr id="471" name="Shape 471"/>
          <p:cNvSpPr txBox="1"/>
          <p:nvPr>
            <p:ph idx="1" type="body"/>
          </p:nvPr>
        </p:nvSpPr>
        <p:spPr>
          <a:xfrm>
            <a:off y="1093787" x="814387"/>
            <a:ext cy="4903786" cx="7661275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-342900" marL="34290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90000"/>
              <a:buFont typeface="Helvetica Neue"/>
              <a:buChar char="n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Above algorithm ensures:</a:t>
            </a:r>
          </a:p>
          <a:p>
            <a:pPr algn="l" rtl="0" lvl="1" marR="0" indent="-285750" marL="742950">
              <a:lnSpc>
                <a:spcPct val="90000"/>
              </a:lnSpc>
              <a:spcBef>
                <a:spcPts val="900"/>
              </a:spcBef>
              <a:spcAft>
                <a:spcPts val="0"/>
              </a:spcAft>
              <a:buClr>
                <a:schemeClr val="folHlink"/>
              </a:buClr>
              <a:buSzPct val="79999"/>
              <a:buFont typeface="Helvetica Neue"/>
              <a:buChar char="l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each relation schema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</a:t>
            </a:r>
            <a:r>
              <a:rPr strike="noStrike" u="none" b="0" cap="none" baseline="-2500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is in 3NF</a:t>
            </a:r>
          </a:p>
          <a:p>
            <a:pPr algn="l" rtl="0" lvl="1" marR="0" indent="-285750" marL="742950">
              <a:lnSpc>
                <a:spcPct val="90000"/>
              </a:lnSpc>
              <a:spcBef>
                <a:spcPts val="900"/>
              </a:spcBef>
              <a:spcAft>
                <a:spcPts val="0"/>
              </a:spcAft>
              <a:buClr>
                <a:schemeClr val="folHlink"/>
              </a:buClr>
              <a:buSzPct val="79999"/>
              <a:buFont typeface="Helvetica Neue"/>
              <a:buChar char="l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decomposition is dependency preserving and lossless-join</a:t>
            </a:r>
          </a:p>
          <a:p>
            <a:pPr algn="l" rtl="0" lvl="1" marR="0" indent="-285750" marL="742950">
              <a:lnSpc>
                <a:spcPct val="90000"/>
              </a:lnSpc>
              <a:spcBef>
                <a:spcPts val="900"/>
              </a:spcBef>
              <a:spcAft>
                <a:spcPts val="0"/>
              </a:spcAft>
              <a:buClr>
                <a:schemeClr val="folHlink"/>
              </a:buClr>
              <a:buSzPct val="79999"/>
              <a:buFont typeface="Helvetica Neue"/>
              <a:buChar char="l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Proof of correctness is at end of this presentation (</a:t>
            </a:r>
            <a:r>
              <a:rPr strike="noStrike" u="sng" b="0" cap="none" baseline="0" sz="1800" lang="en-US" i="0">
                <a:solidFill>
                  <a:schemeClr val="hlink"/>
                </a:solidFill>
                <a:latin typeface="Helvetica Neue"/>
                <a:ea typeface="Helvetica Neue"/>
                <a:cs typeface="Helvetica Neue"/>
                <a:sym typeface="Helvetica Neue"/>
                <a:hlinkClick r:id="rId3"/>
              </a:rPr>
              <a:t>click here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)</a:t>
            </a:r>
          </a:p>
        </p:txBody>
      </p:sp>
    </p:spTree>
  </p:cSld>
  <p:clrMapOvr>
    <a:masterClrMapping/>
  </p:clrMapOvr>
  <p:transition spd="slow">
    <p:cut/>
  </p:transition>
</p:sld>
</file>

<file path=ppt/slides/slide5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accent1"/>
        </a:solidFill>
      </p:bgPr>
    </p:bg>
    <p:spTree>
      <p:nvGrpSpPr>
        <p:cNvPr id="476" name="Shape 476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477" name="Shape 477"/>
          <p:cNvSpPr txBox="1"/>
          <p:nvPr>
            <p:ph type="title"/>
          </p:nvPr>
        </p:nvSpPr>
        <p:spPr>
          <a:xfrm>
            <a:off y="117475" x="768350"/>
            <a:ext cy="609599" cx="80771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b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strike="noStrike" u="none" b="1" cap="none" baseline="0" sz="3200" lang="en-US" i="0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3NF Decomposition: An Example</a:t>
            </a:r>
          </a:p>
        </p:txBody>
      </p:sp>
      <p:sp>
        <p:nvSpPr>
          <p:cNvPr id="478" name="Shape 478"/>
          <p:cNvSpPr txBox="1"/>
          <p:nvPr>
            <p:ph idx="1" type="body"/>
          </p:nvPr>
        </p:nvSpPr>
        <p:spPr>
          <a:xfrm>
            <a:off y="1163637" x="927100"/>
            <a:ext cy="4876799" cx="79883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-342900" marL="3429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90000"/>
              <a:buFont typeface="Helvetica Neue"/>
              <a:buChar char="n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Relation schema:</a:t>
            </a:r>
          </a:p>
          <a:p>
            <a:pPr algn="l" rtl="0" lvl="1" marR="0" indent="-285750" marL="74295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folHlink"/>
              </a:buClr>
              <a:buSzPct val="25000"/>
              <a:buFont typeface="Helvetica Neue"/>
              <a:buNone/>
            </a:pP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cust_banker_branch =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(</a:t>
            </a:r>
            <a:r>
              <a:rPr strike="noStrike" u="sng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customer_id, employee_id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, branch_name, type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)</a:t>
            </a:r>
          </a:p>
          <a:p>
            <a:pPr algn="l" rtl="0" lvl="0" marR="0" indent="-342900" marL="34290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dk2"/>
              </a:buClr>
              <a:buSzPct val="90000"/>
              <a:buFont typeface="Helvetica Neue"/>
              <a:buChar char="n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 functional dependencies for this relation schema are:</a:t>
            </a:r>
          </a:p>
          <a:p>
            <a:pPr algn="l" rtl="0" lvl="1" marR="0" indent="-285750" marL="74295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folHlink"/>
              </a:buClr>
              <a:buSzPct val="79999"/>
              <a:buFont typeface="Helvetica Neue"/>
              <a:buAutoNum type="arabicPeriod"/>
            </a:pP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customer_id, employee_id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→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branch_name, type</a:t>
            </a:r>
          </a:p>
          <a:p>
            <a:pPr algn="l" rtl="0" lvl="1" marR="0" indent="-285750" marL="74295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folHlink"/>
              </a:buClr>
              <a:buSzPct val="79999"/>
              <a:buFont typeface="Helvetica Neue"/>
              <a:buAutoNum type="arabicPeriod"/>
            </a:pP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employee_id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→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branch_name</a:t>
            </a:r>
          </a:p>
          <a:p>
            <a:pPr algn="l" rtl="0" lvl="1" marR="0" indent="-285750" marL="74295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folHlink"/>
              </a:buClr>
              <a:buSzPct val="79999"/>
              <a:buFont typeface="Helvetica Neue"/>
              <a:buAutoNum type="arabicPeriod"/>
            </a:pP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customer_id, branch_name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→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employee_id</a:t>
            </a:r>
          </a:p>
          <a:p>
            <a:pPr algn="l" rtl="0" lvl="0" marR="0" indent="-342900" marL="34290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dk2"/>
              </a:buClr>
              <a:buSzPct val="90000"/>
              <a:buFont typeface="Helvetica Neue"/>
              <a:buChar char="n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We first compute a canonical cover</a:t>
            </a:r>
          </a:p>
          <a:p>
            <a:pPr algn="l" rtl="0" lvl="1" marR="0" indent="-285750" marL="74295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folHlink"/>
              </a:buClr>
              <a:buSzPct val="79999"/>
              <a:buFont typeface="Helvetica Neue"/>
              <a:buChar char="l"/>
            </a:pP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branch_name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is extraneous in the r.h.s. of the 1</a:t>
            </a:r>
            <a:r>
              <a:rPr strike="noStrike" u="none" b="0" cap="none" baseline="3000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st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dependency</a:t>
            </a:r>
          </a:p>
          <a:p>
            <a:pPr algn="l" rtl="0" lvl="1" marR="0" indent="-285750" marL="74295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folHlink"/>
              </a:buClr>
              <a:buSzPct val="79999"/>
              <a:buFont typeface="Helvetica Neue"/>
              <a:buChar char="l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No other attribute is extraneous, so we get F</a:t>
            </a:r>
            <a:r>
              <a:rPr strike="noStrike" u="none" b="0" cap="none" baseline="-2500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=</a:t>
            </a:r>
          </a:p>
          <a:p>
            <a:pPr algn="l" rtl="0" lvl="1" marR="0" indent="-285750" marL="74295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folHlink"/>
              </a:buClr>
              <a:buSzPct val="25000"/>
              <a:buFont typeface="Helvetica Neue"/>
              <a:buNone/>
            </a:pP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            customer_id, employee_id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→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type</a:t>
            </a:r>
            <a:b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    employee_id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→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branch_name</a:t>
            </a:r>
            <a:b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       customer_id, branch_name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→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employee_id</a:t>
            </a:r>
          </a:p>
          <a:p>
            <a:pPr algn="l" rtl="0" lvl="0" marR="0" indent="-240030" marL="34290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dk2"/>
              </a:buClr>
              <a:buFont typeface="Helvetica Neue"/>
              <a:buNone/>
            </a:pPr>
            <a:r>
              <a:t/>
            </a:r>
            <a:endParaRPr strike="noStrike" u="none" b="0" cap="none" baseline="0" sz="1800" i="1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  <p:transition spd="slow">
    <p:cut/>
  </p:transition>
</p:sld>
</file>

<file path=ppt/slides/slide5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accent1"/>
        </a:solidFill>
      </p:bgPr>
    </p:bg>
    <p:spTree>
      <p:nvGrpSpPr>
        <p:cNvPr id="483" name="Shape 483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484" name="Shape 484"/>
          <p:cNvSpPr txBox="1"/>
          <p:nvPr>
            <p:ph type="title"/>
          </p:nvPr>
        </p:nvSpPr>
        <p:spPr>
          <a:xfrm>
            <a:off y="117475" x="768350"/>
            <a:ext cy="609599" cx="80771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b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strike="noStrike" u="none" b="1" cap="none" baseline="0" sz="3200" lang="en-US" i="0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3NF Decompsition Example (Cont.)</a:t>
            </a:r>
          </a:p>
        </p:txBody>
      </p:sp>
      <p:sp>
        <p:nvSpPr>
          <p:cNvPr id="485" name="Shape 485"/>
          <p:cNvSpPr txBox="1"/>
          <p:nvPr>
            <p:ph idx="1" type="body"/>
          </p:nvPr>
        </p:nvSpPr>
        <p:spPr>
          <a:xfrm>
            <a:off y="985837" x="727075"/>
            <a:ext cy="5562600" cx="78612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-342900" marL="3429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90000"/>
              <a:buFont typeface="Helvetica Neue"/>
              <a:buChar char="n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 </a:t>
            </a:r>
            <a:r>
              <a:rPr strike="noStrike" u="none" b="1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for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loop generates following 3NF schema:</a:t>
            </a:r>
          </a:p>
          <a:p>
            <a:pPr algn="l" rtl="0" lvl="0" marR="0" indent="-342900" marL="34290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strike="noStrike" u="none" b="0" cap="none" baseline="0" sz="20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           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(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customer_id, employee_id, type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)</a:t>
            </a:r>
          </a:p>
          <a:p>
            <a:pPr algn="l" rtl="0" lvl="0" marR="0" indent="-342900" marL="34290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strike="noStrike" u="none" b="0" cap="none" baseline="0" sz="20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                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(</a:t>
            </a:r>
            <a:r>
              <a:rPr strike="noStrike" u="sng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employee_id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, branch_name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)</a:t>
            </a:r>
          </a:p>
          <a:p>
            <a:pPr algn="l" rtl="0" lvl="0" marR="0" indent="-342900" marL="34290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strike="noStrike" u="none" b="0" cap="none" baseline="0" sz="20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                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(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customer_id, branch_name, employee_id)</a:t>
            </a:r>
          </a:p>
          <a:p>
            <a:pPr algn="l" rtl="0" lvl="1" marR="0" indent="-285750" marL="742950">
              <a:lnSpc>
                <a:spcPct val="80000"/>
              </a:lnSpc>
              <a:spcBef>
                <a:spcPts val="630"/>
              </a:spcBef>
              <a:spcAft>
                <a:spcPts val="0"/>
              </a:spcAft>
              <a:buClr>
                <a:schemeClr val="folHlink"/>
              </a:buClr>
              <a:buSzPct val="79999"/>
              <a:buFont typeface="Helvetica Neue"/>
              <a:buChar char="l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Observe that (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customer_id, employee_id, type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) contains a candidate key of the original schema, so no further relation schema needs be added</a:t>
            </a:r>
          </a:p>
          <a:p>
            <a:pPr algn="l" rtl="0" lvl="0" marR="0" indent="-342900" marL="34290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dk2"/>
              </a:buClr>
              <a:buSzPct val="90000"/>
              <a:buFont typeface="Helvetica Neue"/>
              <a:buChar char="n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At end of for loop, detect and delete schemas, such as  (</a:t>
            </a:r>
            <a:r>
              <a:rPr strike="noStrike" u="sng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employee_id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, branch_name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), which are subsets of other schemas</a:t>
            </a:r>
          </a:p>
          <a:p>
            <a:pPr algn="l" rtl="0" lvl="1" marR="0" indent="-285750" marL="74295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folHlink"/>
              </a:buClr>
              <a:buSzPct val="79999"/>
              <a:buFont typeface="Helvetica Neue"/>
              <a:buChar char="l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result will not depend on the order in which FDs are considered</a:t>
            </a:r>
          </a:p>
          <a:p>
            <a:pPr algn="l" rtl="0" lvl="0" marR="0" indent="-342900" marL="34290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dk2"/>
              </a:buClr>
              <a:buSzPct val="90000"/>
              <a:buFont typeface="Helvetica Neue"/>
              <a:buChar char="n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 resultant simplified 3NF schema is:</a:t>
            </a:r>
          </a:p>
          <a:p>
            <a:pPr algn="l" rtl="0" lvl="0" marR="0" indent="-342900" marL="34290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strike="noStrike" u="none" b="0" cap="none" baseline="0" sz="20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		  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(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customer_id, employee_id, type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)</a:t>
            </a:r>
          </a:p>
          <a:p>
            <a:pPr algn="l" rtl="0" lvl="0" marR="0" indent="-342900" marL="34290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strike="noStrike" u="none" b="0" cap="none" baseline="0" sz="20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              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(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customer_id, branch_name, employee_id)</a:t>
            </a:r>
          </a:p>
        </p:txBody>
      </p:sp>
    </p:spTree>
  </p:cSld>
  <p:clrMapOvr>
    <a:masterClrMapping/>
  </p:clrMapOvr>
  <p:transition spd="slow">
    <p:cut/>
  </p:transition>
</p:sld>
</file>

<file path=ppt/slides/slide5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accent1"/>
        </a:solidFill>
      </p:bgPr>
    </p:bg>
    <p:spTree>
      <p:nvGrpSpPr>
        <p:cNvPr id="490" name="Shape 490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491" name="Shape 491"/>
          <p:cNvSpPr txBox="1"/>
          <p:nvPr>
            <p:ph type="title"/>
          </p:nvPr>
        </p:nvSpPr>
        <p:spPr>
          <a:xfrm>
            <a:off y="117475" x="768350"/>
            <a:ext cy="609599" cx="80771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b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strike="noStrike" u="none" b="1" cap="none" baseline="0" sz="3200" lang="en-US" i="0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Comparison of BCNF and 3NF</a:t>
            </a:r>
          </a:p>
        </p:txBody>
      </p:sp>
      <p:sp>
        <p:nvSpPr>
          <p:cNvPr id="492" name="Shape 492"/>
          <p:cNvSpPr txBox="1"/>
          <p:nvPr>
            <p:ph idx="1" type="body"/>
          </p:nvPr>
        </p:nvSpPr>
        <p:spPr>
          <a:xfrm>
            <a:off y="1093787" x="814387"/>
            <a:ext cy="4903786" cx="7661275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-342900" marL="3429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90000"/>
              <a:buFont typeface="Helvetica Neue"/>
              <a:buChar char="n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It is always possible to decompose a relation into a set of  relations that are in 3NF such that:</a:t>
            </a:r>
          </a:p>
          <a:p>
            <a:pPr algn="l" rtl="0" lvl="1" marR="0" indent="-285750" marL="74295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folHlink"/>
              </a:buClr>
              <a:buSzPct val="79999"/>
              <a:buFont typeface="Helvetica Neue"/>
              <a:buChar char="l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 decomposition is lossless</a:t>
            </a:r>
          </a:p>
          <a:p>
            <a:pPr algn="l" rtl="0" lvl="1" marR="0" indent="-285750" marL="74295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folHlink"/>
              </a:buClr>
              <a:buSzPct val="79999"/>
              <a:buFont typeface="Helvetica Neue"/>
              <a:buChar char="l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 dependencies are preserved</a:t>
            </a:r>
          </a:p>
          <a:p>
            <a:pPr algn="l" rtl="0" lvl="0" marR="0" indent="-342900" marL="34290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dk2"/>
              </a:buClr>
              <a:buSzPct val="90000"/>
              <a:buFont typeface="Helvetica Neue"/>
              <a:buChar char="n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It is always possible to decompose a relation into a set of relations that are in BCNF such that:</a:t>
            </a:r>
          </a:p>
          <a:p>
            <a:pPr algn="l" rtl="0" lvl="1" marR="0" indent="-285750" marL="74295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folHlink"/>
              </a:buClr>
              <a:buSzPct val="79999"/>
              <a:buFont typeface="Helvetica Neue"/>
              <a:buChar char="l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 decomposition is lossless</a:t>
            </a:r>
          </a:p>
          <a:p>
            <a:pPr algn="l" rtl="0" lvl="1" marR="0" indent="-285750" marL="74295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folHlink"/>
              </a:buClr>
              <a:buSzPct val="79999"/>
              <a:buFont typeface="Helvetica Neue"/>
              <a:buChar char="l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it may not be possible to preserve dependencies.</a:t>
            </a:r>
          </a:p>
          <a:p>
            <a:pPr algn="l" rtl="0" lvl="0" marR="0" indent="-240030" marL="34290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dk2"/>
              </a:buClr>
              <a:buFont typeface="Helvetica Neue"/>
              <a:buNone/>
            </a:pPr>
            <a:r>
              <a:t/>
            </a:r>
            <a:endParaRPr strike="noStrike" u="none" b="0" cap="none" baseline="0" sz="1800" i="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493" name="Shape 493"/>
          <p:cNvSpPr txBox="1"/>
          <p:nvPr/>
        </p:nvSpPr>
        <p:spPr>
          <a:xfrm>
            <a:off y="4064000" x="596900"/>
            <a:ext cy="2590800" cx="728344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trike="noStrike" u="none" b="0" cap="none" baseline="0" sz="2400" i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  <p:transition spd="slow">
    <p:cut/>
  </p:transition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accent1"/>
        </a:solidFill>
      </p:bgPr>
    </p:bg>
    <p:spTree>
      <p:nvGrpSpPr>
        <p:cNvPr id="63" name="Shape 63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64" name="Shape 64"/>
          <p:cNvSpPr txBox="1"/>
          <p:nvPr>
            <p:ph type="title"/>
          </p:nvPr>
        </p:nvSpPr>
        <p:spPr>
          <a:xfrm>
            <a:off y="117475" x="768350"/>
            <a:ext cy="609599" cx="80771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b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strike="noStrike" u="none" b="1" cap="none" baseline="0" sz="3200" lang="en-US" i="0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 Lossy Decomposition</a:t>
            </a:r>
          </a:p>
        </p:txBody>
      </p:sp>
      <p:pic>
        <p:nvPicPr>
          <p:cNvPr id="65" name="Shape 65"/>
          <p:cNvPicPr preferRelativeResize="0"/>
          <p:nvPr/>
        </p:nvPicPr>
        <p:blipFill rotWithShape="1">
          <a:blip r:embed="rId3">
            <a:alphaModFix/>
          </a:blip>
          <a:srcRect t="0" b="0" r="0" l="0"/>
          <a:stretch/>
        </p:blipFill>
        <p:spPr>
          <a:xfrm>
            <a:off y="952500" x="1512887"/>
            <a:ext cy="5546724" cx="605631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6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accent1"/>
        </a:solidFill>
      </p:bgPr>
    </p:bg>
    <p:spTree>
      <p:nvGrpSpPr>
        <p:cNvPr id="498" name="Shape 49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499" name="Shape 499"/>
          <p:cNvSpPr txBox="1"/>
          <p:nvPr>
            <p:ph type="title"/>
          </p:nvPr>
        </p:nvSpPr>
        <p:spPr>
          <a:xfrm>
            <a:off y="117475" x="768350"/>
            <a:ext cy="609599" cx="80771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b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strike="noStrike" u="none" b="1" cap="none" baseline="0" sz="3200" lang="en-US" i="0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Design Goals</a:t>
            </a:r>
          </a:p>
        </p:txBody>
      </p:sp>
      <p:sp>
        <p:nvSpPr>
          <p:cNvPr id="500" name="Shape 500"/>
          <p:cNvSpPr txBox="1"/>
          <p:nvPr>
            <p:ph idx="1" type="body"/>
          </p:nvPr>
        </p:nvSpPr>
        <p:spPr>
          <a:xfrm>
            <a:off y="1093787" x="814387"/>
            <a:ext cy="4903786" cx="80390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-342900" marL="3429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90000"/>
              <a:buFont typeface="Helvetica Neue"/>
              <a:buChar char="n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Goal for a relational database design is:</a:t>
            </a:r>
          </a:p>
          <a:p>
            <a:pPr algn="l" rtl="0" lvl="1" marR="0" indent="-285750" marL="74295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folHlink"/>
              </a:buClr>
              <a:buSzPct val="79999"/>
              <a:buFont typeface="Helvetica Neue"/>
              <a:buChar char="l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BCNF.</a:t>
            </a:r>
          </a:p>
          <a:p>
            <a:pPr algn="l" rtl="0" lvl="1" marR="0" indent="-285750" marL="74295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folHlink"/>
              </a:buClr>
              <a:buSzPct val="79999"/>
              <a:buFont typeface="Helvetica Neue"/>
              <a:buChar char="l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Lossless join.</a:t>
            </a:r>
          </a:p>
          <a:p>
            <a:pPr algn="l" rtl="0" lvl="1" marR="0" indent="-285750" marL="74295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folHlink"/>
              </a:buClr>
              <a:buSzPct val="79999"/>
              <a:buFont typeface="Helvetica Neue"/>
              <a:buChar char="l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Dependency preservation.</a:t>
            </a:r>
          </a:p>
          <a:p>
            <a:pPr algn="l" rtl="0" lvl="0" marR="0" indent="-342900" marL="34290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dk2"/>
              </a:buClr>
              <a:buSzPct val="90000"/>
              <a:buFont typeface="Helvetica Neue"/>
              <a:buChar char="n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If we cannot achieve this, we accept one of</a:t>
            </a:r>
          </a:p>
          <a:p>
            <a:pPr algn="l" rtl="0" lvl="1" marR="0" indent="-285750" marL="74295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folHlink"/>
              </a:buClr>
              <a:buSzPct val="79999"/>
              <a:buFont typeface="Helvetica Neue"/>
              <a:buChar char="l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Lack of dependency preservation </a:t>
            </a:r>
          </a:p>
          <a:p>
            <a:pPr algn="l" rtl="0" lvl="1" marR="0" indent="-285750" marL="74295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folHlink"/>
              </a:buClr>
              <a:buSzPct val="79999"/>
              <a:buFont typeface="Helvetica Neue"/>
              <a:buChar char="l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Redundancy due to use of 3NF</a:t>
            </a:r>
          </a:p>
          <a:p>
            <a:pPr algn="l" rtl="0" lvl="0" marR="0" indent="-342900" marL="34290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dk2"/>
              </a:buClr>
              <a:buSzPct val="90000"/>
              <a:buFont typeface="Helvetica Neue"/>
              <a:buChar char="n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Interestingly, SQL does not provide a direct way of specifying functional dependencies other than superkeys.</a:t>
            </a:r>
          </a:p>
          <a:p>
            <a:pPr algn="l" rtl="0" lvl="0" marR="0" indent="-342900" marL="34290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Can specify FDs using assertions, but they are expensive to test, (and currently not supported by any of the widely used databases!)</a:t>
            </a:r>
          </a:p>
          <a:p>
            <a:pPr algn="l" rtl="0" lvl="0" marR="0" indent="-342900" marL="34290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dk2"/>
              </a:buClr>
              <a:buSzPct val="90000"/>
              <a:buFont typeface="Helvetica Neue"/>
              <a:buChar char="n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Even if we had a dependency preserving decomposition, using SQL we would not be able to efficiently test a functional dependency whose left hand side is not a key.</a:t>
            </a:r>
          </a:p>
        </p:txBody>
      </p:sp>
    </p:spTree>
  </p:cSld>
  <p:clrMapOvr>
    <a:masterClrMapping/>
  </p:clrMapOvr>
  <p:transition spd="slow">
    <p:cut/>
  </p:transition>
</p:sld>
</file>

<file path=ppt/slides/slide6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accent1"/>
        </a:solidFill>
      </p:bgPr>
    </p:bg>
    <p:spTree>
      <p:nvGrpSpPr>
        <p:cNvPr id="505" name="Shape 505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506" name="Shape 506"/>
          <p:cNvSpPr txBox="1"/>
          <p:nvPr>
            <p:ph type="title"/>
          </p:nvPr>
        </p:nvSpPr>
        <p:spPr>
          <a:xfrm>
            <a:off y="117475" x="768350"/>
            <a:ext cy="609599" cx="80771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b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strike="noStrike" u="none" b="1" cap="none" baseline="0" sz="3200" lang="en-US" i="0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Multivalued Dependencies</a:t>
            </a:r>
          </a:p>
        </p:txBody>
      </p:sp>
      <p:sp>
        <p:nvSpPr>
          <p:cNvPr id="507" name="Shape 507"/>
          <p:cNvSpPr txBox="1"/>
          <p:nvPr>
            <p:ph idx="1" type="body"/>
          </p:nvPr>
        </p:nvSpPr>
        <p:spPr>
          <a:xfrm>
            <a:off y="1093787" x="814387"/>
            <a:ext cy="4903786" cx="7661275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-342900" marL="3429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90000"/>
              <a:buFont typeface="Helvetica Neue"/>
              <a:buChar char="n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Suppose we record names of children, and phone numbers for instructors:</a:t>
            </a:r>
          </a:p>
          <a:p>
            <a:pPr algn="l" rtl="0" lvl="1" marR="0" indent="-285750" marL="74295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folHlink"/>
              </a:buClr>
              <a:buSzPct val="79999"/>
              <a:buFont typeface="Helvetica Neue"/>
              <a:buChar char="l"/>
            </a:pP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inst_child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(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ID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,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child_name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)</a:t>
            </a:r>
          </a:p>
          <a:p>
            <a:pPr algn="l" rtl="0" lvl="1" marR="0" indent="-285750" marL="74295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folHlink"/>
              </a:buClr>
              <a:buSzPct val="79999"/>
              <a:buFont typeface="Helvetica Neue"/>
              <a:buChar char="l"/>
            </a:pP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inst_phone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(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ID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,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phone_number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)</a:t>
            </a:r>
          </a:p>
          <a:p>
            <a:pPr algn="l" rtl="0" lvl="0" marR="0" indent="-342900" marL="34290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dk2"/>
              </a:buClr>
              <a:buSzPct val="90000"/>
              <a:buFont typeface="Helvetica Neue"/>
              <a:buChar char="n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If we were to combine these schemas to get</a:t>
            </a:r>
          </a:p>
          <a:p>
            <a:pPr algn="l" rtl="0" lvl="1" marR="0" indent="-285750" marL="74295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folHlink"/>
              </a:buClr>
              <a:buSzPct val="79999"/>
              <a:buFont typeface="Helvetica Neue"/>
              <a:buChar char="l"/>
            </a:pP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inst_info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(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ID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,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child_name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,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phone_number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)</a:t>
            </a:r>
          </a:p>
          <a:p>
            <a:pPr algn="l" rtl="0" lvl="1" marR="0" indent="-285750" marL="74295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folHlink"/>
              </a:buClr>
              <a:buSzPct val="79999"/>
              <a:buFont typeface="Helvetica Neue"/>
              <a:buChar char="l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Example data:</a:t>
            </a:r>
            <a:b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(99999, David, 512-555-1234)</a:t>
            </a:r>
            <a:b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(99999, David, 512-555-4321)</a:t>
            </a:r>
            <a:b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(99999, William, 512-555-1234)</a:t>
            </a:r>
            <a:b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(99999, William, 512-555-4321)</a:t>
            </a:r>
          </a:p>
          <a:p>
            <a:pPr algn="l" rtl="0" lvl="0" marR="0" indent="-342900" marL="34290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dk2"/>
              </a:buClr>
              <a:buSzPct val="90000"/>
              <a:buFont typeface="Helvetica Neue"/>
              <a:buChar char="n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This relation is in BCNF</a:t>
            </a:r>
          </a:p>
          <a:p>
            <a:pPr algn="l" rtl="0" lvl="1" marR="0" indent="-285750" marL="74295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folHlink"/>
              </a:buClr>
              <a:buSzPct val="79999"/>
              <a:buFont typeface="Helvetica Neue"/>
              <a:buChar char="l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Why?</a:t>
            </a:r>
          </a:p>
        </p:txBody>
      </p:sp>
    </p:spTree>
  </p:cSld>
  <p:clrMapOvr>
    <a:masterClrMapping/>
  </p:clrMapOvr>
  <p:transition spd="slow">
    <p:cut/>
  </p:transition>
</p:sld>
</file>

<file path=ppt/slides/slide6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accent1"/>
        </a:solidFill>
      </p:bgPr>
    </p:bg>
    <p:spTree>
      <p:nvGrpSpPr>
        <p:cNvPr id="512" name="Shape 51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513" name="Shape 513"/>
          <p:cNvSpPr txBox="1"/>
          <p:nvPr>
            <p:ph type="title"/>
          </p:nvPr>
        </p:nvSpPr>
        <p:spPr>
          <a:xfrm>
            <a:off y="117475" x="768350"/>
            <a:ext cy="609599" cx="80771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b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strike="noStrike" u="none" b="1" cap="none" baseline="0" sz="3200" lang="en-US" i="0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Multivalued Dependencies (MVDs)</a:t>
            </a:r>
          </a:p>
        </p:txBody>
      </p:sp>
      <p:sp>
        <p:nvSpPr>
          <p:cNvPr id="514" name="Shape 514"/>
          <p:cNvSpPr txBox="1"/>
          <p:nvPr>
            <p:ph idx="1" type="body"/>
          </p:nvPr>
        </p:nvSpPr>
        <p:spPr>
          <a:xfrm>
            <a:off y="1601787" x="814387"/>
            <a:ext cy="4533899" cx="7605711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-342900" marL="3429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90000"/>
              <a:buFont typeface="Helvetica Neue"/>
              <a:buChar char="n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Let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be a relation schema and let α ⊆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and β ⊆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R.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 The </a:t>
            </a:r>
            <a:r>
              <a:rPr strike="noStrike" u="none" b="1" cap="none" baseline="0" sz="1800" lang="en-US" i="0">
                <a:solidFill>
                  <a:srgbClr val="00009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multivalued dependency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</a:t>
            </a:r>
          </a:p>
          <a:p>
            <a:pPr algn="l" rtl="0" lvl="0" marR="0" indent="-342900" marL="34290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		α </a:t>
            </a:r>
            <a:r>
              <a:rPr strike="noStrike" u="none" b="1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→→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β</a:t>
            </a:r>
          </a:p>
          <a:p>
            <a:pPr algn="l" rtl="0" lvl="0" marR="0" indent="-342900" marL="34290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holds on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if in any legal relation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r(R),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for all pairs for tuples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</a:t>
            </a:r>
            <a:r>
              <a:rPr strike="noStrike" u="none" b="0" cap="none" baseline="-2500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1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and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</a:t>
            </a:r>
            <a:r>
              <a:rPr strike="noStrike" u="none" b="0" cap="none" baseline="-2500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2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in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such that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</a:t>
            </a:r>
            <a:r>
              <a:rPr strike="noStrike" u="none" b="0" cap="none" baseline="-2500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1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[α] =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</a:t>
            </a:r>
            <a:r>
              <a:rPr strike="noStrike" u="none" b="0" cap="none" baseline="-2500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2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[α], there exist tuples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</a:t>
            </a:r>
            <a:r>
              <a:rPr strike="noStrike" u="none" b="0" cap="none" baseline="-2500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3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and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</a:t>
            </a:r>
            <a:r>
              <a:rPr strike="noStrike" u="none" b="0" cap="none" baseline="-2500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4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in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such that: </a:t>
            </a:r>
          </a:p>
          <a:p>
            <a:pPr algn="l" rtl="0" lvl="0" marR="0" indent="-342900" marL="34290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	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</a:t>
            </a:r>
            <a:r>
              <a:rPr strike="noStrike" u="none" b="0" cap="none" baseline="-2500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1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[α] =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</a:t>
            </a:r>
            <a:r>
              <a:rPr strike="noStrike" u="none" b="0" cap="none" baseline="-2500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2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[α] =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</a:t>
            </a:r>
            <a:r>
              <a:rPr strike="noStrike" u="none" b="0" cap="none" baseline="-2500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3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[α] =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</a:t>
            </a:r>
            <a:r>
              <a:rPr strike="noStrike" u="none" b="0" cap="none" baseline="-2500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4</a:t>
            </a:r>
            <a:r>
              <a:rPr strike="noStrike" u="none" b="0" cap="none" baseline="-2500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[α] </a:t>
            </a:r>
            <a:b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</a:t>
            </a:r>
            <a:r>
              <a:rPr strike="noStrike" u="none" b="0" cap="none" baseline="-2500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3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[β]         = 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</a:t>
            </a:r>
            <a:r>
              <a:rPr strike="noStrike" u="none" b="0" cap="none" baseline="-2500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1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[β] </a:t>
            </a:r>
            <a:b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</a:t>
            </a:r>
            <a:r>
              <a:rPr strike="noStrike" u="none" b="0" cap="none" baseline="-2500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3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[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  –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β] = 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</a:t>
            </a:r>
            <a:r>
              <a:rPr strike="noStrike" u="none" b="0" cap="none" baseline="-2500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2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[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  –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β] </a:t>
            </a:r>
            <a:b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</a:t>
            </a:r>
            <a:r>
              <a:rPr strike="noStrike" u="none" b="0" cap="none" baseline="-2500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4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[β]         = 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</a:t>
            </a:r>
            <a:r>
              <a:rPr strike="noStrike" u="none" b="0" cap="none" baseline="-2500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2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[β] </a:t>
            </a:r>
            <a:b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</a:t>
            </a:r>
            <a:r>
              <a:rPr strike="noStrike" u="none" b="0" cap="none" baseline="-2500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4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[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  –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β] = 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</a:t>
            </a:r>
            <a:r>
              <a:rPr strike="noStrike" u="none" b="0" cap="none" baseline="-2500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1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[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  –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β] </a:t>
            </a:r>
          </a:p>
        </p:txBody>
      </p:sp>
      <p:grpSp>
        <p:nvGrpSpPr>
          <p:cNvPr id="515" name="Shape 515"/>
          <p:cNvGrpSpPr/>
          <p:nvPr/>
        </p:nvGrpSpPr>
        <p:grpSpPr>
          <a:xfrm>
            <a:off y="6637337" x="7272336"/>
            <a:ext cy="4762" cx="317499"/>
            <a:chOff y="2065337" x="4191000"/>
            <a:chExt cy="4762" cx="317499"/>
          </a:xfrm>
        </p:grpSpPr>
        <p:cxnSp>
          <p:nvCxnSpPr>
            <p:cNvPr id="516" name="Shape 516"/>
            <p:cNvCxnSpPr/>
            <p:nvPr/>
          </p:nvCxnSpPr>
          <p:spPr>
            <a:xfrm rot="10800000" flipH="1">
              <a:off y="2065337" x="4191000"/>
              <a:ext cy="4762" cx="215899"/>
            </a:xfrm>
            <a:prstGeom prst="straightConnector1">
              <a:avLst/>
            </a:prstGeom>
            <a:noFill/>
            <a:ln w="9525" cap="rnd">
              <a:solidFill>
                <a:schemeClr val="dk1"/>
              </a:solidFill>
              <a:prstDash val="solid"/>
              <a:miter/>
              <a:headEnd w="med" len="med" type="none"/>
              <a:tailEnd w="med" len="med" type="triangle"/>
            </a:ln>
          </p:spPr>
        </p:cxnSp>
        <p:cxnSp>
          <p:nvCxnSpPr>
            <p:cNvPr id="517" name="Shape 517"/>
            <p:cNvCxnSpPr/>
            <p:nvPr/>
          </p:nvCxnSpPr>
          <p:spPr>
            <a:xfrm>
              <a:off y="2070100" x="4292600"/>
              <a:ext cy="0" cx="215899"/>
            </a:xfrm>
            <a:prstGeom prst="straightConnector1">
              <a:avLst/>
            </a:prstGeom>
            <a:noFill/>
            <a:ln w="9525" cap="rnd">
              <a:solidFill>
                <a:schemeClr val="dk1"/>
              </a:solidFill>
              <a:prstDash val="solid"/>
              <a:miter/>
              <a:headEnd w="med" len="med" type="none"/>
              <a:tailEnd w="med" len="med" type="triangle"/>
            </a:ln>
          </p:spPr>
        </p:cxnSp>
      </p:grpSp>
    </p:spTree>
  </p:cSld>
  <p:clrMapOvr>
    <a:masterClrMapping/>
  </p:clrMapOvr>
  <p:transition spd="slow">
    <p:cut/>
  </p:transition>
</p:sld>
</file>

<file path=ppt/slides/slide6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accent1"/>
        </a:solidFill>
      </p:bgPr>
    </p:bg>
    <p:spTree>
      <p:nvGrpSpPr>
        <p:cNvPr id="522" name="Shape 52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523" name="Shape 523"/>
          <p:cNvSpPr txBox="1"/>
          <p:nvPr>
            <p:ph type="title"/>
          </p:nvPr>
        </p:nvSpPr>
        <p:spPr>
          <a:xfrm>
            <a:off y="117475" x="768350"/>
            <a:ext cy="609599" cx="80771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b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strike="noStrike" u="none" b="1" cap="none" baseline="0" sz="3200" lang="en-US" i="0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MVD (Cont.)</a:t>
            </a:r>
          </a:p>
        </p:txBody>
      </p:sp>
      <p:sp>
        <p:nvSpPr>
          <p:cNvPr id="524" name="Shape 524"/>
          <p:cNvSpPr txBox="1"/>
          <p:nvPr>
            <p:ph idx="1" type="body"/>
          </p:nvPr>
        </p:nvSpPr>
        <p:spPr>
          <a:xfrm>
            <a:off y="1093787" x="814387"/>
            <a:ext cy="669925" cx="7661275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-342900" marL="3429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90000"/>
              <a:buFont typeface="Helvetica Neue"/>
              <a:buChar char="n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Tabular representation of α </a:t>
            </a:r>
            <a:r>
              <a:rPr strike="noStrike" u="none" b="1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→→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β</a:t>
            </a:r>
          </a:p>
        </p:txBody>
      </p:sp>
      <p:pic>
        <p:nvPicPr>
          <p:cNvPr id="525" name="Shape 525"/>
          <p:cNvPicPr preferRelativeResize="0"/>
          <p:nvPr/>
        </p:nvPicPr>
        <p:blipFill rotWithShape="1">
          <a:blip r:embed="rId3">
            <a:alphaModFix/>
          </a:blip>
          <a:srcRect t="0" b="0" r="0" l="0"/>
          <a:stretch/>
        </p:blipFill>
        <p:spPr>
          <a:xfrm>
            <a:off y="2184400" x="1609725"/>
            <a:ext cy="2170112" cx="617219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6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accent1"/>
        </a:solidFill>
      </p:bgPr>
    </p:bg>
    <p:spTree>
      <p:nvGrpSpPr>
        <p:cNvPr id="530" name="Shape 530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531" name="Shape 531"/>
          <p:cNvSpPr txBox="1"/>
          <p:nvPr>
            <p:ph type="title"/>
          </p:nvPr>
        </p:nvSpPr>
        <p:spPr>
          <a:xfrm>
            <a:off y="117475" x="768350"/>
            <a:ext cy="609599" cx="80771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b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strike="noStrike" u="none" b="1" cap="none" baseline="0" sz="3200" lang="en-US" i="0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Example</a:t>
            </a:r>
          </a:p>
        </p:txBody>
      </p:sp>
      <p:sp>
        <p:nvSpPr>
          <p:cNvPr id="532" name="Shape 532"/>
          <p:cNvSpPr txBox="1"/>
          <p:nvPr>
            <p:ph idx="1" type="body"/>
          </p:nvPr>
        </p:nvSpPr>
        <p:spPr>
          <a:xfrm>
            <a:off y="1093787" x="814387"/>
            <a:ext cy="4903786" cx="7661275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-342900" marL="3429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90000"/>
              <a:buFont typeface="Helvetica Neue"/>
              <a:buChar char="n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Let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be a relation schema with a set of attributes that are partitioned into 3 nonempty subsets.</a:t>
            </a:r>
          </a:p>
          <a:p>
            <a:pPr algn="l" rtl="0" lvl="0" marR="0" indent="-342900" marL="34290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		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Y, Z, W</a:t>
            </a:r>
          </a:p>
          <a:p>
            <a:pPr algn="l" rtl="0" lvl="0" marR="0" indent="-342900" marL="34290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dk2"/>
              </a:buClr>
              <a:buSzPct val="90000"/>
              <a:buFont typeface="Helvetica Neue"/>
              <a:buChar char="n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We say that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Y </a:t>
            </a:r>
            <a:r>
              <a:rPr strike="noStrike" u="none" b="1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→→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Z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(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Y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</a:t>
            </a:r>
            <a:r>
              <a:rPr strike="noStrike" u="none" b="1" cap="none" baseline="0" sz="1800" lang="en-US" i="0">
                <a:solidFill>
                  <a:srgbClr val="00009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multidetermines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Z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)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if and only if for all possible relations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(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)</a:t>
            </a:r>
          </a:p>
          <a:p>
            <a:pPr algn="l" rtl="0" lvl="0" marR="0" indent="-342900" marL="34290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	&lt;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y</a:t>
            </a:r>
            <a:r>
              <a:rPr strike="noStrike" u="none" b="0" cap="none" baseline="-2500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1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,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z</a:t>
            </a:r>
            <a:r>
              <a:rPr strike="noStrike" u="none" b="0" cap="none" baseline="-2500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1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,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</a:t>
            </a:r>
            <a:r>
              <a:rPr strike="noStrike" u="none" b="0" cap="none" baseline="-2500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1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&gt; ∈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and &lt;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y</a:t>
            </a:r>
            <a:r>
              <a:rPr strike="noStrike" u="none" b="0" cap="none" baseline="-2500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1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,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z</a:t>
            </a:r>
            <a:r>
              <a:rPr strike="noStrike" u="none" b="0" cap="none" baseline="-2500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2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,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</a:t>
            </a:r>
            <a:r>
              <a:rPr strike="noStrike" u="none" b="0" cap="none" baseline="-2500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2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&gt; ∈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</a:t>
            </a:r>
          </a:p>
          <a:p>
            <a:pPr algn="l" rtl="0" lvl="0" marR="0" indent="-342900" marL="34290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then</a:t>
            </a:r>
          </a:p>
          <a:p>
            <a:pPr algn="l" rtl="0" lvl="0" marR="0" indent="-342900" marL="34290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	&lt;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y</a:t>
            </a:r>
            <a:r>
              <a:rPr strike="noStrike" u="none" b="0" cap="none" baseline="-2500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1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,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z</a:t>
            </a:r>
            <a:r>
              <a:rPr strike="noStrike" u="none" b="0" cap="none" baseline="-2500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1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,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</a:t>
            </a:r>
            <a:r>
              <a:rPr strike="noStrike" u="none" b="0" cap="none" baseline="-2500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2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&gt; ∈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and &lt;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y</a:t>
            </a:r>
            <a:r>
              <a:rPr strike="noStrike" u="none" b="0" cap="none" baseline="-2500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1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,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z</a:t>
            </a:r>
            <a:r>
              <a:rPr strike="noStrike" u="none" b="0" cap="none" baseline="-2500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2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,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</a:t>
            </a:r>
            <a:r>
              <a:rPr strike="noStrike" u="none" b="0" cap="none" baseline="-2500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1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&gt; ∈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</a:t>
            </a:r>
          </a:p>
          <a:p>
            <a:pPr algn="l" rtl="0" lvl="0" marR="0" indent="-342900" marL="34290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dk2"/>
              </a:buClr>
              <a:buSzPct val="90000"/>
              <a:buFont typeface="Helvetica Neue"/>
              <a:buChar char="n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Note that since the behavior of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Z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and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are identical it follows that </a:t>
            </a:r>
          </a:p>
          <a:p>
            <a:pPr algn="l" rtl="0" lvl="0" marR="0" indent="-342900" marL="34290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Y </a:t>
            </a:r>
            <a:r>
              <a:rPr strike="noStrike" u="none" b="1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→→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Z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if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Y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</a:t>
            </a:r>
            <a:r>
              <a:rPr strike="noStrike" u="none" b="1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→→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 </a:t>
            </a:r>
          </a:p>
          <a:p>
            <a:pPr algn="l" rtl="0" lvl="0" marR="0" indent="-240030" marL="34290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dk2"/>
              </a:buClr>
              <a:buFont typeface="Helvetica Neue"/>
              <a:buNone/>
            </a:pPr>
            <a:r>
              <a:t/>
            </a:r>
            <a:endParaRPr strike="noStrike" u="none" b="0" cap="none" baseline="0" sz="1800" i="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  <p:transition spd="slow">
    <p:cut/>
  </p:transition>
</p:sld>
</file>

<file path=ppt/slides/slide6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accent1"/>
        </a:solidFill>
      </p:bgPr>
    </p:bg>
    <p:spTree>
      <p:nvGrpSpPr>
        <p:cNvPr id="537" name="Shape 53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538" name="Shape 538"/>
          <p:cNvSpPr txBox="1"/>
          <p:nvPr>
            <p:ph type="title"/>
          </p:nvPr>
        </p:nvSpPr>
        <p:spPr>
          <a:xfrm>
            <a:off y="117475" x="768350"/>
            <a:ext cy="609599" cx="80771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b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strike="noStrike" u="none" b="1" cap="none" baseline="0" sz="3200" lang="en-US" i="0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Example (Cont.)</a:t>
            </a:r>
          </a:p>
        </p:txBody>
      </p:sp>
      <p:sp>
        <p:nvSpPr>
          <p:cNvPr id="539" name="Shape 539"/>
          <p:cNvSpPr txBox="1"/>
          <p:nvPr>
            <p:ph idx="1" type="body"/>
          </p:nvPr>
        </p:nvSpPr>
        <p:spPr>
          <a:xfrm>
            <a:off y="1093787" x="814387"/>
            <a:ext cy="4776787" cx="7958137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-342900" marL="3429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90000"/>
              <a:buFont typeface="Helvetica Neue"/>
              <a:buChar char="n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In our example:</a:t>
            </a:r>
          </a:p>
          <a:p>
            <a:pPr algn="l" rtl="0" lvl="0" marR="0" indent="-342900" marL="34290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	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ID </a:t>
            </a:r>
            <a:r>
              <a:rPr strike="noStrike" u="none" b="1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→→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child_name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</a:t>
            </a:r>
            <a:b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ID </a:t>
            </a:r>
            <a:r>
              <a:rPr strike="noStrike" u="none" b="1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→→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phone_number</a:t>
            </a:r>
          </a:p>
          <a:p>
            <a:pPr algn="l" rtl="0" lvl="0" marR="0" indent="-342900" marL="34290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dk2"/>
              </a:buClr>
              <a:buSzPct val="90000"/>
              <a:buFont typeface="Helvetica Neue"/>
              <a:buChar char="n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 above formal definition is supposed to formalize the notion that given a particular value of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Y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(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ID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) it has associated with it a set of values of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Z (child_name)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and a set of values of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 (phone_number)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, and these two sets are in some sense independent of each other.</a:t>
            </a:r>
          </a:p>
          <a:p>
            <a:pPr algn="l" rtl="0" lvl="0" marR="0" indent="-342900" marL="34290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dk2"/>
              </a:buClr>
              <a:buSzPct val="90000"/>
              <a:buFont typeface="Helvetica Neue"/>
              <a:buChar char="n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Note: </a:t>
            </a:r>
          </a:p>
          <a:p>
            <a:pPr algn="l" rtl="0" lvl="1" marR="0" indent="-285750" marL="74295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folHlink"/>
              </a:buClr>
              <a:buSzPct val="79999"/>
              <a:buFont typeface="Helvetica Neue"/>
              <a:buChar char="l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If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Y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→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Z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then 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Y </a:t>
            </a:r>
            <a:r>
              <a:rPr strike="noStrike" u="none" b="1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→→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Z</a:t>
            </a:r>
          </a:p>
          <a:p>
            <a:pPr algn="l" rtl="0" lvl="1" marR="0" indent="-285750" marL="74295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folHlink"/>
              </a:buClr>
              <a:buSzPct val="79999"/>
              <a:buFont typeface="Helvetica Neue"/>
              <a:buChar char="l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Indeed we have (in above notation)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Z</a:t>
            </a:r>
            <a:r>
              <a:rPr strike="noStrike" u="none" b="0" cap="none" baseline="-2500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1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= Z</a:t>
            </a:r>
            <a:r>
              <a:rPr strike="noStrike" u="none" b="0" cap="none" baseline="-2500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2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 claim follows.</a:t>
            </a:r>
          </a:p>
        </p:txBody>
      </p:sp>
    </p:spTree>
  </p:cSld>
  <p:clrMapOvr>
    <a:masterClrMapping/>
  </p:clrMapOvr>
  <p:transition spd="slow">
    <p:cut/>
  </p:transition>
</p:sld>
</file>

<file path=ppt/slides/slide6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accent1"/>
        </a:solidFill>
      </p:bgPr>
    </p:bg>
    <p:spTree>
      <p:nvGrpSpPr>
        <p:cNvPr id="544" name="Shape 544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545" name="Shape 545"/>
          <p:cNvSpPr txBox="1"/>
          <p:nvPr>
            <p:ph type="title"/>
          </p:nvPr>
        </p:nvSpPr>
        <p:spPr>
          <a:xfrm>
            <a:off y="117475" x="768350"/>
            <a:ext cy="609599" cx="80771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b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strike="noStrike" u="none" b="1" cap="none" baseline="0" sz="3200" lang="en-US" i="0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Use of Multivalued Dependencies</a:t>
            </a:r>
          </a:p>
        </p:txBody>
      </p:sp>
      <p:sp>
        <p:nvSpPr>
          <p:cNvPr id="546" name="Shape 546"/>
          <p:cNvSpPr txBox="1"/>
          <p:nvPr>
            <p:ph idx="1" type="body"/>
          </p:nvPr>
        </p:nvSpPr>
        <p:spPr>
          <a:xfrm>
            <a:off y="1093787" x="814387"/>
            <a:ext cy="4484687" cx="7453311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-342900" marL="3429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90000"/>
              <a:buFont typeface="Helvetica Neue"/>
              <a:buChar char="n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We use multivalued dependencies in two ways: </a:t>
            </a:r>
          </a:p>
          <a:p>
            <a:pPr algn="l" rtl="0" lvl="1" marR="0" indent="-285750" marL="74295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folHlink"/>
              </a:buClr>
              <a:buSzPct val="25000"/>
              <a:buFont typeface="Helvetica Neue"/>
              <a:buNone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1.	To test relations to </a:t>
            </a:r>
            <a:r>
              <a:rPr strike="noStrike" u="none" b="1" cap="none" baseline="0" sz="1800" lang="en-US" i="0">
                <a:solidFill>
                  <a:srgbClr val="00009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determine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whether they are legal under a given set of functional and multivalued dependencies</a:t>
            </a:r>
          </a:p>
          <a:p>
            <a:pPr algn="l" rtl="0" lvl="1" marR="0" indent="-285750" marL="74295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folHlink"/>
              </a:buClr>
              <a:buSzPct val="25000"/>
              <a:buFont typeface="Helvetica Neue"/>
              <a:buNone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2.	To specify </a:t>
            </a:r>
            <a:r>
              <a:rPr strike="noStrike" u="none" b="1" cap="none" baseline="0" sz="1800" lang="en-US" i="0">
                <a:solidFill>
                  <a:srgbClr val="00009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constraints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on the set of legal relations.  We shall thus concern ourselves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only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with relations that satisfy a given set of functional and multivalued dependencies.</a:t>
            </a:r>
          </a:p>
          <a:p>
            <a:pPr algn="l" rtl="0" lvl="0" marR="0" indent="-342900" marL="34290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dk2"/>
              </a:buClr>
              <a:buSzPct val="90000"/>
              <a:buFont typeface="Helvetica Neue"/>
              <a:buChar char="n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If a relation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fails to satisfy a given multivalued dependency, we can construct a relations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r′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 that does satisfy the multivalued dependency by adding tuples to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r. </a:t>
            </a:r>
          </a:p>
          <a:p>
            <a:pPr algn="l" rtl="0" lvl="0" marR="0" indent="-342900" marL="34290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	</a:t>
            </a:r>
          </a:p>
        </p:txBody>
      </p:sp>
    </p:spTree>
  </p:cSld>
  <p:clrMapOvr>
    <a:masterClrMapping/>
  </p:clrMapOvr>
  <p:transition spd="slow">
    <p:cut/>
  </p:transition>
</p:sld>
</file>

<file path=ppt/slides/slide6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accent1"/>
        </a:solidFill>
      </p:bgPr>
    </p:bg>
    <p:spTree>
      <p:nvGrpSpPr>
        <p:cNvPr id="551" name="Shape 55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552" name="Shape 552"/>
          <p:cNvSpPr txBox="1"/>
          <p:nvPr>
            <p:ph type="title"/>
          </p:nvPr>
        </p:nvSpPr>
        <p:spPr>
          <a:xfrm>
            <a:off y="117475" x="768350"/>
            <a:ext cy="609599" cx="80771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b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strike="noStrike" u="none" b="1" cap="none" baseline="0" sz="3200" lang="en-US" i="0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Theory of MVDs</a:t>
            </a:r>
          </a:p>
        </p:txBody>
      </p:sp>
      <p:sp>
        <p:nvSpPr>
          <p:cNvPr id="553" name="Shape 553"/>
          <p:cNvSpPr txBox="1"/>
          <p:nvPr>
            <p:ph idx="1" type="body"/>
          </p:nvPr>
        </p:nvSpPr>
        <p:spPr>
          <a:xfrm>
            <a:off y="1093787" x="668337"/>
            <a:ext cy="5180011" cx="7807324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-342900" marL="3429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90000"/>
              <a:buFont typeface="Helvetica Neue"/>
              <a:buChar char="n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From the definition of multivalued dependency, we can derive the following rule:</a:t>
            </a:r>
          </a:p>
          <a:p>
            <a:pPr algn="l" rtl="0" lvl="1" marR="0" indent="-285750" marL="74295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folHlink"/>
              </a:buClr>
              <a:buSzPct val="79999"/>
              <a:buFont typeface="Helvetica Neue"/>
              <a:buChar char="l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If α → β, then α </a:t>
            </a:r>
            <a:r>
              <a:rPr strike="noStrike" u="none" b="1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→→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β</a:t>
            </a:r>
          </a:p>
          <a:p>
            <a:pPr algn="l" rtl="0" lvl="0" marR="0" indent="-342900" marL="34290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That is, every functional dependency is also a multivalued dependency</a:t>
            </a:r>
          </a:p>
          <a:p>
            <a:pPr algn="l" rtl="0" lvl="0" marR="0" indent="-342900" marL="34290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dk2"/>
              </a:buClr>
              <a:buSzPct val="90000"/>
              <a:buFont typeface="Helvetica Neue"/>
              <a:buChar char="n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 </a:t>
            </a:r>
            <a:r>
              <a:rPr strike="noStrike" u="none" b="1" cap="none" baseline="0" sz="1800" lang="en-US" i="0">
                <a:solidFill>
                  <a:srgbClr val="00009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closure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D</a:t>
            </a:r>
            <a:r>
              <a:rPr strike="noStrike" u="none" b="0" cap="none" baseline="3000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+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of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D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is the set of all functional and multivalued dependencies logically implied by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D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. </a:t>
            </a:r>
          </a:p>
          <a:p>
            <a:pPr algn="l" rtl="0" lvl="1" marR="0" indent="-285750" marL="74295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folHlink"/>
              </a:buClr>
              <a:buSzPct val="79999"/>
              <a:buFont typeface="Helvetica Neue"/>
              <a:buChar char="l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We can compute D</a:t>
            </a:r>
            <a:r>
              <a:rPr strike="noStrike" u="none" b="0" cap="none" baseline="3000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+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from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D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, using the formal definitions of functional dependencies and multivalued dependencies.</a:t>
            </a:r>
          </a:p>
          <a:p>
            <a:pPr algn="l" rtl="0" lvl="1" marR="0" indent="-285750" marL="74295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folHlink"/>
              </a:buClr>
              <a:buSzPct val="79999"/>
              <a:buFont typeface="Helvetica Neue"/>
              <a:buChar char="l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We can manage with such reasoning for very simple multivalued dependencies, which seem to be most common in practice</a:t>
            </a:r>
          </a:p>
          <a:p>
            <a:pPr algn="l" rtl="0" lvl="1" marR="0" indent="-285750" marL="74295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folHlink"/>
              </a:buClr>
              <a:buSzPct val="79999"/>
              <a:buFont typeface="Helvetica Neue"/>
              <a:buChar char="l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For complex dependencies, it is better to reason about sets of dependencies using a system of inference rules (see Appendix C).</a:t>
            </a:r>
          </a:p>
        </p:txBody>
      </p:sp>
      <p:grpSp>
        <p:nvGrpSpPr>
          <p:cNvPr id="554" name="Shape 554"/>
          <p:cNvGrpSpPr/>
          <p:nvPr/>
        </p:nvGrpSpPr>
        <p:grpSpPr>
          <a:xfrm>
            <a:off y="6584949" x="7137400"/>
            <a:ext cy="0" cx="366712"/>
            <a:chOff y="1316037" x="4135437"/>
            <a:chExt cy="0" cx="366712"/>
          </a:xfrm>
        </p:grpSpPr>
        <p:cxnSp>
          <p:nvCxnSpPr>
            <p:cNvPr id="555" name="Shape 555"/>
            <p:cNvCxnSpPr/>
            <p:nvPr/>
          </p:nvCxnSpPr>
          <p:spPr>
            <a:xfrm>
              <a:off y="1316037" x="4135437"/>
              <a:ext cy="0" cx="214312"/>
            </a:xfrm>
            <a:prstGeom prst="straightConnector1">
              <a:avLst/>
            </a:prstGeom>
            <a:noFill/>
            <a:ln w="9525" cap="rnd">
              <a:solidFill>
                <a:schemeClr val="dk1"/>
              </a:solidFill>
              <a:prstDash val="solid"/>
              <a:miter/>
              <a:headEnd w="med" len="med" type="none"/>
              <a:tailEnd w="lg" len="lg" type="stealth"/>
            </a:ln>
          </p:spPr>
        </p:cxnSp>
        <p:cxnSp>
          <p:nvCxnSpPr>
            <p:cNvPr id="556" name="Shape 556"/>
            <p:cNvCxnSpPr/>
            <p:nvPr/>
          </p:nvCxnSpPr>
          <p:spPr>
            <a:xfrm>
              <a:off y="1316037" x="4287837"/>
              <a:ext cy="0" cx="214312"/>
            </a:xfrm>
            <a:prstGeom prst="straightConnector1">
              <a:avLst/>
            </a:prstGeom>
            <a:noFill/>
            <a:ln w="9525" cap="rnd">
              <a:solidFill>
                <a:schemeClr val="dk1"/>
              </a:solidFill>
              <a:prstDash val="solid"/>
              <a:miter/>
              <a:headEnd w="med" len="med" type="none"/>
              <a:tailEnd w="lg" len="lg" type="stealth"/>
            </a:ln>
          </p:spPr>
        </p:cxnSp>
      </p:grpSp>
    </p:spTree>
  </p:cSld>
  <p:clrMapOvr>
    <a:masterClrMapping/>
  </p:clrMapOvr>
  <p:transition spd="slow">
    <p:cut/>
  </p:transition>
</p:sld>
</file>

<file path=ppt/slides/slide6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accent1"/>
        </a:solidFill>
      </p:bgPr>
    </p:bg>
    <p:spTree>
      <p:nvGrpSpPr>
        <p:cNvPr id="561" name="Shape 56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562" name="Shape 562"/>
          <p:cNvSpPr txBox="1"/>
          <p:nvPr>
            <p:ph type="title"/>
          </p:nvPr>
        </p:nvSpPr>
        <p:spPr>
          <a:xfrm>
            <a:off y="117475" x="768350"/>
            <a:ext cy="609599" cx="80771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b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strike="noStrike" u="none" b="1" cap="none" baseline="0" sz="3200" lang="en-US" i="0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Fourth Normal Form</a:t>
            </a:r>
          </a:p>
        </p:txBody>
      </p:sp>
      <p:sp>
        <p:nvSpPr>
          <p:cNvPr id="563" name="Shape 563"/>
          <p:cNvSpPr txBox="1"/>
          <p:nvPr>
            <p:ph idx="1" type="body"/>
          </p:nvPr>
        </p:nvSpPr>
        <p:spPr>
          <a:xfrm>
            <a:off y="1163637" x="927100"/>
            <a:ext cy="4876799" cx="78485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-342900" marL="3429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90000"/>
              <a:buFont typeface="Helvetica Neue"/>
              <a:buChar char="n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 relation schema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is in </a:t>
            </a:r>
            <a:r>
              <a:rPr strike="noStrike" u="none" b="1" cap="none" baseline="0" sz="1800" lang="en-US" i="0">
                <a:solidFill>
                  <a:srgbClr val="00009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4NF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with respect to a set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D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of functional and multivalued dependencies if for all multivalued dependencies in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D</a:t>
            </a:r>
            <a:r>
              <a:rPr strike="noStrike" u="none" b="0" cap="none" baseline="3000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+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of the form α </a:t>
            </a:r>
            <a:r>
              <a:rPr strike="noStrike" u="none" b="1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→→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β, where α ⊆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and β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⊆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R,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at least one of the following hold:</a:t>
            </a:r>
          </a:p>
          <a:p>
            <a:pPr algn="l" rtl="0" lvl="1" marR="0" indent="-285750" marL="74295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folHlink"/>
              </a:buClr>
              <a:buSzPct val="79999"/>
              <a:buFont typeface="Helvetica Neue"/>
              <a:buChar char="l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α </a:t>
            </a:r>
            <a:r>
              <a:rPr strike="noStrike" u="none" b="1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→→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β is trivial (i.e., β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⊆ α or α ∪ β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= R)</a:t>
            </a:r>
          </a:p>
          <a:p>
            <a:pPr algn="l" rtl="0" lvl="1" marR="0" indent="-285750" marL="74295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folHlink"/>
              </a:buClr>
              <a:buSzPct val="79999"/>
              <a:buFont typeface="Helvetica Neue"/>
              <a:buChar char="l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α is a superkey for schema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</a:t>
            </a:r>
          </a:p>
          <a:p>
            <a:pPr algn="l" rtl="0" lvl="0" marR="0" indent="-342900" marL="34290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dk2"/>
              </a:buClr>
              <a:buSzPct val="90000"/>
              <a:buFont typeface="Helvetica Neue"/>
              <a:buChar char="n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If a relation is in 4NF it is in BCNF</a:t>
            </a:r>
          </a:p>
        </p:txBody>
      </p:sp>
      <p:grpSp>
        <p:nvGrpSpPr>
          <p:cNvPr id="564" name="Shape 564"/>
          <p:cNvGrpSpPr/>
          <p:nvPr/>
        </p:nvGrpSpPr>
        <p:grpSpPr>
          <a:xfrm>
            <a:off y="6642099" x="7108825"/>
            <a:ext cy="4762" cx="317499"/>
            <a:chOff y="2065337" x="4191000"/>
            <a:chExt cy="4762" cx="317499"/>
          </a:xfrm>
        </p:grpSpPr>
        <p:cxnSp>
          <p:nvCxnSpPr>
            <p:cNvPr id="565" name="Shape 565"/>
            <p:cNvCxnSpPr/>
            <p:nvPr/>
          </p:nvCxnSpPr>
          <p:spPr>
            <a:xfrm rot="10800000" flipH="1">
              <a:off y="2065337" x="4191000"/>
              <a:ext cy="4762" cx="215899"/>
            </a:xfrm>
            <a:prstGeom prst="straightConnector1">
              <a:avLst/>
            </a:prstGeom>
            <a:noFill/>
            <a:ln w="9525" cap="rnd">
              <a:solidFill>
                <a:schemeClr val="dk1"/>
              </a:solidFill>
              <a:prstDash val="solid"/>
              <a:miter/>
              <a:headEnd w="med" len="med" type="none"/>
              <a:tailEnd w="med" len="med" type="triangle"/>
            </a:ln>
          </p:spPr>
        </p:cxnSp>
        <p:cxnSp>
          <p:nvCxnSpPr>
            <p:cNvPr id="566" name="Shape 566"/>
            <p:cNvCxnSpPr/>
            <p:nvPr/>
          </p:nvCxnSpPr>
          <p:spPr>
            <a:xfrm>
              <a:off y="2070100" x="4292600"/>
              <a:ext cy="0" cx="215899"/>
            </a:xfrm>
            <a:prstGeom prst="straightConnector1">
              <a:avLst/>
            </a:prstGeom>
            <a:noFill/>
            <a:ln w="9525" cap="rnd">
              <a:solidFill>
                <a:schemeClr val="dk1"/>
              </a:solidFill>
              <a:prstDash val="solid"/>
              <a:miter/>
              <a:headEnd w="med" len="med" type="none"/>
              <a:tailEnd w="med" len="med" type="triangle"/>
            </a:ln>
          </p:spPr>
        </p:cxnSp>
      </p:grpSp>
    </p:spTree>
  </p:cSld>
  <p:clrMapOvr>
    <a:masterClrMapping/>
  </p:clrMapOvr>
  <p:transition spd="slow">
    <p:cut/>
  </p:transition>
</p:sld>
</file>

<file path=ppt/slides/slide6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accent1"/>
        </a:solidFill>
      </p:bgPr>
    </p:bg>
    <p:spTree>
      <p:nvGrpSpPr>
        <p:cNvPr id="571" name="Shape 57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572" name="Shape 572"/>
          <p:cNvSpPr txBox="1"/>
          <p:nvPr>
            <p:ph type="title"/>
          </p:nvPr>
        </p:nvSpPr>
        <p:spPr>
          <a:xfrm>
            <a:off y="79375" x="873125"/>
            <a:ext cy="609599" cx="80771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b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strike="noStrike" u="none" b="1" cap="none" baseline="0" sz="3200" lang="en-US" i="0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Restriction of Multivalued Dependencies</a:t>
            </a:r>
          </a:p>
        </p:txBody>
      </p:sp>
      <p:sp>
        <p:nvSpPr>
          <p:cNvPr id="573" name="Shape 573"/>
          <p:cNvSpPr txBox="1"/>
          <p:nvPr>
            <p:ph idx="1" type="body"/>
          </p:nvPr>
        </p:nvSpPr>
        <p:spPr>
          <a:xfrm>
            <a:off y="1093787" x="814387"/>
            <a:ext cy="4903786" cx="7661275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-342900" marL="3429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90000"/>
              <a:buFont typeface="Helvetica Neue"/>
              <a:buChar char="n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 restriction of  D to R</a:t>
            </a:r>
            <a:r>
              <a:rPr strike="noStrike" u="none" b="0" cap="none" baseline="-2500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is the set D</a:t>
            </a:r>
            <a:r>
              <a:rPr strike="noStrike" u="none" b="0" cap="none" baseline="-2500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consisting of</a:t>
            </a:r>
          </a:p>
          <a:p>
            <a:pPr algn="l" rtl="0" lvl="1" marR="0" indent="-285750" marL="74295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folHlink"/>
              </a:buClr>
              <a:buSzPct val="79999"/>
              <a:buFont typeface="Helvetica Neue"/>
              <a:buChar char="l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All functional dependencies in D</a:t>
            </a:r>
            <a:r>
              <a:rPr strike="noStrike" u="none" b="0" cap="none" baseline="3000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+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that include only attributes of R</a:t>
            </a:r>
            <a:r>
              <a:rPr strike="noStrike" u="none" b="0" cap="none" baseline="-2500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</a:t>
            </a:r>
          </a:p>
          <a:p>
            <a:pPr algn="l" rtl="0" lvl="1" marR="0" indent="-285750" marL="74295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folHlink"/>
              </a:buClr>
              <a:buSzPct val="79999"/>
              <a:buFont typeface="Helvetica Neue"/>
              <a:buChar char="l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All multivalued dependencies of the form</a:t>
            </a:r>
          </a:p>
          <a:p>
            <a:pPr algn="l" rtl="0" lvl="2" marR="0" indent="-234950" marL="108585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rgbClr val="33CC33"/>
              </a:buClr>
              <a:buSzPct val="25000"/>
              <a:buFont typeface="Helvetica Neue"/>
              <a:buNone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  α </a:t>
            </a:r>
            <a:r>
              <a:rPr strike="noStrike" u="none" b="1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→→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(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β ∩ R</a:t>
            </a:r>
            <a:r>
              <a:rPr strike="noStrike" u="none" b="0" cap="none" baseline="-2500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)</a:t>
            </a:r>
          </a:p>
          <a:p>
            <a:pPr algn="l" rtl="0" lvl="1" marR="0" indent="-285750" marL="74295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folHlink"/>
              </a:buClr>
              <a:buSzPct val="25000"/>
              <a:buFont typeface="Helvetica Neue"/>
              <a:buNone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   where α ⊆ R</a:t>
            </a:r>
            <a:r>
              <a:rPr strike="noStrike" u="none" b="0" cap="none" baseline="-2500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and  α </a:t>
            </a:r>
            <a:r>
              <a:rPr strike="noStrike" u="none" b="1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→→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β is in D</a:t>
            </a:r>
            <a:r>
              <a:rPr strike="noStrike" u="none" b="0" cap="none" baseline="3000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+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</a:t>
            </a:r>
          </a:p>
        </p:txBody>
      </p:sp>
    </p:spTree>
  </p:cSld>
  <p:clrMapOvr>
    <a:masterClrMapping/>
  </p:clrMapOvr>
  <p:transition spd="slow">
    <p:cut/>
  </p:transition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accent1"/>
        </a:solidFill>
      </p:bgPr>
    </p:bg>
    <p:spTree>
      <p:nvGrpSpPr>
        <p:cNvPr id="70" name="Shape 70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71" name="Shape 71"/>
          <p:cNvSpPr txBox="1"/>
          <p:nvPr>
            <p:ph type="title"/>
          </p:nvPr>
        </p:nvSpPr>
        <p:spPr>
          <a:xfrm>
            <a:off y="252412" x="628650"/>
            <a:ext cy="457200" cx="85343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b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strike="noStrike" u="none" b="1" cap="none" baseline="0" sz="2400" lang="en-US" i="0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Example of Lossless-Join Decomposition</a:t>
            </a:r>
            <a:r>
              <a:rPr strike="noStrike" u="none" b="1" cap="none" baseline="0" sz="2800" lang="en-US" i="0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</a:t>
            </a:r>
          </a:p>
        </p:txBody>
      </p:sp>
      <p:sp>
        <p:nvSpPr>
          <p:cNvPr id="72" name="Shape 72"/>
          <p:cNvSpPr txBox="1"/>
          <p:nvPr>
            <p:ph idx="1" type="body"/>
          </p:nvPr>
        </p:nvSpPr>
        <p:spPr>
          <a:xfrm>
            <a:off y="1095375" x="914400"/>
            <a:ext cy="1204912" cx="6999286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-342900" marL="3429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90000"/>
              <a:buFont typeface="Helvetica Neue"/>
              <a:buChar char="n"/>
            </a:pPr>
            <a:r>
              <a:rPr strike="noStrike" u="none" b="1" cap="none" baseline="0" sz="1800" lang="en-US" i="0">
                <a:solidFill>
                  <a:srgbClr val="00009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Lossless join decomposition</a:t>
            </a:r>
          </a:p>
          <a:p>
            <a:pPr algn="l" rtl="0" lvl="0" marR="0" indent="-342900" marL="34290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dk2"/>
              </a:buClr>
              <a:buSzPct val="90000"/>
              <a:buFont typeface="Helvetica Neue"/>
              <a:buChar char="n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Decomposition of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 = (A, B, C)</a:t>
            </a:r>
            <a:b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R</a:t>
            </a:r>
            <a:r>
              <a:rPr strike="noStrike" u="none" b="0" cap="none" baseline="-2500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1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= (A, B)	R</a:t>
            </a:r>
            <a:r>
              <a:rPr strike="noStrike" u="none" b="0" cap="none" baseline="-2500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2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= (B, C)</a:t>
            </a:r>
          </a:p>
        </p:txBody>
      </p:sp>
      <p:sp>
        <p:nvSpPr>
          <p:cNvPr id="73" name="Shape 73"/>
          <p:cNvSpPr txBox="1"/>
          <p:nvPr/>
        </p:nvSpPr>
        <p:spPr>
          <a:xfrm>
            <a:off y="2590800" x="2209800"/>
            <a:ext cy="381000" cx="381000"/>
          </a:xfrm>
          <a:prstGeom prst="rect">
            <a:avLst/>
          </a:prstGeom>
          <a:solidFill>
            <a:schemeClr val="lt1"/>
          </a:solidFill>
          <a:ln w="9525" cap="rnd">
            <a:solidFill>
              <a:schemeClr val="dk1"/>
            </a:solidFill>
            <a:prstDash val="solid"/>
            <a:miter/>
            <a:headEnd w="med" len="med" type="none"/>
            <a:tailEnd w="med" len="med" type="none"/>
          </a:ln>
        </p:spPr>
        <p:txBody>
          <a:bodyPr bIns="45700" rIns="91425" lIns="91425" tIns="45700" anchor="ctr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</a:t>
            </a:r>
          </a:p>
        </p:txBody>
      </p:sp>
      <p:sp>
        <p:nvSpPr>
          <p:cNvPr id="74" name="Shape 74"/>
          <p:cNvSpPr txBox="1"/>
          <p:nvPr/>
        </p:nvSpPr>
        <p:spPr>
          <a:xfrm>
            <a:off y="2590800" x="2590800"/>
            <a:ext cy="381000" cx="381000"/>
          </a:xfrm>
          <a:prstGeom prst="rect">
            <a:avLst/>
          </a:prstGeom>
          <a:solidFill>
            <a:schemeClr val="lt1"/>
          </a:solidFill>
          <a:ln w="9525" cap="rnd">
            <a:solidFill>
              <a:schemeClr val="dk1"/>
            </a:solidFill>
            <a:prstDash val="solid"/>
            <a:miter/>
            <a:headEnd w="med" len="med" type="none"/>
            <a:tailEnd w="med" len="med" type="none"/>
          </a:ln>
        </p:spPr>
        <p:txBody>
          <a:bodyPr bIns="45700" rIns="91425" lIns="91425" tIns="45700" anchor="ctr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</a:t>
            </a:r>
          </a:p>
        </p:txBody>
      </p:sp>
      <p:sp>
        <p:nvSpPr>
          <p:cNvPr id="75" name="Shape 75"/>
          <p:cNvSpPr txBox="1"/>
          <p:nvPr/>
        </p:nvSpPr>
        <p:spPr>
          <a:xfrm>
            <a:off y="3048000" x="2209800"/>
            <a:ext cy="617537" cx="381000"/>
          </a:xfrm>
          <a:prstGeom prst="rect">
            <a:avLst/>
          </a:prstGeom>
          <a:solidFill>
            <a:schemeClr val="lt1"/>
          </a:solidFill>
          <a:ln w="9525" cap="rnd">
            <a:solidFill>
              <a:schemeClr val="dk1"/>
            </a:solidFill>
            <a:prstDash val="solid"/>
            <a:miter/>
            <a:headEnd w="med" len="med" type="none"/>
            <a:tailEnd w="med" len="med" type="none"/>
          </a:ln>
        </p:spPr>
        <p:txBody>
          <a:bodyPr bIns="45700" rIns="91425" lIns="91425" tIns="45700" anchor="ctr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α</a:t>
            </a:r>
          </a:p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β</a:t>
            </a:r>
          </a:p>
        </p:txBody>
      </p:sp>
      <p:sp>
        <p:nvSpPr>
          <p:cNvPr id="76" name="Shape 76"/>
          <p:cNvSpPr txBox="1"/>
          <p:nvPr/>
        </p:nvSpPr>
        <p:spPr>
          <a:xfrm>
            <a:off y="3048000" x="2590800"/>
            <a:ext cy="617537" cx="381000"/>
          </a:xfrm>
          <a:prstGeom prst="rect">
            <a:avLst/>
          </a:prstGeom>
          <a:solidFill>
            <a:schemeClr val="lt1"/>
          </a:solidFill>
          <a:ln w="9525" cap="rnd">
            <a:solidFill>
              <a:schemeClr val="dk1"/>
            </a:solidFill>
            <a:prstDash val="solid"/>
            <a:miter/>
            <a:headEnd w="med" len="med" type="none"/>
            <a:tailEnd w="med" len="med" type="none"/>
          </a:ln>
        </p:spPr>
        <p:txBody>
          <a:bodyPr bIns="45700" rIns="91425" lIns="91425" tIns="45700" anchor="ctr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1</a:t>
            </a:r>
          </a:p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2</a:t>
            </a:r>
          </a:p>
        </p:txBody>
      </p:sp>
      <p:sp>
        <p:nvSpPr>
          <p:cNvPr id="77" name="Shape 77"/>
          <p:cNvSpPr txBox="1"/>
          <p:nvPr/>
        </p:nvSpPr>
        <p:spPr>
          <a:xfrm>
            <a:off y="2590800" x="3962400"/>
            <a:ext cy="381000" cx="381000"/>
          </a:xfrm>
          <a:prstGeom prst="rect">
            <a:avLst/>
          </a:prstGeom>
          <a:solidFill>
            <a:schemeClr val="lt1"/>
          </a:solidFill>
          <a:ln w="9525" cap="rnd">
            <a:solidFill>
              <a:schemeClr val="dk1"/>
            </a:solidFill>
            <a:prstDash val="solid"/>
            <a:miter/>
            <a:headEnd w="med" len="med" type="none"/>
            <a:tailEnd w="med" len="med" type="none"/>
          </a:ln>
        </p:spPr>
        <p:txBody>
          <a:bodyPr bIns="45700" rIns="91425" lIns="91425" tIns="45700" anchor="ctr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</a:t>
            </a:r>
          </a:p>
        </p:txBody>
      </p:sp>
      <p:sp>
        <p:nvSpPr>
          <p:cNvPr id="78" name="Shape 78"/>
          <p:cNvSpPr txBox="1"/>
          <p:nvPr/>
        </p:nvSpPr>
        <p:spPr>
          <a:xfrm>
            <a:off y="3048000" x="3962400"/>
            <a:ext cy="685799" cx="381000"/>
          </a:xfrm>
          <a:prstGeom prst="rect">
            <a:avLst/>
          </a:prstGeom>
          <a:solidFill>
            <a:schemeClr val="lt1"/>
          </a:solidFill>
          <a:ln w="9525" cap="rnd">
            <a:solidFill>
              <a:schemeClr val="dk1"/>
            </a:solidFill>
            <a:prstDash val="solid"/>
            <a:miter/>
            <a:headEnd w="med" len="med" type="none"/>
            <a:tailEnd w="med" len="med" type="none"/>
          </a:ln>
        </p:spPr>
        <p:txBody>
          <a:bodyPr bIns="45700" rIns="91425" lIns="91425" tIns="45700" anchor="ctr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α</a:t>
            </a:r>
          </a:p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β</a:t>
            </a:r>
          </a:p>
        </p:txBody>
      </p:sp>
      <p:sp>
        <p:nvSpPr>
          <p:cNvPr id="79" name="Shape 79"/>
          <p:cNvSpPr txBox="1"/>
          <p:nvPr/>
        </p:nvSpPr>
        <p:spPr>
          <a:xfrm>
            <a:off y="2590800" x="5791200"/>
            <a:ext cy="381000" cx="609599"/>
          </a:xfrm>
          <a:prstGeom prst="rect">
            <a:avLst/>
          </a:prstGeom>
          <a:solidFill>
            <a:schemeClr val="lt1"/>
          </a:solidFill>
          <a:ln w="9525" cap="rnd">
            <a:solidFill>
              <a:schemeClr val="dk1"/>
            </a:solidFill>
            <a:prstDash val="solid"/>
            <a:miter/>
            <a:headEnd w="med" len="med" type="none"/>
            <a:tailEnd w="med" len="med" type="none"/>
          </a:ln>
        </p:spPr>
        <p:txBody>
          <a:bodyPr bIns="45700" rIns="91425" lIns="91425" tIns="45700" anchor="ctr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</a:t>
            </a:r>
          </a:p>
        </p:txBody>
      </p:sp>
      <p:sp>
        <p:nvSpPr>
          <p:cNvPr id="80" name="Shape 80"/>
          <p:cNvSpPr txBox="1"/>
          <p:nvPr/>
        </p:nvSpPr>
        <p:spPr>
          <a:xfrm>
            <a:off y="3048000" x="5791200"/>
            <a:ext cy="685799" cx="609599"/>
          </a:xfrm>
          <a:prstGeom prst="rect">
            <a:avLst/>
          </a:prstGeom>
          <a:solidFill>
            <a:schemeClr val="lt1"/>
          </a:solidFill>
          <a:ln w="9525" cap="rnd">
            <a:solidFill>
              <a:schemeClr val="dk1"/>
            </a:solidFill>
            <a:prstDash val="solid"/>
            <a:miter/>
            <a:headEnd w="med" len="med" type="none"/>
            <a:tailEnd w="med" len="med" type="none"/>
          </a:ln>
        </p:spPr>
        <p:txBody>
          <a:bodyPr bIns="45700" rIns="91425" lIns="91425" tIns="45700" anchor="ctr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1</a:t>
            </a:r>
          </a:p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2</a:t>
            </a:r>
          </a:p>
        </p:txBody>
      </p:sp>
      <p:sp>
        <p:nvSpPr>
          <p:cNvPr id="81" name="Shape 81"/>
          <p:cNvSpPr txBox="1"/>
          <p:nvPr/>
        </p:nvSpPr>
        <p:spPr>
          <a:xfrm>
            <a:off y="3724275" x="2657475"/>
            <a:ext cy="366711" cx="26035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ctr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</a:t>
            </a:r>
          </a:p>
        </p:txBody>
      </p:sp>
      <p:sp>
        <p:nvSpPr>
          <p:cNvPr id="82" name="Shape 82"/>
          <p:cNvSpPr txBox="1"/>
          <p:nvPr/>
        </p:nvSpPr>
        <p:spPr>
          <a:xfrm>
            <a:off y="3733800" x="6013450"/>
            <a:ext cy="366711" cx="10414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ctr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∏</a:t>
            </a:r>
            <a:r>
              <a:rPr strike="noStrike" u="none" b="0" cap="none" baseline="-2500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B,C</a:t>
            </a:r>
            <a:r>
              <a:rPr strike="noStrike" u="none" b="0" cap="none" baseline="0" sz="16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(</a:t>
            </a:r>
            <a:r>
              <a:rPr strike="noStrike" u="none" b="0" cap="none" baseline="0" sz="16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</a:t>
            </a:r>
            <a:r>
              <a:rPr strike="noStrike" u="none" b="0" cap="none" baseline="0" sz="16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)</a:t>
            </a:r>
          </a:p>
        </p:txBody>
      </p:sp>
      <p:sp>
        <p:nvSpPr>
          <p:cNvPr id="83" name="Shape 83"/>
          <p:cNvSpPr txBox="1"/>
          <p:nvPr/>
        </p:nvSpPr>
        <p:spPr>
          <a:xfrm>
            <a:off y="4467225" x="1066800"/>
            <a:ext cy="866774" cx="25145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-342900" marL="3429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Times New Roman"/>
              <a:buNone/>
            </a:pPr>
            <a:r>
              <a:rPr strike="noStrike" u="none" b="0" cap="none" baseline="0" sz="2000" lang="en-US" i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∏</a:t>
            </a:r>
            <a:r>
              <a:rPr strike="noStrike" u="none" b="0" cap="none" baseline="-25000" sz="2000" lang="en-US" i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</a:t>
            </a:r>
            <a:r>
              <a:rPr strike="noStrike" u="none" b="0" cap="none" baseline="0" sz="2000" lang="en-US" i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(r)     ∏</a:t>
            </a:r>
            <a:r>
              <a:rPr strike="noStrike" u="none" b="0" cap="none" baseline="-25000" sz="2000" lang="en-US" i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</a:t>
            </a:r>
            <a:r>
              <a:rPr strike="noStrike" u="none" b="0" cap="none" baseline="0" sz="2000" lang="en-US" i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(r)</a:t>
            </a:r>
          </a:p>
        </p:txBody>
      </p:sp>
      <p:sp>
        <p:nvSpPr>
          <p:cNvPr id="84" name="Shape 84"/>
          <p:cNvSpPr txBox="1"/>
          <p:nvPr/>
        </p:nvSpPr>
        <p:spPr>
          <a:xfrm>
            <a:off y="4343400" x="3733800"/>
            <a:ext cy="381000" cx="457200"/>
          </a:xfrm>
          <a:prstGeom prst="rect">
            <a:avLst/>
          </a:prstGeom>
          <a:solidFill>
            <a:schemeClr val="lt1"/>
          </a:solidFill>
          <a:ln w="9525" cap="rnd">
            <a:solidFill>
              <a:schemeClr val="dk1"/>
            </a:solidFill>
            <a:prstDash val="solid"/>
            <a:miter/>
            <a:headEnd w="med" len="med" type="none"/>
            <a:tailEnd w="med" len="med" type="none"/>
          </a:ln>
        </p:spPr>
        <p:txBody>
          <a:bodyPr bIns="45700" rIns="91425" lIns="91425" tIns="45700" anchor="ctr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</a:t>
            </a:r>
          </a:p>
        </p:txBody>
      </p:sp>
      <p:sp>
        <p:nvSpPr>
          <p:cNvPr id="85" name="Shape 85"/>
          <p:cNvSpPr txBox="1"/>
          <p:nvPr/>
        </p:nvSpPr>
        <p:spPr>
          <a:xfrm>
            <a:off y="4343400" x="4191000"/>
            <a:ext cy="381000" cx="381000"/>
          </a:xfrm>
          <a:prstGeom prst="rect">
            <a:avLst/>
          </a:prstGeom>
          <a:solidFill>
            <a:schemeClr val="lt1"/>
          </a:solidFill>
          <a:ln w="9525" cap="rnd">
            <a:solidFill>
              <a:schemeClr val="dk1"/>
            </a:solidFill>
            <a:prstDash val="solid"/>
            <a:miter/>
            <a:headEnd w="med" len="med" type="none"/>
            <a:tailEnd w="med" len="med" type="none"/>
          </a:ln>
        </p:spPr>
        <p:txBody>
          <a:bodyPr bIns="45700" rIns="91425" lIns="91425" tIns="45700" anchor="ctr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</a:t>
            </a:r>
          </a:p>
        </p:txBody>
      </p:sp>
      <p:sp>
        <p:nvSpPr>
          <p:cNvPr id="86" name="Shape 86"/>
          <p:cNvSpPr txBox="1"/>
          <p:nvPr/>
        </p:nvSpPr>
        <p:spPr>
          <a:xfrm>
            <a:off y="4800600" x="3733800"/>
            <a:ext cy="623887" cx="457200"/>
          </a:xfrm>
          <a:prstGeom prst="rect">
            <a:avLst/>
          </a:prstGeom>
          <a:solidFill>
            <a:schemeClr val="lt1"/>
          </a:solidFill>
          <a:ln w="9525" cap="rnd">
            <a:solidFill>
              <a:schemeClr val="dk1"/>
            </a:solidFill>
            <a:prstDash val="solid"/>
            <a:miter/>
            <a:headEnd w="med" len="med" type="none"/>
            <a:tailEnd w="med" len="med" type="none"/>
          </a:ln>
        </p:spPr>
        <p:txBody>
          <a:bodyPr bIns="45700" rIns="91425" lIns="91425" tIns="45700" anchor="ctr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α</a:t>
            </a:r>
          </a:p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β</a:t>
            </a:r>
          </a:p>
        </p:txBody>
      </p:sp>
      <p:sp>
        <p:nvSpPr>
          <p:cNvPr id="87" name="Shape 87"/>
          <p:cNvSpPr txBox="1"/>
          <p:nvPr/>
        </p:nvSpPr>
        <p:spPr>
          <a:xfrm>
            <a:off y="4800600" x="4191000"/>
            <a:ext cy="623887" cx="381000"/>
          </a:xfrm>
          <a:prstGeom prst="rect">
            <a:avLst/>
          </a:prstGeom>
          <a:solidFill>
            <a:schemeClr val="lt1"/>
          </a:solidFill>
          <a:ln w="9525" cap="rnd">
            <a:solidFill>
              <a:schemeClr val="dk1"/>
            </a:solidFill>
            <a:prstDash val="solid"/>
            <a:miter/>
            <a:headEnd w="med" len="med" type="none"/>
            <a:tailEnd w="med" len="med" type="none"/>
          </a:ln>
        </p:spPr>
        <p:txBody>
          <a:bodyPr bIns="45700" rIns="91425" lIns="91425" tIns="45700" anchor="ctr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1</a:t>
            </a:r>
          </a:p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2</a:t>
            </a:r>
          </a:p>
        </p:txBody>
      </p:sp>
      <p:sp>
        <p:nvSpPr>
          <p:cNvPr id="88" name="Shape 88"/>
          <p:cNvSpPr/>
          <p:nvPr/>
        </p:nvSpPr>
        <p:spPr>
          <a:xfrm>
            <a:off y="4624387" x="1882775"/>
            <a:ext cy="142874" cx="142874"/>
          </a:xfrm>
          <a:custGeom>
            <a:pathLst>
              <a:path w="182" extrusionOk="0" h="182">
                <a:moveTo>
                  <a:pt y="0" x="0"/>
                </a:moveTo>
                <a:lnTo>
                  <a:pt y="182" x="0"/>
                </a:lnTo>
                <a:lnTo>
                  <a:pt y="0" x="182"/>
                </a:lnTo>
                <a:lnTo>
                  <a:pt y="182" x="182"/>
                </a:lnTo>
                <a:lnTo>
                  <a:pt y="0" x="0"/>
                </a:lnTo>
                <a:close/>
              </a:path>
            </a:pathLst>
          </a:custGeom>
          <a:noFill/>
          <a:ln w="12700" cap="rnd">
            <a:solidFill>
              <a:srgbClr val="000000"/>
            </a:solidFill>
            <a:prstDash val="solid"/>
            <a:miter/>
            <a:headEnd w="med" len="med" type="none"/>
            <a:tailEnd w="med" len="med" type="none"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trike="noStrike" u="none" b="0" cap="none" baseline="0" sz="2400" i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89" name="Shape 89"/>
          <p:cNvSpPr txBox="1"/>
          <p:nvPr/>
        </p:nvSpPr>
        <p:spPr>
          <a:xfrm>
            <a:off y="2590800" x="6381750"/>
            <a:ext cy="381000" cx="609599"/>
          </a:xfrm>
          <a:prstGeom prst="rect">
            <a:avLst/>
          </a:prstGeom>
          <a:solidFill>
            <a:schemeClr val="lt1"/>
          </a:solidFill>
          <a:ln w="9525" cap="rnd">
            <a:solidFill>
              <a:schemeClr val="dk1"/>
            </a:solidFill>
            <a:prstDash val="solid"/>
            <a:miter/>
            <a:headEnd w="med" len="med" type="none"/>
            <a:tailEnd w="med" len="med" type="none"/>
          </a:ln>
        </p:spPr>
        <p:txBody>
          <a:bodyPr bIns="45700" rIns="91425" lIns="91425" tIns="45700" anchor="ctr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</a:t>
            </a:r>
          </a:p>
        </p:txBody>
      </p:sp>
      <p:sp>
        <p:nvSpPr>
          <p:cNvPr id="90" name="Shape 90"/>
          <p:cNvSpPr txBox="1"/>
          <p:nvPr/>
        </p:nvSpPr>
        <p:spPr>
          <a:xfrm>
            <a:off y="3048000" x="6381750"/>
            <a:ext cy="685799" cx="609599"/>
          </a:xfrm>
          <a:prstGeom prst="rect">
            <a:avLst/>
          </a:prstGeom>
          <a:solidFill>
            <a:schemeClr val="lt1"/>
          </a:solidFill>
          <a:ln w="9525" cap="rnd">
            <a:solidFill>
              <a:schemeClr val="dk1"/>
            </a:solidFill>
            <a:prstDash val="solid"/>
            <a:miter/>
            <a:headEnd w="med" len="med" type="none"/>
            <a:tailEnd w="med" len="med" type="none"/>
          </a:ln>
        </p:spPr>
        <p:txBody>
          <a:bodyPr bIns="45700" rIns="91425" lIns="91425" tIns="45700" anchor="ctr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</a:t>
            </a:r>
          </a:p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</a:t>
            </a:r>
          </a:p>
        </p:txBody>
      </p:sp>
      <p:sp>
        <p:nvSpPr>
          <p:cNvPr id="91" name="Shape 91"/>
          <p:cNvSpPr txBox="1"/>
          <p:nvPr/>
        </p:nvSpPr>
        <p:spPr>
          <a:xfrm>
            <a:off y="2590800" x="4343400"/>
            <a:ext cy="381000" cx="381000"/>
          </a:xfrm>
          <a:prstGeom prst="rect">
            <a:avLst/>
          </a:prstGeom>
          <a:solidFill>
            <a:schemeClr val="lt1"/>
          </a:solidFill>
          <a:ln w="9525" cap="rnd">
            <a:solidFill>
              <a:schemeClr val="dk1"/>
            </a:solidFill>
            <a:prstDash val="solid"/>
            <a:miter/>
            <a:headEnd w="med" len="med" type="none"/>
            <a:tailEnd w="med" len="med" type="none"/>
          </a:ln>
        </p:spPr>
        <p:txBody>
          <a:bodyPr bIns="45700" rIns="91425" lIns="91425" tIns="45700" anchor="ctr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</a:t>
            </a:r>
          </a:p>
        </p:txBody>
      </p:sp>
      <p:sp>
        <p:nvSpPr>
          <p:cNvPr id="92" name="Shape 92"/>
          <p:cNvSpPr txBox="1"/>
          <p:nvPr/>
        </p:nvSpPr>
        <p:spPr>
          <a:xfrm>
            <a:off y="3048000" x="4343400"/>
            <a:ext cy="685799" cx="381000"/>
          </a:xfrm>
          <a:prstGeom prst="rect">
            <a:avLst/>
          </a:prstGeom>
          <a:solidFill>
            <a:schemeClr val="lt1"/>
          </a:solidFill>
          <a:ln w="9525" cap="rnd">
            <a:solidFill>
              <a:schemeClr val="dk1"/>
            </a:solidFill>
            <a:prstDash val="solid"/>
            <a:miter/>
            <a:headEnd w="med" len="med" type="none"/>
            <a:tailEnd w="med" len="med" type="none"/>
          </a:ln>
        </p:spPr>
        <p:txBody>
          <a:bodyPr bIns="45700" rIns="91425" lIns="91425" tIns="45700" anchor="ctr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1</a:t>
            </a:r>
          </a:p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2</a:t>
            </a:r>
          </a:p>
        </p:txBody>
      </p:sp>
      <p:sp>
        <p:nvSpPr>
          <p:cNvPr id="93" name="Shape 93"/>
          <p:cNvSpPr txBox="1"/>
          <p:nvPr/>
        </p:nvSpPr>
        <p:spPr>
          <a:xfrm>
            <a:off y="4343400" x="4572000"/>
            <a:ext cy="381000" cx="381000"/>
          </a:xfrm>
          <a:prstGeom prst="rect">
            <a:avLst/>
          </a:prstGeom>
          <a:solidFill>
            <a:schemeClr val="lt1"/>
          </a:solidFill>
          <a:ln w="9525" cap="rnd">
            <a:solidFill>
              <a:schemeClr val="dk1"/>
            </a:solidFill>
            <a:prstDash val="solid"/>
            <a:miter/>
            <a:headEnd w="med" len="med" type="none"/>
            <a:tailEnd w="med" len="med" type="none"/>
          </a:ln>
        </p:spPr>
        <p:txBody>
          <a:bodyPr bIns="45700" rIns="91425" lIns="91425" tIns="45700" anchor="ctr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</a:t>
            </a:r>
          </a:p>
        </p:txBody>
      </p:sp>
      <p:sp>
        <p:nvSpPr>
          <p:cNvPr id="94" name="Shape 94"/>
          <p:cNvSpPr txBox="1"/>
          <p:nvPr/>
        </p:nvSpPr>
        <p:spPr>
          <a:xfrm>
            <a:off y="4800600" x="4572000"/>
            <a:ext cy="623887" cx="381000"/>
          </a:xfrm>
          <a:prstGeom prst="rect">
            <a:avLst/>
          </a:prstGeom>
          <a:solidFill>
            <a:schemeClr val="lt1"/>
          </a:solidFill>
          <a:ln w="9525" cap="rnd">
            <a:solidFill>
              <a:schemeClr val="dk1"/>
            </a:solidFill>
            <a:prstDash val="solid"/>
            <a:miter/>
            <a:headEnd w="med" len="med" type="none"/>
            <a:tailEnd w="med" len="med" type="none"/>
          </a:ln>
        </p:spPr>
        <p:txBody>
          <a:bodyPr bIns="45700" rIns="91425" lIns="91425" tIns="45700" anchor="ctr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</a:t>
            </a:r>
          </a:p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</a:t>
            </a:r>
          </a:p>
        </p:txBody>
      </p:sp>
      <p:sp>
        <p:nvSpPr>
          <p:cNvPr id="95" name="Shape 95"/>
          <p:cNvSpPr txBox="1"/>
          <p:nvPr/>
        </p:nvSpPr>
        <p:spPr>
          <a:xfrm>
            <a:off y="2590800" x="2971800"/>
            <a:ext cy="381000" cx="381000"/>
          </a:xfrm>
          <a:prstGeom prst="rect">
            <a:avLst/>
          </a:prstGeom>
          <a:solidFill>
            <a:schemeClr val="lt1"/>
          </a:solidFill>
          <a:ln w="9525" cap="rnd">
            <a:solidFill>
              <a:schemeClr val="dk1"/>
            </a:solidFill>
            <a:prstDash val="solid"/>
            <a:miter/>
            <a:headEnd w="med" len="med" type="none"/>
            <a:tailEnd w="med" len="med" type="none"/>
          </a:ln>
        </p:spPr>
        <p:txBody>
          <a:bodyPr bIns="45700" rIns="91425" lIns="91425" tIns="45700" anchor="ctr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</a:t>
            </a:r>
          </a:p>
        </p:txBody>
      </p:sp>
      <p:sp>
        <p:nvSpPr>
          <p:cNvPr id="96" name="Shape 96"/>
          <p:cNvSpPr txBox="1"/>
          <p:nvPr/>
        </p:nvSpPr>
        <p:spPr>
          <a:xfrm>
            <a:off y="3048000" x="2971800"/>
            <a:ext cy="617537" cx="381000"/>
          </a:xfrm>
          <a:prstGeom prst="rect">
            <a:avLst/>
          </a:prstGeom>
          <a:solidFill>
            <a:schemeClr val="lt1"/>
          </a:solidFill>
          <a:ln w="9525" cap="rnd">
            <a:solidFill>
              <a:schemeClr val="dk1"/>
            </a:solidFill>
            <a:prstDash val="solid"/>
            <a:miter/>
            <a:headEnd w="med" len="med" type="none"/>
            <a:tailEnd w="med" len="med" type="none"/>
          </a:ln>
        </p:spPr>
        <p:txBody>
          <a:bodyPr bIns="45700" rIns="91425" lIns="91425" tIns="45700" anchor="ctr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</a:t>
            </a:r>
          </a:p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</a:t>
            </a:r>
          </a:p>
        </p:txBody>
      </p:sp>
      <p:sp>
        <p:nvSpPr>
          <p:cNvPr id="97" name="Shape 97"/>
          <p:cNvSpPr txBox="1"/>
          <p:nvPr/>
        </p:nvSpPr>
        <p:spPr>
          <a:xfrm>
            <a:off y="3743325" x="3730625"/>
            <a:ext cy="366711" cx="1296986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ctr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∏</a:t>
            </a:r>
            <a:r>
              <a:rPr strike="noStrike" u="none" b="0" cap="none" baseline="-2500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A,B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(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)</a:t>
            </a:r>
          </a:p>
        </p:txBody>
      </p:sp>
    </p:spTree>
  </p:cSld>
  <p:clrMapOvr>
    <a:masterClrMapping/>
  </p:clrMapOvr>
  <p:transition spd="slow">
    <p:cut/>
  </p:transition>
</p:sld>
</file>

<file path=ppt/slides/slide7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accent1"/>
        </a:solidFill>
      </p:bgPr>
    </p:bg>
    <p:spTree>
      <p:nvGrpSpPr>
        <p:cNvPr id="578" name="Shape 57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579" name="Shape 579"/>
          <p:cNvSpPr txBox="1"/>
          <p:nvPr>
            <p:ph type="title"/>
          </p:nvPr>
        </p:nvSpPr>
        <p:spPr>
          <a:xfrm>
            <a:off y="117475" x="768350"/>
            <a:ext cy="609599" cx="80771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b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strike="noStrike" u="none" b="1" cap="none" baseline="0" sz="3200" lang="en-US" i="0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4NF Decomposition Algorithm</a:t>
            </a:r>
          </a:p>
        </p:txBody>
      </p:sp>
      <p:sp>
        <p:nvSpPr>
          <p:cNvPr id="580" name="Shape 580"/>
          <p:cNvSpPr txBox="1"/>
          <p:nvPr>
            <p:ph idx="1" type="body"/>
          </p:nvPr>
        </p:nvSpPr>
        <p:spPr>
          <a:xfrm>
            <a:off y="1163637" x="927100"/>
            <a:ext cy="4876799" cx="8043861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-342900" marL="3429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strike="noStrike" u="none" b="0" cap="none" baseline="0" sz="20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   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result: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= {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};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done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:= false;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compute D</a:t>
            </a:r>
            <a:r>
              <a:rPr strike="noStrike" u="none" b="0" cap="none" baseline="3000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+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;</a:t>
            </a:r>
            <a:b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Let D</a:t>
            </a:r>
            <a:r>
              <a:rPr strike="noStrike" u="none" b="0" cap="none" baseline="-2500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denote the restriction of D</a:t>
            </a:r>
            <a:r>
              <a:rPr strike="noStrike" u="none" b="0" cap="none" baseline="3000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+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to R</a:t>
            </a:r>
            <a:r>
              <a:rPr strike="noStrike" u="none" b="0" cap="none" baseline="-2500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</a:t>
            </a:r>
          </a:p>
          <a:p>
            <a:pPr algn="l" rtl="0" lvl="0" marR="0" indent="-342900" marL="34290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strike="noStrike" u="none" b="1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     while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(</a:t>
            </a:r>
            <a:r>
              <a:rPr strike="noStrike" u="none" b="1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not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done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) </a:t>
            </a:r>
            <a:b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   </a:t>
            </a:r>
            <a:r>
              <a:rPr strike="noStrike" u="none" b="1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if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(there is a schema </a:t>
            </a:r>
            <a:r>
              <a:rPr strike="noStrike" u="none" b="1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</a:t>
            </a:r>
            <a:r>
              <a:rPr strike="noStrike" u="none" b="0" cap="none" baseline="-2500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in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result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that is not in 4NF) </a:t>
            </a:r>
            <a:r>
              <a:rPr strike="noStrike" u="none" b="1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then</a:t>
            </a:r>
            <a:br>
              <a:rPr strike="noStrike" u="none" b="1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strike="noStrike" u="none" b="1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      begin</a:t>
            </a:r>
          </a:p>
          <a:p>
            <a:pPr algn="l" rtl="0" lvl="0" marR="0" indent="-342900" marL="34290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	 let α </a:t>
            </a:r>
            <a:r>
              <a:rPr strike="noStrike" u="none" b="1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→→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β be a nontrivial multivalued dependency that holds</a:t>
            </a:r>
            <a:b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           on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</a:t>
            </a:r>
            <a:r>
              <a:rPr strike="noStrike" u="none" b="0" cap="none" baseline="-2500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such that α →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</a:t>
            </a:r>
            <a:r>
              <a:rPr strike="noStrike" u="none" b="0" cap="none" baseline="-2500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 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is not in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D</a:t>
            </a:r>
            <a:r>
              <a:rPr strike="noStrike" u="none" b="0" cap="none" baseline="-2500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, and α∩β=φ; </a:t>
            </a:r>
            <a:b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        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result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:=  (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result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-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</a:t>
            </a:r>
            <a:r>
              <a:rPr strike="noStrike" u="none" b="0" cap="none" baseline="-2500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) ∪ (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</a:t>
            </a:r>
            <a:r>
              <a:rPr strike="noStrike" u="none" b="0" cap="none" baseline="-2500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</a:t>
            </a:r>
            <a:r>
              <a:rPr strike="noStrike" u="none" b="0" cap="none" baseline="-2500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- β)  ∪ (α, β); </a:t>
            </a:r>
            <a:r>
              <a:rPr strike="noStrike" u="none" b="1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      end</a:t>
            </a:r>
            <a:r>
              <a:rPr strike="noStrike" u="none" b="1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   else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done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:= true;</a:t>
            </a:r>
          </a:p>
          <a:p>
            <a:pPr algn="l" rtl="0" lvl="0" marR="0" indent="-342900" marL="34290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     Note: each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</a:t>
            </a:r>
            <a:r>
              <a:rPr strike="noStrike" u="none" b="0" cap="none" baseline="-2500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is in 4NF, and decomposition is lossless-join</a:t>
            </a:r>
          </a:p>
        </p:txBody>
      </p:sp>
      <p:grpSp>
        <p:nvGrpSpPr>
          <p:cNvPr id="581" name="Shape 581"/>
          <p:cNvGrpSpPr/>
          <p:nvPr/>
        </p:nvGrpSpPr>
        <p:grpSpPr>
          <a:xfrm>
            <a:off y="6476999" x="8348662"/>
            <a:ext cy="4762" cx="317499"/>
            <a:chOff y="2065337" x="4191000"/>
            <a:chExt cy="4762" cx="317499"/>
          </a:xfrm>
        </p:grpSpPr>
        <p:cxnSp>
          <p:nvCxnSpPr>
            <p:cNvPr id="582" name="Shape 582"/>
            <p:cNvCxnSpPr/>
            <p:nvPr/>
          </p:nvCxnSpPr>
          <p:spPr>
            <a:xfrm rot="10800000" flipH="1">
              <a:off y="2065337" x="4191000"/>
              <a:ext cy="4762" cx="215899"/>
            </a:xfrm>
            <a:prstGeom prst="straightConnector1">
              <a:avLst/>
            </a:prstGeom>
            <a:noFill/>
            <a:ln w="9525" cap="rnd">
              <a:solidFill>
                <a:schemeClr val="dk1"/>
              </a:solidFill>
              <a:prstDash val="solid"/>
              <a:miter/>
              <a:headEnd w="med" len="med" type="none"/>
              <a:tailEnd w="med" len="med" type="triangle"/>
            </a:ln>
          </p:spPr>
        </p:cxnSp>
        <p:cxnSp>
          <p:nvCxnSpPr>
            <p:cNvPr id="583" name="Shape 583"/>
            <p:cNvCxnSpPr/>
            <p:nvPr/>
          </p:nvCxnSpPr>
          <p:spPr>
            <a:xfrm>
              <a:off y="2070100" x="4292600"/>
              <a:ext cy="0" cx="215899"/>
            </a:xfrm>
            <a:prstGeom prst="straightConnector1">
              <a:avLst/>
            </a:prstGeom>
            <a:noFill/>
            <a:ln w="9525" cap="rnd">
              <a:solidFill>
                <a:schemeClr val="dk1"/>
              </a:solidFill>
              <a:prstDash val="solid"/>
              <a:miter/>
              <a:headEnd w="med" len="med" type="none"/>
              <a:tailEnd w="med" len="med" type="triangle"/>
            </a:ln>
          </p:spPr>
        </p:cxnSp>
      </p:grpSp>
    </p:spTree>
  </p:cSld>
  <p:clrMapOvr>
    <a:masterClrMapping/>
  </p:clrMapOvr>
  <p:transition spd="slow">
    <p:cut/>
  </p:transition>
</p:sld>
</file>

<file path=ppt/slides/slide7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accent1"/>
        </a:solidFill>
      </p:bgPr>
    </p:bg>
    <p:spTree>
      <p:nvGrpSpPr>
        <p:cNvPr id="588" name="Shape 58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589" name="Shape 589"/>
          <p:cNvSpPr txBox="1"/>
          <p:nvPr>
            <p:ph type="title"/>
          </p:nvPr>
        </p:nvSpPr>
        <p:spPr>
          <a:xfrm>
            <a:off y="117475" x="768350"/>
            <a:ext cy="609599" cx="80771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b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strike="noStrike" u="none" b="1" cap="none" baseline="0" sz="3200" lang="en-US" i="0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Example</a:t>
            </a:r>
          </a:p>
        </p:txBody>
      </p:sp>
      <p:sp>
        <p:nvSpPr>
          <p:cNvPr id="590" name="Shape 590"/>
          <p:cNvSpPr txBox="1"/>
          <p:nvPr>
            <p:ph idx="1" type="body"/>
          </p:nvPr>
        </p:nvSpPr>
        <p:spPr>
          <a:xfrm>
            <a:off y="1163637" x="500062"/>
            <a:ext cy="4876799" cx="8412162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-342900" marL="34290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90000"/>
              <a:buFont typeface="Helvetica Neue"/>
              <a:buChar char="n"/>
            </a:pP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=(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A, B, C, G, H, I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)</a:t>
            </a:r>
          </a:p>
          <a:p>
            <a:pPr algn="l" rtl="0" lvl="0" marR="0" indent="-342900" marL="342900">
              <a:lnSpc>
                <a:spcPct val="90000"/>
              </a:lnSpc>
              <a:spcBef>
                <a:spcPts val="63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F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={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 </a:t>
            </a:r>
            <a:r>
              <a:rPr strike="noStrike" u="none" b="1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→→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</a:t>
            </a:r>
          </a:p>
          <a:p>
            <a:pPr algn="l" rtl="0" lvl="0" marR="0" indent="-342900" marL="342900">
              <a:lnSpc>
                <a:spcPct val="90000"/>
              </a:lnSpc>
              <a:spcBef>
                <a:spcPts val="63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	B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</a:t>
            </a:r>
            <a:r>
              <a:rPr strike="noStrike" u="none" b="1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→→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HI</a:t>
            </a:r>
          </a:p>
          <a:p>
            <a:pPr algn="l" rtl="0" lvl="0" marR="0" indent="-342900" marL="342900">
              <a:lnSpc>
                <a:spcPct val="90000"/>
              </a:lnSpc>
              <a:spcBef>
                <a:spcPts val="63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	CG </a:t>
            </a:r>
            <a:r>
              <a:rPr strike="noStrike" u="none" b="1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→→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H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}</a:t>
            </a:r>
          </a:p>
          <a:p>
            <a:pPr algn="l" rtl="0" lvl="0" marR="0" indent="-342900" marL="342900">
              <a:lnSpc>
                <a:spcPct val="90000"/>
              </a:lnSpc>
              <a:spcBef>
                <a:spcPts val="630"/>
              </a:spcBef>
              <a:spcAft>
                <a:spcPts val="0"/>
              </a:spcAft>
              <a:buClr>
                <a:schemeClr val="dk2"/>
              </a:buClr>
              <a:buSzPct val="90000"/>
              <a:buFont typeface="Helvetica Neue"/>
              <a:buChar char="n"/>
            </a:pP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is not in 4NF since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</a:t>
            </a:r>
            <a:r>
              <a:rPr strike="noStrike" u="none" b="1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→→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and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is not a superkey for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</a:t>
            </a:r>
          </a:p>
          <a:p>
            <a:pPr algn="l" rtl="0" lvl="0" marR="0" indent="-342900" marL="342900">
              <a:lnSpc>
                <a:spcPct val="90000"/>
              </a:lnSpc>
              <a:spcBef>
                <a:spcPts val="630"/>
              </a:spcBef>
              <a:spcAft>
                <a:spcPts val="0"/>
              </a:spcAft>
              <a:buClr>
                <a:schemeClr val="dk2"/>
              </a:buClr>
              <a:buSzPct val="90000"/>
              <a:buFont typeface="Helvetica Neue"/>
              <a:buChar char="n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Decomposition</a:t>
            </a:r>
          </a:p>
          <a:p>
            <a:pPr algn="l" rtl="0" lvl="0" marR="0" indent="-342900" marL="342900">
              <a:lnSpc>
                <a:spcPct val="90000"/>
              </a:lnSpc>
              <a:spcBef>
                <a:spcPts val="63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a)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</a:t>
            </a:r>
            <a:r>
              <a:rPr strike="noStrike" u="none" b="0" cap="none" baseline="-2500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1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= (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A, B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) 			(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</a:t>
            </a:r>
            <a:r>
              <a:rPr strike="noStrike" u="none" b="0" cap="none" baseline="-2500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1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is in 4NF)</a:t>
            </a:r>
          </a:p>
          <a:p>
            <a:pPr algn="l" rtl="0" lvl="0" marR="0" indent="-342900" marL="342900">
              <a:lnSpc>
                <a:spcPct val="90000"/>
              </a:lnSpc>
              <a:spcBef>
                <a:spcPts val="63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b)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</a:t>
            </a:r>
            <a:r>
              <a:rPr strike="noStrike" u="none" b="0" cap="none" baseline="-2500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2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= (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A, C, G, H, I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)  		(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</a:t>
            </a:r>
            <a:r>
              <a:rPr strike="noStrike" u="none" b="0" cap="none" baseline="-2500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2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is not in 4NF, decompose into R</a:t>
            </a:r>
            <a:r>
              <a:rPr strike="noStrike" u="none" b="0" cap="none" baseline="-2500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3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and R</a:t>
            </a:r>
            <a:r>
              <a:rPr strike="noStrike" u="none" b="0" cap="none" baseline="-2500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4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)</a:t>
            </a:r>
          </a:p>
          <a:p>
            <a:pPr algn="l" rtl="0" lvl="0" marR="0" indent="-342900" marL="342900">
              <a:lnSpc>
                <a:spcPct val="90000"/>
              </a:lnSpc>
              <a:spcBef>
                <a:spcPts val="63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c)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</a:t>
            </a:r>
            <a:r>
              <a:rPr strike="noStrike" u="none" b="0" cap="none" baseline="-2500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3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= (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C, G, H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) 		(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</a:t>
            </a:r>
            <a:r>
              <a:rPr strike="noStrike" u="none" b="0" cap="none" baseline="-2500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3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is in 4NF)</a:t>
            </a:r>
          </a:p>
          <a:p>
            <a:pPr algn="l" rtl="0" lvl="0" marR="0" indent="-342900" marL="342900">
              <a:lnSpc>
                <a:spcPct val="90000"/>
              </a:lnSpc>
              <a:spcBef>
                <a:spcPts val="63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d)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</a:t>
            </a:r>
            <a:r>
              <a:rPr strike="noStrike" u="none" b="0" cap="none" baseline="-2500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4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= (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A, C, G, I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)  		(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</a:t>
            </a:r>
            <a:r>
              <a:rPr strike="noStrike" u="none" b="0" cap="none" baseline="-2500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4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is not in 4NF, decompose into R</a:t>
            </a:r>
            <a:r>
              <a:rPr strike="noStrike" u="none" b="0" cap="none" baseline="-2500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5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and R</a:t>
            </a:r>
            <a:r>
              <a:rPr strike="noStrike" u="none" b="0" cap="none" baseline="-2500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6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)</a:t>
            </a:r>
          </a:p>
          <a:p>
            <a:pPr algn="l" rtl="0" lvl="1" marR="0" indent="-285750" marL="742950">
              <a:lnSpc>
                <a:spcPct val="90000"/>
              </a:lnSpc>
              <a:spcBef>
                <a:spcPts val="630"/>
              </a:spcBef>
              <a:spcAft>
                <a:spcPts val="0"/>
              </a:spcAft>
              <a:buClr>
                <a:schemeClr val="folHlink"/>
              </a:buClr>
              <a:buSzPct val="79999"/>
              <a:buFont typeface="Helvetica Neue"/>
              <a:buChar char="l"/>
            </a:pP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</a:t>
            </a:r>
            <a:r>
              <a:rPr strike="noStrike" u="none" b="1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→→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and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</a:t>
            </a:r>
            <a:r>
              <a:rPr strike="noStrike" u="none" b="1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→→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HI ➔ A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</a:t>
            </a:r>
            <a:r>
              <a:rPr strike="noStrike" u="none" b="1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→→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HI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, (MVD transitivity), and</a:t>
            </a:r>
          </a:p>
          <a:p>
            <a:pPr algn="l" rtl="0" lvl="1" marR="0" indent="-285750" marL="742950">
              <a:lnSpc>
                <a:spcPct val="90000"/>
              </a:lnSpc>
              <a:spcBef>
                <a:spcPts val="630"/>
              </a:spcBef>
              <a:spcAft>
                <a:spcPts val="0"/>
              </a:spcAft>
              <a:buClr>
                <a:schemeClr val="folHlink"/>
              </a:buClr>
              <a:buSzPct val="79999"/>
              <a:buFont typeface="Helvetica Neue"/>
              <a:buChar char="l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and hence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</a:t>
            </a:r>
            <a:r>
              <a:rPr strike="noStrike" u="none" b="1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→→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 (MVD restriction to R</a:t>
            </a:r>
            <a:r>
              <a:rPr strike="noStrike" u="none" b="0" cap="none" baseline="-2500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4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)</a:t>
            </a:r>
          </a:p>
          <a:p>
            <a:pPr algn="l" rtl="0" lvl="0" marR="0" indent="-342900" marL="342900">
              <a:lnSpc>
                <a:spcPct val="90000"/>
              </a:lnSpc>
              <a:spcBef>
                <a:spcPts val="63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e)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</a:t>
            </a:r>
            <a:r>
              <a:rPr strike="noStrike" u="none" b="0" cap="none" baseline="-2500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5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= (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A, I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)  			(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</a:t>
            </a:r>
            <a:r>
              <a:rPr strike="noStrike" u="none" b="0" cap="none" baseline="-2500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5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is in 4NF)</a:t>
            </a:r>
          </a:p>
          <a:p>
            <a:pPr algn="l" rtl="0" lvl="0" marR="0" indent="-342900" marL="342900">
              <a:lnSpc>
                <a:spcPct val="90000"/>
              </a:lnSpc>
              <a:spcBef>
                <a:spcPts val="63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f)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</a:t>
            </a:r>
            <a:r>
              <a:rPr strike="noStrike" u="none" b="0" cap="none" baseline="-2500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6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= (A, C, G)  		(R</a:t>
            </a:r>
            <a:r>
              <a:rPr strike="noStrike" u="none" b="0" cap="none" baseline="-2500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6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is in  4NF)</a:t>
            </a:r>
          </a:p>
        </p:txBody>
      </p:sp>
    </p:spTree>
  </p:cSld>
  <p:clrMapOvr>
    <a:masterClrMapping/>
  </p:clrMapOvr>
  <p:transition spd="slow">
    <p:cut/>
  </p:transition>
</p:sld>
</file>

<file path=ppt/slides/slide7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accent1"/>
        </a:solidFill>
      </p:bgPr>
    </p:bg>
    <p:spTree>
      <p:nvGrpSpPr>
        <p:cNvPr id="595" name="Shape 595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596" name="Shape 596"/>
          <p:cNvSpPr txBox="1"/>
          <p:nvPr>
            <p:ph type="title"/>
          </p:nvPr>
        </p:nvSpPr>
        <p:spPr>
          <a:xfrm>
            <a:off y="85725" x="552450"/>
            <a:ext cy="609599" cx="80771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b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strike="noStrike" u="none" b="1" cap="none" baseline="0" sz="3200" lang="en-US" i="0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Further Normal Forms</a:t>
            </a:r>
          </a:p>
        </p:txBody>
      </p:sp>
      <p:sp>
        <p:nvSpPr>
          <p:cNvPr id="597" name="Shape 597"/>
          <p:cNvSpPr txBox="1"/>
          <p:nvPr>
            <p:ph idx="1" type="body"/>
          </p:nvPr>
        </p:nvSpPr>
        <p:spPr>
          <a:xfrm>
            <a:off y="1093787" x="814387"/>
            <a:ext cy="3400424" cx="7661275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-342900" marL="3429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90000"/>
              <a:buFont typeface="Helvetica Neue"/>
              <a:buChar char="n"/>
            </a:pPr>
            <a:r>
              <a:rPr strike="noStrike" u="none" b="1" cap="none" baseline="0" sz="1800" lang="en-US" i="0">
                <a:solidFill>
                  <a:srgbClr val="00009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Join dependencies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generalize multivalued dependencies</a:t>
            </a:r>
          </a:p>
          <a:p>
            <a:pPr algn="l" rtl="0" lvl="1" marR="0" indent="-285750" marL="74295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folHlink"/>
              </a:buClr>
              <a:buSzPct val="79999"/>
              <a:buFont typeface="Helvetica Neue"/>
              <a:buChar char="l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lead to </a:t>
            </a:r>
            <a:r>
              <a:rPr strike="noStrike" u="none" b="1" cap="none" baseline="0" sz="1800" lang="en-US" i="0">
                <a:solidFill>
                  <a:srgbClr val="00009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project-join normal form (PJNF)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(also called </a:t>
            </a:r>
            <a:r>
              <a:rPr strike="noStrike" u="none" b="1" cap="none" baseline="0" sz="1800" lang="en-US" i="0">
                <a:solidFill>
                  <a:srgbClr val="00009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fifth normal form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)</a:t>
            </a:r>
          </a:p>
          <a:p>
            <a:pPr algn="l" rtl="0" lvl="0" marR="0" indent="-342900" marL="34290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dk2"/>
              </a:buClr>
              <a:buSzPct val="90000"/>
              <a:buFont typeface="Helvetica Neue"/>
              <a:buChar char="n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 class of even more general constraints, leads to a normal form called </a:t>
            </a:r>
            <a:r>
              <a:rPr strike="noStrike" u="none" b="1" cap="none" baseline="0" sz="1800" lang="en-US" i="0">
                <a:solidFill>
                  <a:srgbClr val="00009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domain-key normal form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.</a:t>
            </a:r>
          </a:p>
          <a:p>
            <a:pPr algn="l" rtl="0" lvl="0" marR="0" indent="-342900" marL="34290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dk2"/>
              </a:buClr>
              <a:buSzPct val="90000"/>
              <a:buFont typeface="Helvetica Neue"/>
              <a:buChar char="n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Problem with these generalized constraints:  are hard to reason with, and no set of sound and complete set of inference rules exists.</a:t>
            </a:r>
          </a:p>
          <a:p>
            <a:pPr algn="l" rtl="0" lvl="0" marR="0" indent="-342900" marL="34290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dk2"/>
              </a:buClr>
              <a:buSzPct val="90000"/>
              <a:buFont typeface="Helvetica Neue"/>
              <a:buChar char="n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Hence rarely used</a:t>
            </a:r>
          </a:p>
        </p:txBody>
      </p:sp>
    </p:spTree>
  </p:cSld>
  <p:clrMapOvr>
    <a:masterClrMapping/>
  </p:clrMapOvr>
  <p:transition spd="slow">
    <p:cut/>
  </p:transition>
</p:sld>
</file>

<file path=ppt/slides/slide7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accent1"/>
        </a:solidFill>
      </p:bgPr>
    </p:bg>
    <p:spTree>
      <p:nvGrpSpPr>
        <p:cNvPr id="602" name="Shape 60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603" name="Shape 603"/>
          <p:cNvSpPr txBox="1"/>
          <p:nvPr>
            <p:ph type="title"/>
          </p:nvPr>
        </p:nvSpPr>
        <p:spPr>
          <a:xfrm>
            <a:off y="117475" x="768350"/>
            <a:ext cy="609599" cx="80771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b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strike="noStrike" u="none" b="1" cap="none" baseline="0" sz="3200" lang="en-US" i="0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Overall Database Design Process</a:t>
            </a:r>
          </a:p>
        </p:txBody>
      </p:sp>
      <p:sp>
        <p:nvSpPr>
          <p:cNvPr id="604" name="Shape 604"/>
          <p:cNvSpPr txBox="1"/>
          <p:nvPr>
            <p:ph idx="1" type="body"/>
          </p:nvPr>
        </p:nvSpPr>
        <p:spPr>
          <a:xfrm>
            <a:off y="1163637" x="836612"/>
            <a:ext cy="4081462" cx="7959724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-342900" marL="3429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90000"/>
              <a:buFont typeface="Helvetica Neue"/>
              <a:buChar char="n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We have assumed schema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is given</a:t>
            </a:r>
          </a:p>
          <a:p>
            <a:pPr algn="l" rtl="0" lvl="1" marR="0" indent="-285750" marL="74295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folHlink"/>
              </a:buClr>
              <a:buSzPct val="79999"/>
              <a:buFont typeface="Helvetica Neue"/>
              <a:buChar char="l"/>
            </a:pP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could have been generated when converting E-R diagram to a set of tables.</a:t>
            </a:r>
          </a:p>
          <a:p>
            <a:pPr algn="l" rtl="0" lvl="1" marR="0" indent="-285750" marL="74295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folHlink"/>
              </a:buClr>
              <a:buSzPct val="79999"/>
              <a:buFont typeface="Helvetica Neue"/>
              <a:buChar char="l"/>
            </a:pP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could have been a single relation containing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all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attributes that are of interest (called </a:t>
            </a:r>
            <a:r>
              <a:rPr strike="noStrike" u="none" b="1" cap="none" baseline="0" sz="1800" lang="en-US" i="0">
                <a:solidFill>
                  <a:srgbClr val="00009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universal relation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).</a:t>
            </a:r>
          </a:p>
          <a:p>
            <a:pPr algn="l" rtl="0" lvl="1" marR="0" indent="-285750" marL="74295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folHlink"/>
              </a:buClr>
              <a:buSzPct val="79999"/>
              <a:buFont typeface="Helvetica Neue"/>
              <a:buChar char="l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Normalization breaks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into smaller relations.</a:t>
            </a:r>
          </a:p>
          <a:p>
            <a:pPr algn="l" rtl="0" lvl="1" marR="0" indent="-285750" marL="74295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folHlink"/>
              </a:buClr>
              <a:buSzPct val="79999"/>
              <a:buFont typeface="Helvetica Neue"/>
              <a:buChar char="l"/>
            </a:pP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could have been the result of some ad hoc design of relations, which we then test/convert to normal form.</a:t>
            </a:r>
          </a:p>
        </p:txBody>
      </p:sp>
    </p:spTree>
  </p:cSld>
  <p:clrMapOvr>
    <a:masterClrMapping/>
  </p:clrMapOvr>
  <p:transition spd="slow">
    <p:cut/>
  </p:transition>
</p:sld>
</file>

<file path=ppt/slides/slide7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accent1"/>
        </a:solidFill>
      </p:bgPr>
    </p:bg>
    <p:spTree>
      <p:nvGrpSpPr>
        <p:cNvPr id="609" name="Shape 609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610" name="Shape 610"/>
          <p:cNvSpPr txBox="1"/>
          <p:nvPr>
            <p:ph type="title"/>
          </p:nvPr>
        </p:nvSpPr>
        <p:spPr>
          <a:xfrm>
            <a:off y="117475" x="768350"/>
            <a:ext cy="609599" cx="80771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b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strike="noStrike" u="none" b="1" cap="none" baseline="0" sz="3200" lang="en-US" i="0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ER Model and Normalization</a:t>
            </a:r>
          </a:p>
        </p:txBody>
      </p:sp>
      <p:sp>
        <p:nvSpPr>
          <p:cNvPr id="611" name="Shape 611"/>
          <p:cNvSpPr txBox="1"/>
          <p:nvPr>
            <p:ph idx="1" type="body"/>
          </p:nvPr>
        </p:nvSpPr>
        <p:spPr>
          <a:xfrm>
            <a:off y="1163637" x="811212"/>
            <a:ext cy="4592637" cx="7866062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-342900" marL="3429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90000"/>
              <a:buFont typeface="Helvetica Neue"/>
              <a:buChar char="n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When an E-R diagram is carefully designed, identifying all entities correctly, the tables generated from the E-R diagram should not need further normalization.</a:t>
            </a:r>
          </a:p>
          <a:p>
            <a:pPr algn="l" rtl="0" lvl="0" marR="0" indent="-342900" marL="34290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dk2"/>
              </a:buClr>
              <a:buSzPct val="90000"/>
              <a:buFont typeface="Helvetica Neue"/>
              <a:buChar char="n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However, in a real (imperfect) design, there can be functional dependencies from non-key attributes of an entity to other attributes of the entity</a:t>
            </a:r>
          </a:p>
          <a:p>
            <a:pPr algn="l" rtl="0" lvl="1" marR="0" indent="-285750" marL="74295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folHlink"/>
              </a:buClr>
              <a:buSzPct val="79999"/>
              <a:buFont typeface="Helvetica Neue"/>
              <a:buChar char="l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Example: an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employee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entity with attributes </a:t>
            </a:r>
            <a:b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 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department_name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and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building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, </a:t>
            </a:r>
            <a:b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and  a functional dependency </a:t>
            </a:r>
            <a:b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 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department_name→ building</a:t>
            </a:r>
          </a:p>
          <a:p>
            <a:pPr algn="l" rtl="0" lvl="1" marR="0" indent="-285750" marL="74295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folHlink"/>
              </a:buClr>
              <a:buSzPct val="79999"/>
              <a:buFont typeface="Helvetica Neue"/>
              <a:buChar char="l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Good design would have made department an entity</a:t>
            </a:r>
          </a:p>
          <a:p>
            <a:pPr algn="l" rtl="0" lvl="0" marR="0" indent="-342900" marL="34290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dk2"/>
              </a:buClr>
              <a:buSzPct val="90000"/>
              <a:buFont typeface="Helvetica Neue"/>
              <a:buChar char="n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Functional dependencies from non-key attributes of a relationship set possible, but rare --- most relationships are binary </a:t>
            </a:r>
          </a:p>
        </p:txBody>
      </p:sp>
    </p:spTree>
  </p:cSld>
  <p:clrMapOvr>
    <a:masterClrMapping/>
  </p:clrMapOvr>
  <p:transition spd="slow">
    <p:cut/>
  </p:transition>
</p:sld>
</file>

<file path=ppt/slides/slide7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accent1"/>
        </a:solidFill>
      </p:bgPr>
    </p:bg>
    <p:spTree>
      <p:nvGrpSpPr>
        <p:cNvPr id="616" name="Shape 616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617" name="Shape 617"/>
          <p:cNvSpPr txBox="1"/>
          <p:nvPr>
            <p:ph type="title"/>
          </p:nvPr>
        </p:nvSpPr>
        <p:spPr>
          <a:xfrm>
            <a:off y="117475" x="768350"/>
            <a:ext cy="609599" cx="80771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b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strike="noStrike" u="none" b="1" cap="none" baseline="0" sz="3200" lang="en-US" i="0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Denormalization for Performance</a:t>
            </a:r>
          </a:p>
        </p:txBody>
      </p:sp>
      <p:sp>
        <p:nvSpPr>
          <p:cNvPr id="618" name="Shape 618"/>
          <p:cNvSpPr txBox="1"/>
          <p:nvPr>
            <p:ph idx="1" type="body"/>
          </p:nvPr>
        </p:nvSpPr>
        <p:spPr>
          <a:xfrm>
            <a:off y="1296987" x="641350"/>
            <a:ext cy="4876799" cx="8034336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-342900" marL="3429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90000"/>
              <a:buFont typeface="Helvetica Neue"/>
              <a:buChar char="n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May want to use non-normalized schema for performance</a:t>
            </a:r>
          </a:p>
          <a:p>
            <a:pPr algn="l" rtl="0" lvl="0" marR="0" indent="-342900" marL="34290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dk2"/>
              </a:buClr>
              <a:buSzPct val="90000"/>
              <a:buFont typeface="Helvetica Neue"/>
              <a:buChar char="n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For example, displaying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prereqs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along with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course_id,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and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title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requires join of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course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with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prereq</a:t>
            </a:r>
          </a:p>
          <a:p>
            <a:pPr algn="l" rtl="0" lvl="0" marR="0" indent="-342900" marL="34290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dk2"/>
              </a:buClr>
              <a:buSzPct val="90000"/>
              <a:buFont typeface="Helvetica Neue"/>
              <a:buChar char="n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Alternative 1:  Use denormalized relation containing attributes of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course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as well as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prereq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with all above attributes</a:t>
            </a:r>
          </a:p>
          <a:p>
            <a:pPr algn="l" rtl="0" lvl="1" marR="0" indent="-285750" marL="74295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folHlink"/>
              </a:buClr>
              <a:buSzPct val="79999"/>
              <a:buFont typeface="Helvetica Neue"/>
              <a:buChar char="l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faster lookup</a:t>
            </a:r>
          </a:p>
          <a:p>
            <a:pPr algn="l" rtl="0" lvl="1" marR="0" indent="-285750" marL="74295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folHlink"/>
              </a:buClr>
              <a:buSzPct val="79999"/>
              <a:buFont typeface="Helvetica Neue"/>
              <a:buChar char="l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extra space and extra execution time for updates</a:t>
            </a:r>
          </a:p>
          <a:p>
            <a:pPr algn="l" rtl="0" lvl="1" marR="0" indent="-285750" marL="74295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folHlink"/>
              </a:buClr>
              <a:buSzPct val="79999"/>
              <a:buFont typeface="Helvetica Neue"/>
              <a:buChar char="l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extra coding work for programmer and possibility of error in extra code</a:t>
            </a:r>
          </a:p>
          <a:p>
            <a:pPr algn="l" rtl="0" lvl="0" marR="0" indent="-342900" marL="34290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dk2"/>
              </a:buClr>
              <a:buSzPct val="90000"/>
              <a:buFont typeface="Helvetica Neue"/>
              <a:buChar char="n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Alternative 2: use a materialized view defined as</a:t>
            </a:r>
            <a:b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        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course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    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prereq</a:t>
            </a:r>
          </a:p>
          <a:p>
            <a:pPr algn="l" rtl="0" lvl="1" marR="0" indent="-285750" marL="74295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folHlink"/>
              </a:buClr>
              <a:buSzPct val="79999"/>
              <a:buFont typeface="Helvetica Neue"/>
              <a:buChar char="l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Benefits and drawbacks same as above, except no extra coding work for programmer and avoids possible errors</a:t>
            </a:r>
          </a:p>
        </p:txBody>
      </p:sp>
      <p:sp>
        <p:nvSpPr>
          <p:cNvPr id="619" name="Shape 619"/>
          <p:cNvSpPr/>
          <p:nvPr/>
        </p:nvSpPr>
        <p:spPr>
          <a:xfrm>
            <a:off y="5148262" x="2716211"/>
            <a:ext cy="142874" cx="142874"/>
          </a:xfrm>
          <a:custGeom>
            <a:pathLst>
              <a:path w="182" extrusionOk="0" h="182">
                <a:moveTo>
                  <a:pt y="0" x="0"/>
                </a:moveTo>
                <a:lnTo>
                  <a:pt y="182" x="0"/>
                </a:lnTo>
                <a:lnTo>
                  <a:pt y="0" x="182"/>
                </a:lnTo>
                <a:lnTo>
                  <a:pt y="182" x="182"/>
                </a:lnTo>
                <a:lnTo>
                  <a:pt y="0" x="0"/>
                </a:lnTo>
                <a:close/>
              </a:path>
            </a:pathLst>
          </a:custGeom>
          <a:noFill/>
          <a:ln w="12700" cap="rnd">
            <a:solidFill>
              <a:srgbClr val="000000"/>
            </a:solidFill>
            <a:prstDash val="solid"/>
            <a:miter/>
            <a:headEnd w="med" len="med" type="none"/>
            <a:tailEnd w="med" len="med" type="none"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trike="noStrike" u="none" b="0" cap="none" baseline="0" sz="2400" i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  <p:transition spd="slow">
    <p:cut/>
  </p:transition>
</p:sld>
</file>

<file path=ppt/slides/slide7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accent1"/>
        </a:solidFill>
      </p:bgPr>
    </p:bg>
    <p:spTree>
      <p:nvGrpSpPr>
        <p:cNvPr id="624" name="Shape 624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625" name="Shape 625"/>
          <p:cNvSpPr txBox="1"/>
          <p:nvPr>
            <p:ph type="title"/>
          </p:nvPr>
        </p:nvSpPr>
        <p:spPr>
          <a:xfrm>
            <a:off y="117475" x="768350"/>
            <a:ext cy="609599" cx="80771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b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strike="noStrike" u="none" b="1" cap="none" baseline="0" sz="3200" lang="en-US" i="0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Other Design Issues</a:t>
            </a:r>
          </a:p>
        </p:txBody>
      </p:sp>
      <p:sp>
        <p:nvSpPr>
          <p:cNvPr id="626" name="Shape 626"/>
          <p:cNvSpPr txBox="1"/>
          <p:nvPr>
            <p:ph idx="1" type="body"/>
          </p:nvPr>
        </p:nvSpPr>
        <p:spPr>
          <a:xfrm>
            <a:off y="1093787" x="627062"/>
            <a:ext cy="4903786" cx="810895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-342900" marL="3429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90000"/>
              <a:buFont typeface="Helvetica Neue"/>
              <a:buChar char="n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Some aspects of database design are not caught by normalization</a:t>
            </a:r>
          </a:p>
          <a:p>
            <a:pPr algn="l" rtl="0" lvl="0" marR="0" indent="-342900" marL="34290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dk2"/>
              </a:buClr>
              <a:buSzPct val="90000"/>
              <a:buFont typeface="Helvetica Neue"/>
              <a:buChar char="n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Examples of bad database design, to be avoided: </a:t>
            </a:r>
          </a:p>
          <a:p>
            <a:pPr algn="l" rtl="0" lvl="0" marR="0" indent="-342900" marL="34290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Instead of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earnings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(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company_id, year, amount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), use </a:t>
            </a:r>
          </a:p>
          <a:p>
            <a:pPr algn="l" rtl="0" lvl="1" marR="0" indent="-285750" marL="74295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folHlink"/>
              </a:buClr>
              <a:buSzPct val="79999"/>
              <a:buFont typeface="Helvetica Neue"/>
              <a:buChar char="l"/>
            </a:pP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earnings_2004, earnings_2005, earnings_2006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, etc., all on the schema (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company_id, earnings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).</a:t>
            </a:r>
          </a:p>
          <a:p>
            <a:pPr algn="l" rtl="0" lvl="2" marR="0" indent="-234950" marL="108585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rgbClr val="33CC33"/>
              </a:buClr>
              <a:buSzPct val="75000"/>
              <a:buFont typeface="Helvetica Neue"/>
              <a:buChar char="4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Above are in BCNF, but make querying across years difficult and needs new table each year</a:t>
            </a:r>
          </a:p>
          <a:p>
            <a:pPr algn="l" rtl="0" lvl="1" marR="0" indent="-285750" marL="74295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folHlink"/>
              </a:buClr>
              <a:buSzPct val="79999"/>
              <a:buFont typeface="Helvetica Neue"/>
              <a:buChar char="l"/>
            </a:pP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company_year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(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company_id, earnings_2004, earnings_2005,  </a:t>
            </a:r>
            <a:b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                        earnings_2006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)</a:t>
            </a:r>
          </a:p>
          <a:p>
            <a:pPr algn="l" rtl="0" lvl="2" marR="0" indent="-234950" marL="108585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rgbClr val="33CC33"/>
              </a:buClr>
              <a:buSzPct val="75000"/>
              <a:buFont typeface="Helvetica Neue"/>
              <a:buChar char="4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Also in BCNF, but also makes querying across years difficult and requires new attribute each year.</a:t>
            </a:r>
          </a:p>
          <a:p>
            <a:pPr algn="l" rtl="0" lvl="2" marR="0" indent="-234950" marL="108585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rgbClr val="33CC33"/>
              </a:buClr>
              <a:buSzPct val="75000"/>
              <a:buFont typeface="Helvetica Neue"/>
              <a:buChar char="4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Is an example of a </a:t>
            </a:r>
            <a:r>
              <a:rPr strike="noStrike" u="none" b="1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crosstab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, where values for one attribute become column names</a:t>
            </a:r>
          </a:p>
          <a:p>
            <a:pPr algn="l" rtl="0" lvl="2" marR="0" indent="-234950" marL="108585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rgbClr val="33CC33"/>
              </a:buClr>
              <a:buSzPct val="75000"/>
              <a:buFont typeface="Helvetica Neue"/>
              <a:buChar char="4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Used in spreadsheets, and in data analysis tools</a:t>
            </a:r>
          </a:p>
        </p:txBody>
      </p:sp>
    </p:spTree>
  </p:cSld>
  <p:clrMapOvr>
    <a:masterClrMapping/>
  </p:clrMapOvr>
  <p:transition spd="slow">
    <p:cut/>
  </p:transition>
</p:sld>
</file>

<file path=ppt/slides/slide7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accent1"/>
        </a:solidFill>
      </p:bgPr>
    </p:bg>
    <p:spTree>
      <p:nvGrpSpPr>
        <p:cNvPr id="631" name="Shape 63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632" name="Shape 632"/>
          <p:cNvSpPr txBox="1"/>
          <p:nvPr>
            <p:ph type="title"/>
          </p:nvPr>
        </p:nvSpPr>
        <p:spPr>
          <a:xfrm>
            <a:off y="117475" x="768350"/>
            <a:ext cy="609599" cx="80771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b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strike="noStrike" u="none" b="1" cap="none" baseline="0" sz="3200" lang="en-US" i="0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Modeling Temporal Data</a:t>
            </a:r>
          </a:p>
        </p:txBody>
      </p:sp>
      <p:sp>
        <p:nvSpPr>
          <p:cNvPr id="633" name="Shape 633"/>
          <p:cNvSpPr txBox="1"/>
          <p:nvPr>
            <p:ph idx="1" type="body"/>
          </p:nvPr>
        </p:nvSpPr>
        <p:spPr>
          <a:xfrm>
            <a:off y="1093787" x="814387"/>
            <a:ext cy="4903786" cx="7661275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-342900" marL="34290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90000"/>
              <a:buFont typeface="Helvetica Neue"/>
              <a:buChar char="n"/>
            </a:pPr>
            <a:r>
              <a:rPr strike="noStrike" u="none" b="1" cap="none" baseline="0" sz="1800" lang="en-US" i="0">
                <a:solidFill>
                  <a:srgbClr val="00009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Temporal data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have an association time interval during which the data are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valid.</a:t>
            </a:r>
          </a:p>
          <a:p>
            <a:pPr algn="l" rtl="0" lvl="0" marR="0" indent="-342900" marL="342900">
              <a:lnSpc>
                <a:spcPct val="90000"/>
              </a:lnSpc>
              <a:spcBef>
                <a:spcPts val="630"/>
              </a:spcBef>
              <a:spcAft>
                <a:spcPts val="0"/>
              </a:spcAft>
              <a:buClr>
                <a:schemeClr val="dk2"/>
              </a:buClr>
              <a:buSzPct val="90000"/>
              <a:buFont typeface="Helvetica Neue"/>
              <a:buChar char="n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 </a:t>
            </a:r>
            <a:r>
              <a:rPr strike="noStrike" u="none" b="1" cap="none" baseline="0" sz="1800" lang="en-US" i="0">
                <a:solidFill>
                  <a:srgbClr val="00009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snapshot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is the value of the data at a particular point in time</a:t>
            </a:r>
          </a:p>
          <a:p>
            <a:pPr algn="l" rtl="0" lvl="0" marR="0" indent="-342900" marL="342900">
              <a:lnSpc>
                <a:spcPct val="90000"/>
              </a:lnSpc>
              <a:spcBef>
                <a:spcPts val="630"/>
              </a:spcBef>
              <a:spcAft>
                <a:spcPts val="0"/>
              </a:spcAft>
              <a:buClr>
                <a:schemeClr val="dk2"/>
              </a:buClr>
              <a:buSzPct val="90000"/>
              <a:buFont typeface="Helvetica Neue"/>
              <a:buChar char="n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Several proposals to extend ER model by adding valid time to</a:t>
            </a:r>
          </a:p>
          <a:p>
            <a:pPr algn="l" rtl="0" lvl="1" marR="0" indent="-285750" marL="742950">
              <a:lnSpc>
                <a:spcPct val="90000"/>
              </a:lnSpc>
              <a:spcBef>
                <a:spcPts val="630"/>
              </a:spcBef>
              <a:spcAft>
                <a:spcPts val="0"/>
              </a:spcAft>
              <a:buClr>
                <a:schemeClr val="folHlink"/>
              </a:buClr>
              <a:buSzPct val="79999"/>
              <a:buFont typeface="Helvetica Neue"/>
              <a:buChar char="l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attributes, e.g., address of an instructor at different points in time</a:t>
            </a:r>
          </a:p>
          <a:p>
            <a:pPr algn="l" rtl="0" lvl="1" marR="0" indent="-285750" marL="742950">
              <a:lnSpc>
                <a:spcPct val="90000"/>
              </a:lnSpc>
              <a:spcBef>
                <a:spcPts val="630"/>
              </a:spcBef>
              <a:spcAft>
                <a:spcPts val="0"/>
              </a:spcAft>
              <a:buClr>
                <a:schemeClr val="folHlink"/>
              </a:buClr>
              <a:buSzPct val="79999"/>
              <a:buFont typeface="Helvetica Neue"/>
              <a:buChar char="l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entities, e.g., time duration when a student entity exists</a:t>
            </a:r>
          </a:p>
          <a:p>
            <a:pPr algn="l" rtl="0" lvl="1" marR="0" indent="-285750" marL="742950">
              <a:lnSpc>
                <a:spcPct val="90000"/>
              </a:lnSpc>
              <a:spcBef>
                <a:spcPts val="630"/>
              </a:spcBef>
              <a:spcAft>
                <a:spcPts val="0"/>
              </a:spcAft>
              <a:buClr>
                <a:schemeClr val="folHlink"/>
              </a:buClr>
              <a:buSzPct val="79999"/>
              <a:buFont typeface="Helvetica Neue"/>
              <a:buChar char="l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relationships, e.g., time during which an instructor was associated with a student as an advisor.</a:t>
            </a:r>
          </a:p>
          <a:p>
            <a:pPr algn="l" rtl="0" lvl="0" marR="0" indent="-342900" marL="342900">
              <a:lnSpc>
                <a:spcPct val="90000"/>
              </a:lnSpc>
              <a:spcBef>
                <a:spcPts val="630"/>
              </a:spcBef>
              <a:spcAft>
                <a:spcPts val="0"/>
              </a:spcAft>
              <a:buClr>
                <a:schemeClr val="dk2"/>
              </a:buClr>
              <a:buSzPct val="90000"/>
              <a:buFont typeface="Helvetica Neue"/>
              <a:buChar char="n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But no accepted standard</a:t>
            </a:r>
          </a:p>
          <a:p>
            <a:pPr algn="l" rtl="0" lvl="0" marR="0" indent="-342900" marL="342900">
              <a:lnSpc>
                <a:spcPct val="90000"/>
              </a:lnSpc>
              <a:spcBef>
                <a:spcPts val="630"/>
              </a:spcBef>
              <a:spcAft>
                <a:spcPts val="0"/>
              </a:spcAft>
              <a:buClr>
                <a:schemeClr val="dk2"/>
              </a:buClr>
              <a:buSzPct val="90000"/>
              <a:buFont typeface="Helvetica Neue"/>
              <a:buChar char="n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Adding a temporal component results in functional dependencies like</a:t>
            </a:r>
          </a:p>
          <a:p>
            <a:pPr algn="l" rtl="0" lvl="0" marR="0" indent="-342900" marL="342900">
              <a:lnSpc>
                <a:spcPct val="90000"/>
              </a:lnSpc>
              <a:spcBef>
                <a:spcPts val="63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	ID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→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street, city</a:t>
            </a:r>
          </a:p>
          <a:p>
            <a:pPr algn="l" rtl="0" lvl="0" marR="0" indent="-342900" marL="342900">
              <a:lnSpc>
                <a:spcPct val="90000"/>
              </a:lnSpc>
              <a:spcBef>
                <a:spcPts val="63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not to hold, because the address varies over time</a:t>
            </a:r>
          </a:p>
          <a:p>
            <a:pPr algn="l" rtl="0" lvl="0" marR="0" indent="-342900" marL="342900">
              <a:lnSpc>
                <a:spcPct val="90000"/>
              </a:lnSpc>
              <a:spcBef>
                <a:spcPts val="630"/>
              </a:spcBef>
              <a:spcAft>
                <a:spcPts val="0"/>
              </a:spcAft>
              <a:buClr>
                <a:schemeClr val="dk2"/>
              </a:buClr>
              <a:buSzPct val="90000"/>
              <a:buFont typeface="Helvetica Neue"/>
              <a:buChar char="n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 </a:t>
            </a:r>
            <a:r>
              <a:rPr strike="noStrike" u="none" b="1" cap="none" baseline="0" sz="1800" lang="en-US" i="0">
                <a:solidFill>
                  <a:srgbClr val="00009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temporal functional dependency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X → Y holds on schema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if the functional dependency X → Y holds on all snapshots for all legal instances r (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).</a:t>
            </a:r>
          </a:p>
          <a:p>
            <a:pPr algn="l" rtl="0" lvl="0" marR="0" indent="-240030" marL="342900">
              <a:lnSpc>
                <a:spcPct val="90000"/>
              </a:lnSpc>
              <a:spcBef>
                <a:spcPts val="630"/>
              </a:spcBef>
              <a:spcAft>
                <a:spcPts val="0"/>
              </a:spcAft>
              <a:buClr>
                <a:schemeClr val="dk2"/>
              </a:buClr>
              <a:buFont typeface="Helvetica Neue"/>
              <a:buNone/>
            </a:pPr>
            <a:r>
              <a:t/>
            </a:r>
            <a:endParaRPr strike="noStrike" u="none" b="0" cap="none" baseline="0" sz="1800" i="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algn="l" rtl="0" lvl="0" marR="0" indent="-240030" marL="34290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dk2"/>
              </a:buClr>
              <a:buFont typeface="Helvetica Neue"/>
              <a:buNone/>
            </a:pPr>
            <a:r>
              <a:t/>
            </a:r>
            <a:endParaRPr strike="noStrike" u="none" b="0" cap="none" baseline="0" sz="1800" i="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634" name="Shape 634"/>
          <p:cNvSpPr txBox="1"/>
          <p:nvPr/>
        </p:nvSpPr>
        <p:spPr>
          <a:xfrm>
            <a:off y="3117850" x="5089525"/>
            <a:ext cy="336549" cx="27304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Noto Symbol"/>
              <a:buNone/>
            </a:pPr>
            <a:r>
              <a:rPr strike="noStrike" u="none" b="0" cap="none" baseline="0" sz="1600" lang="en-US" i="0">
                <a:solidFill>
                  <a:schemeClr val="dk1"/>
                </a:solidFill>
                <a:latin typeface="Noto Symbol"/>
                <a:ea typeface="Noto Symbol"/>
                <a:cs typeface="Noto Symbol"/>
                <a:sym typeface="Noto Symbol"/>
              </a:rPr>
              <a:t>t</a:t>
            </a:r>
          </a:p>
        </p:txBody>
      </p:sp>
    </p:spTree>
  </p:cSld>
  <p:clrMapOvr>
    <a:masterClrMapping/>
  </p:clrMapOvr>
  <p:transition spd="slow">
    <p:cut/>
  </p:transition>
</p:sld>
</file>

<file path=ppt/slides/slide7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accent1"/>
        </a:solidFill>
      </p:bgPr>
    </p:bg>
    <p:spTree>
      <p:nvGrpSpPr>
        <p:cNvPr id="639" name="Shape 639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640" name="Shape 640"/>
          <p:cNvSpPr txBox="1"/>
          <p:nvPr>
            <p:ph type="title"/>
          </p:nvPr>
        </p:nvSpPr>
        <p:spPr>
          <a:xfrm>
            <a:off y="117475" x="768350"/>
            <a:ext cy="609599" cx="80771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b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strike="noStrike" u="none" b="1" cap="none" baseline="0" sz="3200" lang="en-US" i="0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Modeling Temporal Data (Cont.)</a:t>
            </a:r>
          </a:p>
        </p:txBody>
      </p:sp>
      <p:sp>
        <p:nvSpPr>
          <p:cNvPr id="641" name="Shape 641"/>
          <p:cNvSpPr txBox="1"/>
          <p:nvPr>
            <p:ph idx="1" type="body"/>
          </p:nvPr>
        </p:nvSpPr>
        <p:spPr>
          <a:xfrm>
            <a:off y="1093787" x="814387"/>
            <a:ext cy="4903786" cx="7661275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-342900" marL="3429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90000"/>
              <a:buFont typeface="Helvetica Neue"/>
              <a:buChar char="n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In practice, database designers may add start and end time attributes to relations</a:t>
            </a:r>
          </a:p>
          <a:p>
            <a:pPr algn="l" rtl="0" lvl="1" marR="0" indent="-285750" marL="74295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folHlink"/>
              </a:buClr>
              <a:buSzPct val="79999"/>
              <a:buFont typeface="Helvetica Neue"/>
              <a:buChar char="l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E.g.,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course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(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course_id, course_title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) is replaced by</a:t>
            </a:r>
          </a:p>
          <a:p>
            <a:pPr algn="l" rtl="0" lvl="2" marR="0" indent="-234950" marL="108585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rgbClr val="33CC33"/>
              </a:buClr>
              <a:buSzPct val="25000"/>
              <a:buFont typeface="Helvetica Neue"/>
              <a:buNone/>
            </a:pP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    course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(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course_id, course_title, start, end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)</a:t>
            </a:r>
          </a:p>
          <a:p>
            <a:pPr algn="l" rtl="0" lvl="2" marR="0" indent="-234950" marL="108585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rgbClr val="33CC33"/>
              </a:buClr>
              <a:buSzPct val="75000"/>
              <a:buFont typeface="Helvetica Neue"/>
              <a:buChar char="4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Constraint: no two tuples can have overlapping valid times</a:t>
            </a:r>
          </a:p>
          <a:p>
            <a:pPr algn="l" rtl="0" lvl="3" marR="0" indent="-234950" marL="142875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hlink"/>
              </a:buClr>
              <a:buSzPct val="100000"/>
              <a:buFont typeface="Helvetica Neue"/>
              <a:buChar char="–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Hard to enforce efficiently</a:t>
            </a:r>
          </a:p>
          <a:p>
            <a:pPr algn="l" rtl="0" lvl="0" marR="0" indent="-342900" marL="34290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dk2"/>
              </a:buClr>
              <a:buSzPct val="90000"/>
              <a:buFont typeface="Helvetica Neue"/>
              <a:buChar char="n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Foreign key references may be to current version of data, or to data at a point in time</a:t>
            </a:r>
          </a:p>
          <a:p>
            <a:pPr algn="l" rtl="0" lvl="1" marR="0" indent="-285750" marL="74295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folHlink"/>
              </a:buClr>
              <a:buSzPct val="79999"/>
              <a:buFont typeface="Helvetica Neue"/>
              <a:buChar char="l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E.g., student transcript should refer to course information at the time the course was taken</a:t>
            </a:r>
          </a:p>
          <a:p>
            <a:pPr algn="l" rtl="0" lvl="0" marR="0" indent="-240030" marL="34290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dk2"/>
              </a:buClr>
              <a:buFont typeface="Helvetica Neue"/>
              <a:buNone/>
            </a:pPr>
            <a:r>
              <a:t/>
            </a:r>
            <a:endParaRPr strike="noStrike" u="none" b="0" cap="none" baseline="0" sz="1800" i="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  <p:transition spd="slow">
    <p:cut/>
  </p:transition>
</p:sld>
</file>

<file path=ppt/slides/slide7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accent1"/>
        </a:solidFill>
      </p:bgPr>
    </p:bg>
    <p:spTree>
      <p:nvGrpSpPr>
        <p:cNvPr id="646" name="Shape 646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647" name="Shape 647"/>
          <p:cNvSpPr txBox="1"/>
          <p:nvPr>
            <p:ph type="ctrTitle"/>
          </p:nvPr>
        </p:nvSpPr>
        <p:spPr>
          <a:xfrm>
            <a:off y="2286000" x="685800"/>
            <a:ext cy="1143000" cx="77724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b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C3300"/>
              </a:buClr>
              <a:buSzPct val="25000"/>
              <a:buFont typeface="Helvetica Neue"/>
              <a:buNone/>
            </a:pPr>
            <a:r>
              <a:rPr strike="noStrike" u="none" b="1" cap="none" baseline="0" sz="3200" lang="en-US" i="0">
                <a:solidFill>
                  <a:srgbClr val="CC3300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End of Chapter</a:t>
            </a:r>
          </a:p>
        </p:txBody>
      </p:sp>
    </p:spTree>
  </p:cSld>
  <p:clrMapOvr>
    <a:masterClrMapping/>
  </p:clrMapOvr>
  <p:transition spd="slow">
    <p:cut/>
  </p:transition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accent1"/>
        </a:solidFill>
      </p:bgPr>
    </p:bg>
    <p:spTree>
      <p:nvGrpSpPr>
        <p:cNvPr id="102" name="Shape 10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03" name="Shape 103"/>
          <p:cNvSpPr txBox="1"/>
          <p:nvPr>
            <p:ph type="title"/>
          </p:nvPr>
        </p:nvSpPr>
        <p:spPr>
          <a:xfrm>
            <a:off y="117475" x="768350"/>
            <a:ext cy="609599" cx="80771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b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strike="noStrike" u="none" b="1" cap="none" baseline="0" sz="3200" lang="en-US" i="0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First Normal Form</a:t>
            </a:r>
          </a:p>
        </p:txBody>
      </p:sp>
      <p:sp>
        <p:nvSpPr>
          <p:cNvPr id="104" name="Shape 104"/>
          <p:cNvSpPr txBox="1"/>
          <p:nvPr>
            <p:ph idx="1" type="body"/>
          </p:nvPr>
        </p:nvSpPr>
        <p:spPr>
          <a:xfrm>
            <a:off y="1093787" x="712787"/>
            <a:ext cy="5194300" cx="7762875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-342900" marL="3429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90000"/>
              <a:buFont typeface="Helvetica Neue"/>
              <a:buChar char="n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Domain is </a:t>
            </a:r>
            <a:r>
              <a:rPr strike="noStrike" u="none" b="1" cap="none" baseline="0" sz="1800" lang="en-US" i="0">
                <a:solidFill>
                  <a:srgbClr val="00009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atomic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if its elements are considered to be indivisible units</a:t>
            </a:r>
          </a:p>
          <a:p>
            <a:pPr algn="l" rtl="0" lvl="1" marR="0" indent="-285750" marL="74295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folHlink"/>
              </a:buClr>
              <a:buSzPct val="79999"/>
              <a:buFont typeface="Helvetica Neue"/>
              <a:buChar char="l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Examples of non-atomic domains:</a:t>
            </a:r>
          </a:p>
          <a:p>
            <a:pPr algn="l" rtl="0" lvl="2" marR="0" indent="-234950" marL="108585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rgbClr val="33CC33"/>
              </a:buClr>
              <a:buSzPct val="75000"/>
              <a:buFont typeface="Helvetica Neue"/>
              <a:buChar char="4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Set of names, composite attributes</a:t>
            </a:r>
          </a:p>
          <a:p>
            <a:pPr algn="l" rtl="0" lvl="2" marR="0" indent="-234950" marL="108585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rgbClr val="33CC33"/>
              </a:buClr>
              <a:buSzPct val="75000"/>
              <a:buFont typeface="Helvetica Neue"/>
              <a:buChar char="4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Identification numbers like CS101  that can be broken up into parts</a:t>
            </a:r>
          </a:p>
          <a:p>
            <a:pPr algn="l" rtl="0" lvl="0" marR="0" indent="-342900" marL="34290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dk2"/>
              </a:buClr>
              <a:buSzPct val="90000"/>
              <a:buFont typeface="Helvetica Neue"/>
              <a:buChar char="n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 relational schema R is in </a:t>
            </a:r>
            <a:r>
              <a:rPr strike="noStrike" u="none" b="1" cap="none" baseline="0" sz="1800" lang="en-US" i="0">
                <a:solidFill>
                  <a:srgbClr val="00009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first normal form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if the domains of all attributes of R are atomic</a:t>
            </a:r>
          </a:p>
          <a:p>
            <a:pPr algn="l" rtl="0" lvl="0" marR="0" indent="-342900" marL="34290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dk2"/>
              </a:buClr>
              <a:buSzPct val="90000"/>
              <a:buFont typeface="Helvetica Neue"/>
              <a:buChar char="n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Non-atomic values complicate storage and encourage redundant (repeated) storage of data</a:t>
            </a:r>
          </a:p>
          <a:p>
            <a:pPr algn="l" rtl="0" lvl="1" marR="0" indent="-285750" marL="74295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folHlink"/>
              </a:buClr>
              <a:buSzPct val="79999"/>
              <a:buFont typeface="Helvetica Neue"/>
              <a:buChar char="l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Example:  Set of accounts stored with each customer, and set of owners stored with each account</a:t>
            </a:r>
          </a:p>
          <a:p>
            <a:pPr algn="l" rtl="0" lvl="1" marR="0" indent="-285750" marL="74295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folHlink"/>
              </a:buClr>
              <a:buSzPct val="79999"/>
              <a:buFont typeface="Helvetica Neue"/>
              <a:buChar char="l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We assume all relations are in first normal form (and revisit this in Chapter 22: Object Based Databases)</a:t>
            </a:r>
          </a:p>
        </p:txBody>
      </p:sp>
    </p:spTree>
  </p:cSld>
  <p:clrMapOvr>
    <a:masterClrMapping/>
  </p:clrMapOvr>
  <p:transition spd="slow">
    <p:cut/>
  </p:transition>
</p:sld>
</file>

<file path=ppt/slides/slide8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accent1"/>
        </a:solidFill>
      </p:bgPr>
    </p:bg>
    <p:spTree>
      <p:nvGrpSpPr>
        <p:cNvPr id="652" name="Shape 65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653" name="Shape 653"/>
          <p:cNvSpPr txBox="1"/>
          <p:nvPr>
            <p:ph type="ctrTitle"/>
          </p:nvPr>
        </p:nvSpPr>
        <p:spPr>
          <a:xfrm>
            <a:off y="2286000" x="685800"/>
            <a:ext cy="1143000" cx="77724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b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C3300"/>
              </a:buClr>
              <a:buSzPct val="25000"/>
              <a:buFont typeface="Helvetica Neue"/>
              <a:buNone/>
            </a:pPr>
            <a:r>
              <a:rPr strike="noStrike" u="none" b="1" cap="none" baseline="0" sz="3200" lang="en-US" i="0">
                <a:solidFill>
                  <a:srgbClr val="CC3300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Proof of Correctness of 3NF Decomposition Algorithm</a:t>
            </a:r>
          </a:p>
        </p:txBody>
      </p:sp>
    </p:spTree>
  </p:cSld>
  <p:clrMapOvr>
    <a:masterClrMapping/>
  </p:clrMapOvr>
  <p:transition spd="slow">
    <p:cut/>
  </p:transition>
</p:sld>
</file>

<file path=ppt/slides/slide8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accent1"/>
        </a:solidFill>
      </p:bgPr>
    </p:bg>
    <p:spTree>
      <p:nvGrpSpPr>
        <p:cNvPr id="658" name="Shape 65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659" name="Shape 659"/>
          <p:cNvSpPr txBox="1"/>
          <p:nvPr>
            <p:ph type="title"/>
          </p:nvPr>
        </p:nvSpPr>
        <p:spPr>
          <a:xfrm>
            <a:off y="-7937" x="533400"/>
            <a:ext cy="1066799" cx="80771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b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strike="noStrike" u="none" b="1" cap="none" baseline="0" sz="3200" lang="en-US" i="0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Correctness of 3NF Decomposition Algorithm</a:t>
            </a:r>
          </a:p>
        </p:txBody>
      </p:sp>
      <p:sp>
        <p:nvSpPr>
          <p:cNvPr id="660" name="Shape 660"/>
          <p:cNvSpPr txBox="1"/>
          <p:nvPr>
            <p:ph idx="1" type="body"/>
          </p:nvPr>
        </p:nvSpPr>
        <p:spPr>
          <a:xfrm>
            <a:off y="1420812" x="774700"/>
            <a:ext cy="3086099" cx="75438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-342900" marL="3429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90000"/>
              <a:buFont typeface="Helvetica Neue"/>
              <a:buChar char="n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3NF decomposition algorithm is dependency preserving (since there is a relation for every FD in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</a:t>
            </a:r>
            <a:r>
              <a:rPr strike="noStrike" u="none" b="0" cap="none" baseline="-2500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)</a:t>
            </a:r>
          </a:p>
          <a:p>
            <a:pPr algn="l" rtl="0" lvl="0" marR="0" indent="-342900" marL="34290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dk2"/>
              </a:buClr>
              <a:buSzPct val="90000"/>
              <a:buFont typeface="Helvetica Neue"/>
              <a:buChar char="n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Decomposition is lossless</a:t>
            </a:r>
          </a:p>
          <a:p>
            <a:pPr algn="l" rtl="0" lvl="1" marR="0" indent="-285750" marL="74295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folHlink"/>
              </a:buClr>
              <a:buSzPct val="79999"/>
              <a:buFont typeface="Helvetica Neue"/>
              <a:buChar char="l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 candidate key (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) is in one of the relations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</a:t>
            </a:r>
            <a:r>
              <a:rPr strike="noStrike" u="none" b="0" cap="none" baseline="-2500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in decomposition</a:t>
            </a:r>
          </a:p>
          <a:p>
            <a:pPr algn="l" rtl="0" lvl="1" marR="0" indent="-285750" marL="74295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folHlink"/>
              </a:buClr>
              <a:buSzPct val="79999"/>
              <a:buFont typeface="Helvetica Neue"/>
              <a:buChar char="l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Closure of candidate key under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</a:t>
            </a:r>
            <a:r>
              <a:rPr strike="noStrike" u="none" b="0" cap="none" baseline="-2500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must contain all attributes in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.  </a:t>
            </a:r>
          </a:p>
          <a:p>
            <a:pPr algn="l" rtl="0" lvl="1" marR="0" indent="-285750" marL="74295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folHlink"/>
              </a:buClr>
              <a:buSzPct val="79999"/>
              <a:buFont typeface="Helvetica Neue"/>
              <a:buChar char="l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Follow the steps of attribute closure algorithm to show there is only one tuple in the join result for each tuple in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R</a:t>
            </a:r>
            <a:r>
              <a:rPr strike="noStrike" u="none" b="0" cap="none" baseline="-2500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</a:t>
            </a:r>
          </a:p>
        </p:txBody>
      </p:sp>
    </p:spTree>
  </p:cSld>
  <p:clrMapOvr>
    <a:masterClrMapping/>
  </p:clrMapOvr>
  <p:transition spd="slow">
    <p:cut/>
  </p:transition>
</p:sld>
</file>

<file path=ppt/slides/slide8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accent1"/>
        </a:solidFill>
      </p:bgPr>
    </p:bg>
    <p:spTree>
      <p:nvGrpSpPr>
        <p:cNvPr id="665" name="Shape 665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666" name="Shape 666"/>
          <p:cNvSpPr txBox="1"/>
          <p:nvPr>
            <p:ph type="title"/>
          </p:nvPr>
        </p:nvSpPr>
        <p:spPr>
          <a:xfrm>
            <a:off y="0" x="552450"/>
            <a:ext cy="1066799" cx="80771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b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strike="noStrike" u="none" b="1" cap="none" baseline="0" sz="3200" lang="en-US" i="0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Correctness of 3NF Decomposition Algorithm (Cont’d.)</a:t>
            </a:r>
          </a:p>
        </p:txBody>
      </p:sp>
      <p:sp>
        <p:nvSpPr>
          <p:cNvPr id="667" name="Shape 667"/>
          <p:cNvSpPr txBox="1"/>
          <p:nvPr>
            <p:ph idx="1" type="body"/>
          </p:nvPr>
        </p:nvSpPr>
        <p:spPr>
          <a:xfrm>
            <a:off y="1487487" x="927100"/>
            <a:ext cy="3028949" cx="7889875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-342900" marL="3429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Claim: if a relation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</a:t>
            </a:r>
            <a:r>
              <a:rPr strike="noStrike" u="none" b="0" cap="none" baseline="-2500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is in the decomposition generated by the </a:t>
            </a:r>
          </a:p>
          <a:p>
            <a:pPr algn="l" rtl="0" lvl="0" marR="0" indent="-342900" marL="34290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above algorithm, then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</a:t>
            </a:r>
            <a:r>
              <a:rPr strike="noStrike" u="none" b="0" cap="none" baseline="-2500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satisfies 3NF.</a:t>
            </a:r>
          </a:p>
          <a:p>
            <a:pPr algn="l" rtl="0" lvl="0" marR="0" indent="-342900" marL="34290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dk2"/>
              </a:buClr>
              <a:buSzPct val="90000"/>
              <a:buFont typeface="Helvetica Neue"/>
              <a:buChar char="n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Let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</a:t>
            </a:r>
            <a:r>
              <a:rPr strike="noStrike" u="none" b="0" cap="none" baseline="-2500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be generated from the dependency α → β</a:t>
            </a:r>
          </a:p>
          <a:p>
            <a:pPr algn="l" rtl="0" lvl="0" marR="0" indent="-342900" marL="34290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dk2"/>
              </a:buClr>
              <a:buSzPct val="90000"/>
              <a:buFont typeface="Helvetica Neue"/>
              <a:buChar char="n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Let γ → B be any non-trivial functional dependency on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</a:t>
            </a:r>
            <a:r>
              <a:rPr strike="noStrike" u="none" b="0" cap="none" baseline="-2500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. (We need only consider FDs whose right-hand side is a single attribute.)</a:t>
            </a:r>
          </a:p>
          <a:p>
            <a:pPr algn="l" rtl="0" lvl="0" marR="0" indent="-342900" marL="34290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dk2"/>
              </a:buClr>
              <a:buSzPct val="90000"/>
              <a:buFont typeface="Helvetica Neue"/>
              <a:buChar char="n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Now,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can be in either β or α but not in both. Consider each case separately.</a:t>
            </a:r>
          </a:p>
        </p:txBody>
      </p:sp>
    </p:spTree>
  </p:cSld>
  <p:clrMapOvr>
    <a:masterClrMapping/>
  </p:clrMapOvr>
  <p:transition spd="slow">
    <p:cut/>
  </p:transition>
</p:sld>
</file>

<file path=ppt/slides/slide8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accent1"/>
        </a:solidFill>
      </p:bgPr>
    </p:bg>
    <p:spTree>
      <p:nvGrpSpPr>
        <p:cNvPr id="672" name="Shape 67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673" name="Shape 673"/>
          <p:cNvSpPr txBox="1"/>
          <p:nvPr>
            <p:ph type="title"/>
          </p:nvPr>
        </p:nvSpPr>
        <p:spPr>
          <a:xfrm>
            <a:off y="-123825" x="533400"/>
            <a:ext cy="1181100" cx="80771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b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strike="noStrike" u="none" b="1" cap="none" baseline="0" sz="3200" lang="en-US" i="0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Correctness of 3NF Decomposition (Cont’d.)</a:t>
            </a:r>
          </a:p>
        </p:txBody>
      </p:sp>
      <p:sp>
        <p:nvSpPr>
          <p:cNvPr id="674" name="Shape 674"/>
          <p:cNvSpPr txBox="1"/>
          <p:nvPr>
            <p:ph idx="1" type="body"/>
          </p:nvPr>
        </p:nvSpPr>
        <p:spPr>
          <a:xfrm>
            <a:off y="1163637" x="927100"/>
            <a:ext cy="4876799" cx="78485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-342900" marL="3429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90000"/>
              <a:buFont typeface="Helvetica Neue"/>
              <a:buChar char="n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Case 1: If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in β:</a:t>
            </a:r>
          </a:p>
          <a:p>
            <a:pPr algn="l" rtl="0" lvl="1" marR="0" indent="-285750" marL="74295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folHlink"/>
              </a:buClr>
              <a:buSzPct val="79999"/>
              <a:buFont typeface="Helvetica Neue"/>
              <a:buChar char="l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If γ is a superkey, the 2nd condition of 3NF is satisfied</a:t>
            </a:r>
          </a:p>
          <a:p>
            <a:pPr algn="l" rtl="0" lvl="1" marR="0" indent="-285750" marL="74295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folHlink"/>
              </a:buClr>
              <a:buSzPct val="79999"/>
              <a:buFont typeface="Helvetica Neue"/>
              <a:buChar char="l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Otherwise α must contain some attribute not in γ</a:t>
            </a:r>
          </a:p>
          <a:p>
            <a:pPr algn="l" rtl="0" lvl="1" marR="0" indent="-285750" marL="74295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folHlink"/>
              </a:buClr>
              <a:buSzPct val="79999"/>
              <a:buFont typeface="Helvetica Neue"/>
              <a:buChar char="l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Since γ →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is in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</a:t>
            </a:r>
            <a:r>
              <a:rPr strike="noStrike" u="none" b="0" cap="none" baseline="3000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+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it must be derivable from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</a:t>
            </a:r>
            <a:r>
              <a:rPr strike="noStrike" u="none" b="0" cap="none" baseline="-2500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, by using attribute closure on γ.</a:t>
            </a:r>
          </a:p>
          <a:p>
            <a:pPr algn="l" rtl="0" lvl="1" marR="0" indent="-285750" marL="74295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folHlink"/>
              </a:buClr>
              <a:buSzPct val="79999"/>
              <a:buFont typeface="Helvetica Neue"/>
              <a:buChar char="l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Attribute closure not have used α →β.  If it had been used, α must be contained in the attribute closure of γ, which is not possible, since we assumed γ is not a superkey.</a:t>
            </a:r>
          </a:p>
          <a:p>
            <a:pPr algn="l" rtl="0" lvl="1" marR="0" indent="-285750" marL="74295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folHlink"/>
              </a:buClr>
              <a:buSzPct val="79999"/>
              <a:buFont typeface="Helvetica Neue"/>
              <a:buChar char="l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Now, using α→  (β- {B}) and γ →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, we can derive α →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</a:t>
            </a:r>
          </a:p>
          <a:p>
            <a:pPr algn="l" rtl="0" lvl="1" marR="0" indent="-285750" marL="74295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folHlink"/>
              </a:buClr>
              <a:buSzPct val="25000"/>
              <a:buFont typeface="Helvetica Neue"/>
              <a:buNone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(since γ ⊆ α β, and B ∉ γ since γ →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is non-trivial)</a:t>
            </a:r>
          </a:p>
          <a:p>
            <a:pPr algn="l" rtl="0" lvl="1" marR="0" indent="-285750" marL="74295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folHlink"/>
              </a:buClr>
              <a:buSzPct val="79999"/>
              <a:buFont typeface="Helvetica Neue"/>
              <a:buChar char="l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Then,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is extraneous in the right-hand side of α →β; which is not possible since α →β is in F</a:t>
            </a:r>
            <a:r>
              <a:rPr strike="noStrike" u="none" b="0" cap="none" baseline="-2500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.</a:t>
            </a:r>
          </a:p>
          <a:p>
            <a:pPr algn="l" rtl="0" lvl="1" marR="0" indent="-285750" marL="74295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folHlink"/>
              </a:buClr>
              <a:buSzPct val="79999"/>
              <a:buFont typeface="Helvetica Neue"/>
              <a:buChar char="l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Thus, if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is in β then γ  must be a superkey, and the second condition of 3NF must be satisfied.</a:t>
            </a:r>
          </a:p>
        </p:txBody>
      </p:sp>
    </p:spTree>
  </p:cSld>
  <p:clrMapOvr>
    <a:masterClrMapping/>
  </p:clrMapOvr>
  <p:transition spd="slow">
    <p:cut/>
  </p:transition>
</p:sld>
</file>

<file path=ppt/slides/slide8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accent1"/>
        </a:solidFill>
      </p:bgPr>
    </p:bg>
    <p:spTree>
      <p:nvGrpSpPr>
        <p:cNvPr id="679" name="Shape 679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680" name="Shape 680"/>
          <p:cNvSpPr txBox="1"/>
          <p:nvPr>
            <p:ph type="title"/>
          </p:nvPr>
        </p:nvSpPr>
        <p:spPr>
          <a:xfrm>
            <a:off y="47625" x="552450"/>
            <a:ext cy="1016000" cx="80771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b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strike="noStrike" u="none" b="1" cap="none" baseline="0" sz="3200" lang="en-US" i="0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Correctness of 3NF Decomposition (Cont’d.)</a:t>
            </a:r>
          </a:p>
        </p:txBody>
      </p:sp>
      <p:sp>
        <p:nvSpPr>
          <p:cNvPr id="681" name="Shape 681"/>
          <p:cNvSpPr txBox="1"/>
          <p:nvPr>
            <p:ph idx="1" type="body"/>
          </p:nvPr>
        </p:nvSpPr>
        <p:spPr>
          <a:xfrm>
            <a:off y="1163637" x="927100"/>
            <a:ext cy="2820987" cx="78485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-342900" marL="3429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90000"/>
              <a:buFont typeface="Helvetica Neue"/>
              <a:buChar char="n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Case 2: 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is in α.</a:t>
            </a:r>
          </a:p>
          <a:p>
            <a:pPr algn="l" rtl="0" lvl="1" marR="0" indent="-285750" marL="74295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folHlink"/>
              </a:buClr>
              <a:buSzPct val="79999"/>
              <a:buFont typeface="Helvetica Neue"/>
              <a:buChar char="l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Since α  is a candidate key, the third alternative in the definition of 3NF is trivially satisfied.</a:t>
            </a:r>
          </a:p>
          <a:p>
            <a:pPr algn="l" rtl="0" lvl="1" marR="0" indent="-285750" marL="74295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folHlink"/>
              </a:buClr>
              <a:buSzPct val="79999"/>
              <a:buFont typeface="Helvetica Neue"/>
              <a:buChar char="l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In fact, we cannot show that γ is a superkey.</a:t>
            </a:r>
          </a:p>
          <a:p>
            <a:pPr algn="l" rtl="0" lvl="1" marR="0" indent="-285750" marL="74295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folHlink"/>
              </a:buClr>
              <a:buSzPct val="79999"/>
              <a:buFont typeface="Helvetica Neue"/>
              <a:buChar char="l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This shows exactly why the third alternative is present in the definition of 3NF.</a:t>
            </a:r>
          </a:p>
          <a:p>
            <a:pPr algn="l" rtl="0" lvl="0" marR="0" indent="-342900" marL="34290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Q.E.D.</a:t>
            </a:r>
          </a:p>
        </p:txBody>
      </p:sp>
    </p:spTree>
  </p:cSld>
  <p:clrMapOvr>
    <a:masterClrMapping/>
  </p:clrMapOvr>
  <p:transition spd="slow">
    <p:cut/>
  </p:transition>
</p:sld>
</file>

<file path=ppt/slides/slide8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accent1"/>
        </a:solidFill>
      </p:bgPr>
    </p:bg>
    <p:spTree>
      <p:nvGrpSpPr>
        <p:cNvPr id="686" name="Shape 686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687" name="Shape 687"/>
          <p:cNvSpPr txBox="1"/>
          <p:nvPr>
            <p:ph type="title"/>
          </p:nvPr>
        </p:nvSpPr>
        <p:spPr>
          <a:xfrm>
            <a:off y="117475" x="768350"/>
            <a:ext cy="609599" cx="80771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b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strike="noStrike" u="none" b="1" cap="none" baseline="0" sz="3200" lang="en-US" i="0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Figure 8.02</a:t>
            </a:r>
          </a:p>
        </p:txBody>
      </p:sp>
      <p:pic>
        <p:nvPicPr>
          <p:cNvPr id="688" name="Shape 688"/>
          <p:cNvPicPr preferRelativeResize="0"/>
          <p:nvPr/>
        </p:nvPicPr>
        <p:blipFill rotWithShape="1">
          <a:blip r:embed="rId3">
            <a:alphaModFix/>
          </a:blip>
          <a:srcRect t="0" b="0" r="0" l="0"/>
          <a:stretch/>
        </p:blipFill>
        <p:spPr>
          <a:xfrm>
            <a:off y="1601787" x="933450"/>
            <a:ext cy="4405311" cx="734536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8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accent1"/>
        </a:solidFill>
      </p:bgPr>
    </p:bg>
    <p:spTree>
      <p:nvGrpSpPr>
        <p:cNvPr id="693" name="Shape 693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694" name="Shape 694"/>
          <p:cNvSpPr txBox="1"/>
          <p:nvPr>
            <p:ph type="title"/>
          </p:nvPr>
        </p:nvSpPr>
        <p:spPr>
          <a:xfrm>
            <a:off y="117475" x="768350"/>
            <a:ext cy="609599" cx="80771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b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strike="noStrike" u="none" b="1" cap="none" baseline="0" sz="3200" lang="en-US" i="0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Figure 8.03</a:t>
            </a:r>
          </a:p>
        </p:txBody>
      </p:sp>
      <p:pic>
        <p:nvPicPr>
          <p:cNvPr id="695" name="Shape 695"/>
          <p:cNvPicPr preferRelativeResize="0"/>
          <p:nvPr/>
        </p:nvPicPr>
        <p:blipFill rotWithShape="1">
          <a:blip r:embed="rId3">
            <a:alphaModFix/>
          </a:blip>
          <a:srcRect t="0" b="0" r="0" l="0"/>
          <a:stretch/>
        </p:blipFill>
        <p:spPr>
          <a:xfrm>
            <a:off y="1235075" x="2171700"/>
            <a:ext cy="5145087" cx="563086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8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accent1"/>
        </a:solidFill>
      </p:bgPr>
    </p:bg>
    <p:spTree>
      <p:nvGrpSpPr>
        <p:cNvPr id="700" name="Shape 700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701" name="Shape 701"/>
          <p:cNvSpPr txBox="1"/>
          <p:nvPr>
            <p:ph type="title"/>
          </p:nvPr>
        </p:nvSpPr>
        <p:spPr>
          <a:xfrm>
            <a:off y="117475" x="768350"/>
            <a:ext cy="609599" cx="80771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b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strike="noStrike" u="none" b="1" cap="none" baseline="0" sz="3200" lang="en-US" i="0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Figure 8.04</a:t>
            </a:r>
          </a:p>
        </p:txBody>
      </p:sp>
      <p:pic>
        <p:nvPicPr>
          <p:cNvPr id="702" name="Shape 702"/>
          <p:cNvPicPr preferRelativeResize="0"/>
          <p:nvPr/>
        </p:nvPicPr>
        <p:blipFill rotWithShape="1">
          <a:blip r:embed="rId3">
            <a:alphaModFix/>
          </a:blip>
          <a:srcRect t="0" b="0" r="0" l="0"/>
          <a:stretch/>
        </p:blipFill>
        <p:spPr>
          <a:xfrm>
            <a:off y="2397125" x="3654425"/>
            <a:ext cy="2062162" cx="183356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8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accent1"/>
        </a:solidFill>
      </p:bgPr>
    </p:bg>
    <p:spTree>
      <p:nvGrpSpPr>
        <p:cNvPr id="707" name="Shape 70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708" name="Shape 708"/>
          <p:cNvSpPr txBox="1"/>
          <p:nvPr>
            <p:ph type="title"/>
          </p:nvPr>
        </p:nvSpPr>
        <p:spPr>
          <a:xfrm>
            <a:off y="117475" x="768350"/>
            <a:ext cy="609599" cx="80771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b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strike="noStrike" u="none" b="1" cap="none" baseline="0" sz="3200" lang="en-US" i="0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Figure 8.05</a:t>
            </a:r>
          </a:p>
        </p:txBody>
      </p:sp>
      <p:pic>
        <p:nvPicPr>
          <p:cNvPr id="709" name="Shape 709"/>
          <p:cNvPicPr preferRelativeResize="0"/>
          <p:nvPr/>
        </p:nvPicPr>
        <p:blipFill rotWithShape="1">
          <a:blip r:embed="rId3">
            <a:alphaModFix/>
          </a:blip>
          <a:srcRect t="0" b="0" r="0" l="0"/>
          <a:stretch/>
        </p:blipFill>
        <p:spPr>
          <a:xfrm>
            <a:off y="2805111" x="3306762"/>
            <a:ext cy="1247774" cx="252888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8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accent1"/>
        </a:solidFill>
      </p:bgPr>
    </p:bg>
    <p:spTree>
      <p:nvGrpSpPr>
        <p:cNvPr id="714" name="Shape 714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715" name="Shape 715"/>
          <p:cNvSpPr txBox="1"/>
          <p:nvPr>
            <p:ph type="title"/>
          </p:nvPr>
        </p:nvSpPr>
        <p:spPr>
          <a:xfrm>
            <a:off y="117475" x="768350"/>
            <a:ext cy="609599" cx="80771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b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strike="noStrike" u="none" b="1" cap="none" baseline="0" sz="3200" lang="en-US" i="0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Figure 8.06</a:t>
            </a:r>
          </a:p>
        </p:txBody>
      </p:sp>
      <p:pic>
        <p:nvPicPr>
          <p:cNvPr id="716" name="Shape 716"/>
          <p:cNvPicPr preferRelativeResize="0"/>
          <p:nvPr/>
        </p:nvPicPr>
        <p:blipFill rotWithShape="1">
          <a:blip r:embed="rId3">
            <a:alphaModFix/>
          </a:blip>
          <a:srcRect t="0" b="0" r="0" l="0"/>
          <a:stretch/>
        </p:blipFill>
        <p:spPr>
          <a:xfrm>
            <a:off y="1751011" x="1908175"/>
            <a:ext cy="2844800" cx="547528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accent1"/>
        </a:solidFill>
      </p:bgPr>
    </p:bg>
    <p:spTree>
      <p:nvGrpSpPr>
        <p:cNvPr id="109" name="Shape 109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10" name="Shape 110"/>
          <p:cNvSpPr txBox="1"/>
          <p:nvPr>
            <p:ph type="title"/>
          </p:nvPr>
        </p:nvSpPr>
        <p:spPr>
          <a:xfrm>
            <a:off y="104775" x="685800"/>
            <a:ext cy="609599" cx="80771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b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strike="noStrike" u="none" b="1" cap="none" baseline="0" sz="3200" lang="en-US" i="0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First Normal Form (Cont’d)</a:t>
            </a:r>
          </a:p>
        </p:txBody>
      </p:sp>
      <p:sp>
        <p:nvSpPr>
          <p:cNvPr id="111" name="Shape 111"/>
          <p:cNvSpPr txBox="1"/>
          <p:nvPr>
            <p:ph idx="1" type="body"/>
          </p:nvPr>
        </p:nvSpPr>
        <p:spPr>
          <a:xfrm>
            <a:off y="1093787" x="814387"/>
            <a:ext cy="3706812" cx="7661275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-342900" marL="3429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90000"/>
              <a:buFont typeface="Helvetica Neue"/>
              <a:buChar char="n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Atomicity is actually a property of how the elements of the domain are used.</a:t>
            </a:r>
          </a:p>
          <a:p>
            <a:pPr algn="l" rtl="0" lvl="1" marR="0" indent="-285750" marL="74295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folHlink"/>
              </a:buClr>
              <a:buSzPct val="79999"/>
              <a:buFont typeface="Helvetica Neue"/>
              <a:buChar char="l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Example: Strings would normally be considered indivisible </a:t>
            </a:r>
          </a:p>
          <a:p>
            <a:pPr algn="l" rtl="0" lvl="1" marR="0" indent="-285750" marL="74295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folHlink"/>
              </a:buClr>
              <a:buSzPct val="79999"/>
              <a:buFont typeface="Helvetica Neue"/>
              <a:buChar char="l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Suppose that students are given roll numbers which are strings of the form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CS0012 </a:t>
            </a: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or </a:t>
            </a:r>
            <a:r>
              <a:rPr strike="noStrike" u="none" b="0" cap="none" baseline="0" sz="1800" lang="en-US" i="1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EE1127</a:t>
            </a:r>
          </a:p>
          <a:p>
            <a:pPr algn="l" rtl="0" lvl="1" marR="0" indent="-285750" marL="74295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folHlink"/>
              </a:buClr>
              <a:buSzPct val="79999"/>
              <a:buFont typeface="Helvetica Neue"/>
              <a:buChar char="l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If the first two characters are extracted to find the department, the domain of roll numbers is not atomic.</a:t>
            </a:r>
          </a:p>
          <a:p>
            <a:pPr algn="l" rtl="0" lvl="1" marR="0" indent="-285750" marL="74295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chemeClr val="folHlink"/>
              </a:buClr>
              <a:buSzPct val="79999"/>
              <a:buFont typeface="Helvetica Neue"/>
              <a:buChar char="l"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Doing so is a bad idea: leads to encoding of information in application program rather than in the database.</a:t>
            </a:r>
          </a:p>
        </p:txBody>
      </p:sp>
    </p:spTree>
  </p:cSld>
  <p:clrMapOvr>
    <a:masterClrMapping/>
  </p:clrMapOvr>
  <p:transition spd="slow">
    <p:cut/>
  </p:transition>
</p:sld>
</file>

<file path=ppt/slides/slide9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accent1"/>
        </a:solidFill>
      </p:bgPr>
    </p:bg>
    <p:spTree>
      <p:nvGrpSpPr>
        <p:cNvPr id="721" name="Shape 72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722" name="Shape 722"/>
          <p:cNvSpPr txBox="1"/>
          <p:nvPr>
            <p:ph type="title"/>
          </p:nvPr>
        </p:nvSpPr>
        <p:spPr>
          <a:xfrm>
            <a:off y="117475" x="768350"/>
            <a:ext cy="609599" cx="80771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b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strike="noStrike" u="none" b="1" cap="none" baseline="0" sz="3200" lang="en-US" i="0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Figure 8.14</a:t>
            </a:r>
          </a:p>
        </p:txBody>
      </p:sp>
      <p:pic>
        <p:nvPicPr>
          <p:cNvPr id="723" name="Shape 723"/>
          <p:cNvPicPr preferRelativeResize="0"/>
          <p:nvPr/>
        </p:nvPicPr>
        <p:blipFill rotWithShape="1">
          <a:blip r:embed="rId3">
            <a:alphaModFix/>
          </a:blip>
          <a:srcRect t="0" b="0" r="0" l="0"/>
          <a:stretch/>
        </p:blipFill>
        <p:spPr>
          <a:xfrm>
            <a:off y="2911475" x="2771775"/>
            <a:ext cy="1033462" cx="359886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9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accent1"/>
        </a:solidFill>
      </p:bgPr>
    </p:bg>
    <p:spTree>
      <p:nvGrpSpPr>
        <p:cNvPr id="728" name="Shape 72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729" name="Shape 729"/>
          <p:cNvSpPr txBox="1"/>
          <p:nvPr>
            <p:ph type="title"/>
          </p:nvPr>
        </p:nvSpPr>
        <p:spPr>
          <a:xfrm>
            <a:off y="117475" x="768350"/>
            <a:ext cy="609599" cx="80771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b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strike="noStrike" u="none" b="1" cap="none" baseline="0" sz="3200" lang="en-US" i="0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Figure 8.15</a:t>
            </a:r>
          </a:p>
        </p:txBody>
      </p:sp>
      <p:pic>
        <p:nvPicPr>
          <p:cNvPr id="730" name="Shape 730"/>
          <p:cNvPicPr preferRelativeResize="0"/>
          <p:nvPr/>
        </p:nvPicPr>
        <p:blipFill rotWithShape="1">
          <a:blip r:embed="rId3">
            <a:alphaModFix/>
          </a:blip>
          <a:srcRect t="0" b="0" r="0" l="0"/>
          <a:stretch/>
        </p:blipFill>
        <p:spPr>
          <a:xfrm>
            <a:off y="3033711" x="2771775"/>
            <a:ext cy="790575" cx="359886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9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accent1"/>
        </a:solidFill>
      </p:bgPr>
    </p:bg>
    <p:spTree>
      <p:nvGrpSpPr>
        <p:cNvPr id="735" name="Shape 735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736" name="Shape 736"/>
          <p:cNvSpPr txBox="1"/>
          <p:nvPr>
            <p:ph type="title"/>
          </p:nvPr>
        </p:nvSpPr>
        <p:spPr>
          <a:xfrm>
            <a:off y="117475" x="768350"/>
            <a:ext cy="609599" cx="80771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b" anchorCtr="0">
            <a:no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strike="noStrike" u="none" b="1" cap="none" baseline="0" sz="3200" lang="en-US" i="0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Figure 8.17</a:t>
            </a:r>
          </a:p>
        </p:txBody>
      </p:sp>
      <p:pic>
        <p:nvPicPr>
          <p:cNvPr id="737" name="Shape 737"/>
          <p:cNvPicPr preferRelativeResize="0"/>
          <p:nvPr/>
        </p:nvPicPr>
        <p:blipFill rotWithShape="1">
          <a:blip r:embed="rId3">
            <a:alphaModFix/>
          </a:blip>
          <a:srcRect t="0" b="0" r="0" l="0"/>
          <a:stretch/>
        </p:blipFill>
        <p:spPr>
          <a:xfrm>
            <a:off y="2563811" x="3865562"/>
            <a:ext cy="1728787" cx="141287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theme/theme1.xml><?xml version="1.0" encoding="utf-8"?>
<a:theme xmlns:a="http://schemas.openxmlformats.org/drawingml/2006/main" xmlns:r="http://schemas.openxmlformats.org/officeDocument/2006/relationships" name="2_db-5-grey">
  <a:themeElements>
    <a:clrScheme name="2_db-5-grey 1">
      <a:dk1>
        <a:srgbClr val="000000"/>
      </a:dk1>
      <a:lt1>
        <a:srgbClr val="CCECFF"/>
      </a:lt1>
      <a:dk2>
        <a:srgbClr val="CC3300"/>
      </a:dk2>
      <a:lt2>
        <a:srgbClr val="666699"/>
      </a:lt2>
      <a:accent1>
        <a:srgbClr val="FFFFFF"/>
      </a:accent1>
      <a:accent2>
        <a:srgbClr val="CCCC00"/>
      </a:accent2>
      <a:accent3>
        <a:srgbClr val="CCECFF"/>
      </a:accent3>
      <a:accent4>
        <a:srgbClr val="FFFFFF"/>
      </a:accent4>
      <a:accent5>
        <a:srgbClr val="CCCC00"/>
      </a:accent5>
      <a:accent6>
        <a:srgbClr val="CCECFF"/>
      </a:accent6>
      <a:hlink>
        <a:srgbClr val="FF9900"/>
      </a:hlink>
      <a:folHlink>
        <a:srgbClr val="FF9933"/>
      </a:folHlink>
    </a:clrScheme>
    <a:fontScheme name="Office">
      <a:maj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Times New Roman" script="Arab"/>
        <a:font typeface="Times New Roman" script="Hebr"/>
        <a:font typeface="Angsana New" script="Thai"/>
        <a:font typeface="Nyala" script="Ethi"/>
        <a:font typeface="Vrinda" script="Beng"/>
        <a:font typeface="Shruti" script="Gujr"/>
        <a:font typeface="MoolBoran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Times New Roman" script="Viet"/>
        <a:font typeface="Microsoft Uighur" script="Uigh"/>
      </a:majorFont>
      <a:min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Times New Roman" script="Arab"/>
        <a:font typeface="Times New Roman" script="Hebr"/>
        <a:font typeface="Angsana New" script="Thai"/>
        <a:font typeface="Nyala" script="Ethi"/>
        <a:font typeface="Vrinda" script="Beng"/>
        <a:font typeface="Shruti" script="Gujr"/>
        <a:font typeface="MoolBoran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Times New Roman" script="Viet"/>
        <a:font typeface="Microsoft Uighur" script="Uigh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algn="ctr" cap="flat" cmpd="sng">
          <a:solidFill>
            <a:schemeClr val="phClr">
              <a:shade val="95000"/>
              <a:satMod val="105000"/>
            </a:schemeClr>
          </a:solidFill>
          <a:prstDash val="solid"/>
        </a:ln>
        <a:ln w="25400" algn="ctr" cap="flat" cmpd="sng">
          <a:solidFill>
            <a:schemeClr val="phClr"/>
          </a:solidFill>
          <a:prstDash val="solid"/>
        </a:ln>
        <a:ln w="38100" algn="ctr" cap="flat" cmpd="sng">
          <a:solidFill>
            <a:schemeClr val="phClr"/>
          </a:solidFill>
          <a:prstDash val="solid"/>
        </a:ln>
      </a:lnStyleLst>
      <a:effectStyleLst>
        <a:effectStyle>
          <a:effectLst>
            <a:outerShdw rotWithShape="0" dir="5400000" blurRad="40000" dist="20000">
              <a:srgbClr val="000000">
                <a:alpha val="38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  <a:scene3d>
            <a:camera prst="orthographicFront">
              <a:rot rev="0" lon="0" lat="0"/>
            </a:camera>
            <a:lightRig dir="t" rig="threePt">
              <a:rot rev="1200000" lon="0" lat="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t="-80000" b="180000" r="50000" l="5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t="50000" b="50000" r="50000" l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Times New Roman" script="Arab"/>
        <a:font typeface="Times New Roman" script="Hebr"/>
        <a:font typeface="Angsana New" script="Thai"/>
        <a:font typeface="Nyala" script="Ethi"/>
        <a:font typeface="Vrinda" script="Beng"/>
        <a:font typeface="Shruti" script="Gujr"/>
        <a:font typeface="MoolBoran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Times New Roman" script="Viet"/>
        <a:font typeface="Microsoft Uighur" script="Uigh"/>
      </a:majorFont>
      <a:min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Times New Roman" script="Arab"/>
        <a:font typeface="Times New Roman" script="Hebr"/>
        <a:font typeface="Angsana New" script="Thai"/>
        <a:font typeface="Nyala" script="Ethi"/>
        <a:font typeface="Vrinda" script="Beng"/>
        <a:font typeface="Shruti" script="Gujr"/>
        <a:font typeface="MoolBoran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Times New Roman" script="Viet"/>
        <a:font typeface="Microsoft Uighur" script="Uigh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algn="ctr" cap="flat" cmpd="sng">
          <a:solidFill>
            <a:schemeClr val="phClr">
              <a:shade val="95000"/>
              <a:satMod val="105000"/>
            </a:schemeClr>
          </a:solidFill>
          <a:prstDash val="solid"/>
        </a:ln>
        <a:ln w="25400" algn="ctr" cap="flat" cmpd="sng">
          <a:solidFill>
            <a:schemeClr val="phClr"/>
          </a:solidFill>
          <a:prstDash val="solid"/>
        </a:ln>
        <a:ln w="38100" algn="ctr" cap="flat" cmpd="sng">
          <a:solidFill>
            <a:schemeClr val="phClr"/>
          </a:solidFill>
          <a:prstDash val="solid"/>
        </a:ln>
      </a:lnStyleLst>
      <a:effectStyleLst>
        <a:effectStyle>
          <a:effectLst>
            <a:outerShdw rotWithShape="0" dir="5400000" blurRad="40000" dist="20000">
              <a:srgbClr val="000000">
                <a:alpha val="38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  <a:scene3d>
            <a:camera prst="orthographicFront">
              <a:rot rev="0" lon="0" lat="0"/>
            </a:camera>
            <a:lightRig dir="t" rig="threePt">
              <a:rot rev="1200000" lon="0" lat="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t="-80000" b="180000" r="50000" l="5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t="50000" b="50000" r="50000" l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</a:theme>
</file>

<file path=ppt/theme/theme3.xml><?xml version="1.0" encoding="utf-8"?>
<a:theme xmlns:a="http://schemas.openxmlformats.org/drawingml/2006/main" xmlns:r="http://schemas.openxmlformats.org/officeDocument/2006/relationships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Times New Roman" script="Arab"/>
        <a:font typeface="Times New Roman" script="Hebr"/>
        <a:font typeface="Angsana New" script="Thai"/>
        <a:font typeface="Nyala" script="Ethi"/>
        <a:font typeface="Vrinda" script="Beng"/>
        <a:font typeface="Shruti" script="Gujr"/>
        <a:font typeface="MoolBoran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Times New Roman" script="Viet"/>
        <a:font typeface="Microsoft Uighur" script="Uigh"/>
      </a:majorFont>
      <a:min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Times New Roman" script="Arab"/>
        <a:font typeface="Times New Roman" script="Hebr"/>
        <a:font typeface="Angsana New" script="Thai"/>
        <a:font typeface="Nyala" script="Ethi"/>
        <a:font typeface="Vrinda" script="Beng"/>
        <a:font typeface="Shruti" script="Gujr"/>
        <a:font typeface="MoolBoran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Times New Roman" script="Viet"/>
        <a:font typeface="Microsoft Uighur" script="Uigh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algn="ctr" cap="flat" cmpd="sng">
          <a:solidFill>
            <a:schemeClr val="phClr">
              <a:shade val="95000"/>
              <a:satMod val="105000"/>
            </a:schemeClr>
          </a:solidFill>
          <a:prstDash val="solid"/>
        </a:ln>
        <a:ln w="25400" algn="ctr" cap="flat" cmpd="sng">
          <a:solidFill>
            <a:schemeClr val="phClr"/>
          </a:solidFill>
          <a:prstDash val="solid"/>
        </a:ln>
        <a:ln w="38100" algn="ctr" cap="flat" cmpd="sng">
          <a:solidFill>
            <a:schemeClr val="phClr"/>
          </a:solidFill>
          <a:prstDash val="solid"/>
        </a:ln>
      </a:lnStyleLst>
      <a:effectStyleLst>
        <a:effectStyle>
          <a:effectLst>
            <a:outerShdw rotWithShape="0" dir="5400000" blurRad="40000" dist="20000">
              <a:srgbClr val="000000">
                <a:alpha val="38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  <a:scene3d>
            <a:camera prst="orthographicFront">
              <a:rot rev="0" lon="0" lat="0"/>
            </a:camera>
            <a:lightRig dir="t" rig="threePt">
              <a:rot rev="1200000" lon="0" lat="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t="-80000" b="180000" r="50000" l="5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t="50000" b="50000" r="50000" l="50000"/>
          </a:path>
        </a:gradFill>
      </a:bgFillStyleLst>
    </a:fmtScheme>
  </a:themeElements>
</a:theme>
</file>

<file path=ppt/theme/themeOverride1.xml><?xml version="1.0" encoding="utf-8"?>
<a:themeOverride xmlns:a="http://schemas.openxmlformats.org/drawingml/2006/main" xmlns:r="http://schemas.openxmlformats.org/officeDocument/2006/relationships">
  <a:clrScheme name="default">
    <a:dk1>
      <a:srgbClr val="000000"/>
    </a:dk1>
    <a:lt1>
      <a:srgbClr val="CCECFF"/>
    </a:lt1>
    <a:dk2>
      <a:srgbClr val="CC3300"/>
    </a:dk2>
    <a:lt2>
      <a:srgbClr val="666699"/>
    </a:lt2>
    <a:accent1>
      <a:srgbClr val="FFFFFF"/>
    </a:accent1>
    <a:accent2>
      <a:srgbClr val="CCCC00"/>
    </a:accent2>
    <a:accent3>
      <a:srgbClr val="CCECFF"/>
    </a:accent3>
    <a:accent4>
      <a:srgbClr val="FFFFFF"/>
    </a:accent4>
    <a:accent5>
      <a:srgbClr val="CCCC00"/>
    </a:accent5>
    <a:accent6>
      <a:srgbClr val="CCECFF"/>
    </a:accent6>
    <a:hlink>
      <a:srgbClr val="FF9900"/>
    </a:hlink>
    <a:folHlink>
      <a:srgbClr val="FF9933"/>
    </a:folHlink>
  </a:clrScheme>
</a:themeOverride>
</file>