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7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6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s/slide70.xml" ContentType="application/vnd.openxmlformats-officedocument.presentationml.slide+xml"/>
  <Override PartName="/ppt/slides/slide37.xml" ContentType="application/vnd.openxmlformats-officedocument.presentationml.slide+xml"/>
  <Override PartName="/ppt/slides/slide47.xml" ContentType="application/vnd.openxmlformats-officedocument.presentationml.slide+xml"/>
  <Override PartName="/ppt/slides/slide77.xml" ContentType="application/vnd.openxmlformats-officedocument.presentationml.slide+xml"/>
  <Override PartName="/ppt/slides/slide45.xml" ContentType="application/vnd.openxmlformats-officedocument.presentationml.slide+xml"/>
  <Override PartName="/ppt/slides/slide6.xml" ContentType="application/vnd.openxmlformats-officedocument.presentationml.slide+xml"/>
  <Override PartName="/ppt/slides/slide33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56.xml" ContentType="application/vnd.openxmlformats-officedocument.presentationml.slide+xml"/>
  <Override PartName="/ppt/slides/slide24.xml" ContentType="application/vnd.openxmlformats-officedocument.presentationml.slide+xml"/>
  <Override PartName="/ppt/slides/slide61.xml" ContentType="application/vnd.openxmlformats-officedocument.presentationml.slide+xml"/>
  <Override PartName="/ppt/slides/slide50.xml" ContentType="application/vnd.openxmlformats-officedocument.presentationml.slide+xml"/>
  <Override PartName="/ppt/slides/slide11.xml" ContentType="application/vnd.openxmlformats-officedocument.presentationml.slide+xml"/>
  <Override PartName="/ppt/slides/slide42.xml" ContentType="application/vnd.openxmlformats-officedocument.presentationml.slide+xml"/>
  <Override PartName="/ppt/slides/slide68.xml" ContentType="application/vnd.openxmlformats-officedocument.presentationml.slide+xml"/>
  <Override PartName="/ppt/slides/slide53.xml" ContentType="application/vnd.openxmlformats-officedocument.presentationml.slide+xml"/>
  <Override PartName="/ppt/slides/slide40.xml" ContentType="application/vnd.openxmlformats-officedocument.presentationml.slide+xml"/>
  <Override PartName="/ppt/slides/slide1.xml" ContentType="application/vnd.openxmlformats-officedocument.presentationml.slide+xml"/>
  <Override PartName="/ppt/slides/slide78.xml" ContentType="application/vnd.openxmlformats-officedocument.presentationml.slide+xml"/>
  <Override PartName="/ppt/slides/slide44.xml" ContentType="application/vnd.openxmlformats-officedocument.presentationml.slide+xml"/>
  <Override PartName="/ppt/slides/slide72.xml" ContentType="application/vnd.openxmlformats-officedocument.presentationml.slide+xml"/>
  <Override PartName="/ppt/slides/slide46.xml" ContentType="application/vnd.openxmlformats-officedocument.presentationml.slide+xml"/>
  <Override PartName="/ppt/slides/slide71.xml" ContentType="application/vnd.openxmlformats-officedocument.presentationml.slide+xml"/>
  <Override PartName="/ppt/slides/slide39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74.xml" ContentType="application/vnd.openxmlformats-officedocument.presentationml.slide+xml"/>
  <Override PartName="/ppt/slides/slide58.xml" ContentType="application/vnd.openxmlformats-officedocument.presentationml.slide+xml"/>
  <Override PartName="/ppt/slides/slide30.xml" ContentType="application/vnd.openxmlformats-officedocument.presentationml.slide+xml"/>
  <Override PartName="/ppt/slides/slide8.xml" ContentType="application/vnd.openxmlformats-officedocument.presentationml.slide+xml"/>
  <Override PartName="/ppt/slides/slide73.xml" ContentType="application/vnd.openxmlformats-officedocument.presentationml.slide+xml"/>
  <Override PartName="/ppt/slides/slide49.xml" ContentType="application/vnd.openxmlformats-officedocument.presentationml.slide+xml"/>
  <Override PartName="/ppt/slides/slide4.xml" ContentType="application/vnd.openxmlformats-officedocument.presentationml.slide+xml"/>
  <Override PartName="/ppt/slides/slide28.xml" ContentType="application/vnd.openxmlformats-officedocument.presentationml.slide+xml"/>
  <Override PartName="/ppt/slides/slide14.xml" ContentType="application/vnd.openxmlformats-officedocument.presentationml.slide+xml"/>
  <Override PartName="/ppt/slides/slide52.xml" ContentType="application/vnd.openxmlformats-officedocument.presentationml.slide+xml"/>
  <Override PartName="/ppt/slides/slide22.xml" ContentType="application/vnd.openxmlformats-officedocument.presentationml.slide+xml"/>
  <Override PartName="/ppt/slides/slide75.xml" ContentType="application/vnd.openxmlformats-officedocument.presentationml.slide+xml"/>
  <Override PartName="/ppt/slides/slide21.xml" ContentType="application/vnd.openxmlformats-officedocument.presentationml.slide+xml"/>
  <Override PartName="/ppt/slides/slide16.xml" ContentType="application/vnd.openxmlformats-officedocument.presentationml.slide+xml"/>
  <Override PartName="/ppt/slides/slide62.xml" ContentType="application/vnd.openxmlformats-officedocument.presentationml.slide+xml"/>
  <Override PartName="/ppt/slides/slide69.xml" ContentType="application/vnd.openxmlformats-officedocument.presentationml.slide+xml"/>
  <Override PartName="/ppt/slides/slide65.xml" ContentType="application/vnd.openxmlformats-officedocument.presentationml.slide+xml"/>
  <Override PartName="/ppt/slides/slide48.xml" ContentType="application/vnd.openxmlformats-officedocument.presentationml.slide+xml"/>
  <Override PartName="/ppt/slides/slide2.xml" ContentType="application/vnd.openxmlformats-officedocument.presentationml.slide+xml"/>
  <Override PartName="/ppt/slides/slide67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25.xml" ContentType="application/vnd.openxmlformats-officedocument.presentationml.slide+xml"/>
  <Override PartName="/ppt/slides/slide54.xml" ContentType="application/vnd.openxmlformats-officedocument.presentationml.slide+xml"/>
  <Override PartName="/ppt/slides/slide17.xml" ContentType="application/vnd.openxmlformats-officedocument.presentationml.slide+xml"/>
  <Override PartName="/ppt/slides/slide23.xml" ContentType="application/vnd.openxmlformats-officedocument.presentationml.slide+xml"/>
  <Override PartName="/ppt/slides/slide34.xml" ContentType="application/vnd.openxmlformats-officedocument.presentationml.slide+xml"/>
  <Override PartName="/ppt/slides/slide60.xml" ContentType="application/vnd.openxmlformats-officedocument.presentationml.slide+xml"/>
  <Override PartName="/ppt/slides/slide10.xml" ContentType="application/vnd.openxmlformats-officedocument.presentationml.slide+xml"/>
  <Override PartName="/ppt/slides/slide51.xml" ContentType="application/vnd.openxmlformats-officedocument.presentationml.slide+xml"/>
  <Override PartName="/ppt/slides/slide57.xml" ContentType="application/vnd.openxmlformats-officedocument.presentationml.slide+xml"/>
  <Override PartName="/ppt/slides/slide31.xml" ContentType="application/vnd.openxmlformats-officedocument.presentationml.slide+xml"/>
  <Override PartName="/ppt/slides/slide43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38.xml" ContentType="application/vnd.openxmlformats-officedocument.presentationml.slide+xml"/>
  <Override PartName="/ppt/slides/slide12.xml" ContentType="application/vnd.openxmlformats-officedocument.presentationml.slide+xml"/>
  <Override PartName="/ppt/slides/slide64.xml" ContentType="application/vnd.openxmlformats-officedocument.presentationml.slide+xml"/>
  <Override PartName="/ppt/slides/slide13.xml" ContentType="application/vnd.openxmlformats-officedocument.presentationml.slide+xml"/>
  <Override PartName="/ppt/slides/slide29.xml" ContentType="application/vnd.openxmlformats-officedocument.presentationml.slide+xml"/>
  <Override PartName="/ppt/slides/slide66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76.xml" ContentType="application/vnd.openxmlformats-officedocument.presentationml.slide+xml"/>
  <Override PartName="/ppt/slides/slide59.xml" ContentType="application/vnd.openxmlformats-officedocument.presentationml.slide+xml"/>
  <Override PartName="/ppt/slides/slide27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55.xml" ContentType="application/vnd.openxmlformats-officedocument.presentationml.slide+xml"/>
  <Override PartName="/ppt/slides/slide5.xml" ContentType="application/vnd.openxmlformats-officedocument.presentationml.slide+xml"/>
  <Override PartName="/ppt/slides/slide63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 showSpecialPlsOnTitleSld="0" firstSlideNum="0">
  <p:sldMasterIdLst>
    <p:sldMasterId id="2147483659" r:id="rId4"/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29" r:id="rId80"/>
    <p:sldId id="330" r:id="rId81"/>
    <p:sldId id="331" r:id="rId82"/>
    <p:sldId id="332" r:id="rId83"/>
    <p:sldId id="333" r:id="rId84"/>
  </p:sldIdLst>
  <p:sldSz cy="6858000" cx="9144000"/>
  <p:notesSz cy="9283700" cx="69977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33.xml" Type="http://schemas.openxmlformats.org/officeDocument/2006/relationships/slide" Id="rId39"/><Relationship Target="slides/slide32.xml" Type="http://schemas.openxmlformats.org/officeDocument/2006/relationships/slide" Id="rId38"/><Relationship Target="slides/slide31.xml" Type="http://schemas.openxmlformats.org/officeDocument/2006/relationships/slide" Id="rId37"/><Relationship Target="slides/slide30.xml" Type="http://schemas.openxmlformats.org/officeDocument/2006/relationships/slide" Id="rId36"/><Relationship Target="slides/slide24.xml" Type="http://schemas.openxmlformats.org/officeDocument/2006/relationships/slide" Id="rId30"/><Relationship Target="slides/slide25.xml" Type="http://schemas.openxmlformats.org/officeDocument/2006/relationships/slide" Id="rId31"/><Relationship Target="slides/slide65.xml" Type="http://schemas.openxmlformats.org/officeDocument/2006/relationships/slide" Id="rId71"/><Relationship Target="slides/slide28.xml" Type="http://schemas.openxmlformats.org/officeDocument/2006/relationships/slide" Id="rId34"/><Relationship Target="slides/slide64.xml" Type="http://schemas.openxmlformats.org/officeDocument/2006/relationships/slide" Id="rId70"/><Relationship Target="slides/slide29.xml" Type="http://schemas.openxmlformats.org/officeDocument/2006/relationships/slide" Id="rId35"/><Relationship Target="slides/slide26.xml" Type="http://schemas.openxmlformats.org/officeDocument/2006/relationships/slide" Id="rId32"/><Relationship Target="slides/slide27.xml" Type="http://schemas.openxmlformats.org/officeDocument/2006/relationships/slide" Id="rId33"/><Relationship Target="slides/slide69.xml" Type="http://schemas.openxmlformats.org/officeDocument/2006/relationships/slide" Id="rId75"/><Relationship Target="slides/slide68.xml" Type="http://schemas.openxmlformats.org/officeDocument/2006/relationships/slide" Id="rId74"/><Relationship Target="slides/slide67.xml" Type="http://schemas.openxmlformats.org/officeDocument/2006/relationships/slide" Id="rId73"/><Relationship Target="slides/slide66.xml" Type="http://schemas.openxmlformats.org/officeDocument/2006/relationships/slide" Id="rId72"/><Relationship Target="slides/slide73.xml" Type="http://schemas.openxmlformats.org/officeDocument/2006/relationships/slide" Id="rId79"/><Relationship Target="slides/slide72.xml" Type="http://schemas.openxmlformats.org/officeDocument/2006/relationships/slide" Id="rId78"/><Relationship Target="slides/slide71.xml" Type="http://schemas.openxmlformats.org/officeDocument/2006/relationships/slide" Id="rId77"/><Relationship Target="slides/slide70.xml" Type="http://schemas.openxmlformats.org/officeDocument/2006/relationships/slide" Id="rId76"/><Relationship Target="slides/slide42.xml" Type="http://schemas.openxmlformats.org/officeDocument/2006/relationships/slide" Id="rId48"/><Relationship Target="slides/slide41.xml" Type="http://schemas.openxmlformats.org/officeDocument/2006/relationships/slide" Id="rId47"/><Relationship Target="slides/slide43.xml" Type="http://schemas.openxmlformats.org/officeDocument/2006/relationships/slide" Id="rId49"/><Relationship Target="presProps.xml" Type="http://schemas.openxmlformats.org/officeDocument/2006/relationships/presProps" Id="rId2"/><Relationship Target="theme/theme2.xml" Type="http://schemas.openxmlformats.org/officeDocument/2006/relationships/theme" Id="rId1"/><Relationship Target="slides/slide34.xml" Type="http://schemas.openxmlformats.org/officeDocument/2006/relationships/slide" Id="rId40"/><Relationship Target="slideMasters/slideMaster1.xml" Type="http://schemas.openxmlformats.org/officeDocument/2006/relationships/slideMaster" Id="rId4"/><Relationship Target="slides/slide35.xml" Type="http://schemas.openxmlformats.org/officeDocument/2006/relationships/slide" Id="rId41"/><Relationship Target="tableStyles.xml" Type="http://schemas.openxmlformats.org/officeDocument/2006/relationships/tableStyles" Id="rId3"/><Relationship Target="slides/slide36.xml" Type="http://schemas.openxmlformats.org/officeDocument/2006/relationships/slide" Id="rId42"/><Relationship Target="slides/slide74.xml" Type="http://schemas.openxmlformats.org/officeDocument/2006/relationships/slide" Id="rId80"/><Relationship Target="slides/slide37.xml" Type="http://schemas.openxmlformats.org/officeDocument/2006/relationships/slide" Id="rId43"/><Relationship Target="slides/slide38.xml" Type="http://schemas.openxmlformats.org/officeDocument/2006/relationships/slide" Id="rId44"/><Relationship Target="slides/slide76.xml" Type="http://schemas.openxmlformats.org/officeDocument/2006/relationships/slide" Id="rId82"/><Relationship Target="slides/slide39.xml" Type="http://schemas.openxmlformats.org/officeDocument/2006/relationships/slide" Id="rId45"/><Relationship Target="slides/slide75.xml" Type="http://schemas.openxmlformats.org/officeDocument/2006/relationships/slide" Id="rId81"/><Relationship Target="slides/slide40.xml" Type="http://schemas.openxmlformats.org/officeDocument/2006/relationships/slide" Id="rId46"/><Relationship Target="slides/slide78.xml" Type="http://schemas.openxmlformats.org/officeDocument/2006/relationships/slide" Id="rId84"/><Relationship Target="slides/slide77.xml" Type="http://schemas.openxmlformats.org/officeDocument/2006/relationships/slide" Id="rId83"/><Relationship Target="slides/slide3.xml" Type="http://schemas.openxmlformats.org/officeDocument/2006/relationships/slide" Id="rId9"/><Relationship Target="notesMasters/notesMaster1.xml" Type="http://schemas.openxmlformats.org/officeDocument/2006/relationships/notesMaster" Id="rId6"/><Relationship Target="slideMasters/slideMaster2.xml" Type="http://schemas.openxmlformats.org/officeDocument/2006/relationships/slideMaster" Id="rId5"/><Relationship Target="slides/slide2.xml" Type="http://schemas.openxmlformats.org/officeDocument/2006/relationships/slide" Id="rId8"/><Relationship Target="slides/slide1.xml" Type="http://schemas.openxmlformats.org/officeDocument/2006/relationships/slide" Id="rId7"/><Relationship Target="slides/slide52.xml" Type="http://schemas.openxmlformats.org/officeDocument/2006/relationships/slide" Id="rId58"/><Relationship Target="slides/slide53.xml" Type="http://schemas.openxmlformats.org/officeDocument/2006/relationships/slide" Id="rId59"/><Relationship Target="slides/slide13.xml" Type="http://schemas.openxmlformats.org/officeDocument/2006/relationships/slide" Id="rId19"/><Relationship Target="slides/slide12.xml" Type="http://schemas.openxmlformats.org/officeDocument/2006/relationships/slide" Id="rId18"/><Relationship Target="slides/slide11.xml" Type="http://schemas.openxmlformats.org/officeDocument/2006/relationships/slide" Id="rId17"/><Relationship Target="slides/slide10.xml" Type="http://schemas.openxmlformats.org/officeDocument/2006/relationships/slide" Id="rId16"/><Relationship Target="slides/slide9.xml" Type="http://schemas.openxmlformats.org/officeDocument/2006/relationships/slide" Id="rId15"/><Relationship Target="slides/slide8.xml" Type="http://schemas.openxmlformats.org/officeDocument/2006/relationships/slide" Id="rId14"/><Relationship Target="slides/slide6.xml" Type="http://schemas.openxmlformats.org/officeDocument/2006/relationships/slide" Id="rId12"/><Relationship Target="slides/slide7.xml" Type="http://schemas.openxmlformats.org/officeDocument/2006/relationships/slide" Id="rId13"/><Relationship Target="slides/slide4.xml" Type="http://schemas.openxmlformats.org/officeDocument/2006/relationships/slide" Id="rId10"/><Relationship Target="slides/slide5.xml" Type="http://schemas.openxmlformats.org/officeDocument/2006/relationships/slide" Id="rId11"/><Relationship Target="slides/slide51.xml" Type="http://schemas.openxmlformats.org/officeDocument/2006/relationships/slide" Id="rId57"/><Relationship Target="slides/slide50.xml" Type="http://schemas.openxmlformats.org/officeDocument/2006/relationships/slide" Id="rId56"/><Relationship Target="slides/slide49.xml" Type="http://schemas.openxmlformats.org/officeDocument/2006/relationships/slide" Id="rId55"/><Relationship Target="slides/slide48.xml" Type="http://schemas.openxmlformats.org/officeDocument/2006/relationships/slide" Id="rId54"/><Relationship Target="slides/slide47.xml" Type="http://schemas.openxmlformats.org/officeDocument/2006/relationships/slide" Id="rId53"/><Relationship Target="slides/slide46.xml" Type="http://schemas.openxmlformats.org/officeDocument/2006/relationships/slide" Id="rId52"/><Relationship Target="slides/slide45.xml" Type="http://schemas.openxmlformats.org/officeDocument/2006/relationships/slide" Id="rId51"/><Relationship Target="slides/slide44.xml" Type="http://schemas.openxmlformats.org/officeDocument/2006/relationships/slide" Id="rId50"/><Relationship Target="slides/slide63.xml" Type="http://schemas.openxmlformats.org/officeDocument/2006/relationships/slide" Id="rId69"/><Relationship Target="slides/slide23.xml" Type="http://schemas.openxmlformats.org/officeDocument/2006/relationships/slide" Id="rId29"/><Relationship Target="slides/slide20.xml" Type="http://schemas.openxmlformats.org/officeDocument/2006/relationships/slide" Id="rId26"/><Relationship Target="slides/slide19.xml" Type="http://schemas.openxmlformats.org/officeDocument/2006/relationships/slide" Id="rId25"/><Relationship Target="slides/slide22.xml" Type="http://schemas.openxmlformats.org/officeDocument/2006/relationships/slide" Id="rId28"/><Relationship Target="slides/slide21.xml" Type="http://schemas.openxmlformats.org/officeDocument/2006/relationships/slide" Id="rId27"/><Relationship Target="slides/slide15.xml" Type="http://schemas.openxmlformats.org/officeDocument/2006/relationships/slide" Id="rId21"/><Relationship Target="slides/slide16.xml" Type="http://schemas.openxmlformats.org/officeDocument/2006/relationships/slide" Id="rId22"/><Relationship Target="slides/slide54.xml" Type="http://schemas.openxmlformats.org/officeDocument/2006/relationships/slide" Id="rId60"/><Relationship Target="slides/slide17.xml" Type="http://schemas.openxmlformats.org/officeDocument/2006/relationships/slide" Id="rId23"/><Relationship Target="slides/slide18.xml" Type="http://schemas.openxmlformats.org/officeDocument/2006/relationships/slide" Id="rId24"/><Relationship Target="slides/slide14.xml" Type="http://schemas.openxmlformats.org/officeDocument/2006/relationships/slide" Id="rId20"/><Relationship Target="slides/slide60.xml" Type="http://schemas.openxmlformats.org/officeDocument/2006/relationships/slide" Id="rId66"/><Relationship Target="slides/slide59.xml" Type="http://schemas.openxmlformats.org/officeDocument/2006/relationships/slide" Id="rId65"/><Relationship Target="slides/slide62.xml" Type="http://schemas.openxmlformats.org/officeDocument/2006/relationships/slide" Id="rId68"/><Relationship Target="slides/slide61.xml" Type="http://schemas.openxmlformats.org/officeDocument/2006/relationships/slide" Id="rId67"/><Relationship Target="slides/slide56.xml" Type="http://schemas.openxmlformats.org/officeDocument/2006/relationships/slide" Id="rId62"/><Relationship Target="slides/slide55.xml" Type="http://schemas.openxmlformats.org/officeDocument/2006/relationships/slide" Id="rId61"/><Relationship Target="slides/slide58.xml" Type="http://schemas.openxmlformats.org/officeDocument/2006/relationships/slide" Id="rId64"/><Relationship Target="slides/slide57.xml" Type="http://schemas.openxmlformats.org/officeDocument/2006/relationships/slide" Id="rId63"/></Relationships>
</file>

<file path=ppt/notesMasters/_rels/notesMaster1.xml.rels><?xml version="1.0" encoding="UTF-8" standalone="yes"?><Relationships xmlns="http://schemas.openxmlformats.org/package/2006/relationships"><Relationship Target="../theme/theme4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 txBox="1"/>
          <p:nvPr>
            <p:ph idx="2" type="hdr"/>
          </p:nvPr>
        </p:nvSpPr>
        <p:spPr>
          <a:xfrm>
            <a:off y="0" x="0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" name="Shape 3"/>
          <p:cNvSpPr txBox="1"/>
          <p:nvPr>
            <p:ph idx="10" type="dt"/>
          </p:nvPr>
        </p:nvSpPr>
        <p:spPr>
          <a:xfrm>
            <a:off y="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4" name="Shape 4"/>
          <p:cNvSpPr/>
          <p:nvPr>
            <p:ph idx="3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5" name="Shape 5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6" name="Shape 6"/>
          <p:cNvSpPr txBox="1"/>
          <p:nvPr>
            <p:ph idx="11" type="ftr"/>
          </p:nvPr>
        </p:nvSpPr>
        <p:spPr>
          <a:xfrm>
            <a:off y="8820150" x="0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r" rtl="0" marR="0" indent="0" mar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3" name="Shape 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4" name="Shape 64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65" name="Shape 65"/>
          <p:cNvSpPr/>
          <p:nvPr>
            <p:ph idx="2" type="sldImg"/>
          </p:nvPr>
        </p:nvSpPr>
        <p:spPr>
          <a:xfrm>
            <a:off y="696912" x="1179512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1" name="Shape 1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2" name="Shape 132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133" name="Shape 133"/>
          <p:cNvSpPr/>
          <p:nvPr>
            <p:ph idx="2" type="sldImg"/>
          </p:nvPr>
        </p:nvSpPr>
        <p:spPr>
          <a:xfrm>
            <a:off y="703262" x="1187450"/>
            <a:ext cy="3467099" cx="46228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8" name="Shape 1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9" name="Shape 139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140" name="Shape 140"/>
          <p:cNvSpPr txBox="1"/>
          <p:nvPr/>
        </p:nvSpPr>
        <p:spPr>
          <a:xfrm>
            <a:off y="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1" name="Shape 141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5200" rIns="92050" lIns="92050" tIns="452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Times New Roman"/>
              <a:buNone/>
            </a:pPr>
            <a:r>
              <a:rPr strike="noStrike" u="none" b="0" cap="none" baseline="0" sz="1300" lang="en-US" i="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y="8820150" x="0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3" name="Shape 143"/>
          <p:cNvSpPr txBox="1"/>
          <p:nvPr/>
        </p:nvSpPr>
        <p:spPr>
          <a:xfrm>
            <a:off y="0" x="0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4" name="Shape 144"/>
          <p:cNvSpPr/>
          <p:nvPr>
            <p:ph idx="2" type="sldImg"/>
          </p:nvPr>
        </p:nvSpPr>
        <p:spPr>
          <a:xfrm>
            <a:off y="703262" x="1187450"/>
            <a:ext cy="3467099" cx="46228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5200" rIns="92050" lIns="92050" tIns="452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9" name="Shape 1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0" name="Shape 150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151" name="Shape 151"/>
          <p:cNvSpPr txBox="1"/>
          <p:nvPr/>
        </p:nvSpPr>
        <p:spPr>
          <a:xfrm>
            <a:off y="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2" name="Shape 152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5200" rIns="92050" lIns="92050" tIns="452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Times New Roman"/>
              <a:buNone/>
            </a:pPr>
            <a:r>
              <a:rPr strike="noStrike" u="none" b="0" cap="none" baseline="0" sz="1300" lang="en-US" i="0"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</a:p>
        </p:txBody>
      </p:sp>
      <p:sp>
        <p:nvSpPr>
          <p:cNvPr id="153" name="Shape 153"/>
          <p:cNvSpPr txBox="1"/>
          <p:nvPr/>
        </p:nvSpPr>
        <p:spPr>
          <a:xfrm>
            <a:off y="8820150" x="0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4" name="Shape 154"/>
          <p:cNvSpPr txBox="1"/>
          <p:nvPr/>
        </p:nvSpPr>
        <p:spPr>
          <a:xfrm>
            <a:off y="0" x="0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5" name="Shape 155"/>
          <p:cNvSpPr/>
          <p:nvPr>
            <p:ph idx="2" type="sldImg"/>
          </p:nvPr>
        </p:nvSpPr>
        <p:spPr>
          <a:xfrm>
            <a:off y="703262" x="1187450"/>
            <a:ext cy="3467099" cx="46228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5200" rIns="92050" lIns="92050" tIns="452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0" name="Shape 1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1" name="Shape 161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162" name="Shape 162"/>
          <p:cNvSpPr txBox="1"/>
          <p:nvPr/>
        </p:nvSpPr>
        <p:spPr>
          <a:xfrm>
            <a:off y="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3" name="Shape 163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5200" rIns="92050" lIns="92050" tIns="452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Times New Roman"/>
              <a:buNone/>
            </a:pPr>
            <a:r>
              <a:rPr strike="noStrike" u="none" b="0" cap="none" baseline="0" sz="1300" lang="en-US" i="0"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</a:p>
        </p:txBody>
      </p:sp>
      <p:sp>
        <p:nvSpPr>
          <p:cNvPr id="164" name="Shape 164"/>
          <p:cNvSpPr txBox="1"/>
          <p:nvPr/>
        </p:nvSpPr>
        <p:spPr>
          <a:xfrm>
            <a:off y="8820150" x="0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5" name="Shape 165"/>
          <p:cNvSpPr txBox="1"/>
          <p:nvPr/>
        </p:nvSpPr>
        <p:spPr>
          <a:xfrm>
            <a:off y="0" x="0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6" name="Shape 166"/>
          <p:cNvSpPr/>
          <p:nvPr>
            <p:ph idx="2" type="sldImg"/>
          </p:nvPr>
        </p:nvSpPr>
        <p:spPr>
          <a:xfrm>
            <a:off y="703262" x="1187450"/>
            <a:ext cy="3467099" cx="46228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5200" rIns="92050" lIns="92050" tIns="452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1" name="Shape 1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2" name="Shape 172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173" name="Shape 173"/>
          <p:cNvSpPr txBox="1"/>
          <p:nvPr/>
        </p:nvSpPr>
        <p:spPr>
          <a:xfrm>
            <a:off y="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4" name="Shape 174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5200" rIns="92050" lIns="92050" tIns="452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Times New Roman"/>
              <a:buNone/>
            </a:pPr>
            <a:r>
              <a:rPr strike="noStrike" u="none" b="0" cap="none" baseline="0" sz="1300" lang="en-US" i="0"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</a:p>
        </p:txBody>
      </p:sp>
      <p:sp>
        <p:nvSpPr>
          <p:cNvPr id="175" name="Shape 175"/>
          <p:cNvSpPr txBox="1"/>
          <p:nvPr/>
        </p:nvSpPr>
        <p:spPr>
          <a:xfrm>
            <a:off y="8820150" x="0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6" name="Shape 176"/>
          <p:cNvSpPr txBox="1"/>
          <p:nvPr/>
        </p:nvSpPr>
        <p:spPr>
          <a:xfrm>
            <a:off y="0" x="0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7" name="Shape 177"/>
          <p:cNvSpPr/>
          <p:nvPr>
            <p:ph idx="2" type="sldImg"/>
          </p:nvPr>
        </p:nvSpPr>
        <p:spPr>
          <a:xfrm>
            <a:off y="703262" x="1187450"/>
            <a:ext cy="3467099" cx="46228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5200" rIns="92050" lIns="92050" tIns="452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2" name="Shape 1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3" name="Shape 183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184" name="Shape 184"/>
          <p:cNvSpPr txBox="1"/>
          <p:nvPr/>
        </p:nvSpPr>
        <p:spPr>
          <a:xfrm>
            <a:off y="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5" name="Shape 185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5200" rIns="92050" lIns="92050" tIns="452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Times New Roman"/>
              <a:buNone/>
            </a:pPr>
            <a:r>
              <a:rPr strike="noStrike" u="none" b="0" cap="none" baseline="0" sz="1300" lang="en-US" i="0"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</a:p>
        </p:txBody>
      </p:sp>
      <p:sp>
        <p:nvSpPr>
          <p:cNvPr id="186" name="Shape 186"/>
          <p:cNvSpPr txBox="1"/>
          <p:nvPr/>
        </p:nvSpPr>
        <p:spPr>
          <a:xfrm>
            <a:off y="8820150" x="0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7" name="Shape 187"/>
          <p:cNvSpPr txBox="1"/>
          <p:nvPr/>
        </p:nvSpPr>
        <p:spPr>
          <a:xfrm>
            <a:off y="0" x="0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8" name="Shape 188"/>
          <p:cNvSpPr/>
          <p:nvPr>
            <p:ph idx="2" type="sldImg"/>
          </p:nvPr>
        </p:nvSpPr>
        <p:spPr>
          <a:xfrm>
            <a:off y="703262" x="1187450"/>
            <a:ext cy="3467099" cx="46228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5200" rIns="92050" lIns="92050" tIns="452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3" name="Shape 1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4" name="Shape 194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195" name="Shape 195"/>
          <p:cNvSpPr txBox="1"/>
          <p:nvPr/>
        </p:nvSpPr>
        <p:spPr>
          <a:xfrm>
            <a:off y="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6" name="Shape 196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5200" rIns="92050" lIns="92050" tIns="452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Times New Roman"/>
              <a:buNone/>
            </a:pPr>
            <a:r>
              <a:rPr strike="noStrike" u="none" b="0" cap="none" baseline="0" sz="1300" lang="en-US" i="0"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</a:p>
        </p:txBody>
      </p:sp>
      <p:sp>
        <p:nvSpPr>
          <p:cNvPr id="197" name="Shape 197"/>
          <p:cNvSpPr txBox="1"/>
          <p:nvPr/>
        </p:nvSpPr>
        <p:spPr>
          <a:xfrm>
            <a:off y="8820150" x="0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8" name="Shape 198"/>
          <p:cNvSpPr txBox="1"/>
          <p:nvPr/>
        </p:nvSpPr>
        <p:spPr>
          <a:xfrm>
            <a:off y="0" x="0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9" name="Shape 199"/>
          <p:cNvSpPr/>
          <p:nvPr>
            <p:ph idx="2" type="sldImg"/>
          </p:nvPr>
        </p:nvSpPr>
        <p:spPr>
          <a:xfrm>
            <a:off y="703262" x="1187450"/>
            <a:ext cy="3467099" cx="46228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5200" rIns="92050" lIns="92050" tIns="452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9" name="Shape 2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0" name="Shape 210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1" name="Shape 211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1" name="Shape 2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2" name="Shape 222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3" name="Shape 223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7" name="Shape 2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8" name="Shape 228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9" name="Shape 229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0" name="Shape 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1" name="Shape 71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72" name="Shape 72"/>
          <p:cNvSpPr txBox="1"/>
          <p:nvPr/>
        </p:nvSpPr>
        <p:spPr>
          <a:xfrm>
            <a:off y="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3" name="Shape 73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5200" rIns="92050" lIns="92050" tIns="452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Times New Roman"/>
              <a:buNone/>
            </a:pPr>
            <a:r>
              <a:rPr strike="noStrike" u="none" b="0" cap="none" baseline="0" sz="1300" lang="en-US" i="0"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</a:p>
        </p:txBody>
      </p:sp>
      <p:sp>
        <p:nvSpPr>
          <p:cNvPr id="74" name="Shape 74"/>
          <p:cNvSpPr txBox="1"/>
          <p:nvPr/>
        </p:nvSpPr>
        <p:spPr>
          <a:xfrm>
            <a:off y="8820150" x="0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5" name="Shape 75"/>
          <p:cNvSpPr txBox="1"/>
          <p:nvPr/>
        </p:nvSpPr>
        <p:spPr>
          <a:xfrm>
            <a:off y="0" x="0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6" name="Shape 76"/>
          <p:cNvSpPr/>
          <p:nvPr>
            <p:ph idx="2" type="sldImg"/>
          </p:nvPr>
        </p:nvSpPr>
        <p:spPr>
          <a:xfrm>
            <a:off y="703262" x="1187450"/>
            <a:ext cy="3467099" cx="46228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5200" rIns="92050" lIns="92050" tIns="452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4" name="Shape 2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5" name="Shape 235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6" name="Shape 236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0" name="Shape 2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1" name="Shape 241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242" name="Shape 242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3" name="Shape 243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7" name="Shape 2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8" name="Shape 248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9" name="Shape 249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3" name="Shape 2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4" name="Shape 254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255" name="Shape 255"/>
          <p:cNvSpPr txBox="1"/>
          <p:nvPr/>
        </p:nvSpPr>
        <p:spPr>
          <a:xfrm>
            <a:off y="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6" name="Shape 256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5200" rIns="92050" lIns="92050" tIns="452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Times New Roman"/>
              <a:buNone/>
            </a:pPr>
            <a:r>
              <a:rPr strike="noStrike" u="none" b="0" cap="none" baseline="0" sz="1300" lang="en-US" i="0">
                <a:latin typeface="Times New Roman"/>
                <a:ea typeface="Times New Roman"/>
                <a:cs typeface="Times New Roman"/>
                <a:sym typeface="Times New Roman"/>
              </a:rPr>
              <a:t>9</a:t>
            </a:r>
          </a:p>
        </p:txBody>
      </p:sp>
      <p:sp>
        <p:nvSpPr>
          <p:cNvPr id="257" name="Shape 257"/>
          <p:cNvSpPr txBox="1"/>
          <p:nvPr/>
        </p:nvSpPr>
        <p:spPr>
          <a:xfrm>
            <a:off y="8820150" x="0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8" name="Shape 258"/>
          <p:cNvSpPr txBox="1"/>
          <p:nvPr/>
        </p:nvSpPr>
        <p:spPr>
          <a:xfrm>
            <a:off y="0" x="0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9" name="Shape 259"/>
          <p:cNvSpPr/>
          <p:nvPr>
            <p:ph idx="2" type="sldImg"/>
          </p:nvPr>
        </p:nvSpPr>
        <p:spPr>
          <a:xfrm>
            <a:off y="703262" x="1187450"/>
            <a:ext cy="3467099" cx="46228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0" name="Shape 260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5200" rIns="92050" lIns="92050" tIns="452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64" name="Shape 2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5" name="Shape 265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266" name="Shape 266"/>
          <p:cNvSpPr/>
          <p:nvPr>
            <p:ph idx="2" type="sldImg"/>
          </p:nvPr>
        </p:nvSpPr>
        <p:spPr>
          <a:xfrm>
            <a:off y="703262" x="1187450"/>
            <a:ext cy="3467099" cx="46228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7" name="Shape 267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71" name="Shape 2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2" name="Shape 272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273" name="Shape 273"/>
          <p:cNvSpPr/>
          <p:nvPr>
            <p:ph idx="2" type="sldImg"/>
          </p:nvPr>
        </p:nvSpPr>
        <p:spPr>
          <a:xfrm>
            <a:off y="703262" x="1187450"/>
            <a:ext cy="3467099" cx="46228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4" name="Shape 274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78" name="Shape 2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9" name="Shape 279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280" name="Shape 280"/>
          <p:cNvSpPr/>
          <p:nvPr>
            <p:ph idx="2" type="sldImg"/>
          </p:nvPr>
        </p:nvSpPr>
        <p:spPr>
          <a:xfrm>
            <a:off y="703262" x="1187450"/>
            <a:ext cy="3467099" cx="46228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1" name="Shape 281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85" name="Shape 2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6" name="Shape 286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287" name="Shape 287"/>
          <p:cNvSpPr txBox="1"/>
          <p:nvPr/>
        </p:nvSpPr>
        <p:spPr>
          <a:xfrm>
            <a:off y="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8" name="Shape 288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5200" rIns="92050" lIns="92050" tIns="452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Times New Roman"/>
              <a:buNone/>
            </a:pPr>
            <a:r>
              <a:rPr strike="noStrike" u="none" b="0" cap="none" baseline="0" sz="1300" lang="en-US" i="0">
                <a:latin typeface="Times New Roman"/>
                <a:ea typeface="Times New Roman"/>
                <a:cs typeface="Times New Roman"/>
                <a:sym typeface="Times New Roman"/>
              </a:rPr>
              <a:t>7</a:t>
            </a:r>
          </a:p>
        </p:txBody>
      </p:sp>
      <p:sp>
        <p:nvSpPr>
          <p:cNvPr id="289" name="Shape 289"/>
          <p:cNvSpPr txBox="1"/>
          <p:nvPr/>
        </p:nvSpPr>
        <p:spPr>
          <a:xfrm>
            <a:off y="8820150" x="0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0" name="Shape 290"/>
          <p:cNvSpPr txBox="1"/>
          <p:nvPr/>
        </p:nvSpPr>
        <p:spPr>
          <a:xfrm>
            <a:off y="0" x="0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1" name="Shape 291"/>
          <p:cNvSpPr/>
          <p:nvPr>
            <p:ph idx="2" type="sldImg"/>
          </p:nvPr>
        </p:nvSpPr>
        <p:spPr>
          <a:xfrm>
            <a:off y="703262" x="1187450"/>
            <a:ext cy="3467099" cx="46228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2" name="Shape 292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5200" rIns="92050" lIns="92050" tIns="452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96" name="Shape 2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7" name="Shape 297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298" name="Shape 298"/>
          <p:cNvSpPr/>
          <p:nvPr>
            <p:ph idx="2" type="sldImg"/>
          </p:nvPr>
        </p:nvSpPr>
        <p:spPr>
          <a:xfrm>
            <a:off y="703262" x="1187450"/>
            <a:ext cy="3467099" cx="46228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9" name="Shape 299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04" name="Shape 3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5" name="Shape 305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306" name="Shape 306"/>
          <p:cNvSpPr/>
          <p:nvPr>
            <p:ph idx="2" type="sldImg"/>
          </p:nvPr>
        </p:nvSpPr>
        <p:spPr>
          <a:xfrm>
            <a:off y="703262" x="1187450"/>
            <a:ext cy="3467099" cx="46228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7" name="Shape 307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1" name="Shape 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2" name="Shape 82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83" name="Shape 83"/>
          <p:cNvSpPr/>
          <p:nvPr>
            <p:ph idx="2" type="sldImg"/>
          </p:nvPr>
        </p:nvSpPr>
        <p:spPr>
          <a:xfrm>
            <a:off y="703262" x="1187450"/>
            <a:ext cy="3467099" cx="46228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16" name="Shape 3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7" name="Shape 317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318" name="Shape 318"/>
          <p:cNvSpPr/>
          <p:nvPr>
            <p:ph idx="2" type="sldImg"/>
          </p:nvPr>
        </p:nvSpPr>
        <p:spPr>
          <a:xfrm>
            <a:off y="703262" x="1187450"/>
            <a:ext cy="3467099" cx="46228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9" name="Shape 319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23" name="Shape 3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4" name="Shape 324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325" name="Shape 325"/>
          <p:cNvSpPr/>
          <p:nvPr>
            <p:ph idx="2" type="sldImg"/>
          </p:nvPr>
        </p:nvSpPr>
        <p:spPr>
          <a:xfrm>
            <a:off y="703262" x="1187450"/>
            <a:ext cy="3467099" cx="46228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6" name="Shape 326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30" name="Shape 3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1" name="Shape 331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332" name="Shape 332"/>
          <p:cNvSpPr/>
          <p:nvPr>
            <p:ph idx="2" type="sldImg"/>
          </p:nvPr>
        </p:nvSpPr>
        <p:spPr>
          <a:xfrm>
            <a:off y="703262" x="1187450"/>
            <a:ext cy="3467099" cx="46228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3" name="Shape 333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37" name="Shape 3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8" name="Shape 338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339" name="Shape 339"/>
          <p:cNvSpPr/>
          <p:nvPr>
            <p:ph idx="2" type="sldImg"/>
          </p:nvPr>
        </p:nvSpPr>
        <p:spPr>
          <a:xfrm>
            <a:off y="703262" x="1187450"/>
            <a:ext cy="3467099" cx="46228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0" name="Shape 340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44" name="Shape 3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5" name="Shape 345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346" name="Shape 346"/>
          <p:cNvSpPr/>
          <p:nvPr>
            <p:ph idx="2" type="sldImg"/>
          </p:nvPr>
        </p:nvSpPr>
        <p:spPr>
          <a:xfrm>
            <a:off y="703262" x="1187450"/>
            <a:ext cy="3467099" cx="46228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7" name="Shape 347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52" name="Shape 3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3" name="Shape 353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354" name="Shape 354"/>
          <p:cNvSpPr/>
          <p:nvPr>
            <p:ph idx="2" type="sldImg"/>
          </p:nvPr>
        </p:nvSpPr>
        <p:spPr>
          <a:xfrm>
            <a:off y="703262" x="1187450"/>
            <a:ext cy="3467099" cx="46228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5" name="Shape 355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61" name="Shape 3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2" name="Shape 362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363" name="Shape 363"/>
          <p:cNvSpPr/>
          <p:nvPr>
            <p:ph idx="2" type="sldImg"/>
          </p:nvPr>
        </p:nvSpPr>
        <p:spPr>
          <a:xfrm>
            <a:off y="703262" x="1187450"/>
            <a:ext cy="3467099" cx="46228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4" name="Shape 364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68" name="Shape 3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9" name="Shape 369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0" name="Shape 370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76" name="Shape 3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7" name="Shape 377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378" name="Shape 378"/>
          <p:cNvSpPr/>
          <p:nvPr>
            <p:ph idx="2" type="sldImg"/>
          </p:nvPr>
        </p:nvSpPr>
        <p:spPr>
          <a:xfrm>
            <a:off y="703262" x="1187450"/>
            <a:ext cy="3467099" cx="46228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9" name="Shape 379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83" name="Shape 3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4" name="Shape 384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385" name="Shape 385"/>
          <p:cNvSpPr/>
          <p:nvPr>
            <p:ph idx="2" type="sldImg"/>
          </p:nvPr>
        </p:nvSpPr>
        <p:spPr>
          <a:xfrm>
            <a:off y="703262" x="1187450"/>
            <a:ext cy="3467099" cx="46228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6" name="Shape 386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9" name="Shape 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0" name="Shape 90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91" name="Shape 91"/>
          <p:cNvSpPr/>
          <p:nvPr>
            <p:ph idx="2" type="sldImg"/>
          </p:nvPr>
        </p:nvSpPr>
        <p:spPr>
          <a:xfrm>
            <a:off y="703262" x="1187450"/>
            <a:ext cy="3467099" cx="46228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90" name="Shape 3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1" name="Shape 391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392" name="Shape 392"/>
          <p:cNvSpPr/>
          <p:nvPr>
            <p:ph idx="2" type="sldImg"/>
          </p:nvPr>
        </p:nvSpPr>
        <p:spPr>
          <a:xfrm>
            <a:off y="703262" x="1187450"/>
            <a:ext cy="3467099" cx="46228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3" name="Shape 393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00" name="Shape 4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1" name="Shape 401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402" name="Shape 402"/>
          <p:cNvSpPr/>
          <p:nvPr>
            <p:ph idx="2" type="sldImg"/>
          </p:nvPr>
        </p:nvSpPr>
        <p:spPr>
          <a:xfrm>
            <a:off y="703262" x="1187450"/>
            <a:ext cy="3467099" cx="46228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3" name="Shape 403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09" name="Shape 4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0" name="Shape 410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411" name="Shape 411"/>
          <p:cNvSpPr/>
          <p:nvPr>
            <p:ph idx="2" type="sldImg"/>
          </p:nvPr>
        </p:nvSpPr>
        <p:spPr>
          <a:xfrm>
            <a:off y="703262" x="1187450"/>
            <a:ext cy="3467099" cx="46228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2" name="Shape 412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19" name="Shape 4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0" name="Shape 420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421" name="Shape 421"/>
          <p:cNvSpPr/>
          <p:nvPr>
            <p:ph idx="2" type="sldImg"/>
          </p:nvPr>
        </p:nvSpPr>
        <p:spPr>
          <a:xfrm>
            <a:off y="703262" x="1187450"/>
            <a:ext cy="3467099" cx="46228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2" name="Shape 422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47" name="Shape 4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8" name="Shape 448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449" name="Shape 449"/>
          <p:cNvSpPr/>
          <p:nvPr>
            <p:ph idx="2" type="sldImg"/>
          </p:nvPr>
        </p:nvSpPr>
        <p:spPr>
          <a:xfrm>
            <a:off y="703262" x="1187450"/>
            <a:ext cy="3467099" cx="46228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0" name="Shape 450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55" name="Shape 4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6" name="Shape 456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457" name="Shape 457"/>
          <p:cNvSpPr/>
          <p:nvPr>
            <p:ph idx="2" type="sldImg"/>
          </p:nvPr>
        </p:nvSpPr>
        <p:spPr>
          <a:xfrm>
            <a:off y="703262" x="1187450"/>
            <a:ext cy="3467099" cx="46228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8" name="Shape 458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82" name="Shape 4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83" name="Shape 483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484" name="Shape 484"/>
          <p:cNvSpPr/>
          <p:nvPr>
            <p:ph idx="2" type="sldImg"/>
          </p:nvPr>
        </p:nvSpPr>
        <p:spPr>
          <a:xfrm>
            <a:off y="703262" x="1187450"/>
            <a:ext cy="3467099" cx="46228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5" name="Shape 485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89" name="Shape 4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90" name="Shape 490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491" name="Shape 491"/>
          <p:cNvSpPr/>
          <p:nvPr>
            <p:ph idx="2" type="sldImg"/>
          </p:nvPr>
        </p:nvSpPr>
        <p:spPr>
          <a:xfrm>
            <a:off y="703262" x="1187450"/>
            <a:ext cy="3467099" cx="46228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92" name="Shape 492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96" name="Shape 4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97" name="Shape 497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8" name="Shape 498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04" name="Shape 5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5" name="Shape 505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506" name="Shape 506"/>
          <p:cNvSpPr/>
          <p:nvPr>
            <p:ph idx="2" type="sldImg"/>
          </p:nvPr>
        </p:nvSpPr>
        <p:spPr>
          <a:xfrm>
            <a:off y="703262" x="1187450"/>
            <a:ext cy="3467099" cx="46228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7" name="Shape 507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6" name="Shape 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7" name="Shape 97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98" name="Shape 98"/>
          <p:cNvSpPr/>
          <p:nvPr>
            <p:ph idx="2" type="sldImg"/>
          </p:nvPr>
        </p:nvSpPr>
        <p:spPr>
          <a:xfrm>
            <a:off y="703262" x="1187450"/>
            <a:ext cy="3467099" cx="46228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11" name="Shape 5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2" name="Shape 512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513" name="Shape 513"/>
          <p:cNvSpPr/>
          <p:nvPr>
            <p:ph idx="2" type="sldImg"/>
          </p:nvPr>
        </p:nvSpPr>
        <p:spPr>
          <a:xfrm>
            <a:off y="703262" x="1187450"/>
            <a:ext cy="3467099" cx="46228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4" name="Shape 514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18" name="Shape 5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9" name="Shape 519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520" name="Shape 520"/>
          <p:cNvSpPr/>
          <p:nvPr>
            <p:ph idx="2" type="sldImg"/>
          </p:nvPr>
        </p:nvSpPr>
        <p:spPr>
          <a:xfrm>
            <a:off y="703262" x="1187450"/>
            <a:ext cy="3467099" cx="46228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21" name="Shape 521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25" name="Shape 5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26" name="Shape 526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7" name="Shape 527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31" name="Shape 5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32" name="Shape 532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533" name="Shape 533"/>
          <p:cNvSpPr/>
          <p:nvPr>
            <p:ph idx="2" type="sldImg"/>
          </p:nvPr>
        </p:nvSpPr>
        <p:spPr>
          <a:xfrm>
            <a:off y="703262" x="1187450"/>
            <a:ext cy="3467099" cx="46228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34" name="Shape 534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39" name="Shape 5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40" name="Shape 540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541" name="Shape 541"/>
          <p:cNvSpPr/>
          <p:nvPr>
            <p:ph idx="2" type="sldImg"/>
          </p:nvPr>
        </p:nvSpPr>
        <p:spPr>
          <a:xfrm>
            <a:off y="703262" x="1187450"/>
            <a:ext cy="3467099" cx="46228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42" name="Shape 542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46" name="Shape 5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47" name="Shape 547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8" name="Shape 548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52" name="Shape 5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53" name="Shape 553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4" name="Shape 554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58" name="Shape 5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59" name="Shape 559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560" name="Shape 560"/>
          <p:cNvSpPr/>
          <p:nvPr>
            <p:ph idx="2" type="sldImg"/>
          </p:nvPr>
        </p:nvSpPr>
        <p:spPr>
          <a:xfrm>
            <a:off y="703262" x="1187450"/>
            <a:ext cy="3467099" cx="46228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61" name="Shape 561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67" name="Shape 5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68" name="Shape 568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569" name="Shape 569"/>
          <p:cNvSpPr/>
          <p:nvPr>
            <p:ph idx="2" type="sldImg"/>
          </p:nvPr>
        </p:nvSpPr>
        <p:spPr>
          <a:xfrm>
            <a:off y="703262" x="1187450"/>
            <a:ext cy="3467099" cx="46228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70" name="Shape 570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74" name="Shape 5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75" name="Shape 575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576" name="Shape 576"/>
          <p:cNvSpPr/>
          <p:nvPr>
            <p:ph idx="2" type="sldImg"/>
          </p:nvPr>
        </p:nvSpPr>
        <p:spPr>
          <a:xfrm>
            <a:off y="703262" x="1187450"/>
            <a:ext cy="3467099" cx="46228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77" name="Shape 577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3" name="Shape 1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4" name="Shape 104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105" name="Shape 105"/>
          <p:cNvSpPr/>
          <p:nvPr>
            <p:ph idx="2" type="sldImg"/>
          </p:nvPr>
        </p:nvSpPr>
        <p:spPr>
          <a:xfrm>
            <a:off y="703262" x="1187450"/>
            <a:ext cy="3467099" cx="46228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81" name="Shape 5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82" name="Shape 582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583" name="Shape 583"/>
          <p:cNvSpPr/>
          <p:nvPr>
            <p:ph idx="2" type="sldImg"/>
          </p:nvPr>
        </p:nvSpPr>
        <p:spPr>
          <a:xfrm>
            <a:off y="703262" x="1187450"/>
            <a:ext cy="3467099" cx="46228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84" name="Shape 584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88" name="Shape 5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89" name="Shape 589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590" name="Shape 590"/>
          <p:cNvSpPr/>
          <p:nvPr>
            <p:ph idx="2" type="sldImg"/>
          </p:nvPr>
        </p:nvSpPr>
        <p:spPr>
          <a:xfrm>
            <a:off y="703262" x="1187450"/>
            <a:ext cy="3467099" cx="46228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91" name="Shape 591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95" name="Shape 5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96" name="Shape 596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597" name="Shape 597"/>
          <p:cNvSpPr/>
          <p:nvPr>
            <p:ph idx="2" type="sldImg"/>
          </p:nvPr>
        </p:nvSpPr>
        <p:spPr>
          <a:xfrm>
            <a:off y="703262" x="1187450"/>
            <a:ext cy="3467099" cx="46228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98" name="Shape 598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02" name="Shape 6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03" name="Shape 603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04" name="Shape 604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07" name="Shape 6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08" name="Shape 608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609" name="Shape 609"/>
          <p:cNvSpPr/>
          <p:nvPr>
            <p:ph idx="2" type="sldImg"/>
          </p:nvPr>
        </p:nvSpPr>
        <p:spPr>
          <a:xfrm>
            <a:off y="703262" x="1187450"/>
            <a:ext cy="3467099" cx="46228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10" name="Shape 610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14" name="Shape 6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15" name="Shape 615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616" name="Shape 616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17" name="Shape 617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21" name="Shape 6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22" name="Shape 622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623" name="Shape 623"/>
          <p:cNvSpPr/>
          <p:nvPr>
            <p:ph idx="2" type="sldImg"/>
          </p:nvPr>
        </p:nvSpPr>
        <p:spPr>
          <a:xfrm>
            <a:off y="703262" x="1187450"/>
            <a:ext cy="3467099" cx="46228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24" name="Shape 624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28" name="Shape 6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29" name="Shape 629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630" name="Shape 630"/>
          <p:cNvSpPr/>
          <p:nvPr>
            <p:ph idx="2" type="sldImg"/>
          </p:nvPr>
        </p:nvSpPr>
        <p:spPr>
          <a:xfrm>
            <a:off y="703262" x="1187450"/>
            <a:ext cy="3467099" cx="46228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31" name="Shape 631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35" name="Shape 6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36" name="Shape 636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637" name="Shape 637"/>
          <p:cNvSpPr/>
          <p:nvPr>
            <p:ph idx="2" type="sldImg"/>
          </p:nvPr>
        </p:nvSpPr>
        <p:spPr>
          <a:xfrm>
            <a:off y="703262" x="1187450"/>
            <a:ext cy="3467099" cx="46228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38" name="Shape 638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42" name="Shape 6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43" name="Shape 643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644" name="Shape 644"/>
          <p:cNvSpPr/>
          <p:nvPr>
            <p:ph idx="2" type="sldImg"/>
          </p:nvPr>
        </p:nvSpPr>
        <p:spPr>
          <a:xfrm>
            <a:off y="703262" x="1187450"/>
            <a:ext cy="3467099" cx="46228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45" name="Shape 645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2" name="Shape 1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3" name="Shape 113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114" name="Shape 114"/>
          <p:cNvSpPr/>
          <p:nvPr>
            <p:ph idx="2" type="sldImg"/>
          </p:nvPr>
        </p:nvSpPr>
        <p:spPr>
          <a:xfrm>
            <a:off y="703262" x="1187450"/>
            <a:ext cy="3467099" cx="46228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49" name="Shape 6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50" name="Shape 650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651" name="Shape 651"/>
          <p:cNvSpPr/>
          <p:nvPr>
            <p:ph idx="2" type="sldImg"/>
          </p:nvPr>
        </p:nvSpPr>
        <p:spPr>
          <a:xfrm>
            <a:off y="703262" x="1187450"/>
            <a:ext cy="3467099" cx="46228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52" name="Shape 652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56" name="Shape 6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57" name="Shape 657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658" name="Shape 658"/>
          <p:cNvSpPr/>
          <p:nvPr>
            <p:ph idx="2" type="sldImg"/>
          </p:nvPr>
        </p:nvSpPr>
        <p:spPr>
          <a:xfrm>
            <a:off y="703262" x="1187450"/>
            <a:ext cy="3467099" cx="46228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59" name="Shape 659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63" name="Shape 6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64" name="Shape 664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665" name="Shape 665"/>
          <p:cNvSpPr/>
          <p:nvPr>
            <p:ph idx="2" type="sldImg"/>
          </p:nvPr>
        </p:nvSpPr>
        <p:spPr>
          <a:xfrm>
            <a:off y="703262" x="1187450"/>
            <a:ext cy="3467099" cx="46228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66" name="Shape 666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70" name="Shape 6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71" name="Shape 671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672" name="Shape 672"/>
          <p:cNvSpPr/>
          <p:nvPr>
            <p:ph idx="2" type="sldImg"/>
          </p:nvPr>
        </p:nvSpPr>
        <p:spPr>
          <a:xfrm>
            <a:off y="703262" x="1187450"/>
            <a:ext cy="3467099" cx="46228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73" name="Shape 673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77" name="Shape 6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78" name="Shape 678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679" name="Shape 679"/>
          <p:cNvSpPr/>
          <p:nvPr>
            <p:ph idx="2" type="sldImg"/>
          </p:nvPr>
        </p:nvSpPr>
        <p:spPr>
          <a:xfrm>
            <a:off y="703262" x="1187450"/>
            <a:ext cy="3467099" cx="46228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80" name="Shape 680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84" name="Shape 6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85" name="Shape 685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686" name="Shape 686"/>
          <p:cNvSpPr/>
          <p:nvPr>
            <p:ph idx="2" type="sldImg"/>
          </p:nvPr>
        </p:nvSpPr>
        <p:spPr>
          <a:xfrm>
            <a:off y="703262" x="1187450"/>
            <a:ext cy="3467099" cx="46228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87" name="Shape 687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91" name="Shape 6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92" name="Shape 692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693" name="Shape 693"/>
          <p:cNvSpPr/>
          <p:nvPr>
            <p:ph idx="2" type="sldImg"/>
          </p:nvPr>
        </p:nvSpPr>
        <p:spPr>
          <a:xfrm>
            <a:off y="703262" x="1187450"/>
            <a:ext cy="3467099" cx="46228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94" name="Shape 694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98" name="Shape 6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99" name="Shape 699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700" name="Shape 700"/>
          <p:cNvSpPr/>
          <p:nvPr>
            <p:ph idx="2" type="sldImg"/>
          </p:nvPr>
        </p:nvSpPr>
        <p:spPr>
          <a:xfrm>
            <a:off y="703262" x="1187450"/>
            <a:ext cy="3467099" cx="46228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01" name="Shape 701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05" name="Shape 7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06" name="Shape 706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707" name="Shape 707"/>
          <p:cNvSpPr/>
          <p:nvPr>
            <p:ph idx="2" type="sldImg"/>
          </p:nvPr>
        </p:nvSpPr>
        <p:spPr>
          <a:xfrm>
            <a:off y="703262" x="1187450"/>
            <a:ext cy="3467099" cx="46228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08" name="Shape 708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9" name="Shape 1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0" name="Shape 120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1" name="Shape 121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5" name="Shape 1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6" name="Shape 126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7" name="Shape 127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0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1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7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8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9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 rot="5400000">
            <a:off y="2047874" x="4895850"/>
            <a:ext cy="2019299" cx="58800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 rot="5400000">
            <a:off y="104774" x="781050"/>
            <a:ext cy="5905500" cx="58800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240030" marL="34290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n"/>
              <a:defRPr/>
            </a:lvl1pPr>
            <a:lvl2pPr algn="l" rtl="0" indent="-194309" marL="742950"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Font typeface="Helvetica Neue"/>
              <a:buChar char="l"/>
              <a:defRPr/>
            </a:lvl2pPr>
            <a:lvl3pPr algn="l" rtl="0" indent="-149225" marL="1085850">
              <a:spcBef>
                <a:spcPts val="630"/>
              </a:spcBef>
              <a:spcAft>
                <a:spcPts val="0"/>
              </a:spcAft>
              <a:buClr>
                <a:srgbClr val="33CC33"/>
              </a:buClr>
              <a:buFont typeface="Helvetica Neue"/>
              <a:buChar char="4"/>
              <a:defRPr/>
            </a:lvl3pPr>
            <a:lvl4pPr algn="l" rtl="0" indent="-120650" marL="1428750">
              <a:spcBef>
                <a:spcPts val="630"/>
              </a:spcBef>
              <a:spcAft>
                <a:spcPts val="0"/>
              </a:spcAft>
              <a:buClr>
                <a:schemeClr val="hlink"/>
              </a:buClr>
              <a:buFont typeface="Helvetica Neue"/>
              <a:buChar char="–"/>
              <a:defRPr/>
            </a:lvl4pPr>
            <a:lvl5pPr algn="l" rtl="0" indent="-149225" marL="17716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5pPr>
            <a:lvl6pPr algn="l" rtl="0" indent="-149225" marL="22288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6pPr>
            <a:lvl7pPr algn="l" rtl="0" indent="-149225" marL="26860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7pPr>
            <a:lvl8pPr algn="l" rtl="0" indent="-149225" marL="31432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8pPr>
            <a:lvl9pPr algn="l" rtl="0" indent="-149225" marL="36004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47" name="Shape 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y="1093787" x="814387"/>
            <a:ext cy="4903786" cx="766127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240030" marL="34290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n"/>
              <a:defRPr/>
            </a:lvl1pPr>
            <a:lvl2pPr algn="l" rtl="0" indent="-194309" marL="742950"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Font typeface="Helvetica Neue"/>
              <a:buChar char="l"/>
              <a:defRPr/>
            </a:lvl2pPr>
            <a:lvl3pPr algn="l" rtl="0" indent="-149225" marL="1085850">
              <a:spcBef>
                <a:spcPts val="630"/>
              </a:spcBef>
              <a:spcAft>
                <a:spcPts val="0"/>
              </a:spcAft>
              <a:buClr>
                <a:srgbClr val="33CC33"/>
              </a:buClr>
              <a:buFont typeface="Helvetica Neue"/>
              <a:buChar char="4"/>
              <a:defRPr/>
            </a:lvl3pPr>
            <a:lvl4pPr algn="l" rtl="0" indent="-120650" marL="1428750">
              <a:spcBef>
                <a:spcPts val="630"/>
              </a:spcBef>
              <a:spcAft>
                <a:spcPts val="0"/>
              </a:spcAft>
              <a:buClr>
                <a:schemeClr val="hlink"/>
              </a:buClr>
              <a:buFont typeface="Helvetica Neue"/>
              <a:buChar char="–"/>
              <a:defRPr/>
            </a:lvl4pPr>
            <a:lvl5pPr algn="l" rtl="0" indent="-149225" marL="17716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5pPr>
            <a:lvl6pPr algn="l" rtl="0" indent="-149225" marL="22288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6pPr>
            <a:lvl7pPr algn="l" rtl="0" indent="-149225" marL="26860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7pPr>
            <a:lvl8pPr algn="l" rtl="0" indent="-149225" marL="31432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8pPr>
            <a:lvl9pPr algn="l" rtl="0" indent="-149225" marL="36004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58" name="Shape 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9" name="Shape 59"/>
          <p:cNvSpPr txBox="1"/>
          <p:nvPr>
            <p:ph type="ctrTitle"/>
          </p:nvPr>
        </p:nvSpPr>
        <p:spPr>
          <a:xfrm>
            <a:off y="2286000" x="6858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/>
            </a:lvl1pPr>
            <a:lvl2pPr algn="ctr" rtl="0" marR="0" indent="0" marL="0">
              <a:spcBef>
                <a:spcPts val="0"/>
              </a:spcBef>
              <a:spcAft>
                <a:spcPts val="0"/>
              </a:spcAft>
              <a:defRPr/>
            </a:lvl2pPr>
            <a:lvl3pPr algn="ctr" rtl="0" marR="0" indent="0" marL="0">
              <a:spcBef>
                <a:spcPts val="0"/>
              </a:spcBef>
              <a:spcAft>
                <a:spcPts val="0"/>
              </a:spcAft>
              <a:defRPr/>
            </a:lvl3pPr>
            <a:lvl4pPr algn="ctr" rtl="0" marR="0" indent="0" marL="0">
              <a:spcBef>
                <a:spcPts val="0"/>
              </a:spcBef>
              <a:spcAft>
                <a:spcPts val="0"/>
              </a:spcAft>
              <a:defRPr/>
            </a:lvl4pPr>
            <a:lvl5pPr algn="ctr" rtl="0" marR="0" indent="0" marL="0">
              <a:spcBef>
                <a:spcPts val="0"/>
              </a:spcBef>
              <a:spcAft>
                <a:spcPts val="0"/>
              </a:spcAft>
              <a:defRPr/>
            </a:lvl5pPr>
            <a:lvl6pPr algn="ctr" rtl="0" marR="0" indent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R="0" indent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R="0" indent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R="0" indent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1" type="subTitle"/>
          </p:nvPr>
        </p:nvSpPr>
        <p:spPr>
          <a:xfrm>
            <a:off y="3886200" x="1371600"/>
            <a:ext cy="1752600" cx="6400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  <a:defRPr/>
            </a:lvl1pPr>
            <a:lvl2pPr algn="l" rtl="0" marR="0" indent="-194309" marL="742950"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Font typeface="Helvetica Neue"/>
              <a:buChar char="l"/>
              <a:defRPr/>
            </a:lvl2pPr>
            <a:lvl3pPr algn="l" rtl="0" marR="0" indent="-149225" marL="1085850">
              <a:spcBef>
                <a:spcPts val="630"/>
              </a:spcBef>
              <a:spcAft>
                <a:spcPts val="0"/>
              </a:spcAft>
              <a:buClr>
                <a:srgbClr val="33CC33"/>
              </a:buClr>
              <a:buFont typeface="Helvetica Neue"/>
              <a:buChar char="4"/>
              <a:defRPr/>
            </a:lvl3pPr>
            <a:lvl4pPr algn="l" rtl="0" marR="0" indent="-120650" marL="1428750">
              <a:spcBef>
                <a:spcPts val="630"/>
              </a:spcBef>
              <a:spcAft>
                <a:spcPts val="0"/>
              </a:spcAft>
              <a:buClr>
                <a:schemeClr val="hlink"/>
              </a:buClr>
              <a:buFont typeface="Helvetica Neue"/>
              <a:buChar char="–"/>
              <a:defRPr/>
            </a:lvl4pPr>
            <a:lvl5pPr algn="l" rtl="0" marR="0" indent="-149225" marL="17716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5pPr>
            <a:lvl6pPr algn="l" rtl="0" marR="0" indent="-149225" marL="22288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6pPr>
            <a:lvl7pPr algn="l" rtl="0" marR="0" indent="-149225" marL="26860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7pPr>
            <a:lvl8pPr algn="l" rtl="0" marR="0" indent="-149225" marL="31432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8pPr>
            <a:lvl9pPr algn="l" rtl="0" marR="0" indent="-149225" marL="36004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20" name="Shape 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 rot="5400000">
            <a:off y="-284957" x="2193130"/>
            <a:ext cy="7661275" cx="4903786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240030" marL="34290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n"/>
              <a:defRPr/>
            </a:lvl1pPr>
            <a:lvl2pPr algn="l" rtl="0" indent="-194309" marL="742950"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Font typeface="Helvetica Neue"/>
              <a:buChar char="l"/>
              <a:defRPr/>
            </a:lvl2pPr>
            <a:lvl3pPr algn="l" rtl="0" indent="-149225" marL="1085850">
              <a:spcBef>
                <a:spcPts val="630"/>
              </a:spcBef>
              <a:spcAft>
                <a:spcPts val="0"/>
              </a:spcAft>
              <a:buClr>
                <a:srgbClr val="33CC33"/>
              </a:buClr>
              <a:buFont typeface="Helvetica Neue"/>
              <a:buChar char="4"/>
              <a:defRPr/>
            </a:lvl3pPr>
            <a:lvl4pPr algn="l" rtl="0" indent="-120650" marL="1428750">
              <a:spcBef>
                <a:spcPts val="630"/>
              </a:spcBef>
              <a:spcAft>
                <a:spcPts val="0"/>
              </a:spcAft>
              <a:buClr>
                <a:schemeClr val="hlink"/>
              </a:buClr>
              <a:buFont typeface="Helvetica Neue"/>
              <a:buChar char="–"/>
              <a:defRPr/>
            </a:lvl4pPr>
            <a:lvl5pPr algn="l" rtl="0" indent="-149225" marL="17716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5pPr>
            <a:lvl6pPr algn="l" rtl="0" indent="-149225" marL="22288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6pPr>
            <a:lvl7pPr algn="l" rtl="0" indent="-149225" marL="26860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7pPr>
            <a:lvl8pPr algn="l" rtl="0" indent="-149225" marL="31432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8pPr>
            <a:lvl9pPr algn="l" rtl="0" indent="-149225" marL="36004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23" name="Shape 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y="4800600" x="1792288"/>
            <a:ext cy="566737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/>
          <p:nvPr>
            <p:ph idx="2" type="pic"/>
          </p:nvPr>
        </p:nvSpPr>
        <p:spPr>
          <a:xfrm>
            <a:off y="612775" x="1792288"/>
            <a:ext cy="4114800" cx="5486399"/>
          </a:xfrm>
          <a:prstGeom prst="rect">
            <a:avLst/>
          </a:prstGeom>
          <a:noFill/>
          <a:ln>
            <a:noFill/>
          </a:ln>
        </p:spPr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y="5367337" x="1792288"/>
            <a:ext cy="804861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spcBef>
                <a:spcPts val="0"/>
              </a:spcBef>
              <a:buFont typeface="Helvetica Neue"/>
              <a:buNone/>
              <a:defRPr/>
            </a:lvl1pPr>
            <a:lvl2pPr rtl="0" indent="0" marL="457200">
              <a:spcBef>
                <a:spcPts val="0"/>
              </a:spcBef>
              <a:buFont typeface="Helvetica Neue"/>
              <a:buNone/>
              <a:defRPr/>
            </a:lvl2pPr>
            <a:lvl3pPr rtl="0" indent="0" marL="914400">
              <a:spcBef>
                <a:spcPts val="0"/>
              </a:spcBef>
              <a:buFont typeface="Helvetica Neue"/>
              <a:buNone/>
              <a:defRPr/>
            </a:lvl3pPr>
            <a:lvl4pPr rtl="0" indent="0" marL="1371600">
              <a:spcBef>
                <a:spcPts val="0"/>
              </a:spcBef>
              <a:buFont typeface="Helvetica Neue"/>
              <a:buNone/>
              <a:defRPr/>
            </a:lvl4pPr>
            <a:lvl5pPr rtl="0" indent="0" marL="1828800">
              <a:spcBef>
                <a:spcPts val="0"/>
              </a:spcBef>
              <a:buFont typeface="Helvetica Neue"/>
              <a:buNone/>
              <a:defRPr/>
            </a:lvl5pPr>
            <a:lvl6pPr rtl="0" indent="0" marL="2286000">
              <a:spcBef>
                <a:spcPts val="0"/>
              </a:spcBef>
              <a:buFont typeface="Helvetica Neue"/>
              <a:buNone/>
              <a:defRPr/>
            </a:lvl6pPr>
            <a:lvl7pPr rtl="0" indent="0" marL="2743200">
              <a:spcBef>
                <a:spcPts val="0"/>
              </a:spcBef>
              <a:buFont typeface="Helvetica Neue"/>
              <a:buNone/>
              <a:defRPr/>
            </a:lvl7pPr>
            <a:lvl8pPr rtl="0" indent="0" marL="3200400">
              <a:spcBef>
                <a:spcPts val="0"/>
              </a:spcBef>
              <a:buFont typeface="Helvetica Neue"/>
              <a:buNone/>
              <a:defRPr/>
            </a:lvl8pPr>
            <a:lvl9pPr rtl="0" indent="0" marL="3657600">
              <a:spcBef>
                <a:spcPts val="0"/>
              </a:spcBef>
              <a:buFont typeface="Helvetica Neue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27" name="Shape 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y="273050" x="457200"/>
            <a:ext cy="1162049" cx="300831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y="273050" x="3575050"/>
            <a:ext cy="5853112" cx="511175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2" type="body"/>
          </p:nvPr>
        </p:nvSpPr>
        <p:spPr>
          <a:xfrm>
            <a:off y="1435100" x="457200"/>
            <a:ext cy="4691063" cx="300831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spcBef>
                <a:spcPts val="0"/>
              </a:spcBef>
              <a:buFont typeface="Helvetica Neue"/>
              <a:buNone/>
              <a:defRPr/>
            </a:lvl1pPr>
            <a:lvl2pPr rtl="0" indent="0" marL="457200">
              <a:spcBef>
                <a:spcPts val="0"/>
              </a:spcBef>
              <a:buFont typeface="Helvetica Neue"/>
              <a:buNone/>
              <a:defRPr/>
            </a:lvl2pPr>
            <a:lvl3pPr rtl="0" indent="0" marL="914400">
              <a:spcBef>
                <a:spcPts val="0"/>
              </a:spcBef>
              <a:buFont typeface="Helvetica Neue"/>
              <a:buNone/>
              <a:defRPr/>
            </a:lvl3pPr>
            <a:lvl4pPr rtl="0" indent="0" marL="1371600">
              <a:spcBef>
                <a:spcPts val="0"/>
              </a:spcBef>
              <a:buFont typeface="Helvetica Neue"/>
              <a:buNone/>
              <a:defRPr/>
            </a:lvl4pPr>
            <a:lvl5pPr rtl="0" indent="0" marL="1828800">
              <a:spcBef>
                <a:spcPts val="0"/>
              </a:spcBef>
              <a:buFont typeface="Helvetica Neue"/>
              <a:buNone/>
              <a:defRPr/>
            </a:lvl5pPr>
            <a:lvl6pPr rtl="0" indent="0" marL="2286000">
              <a:spcBef>
                <a:spcPts val="0"/>
              </a:spcBef>
              <a:buFont typeface="Helvetica Neue"/>
              <a:buNone/>
              <a:defRPr/>
            </a:lvl6pPr>
            <a:lvl7pPr rtl="0" indent="0" marL="2743200">
              <a:spcBef>
                <a:spcPts val="0"/>
              </a:spcBef>
              <a:buFont typeface="Helvetica Neue"/>
              <a:buNone/>
              <a:defRPr/>
            </a:lvl7pPr>
            <a:lvl8pPr rtl="0" indent="0" marL="3200400">
              <a:spcBef>
                <a:spcPts val="0"/>
              </a:spcBef>
              <a:buFont typeface="Helvetica Neue"/>
              <a:buNone/>
              <a:defRPr/>
            </a:lvl8pPr>
            <a:lvl9pPr rtl="0" indent="0" marL="3657600">
              <a:spcBef>
                <a:spcPts val="0"/>
              </a:spcBef>
              <a:buFont typeface="Helvetica Neue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31" name="Shape 3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2" name="Shape 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34" name="Shape 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y="1535112" x="457200"/>
            <a:ext cy="639762" cx="40401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Font typeface="Helvetica Neue"/>
              <a:buNone/>
              <a:defRPr/>
            </a:lvl1pPr>
            <a:lvl2pPr rtl="0" indent="0" marL="457200">
              <a:spcBef>
                <a:spcPts val="0"/>
              </a:spcBef>
              <a:buFont typeface="Helvetica Neue"/>
              <a:buNone/>
              <a:defRPr/>
            </a:lvl2pPr>
            <a:lvl3pPr rtl="0" indent="0" marL="914400">
              <a:spcBef>
                <a:spcPts val="0"/>
              </a:spcBef>
              <a:buFont typeface="Helvetica Neue"/>
              <a:buNone/>
              <a:defRPr/>
            </a:lvl3pPr>
            <a:lvl4pPr rtl="0" indent="0" marL="1371600">
              <a:spcBef>
                <a:spcPts val="0"/>
              </a:spcBef>
              <a:buFont typeface="Helvetica Neue"/>
              <a:buNone/>
              <a:defRPr/>
            </a:lvl4pPr>
            <a:lvl5pPr rtl="0" indent="0" marL="1828800">
              <a:spcBef>
                <a:spcPts val="0"/>
              </a:spcBef>
              <a:buFont typeface="Helvetica Neue"/>
              <a:buNone/>
              <a:defRPr/>
            </a:lvl5pPr>
            <a:lvl6pPr rtl="0" indent="0" marL="2286000">
              <a:spcBef>
                <a:spcPts val="0"/>
              </a:spcBef>
              <a:buFont typeface="Helvetica Neue"/>
              <a:buNone/>
              <a:defRPr/>
            </a:lvl6pPr>
            <a:lvl7pPr rtl="0" indent="0" marL="2743200">
              <a:spcBef>
                <a:spcPts val="0"/>
              </a:spcBef>
              <a:buFont typeface="Helvetica Neue"/>
              <a:buNone/>
              <a:defRPr/>
            </a:lvl7pPr>
            <a:lvl8pPr rtl="0" indent="0" marL="3200400">
              <a:spcBef>
                <a:spcPts val="0"/>
              </a:spcBef>
              <a:buFont typeface="Helvetica Neue"/>
              <a:buNone/>
              <a:defRPr/>
            </a:lvl8pPr>
            <a:lvl9pPr rtl="0" indent="0" marL="3657600">
              <a:spcBef>
                <a:spcPts val="0"/>
              </a:spcBef>
              <a:buFont typeface="Helvetica Neue"/>
              <a:buNone/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2" type="body"/>
          </p:nvPr>
        </p:nvSpPr>
        <p:spPr>
          <a:xfrm>
            <a:off y="2174875" x="457200"/>
            <a:ext cy="3951287" cx="40401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3" type="body"/>
          </p:nvPr>
        </p:nvSpPr>
        <p:spPr>
          <a:xfrm>
            <a:off y="1535112" x="4645025"/>
            <a:ext cy="639762" cx="404177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Font typeface="Helvetica Neue"/>
              <a:buNone/>
              <a:defRPr/>
            </a:lvl1pPr>
            <a:lvl2pPr rtl="0" indent="0" marL="457200">
              <a:spcBef>
                <a:spcPts val="0"/>
              </a:spcBef>
              <a:buFont typeface="Helvetica Neue"/>
              <a:buNone/>
              <a:defRPr/>
            </a:lvl2pPr>
            <a:lvl3pPr rtl="0" indent="0" marL="914400">
              <a:spcBef>
                <a:spcPts val="0"/>
              </a:spcBef>
              <a:buFont typeface="Helvetica Neue"/>
              <a:buNone/>
              <a:defRPr/>
            </a:lvl3pPr>
            <a:lvl4pPr rtl="0" indent="0" marL="1371600">
              <a:spcBef>
                <a:spcPts val="0"/>
              </a:spcBef>
              <a:buFont typeface="Helvetica Neue"/>
              <a:buNone/>
              <a:defRPr/>
            </a:lvl4pPr>
            <a:lvl5pPr rtl="0" indent="0" marL="1828800">
              <a:spcBef>
                <a:spcPts val="0"/>
              </a:spcBef>
              <a:buFont typeface="Helvetica Neue"/>
              <a:buNone/>
              <a:defRPr/>
            </a:lvl5pPr>
            <a:lvl6pPr rtl="0" indent="0" marL="2286000">
              <a:spcBef>
                <a:spcPts val="0"/>
              </a:spcBef>
              <a:buFont typeface="Helvetica Neue"/>
              <a:buNone/>
              <a:defRPr/>
            </a:lvl6pPr>
            <a:lvl7pPr rtl="0" indent="0" marL="2743200">
              <a:spcBef>
                <a:spcPts val="0"/>
              </a:spcBef>
              <a:buFont typeface="Helvetica Neue"/>
              <a:buNone/>
              <a:defRPr/>
            </a:lvl7pPr>
            <a:lvl8pPr rtl="0" indent="0" marL="3200400">
              <a:spcBef>
                <a:spcPts val="0"/>
              </a:spcBef>
              <a:buFont typeface="Helvetica Neue"/>
              <a:buNone/>
              <a:defRPr/>
            </a:lvl8pPr>
            <a:lvl9pPr rtl="0" indent="0" marL="3657600">
              <a:spcBef>
                <a:spcPts val="0"/>
              </a:spcBef>
              <a:buFont typeface="Helvetica Neue"/>
              <a:buNone/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4" type="body"/>
          </p:nvPr>
        </p:nvSpPr>
        <p:spPr>
          <a:xfrm>
            <a:off y="2174875" x="4645025"/>
            <a:ext cy="3951287" cx="404177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40" name="Shape 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y="1093787" x="814387"/>
            <a:ext cy="4903786" cx="375443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y="1093787" x="4721225"/>
            <a:ext cy="4903786" cx="375443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44" name="Shape 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y="4406900" x="722312"/>
            <a:ext cy="1362075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y="2906713" x="722312"/>
            <a:ext cy="1500187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Font typeface="Helvetica Neue"/>
              <a:buNone/>
              <a:defRPr/>
            </a:lvl1pPr>
            <a:lvl2pPr rtl="0" indent="0" marL="457200">
              <a:spcBef>
                <a:spcPts val="0"/>
              </a:spcBef>
              <a:buFont typeface="Helvetica Neue"/>
              <a:buNone/>
              <a:defRPr/>
            </a:lvl2pPr>
            <a:lvl3pPr rtl="0" indent="0" marL="914400">
              <a:spcBef>
                <a:spcPts val="0"/>
              </a:spcBef>
              <a:buFont typeface="Helvetica Neue"/>
              <a:buNone/>
              <a:defRPr/>
            </a:lvl3pPr>
            <a:lvl4pPr rtl="0" indent="0" marL="1371600">
              <a:spcBef>
                <a:spcPts val="0"/>
              </a:spcBef>
              <a:buFont typeface="Helvetica Neue"/>
              <a:buNone/>
              <a:defRPr/>
            </a:lvl4pPr>
            <a:lvl5pPr rtl="0" indent="0" marL="1828800">
              <a:spcBef>
                <a:spcPts val="0"/>
              </a:spcBef>
              <a:buFont typeface="Helvetica Neue"/>
              <a:buNone/>
              <a:defRPr/>
            </a:lvl5pPr>
            <a:lvl6pPr rtl="0" indent="0" marL="2286000">
              <a:spcBef>
                <a:spcPts val="0"/>
              </a:spcBef>
              <a:buFont typeface="Helvetica Neue"/>
              <a:buNone/>
              <a:defRPr/>
            </a:lvl6pPr>
            <a:lvl7pPr rtl="0" indent="0" marL="2743200">
              <a:spcBef>
                <a:spcPts val="0"/>
              </a:spcBef>
              <a:buFont typeface="Helvetica Neue"/>
              <a:buNone/>
              <a:defRPr/>
            </a:lvl7pPr>
            <a:lvl8pPr rtl="0" indent="0" marL="3200400">
              <a:spcBef>
                <a:spcPts val="0"/>
              </a:spcBef>
              <a:buFont typeface="Helvetica Neue"/>
              <a:buNone/>
              <a:defRPr/>
            </a:lvl8pPr>
            <a:lvl9pPr rtl="0" indent="0" marL="3657600">
              <a:spcBef>
                <a:spcPts val="0"/>
              </a:spcBef>
              <a:buFont typeface="Helvetica Neue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12"/><Relationship Target="../slideLayouts/slideLayout1.xml" Type="http://schemas.openxmlformats.org/officeDocument/2006/relationships/slideLayout" Id="rId2"/><Relationship Target="../media/image00.jpg" Type="http://schemas.openxmlformats.org/officeDocument/2006/relationships/image" Id="rId1"/><Relationship Target="../slideLayouts/slideLayout9.xml" Type="http://schemas.openxmlformats.org/officeDocument/2006/relationships/slideLayout" Id="rId10"/><Relationship Target="../slideLayouts/slideLayout3.xml" Type="http://schemas.openxmlformats.org/officeDocument/2006/relationships/slideLayout" Id="rId4"/><Relationship Target="../slideLayouts/slideLayout10.xml" Type="http://schemas.openxmlformats.org/officeDocument/2006/relationships/slideLayout" Id="rId11"/><Relationship Target="../slideLayouts/slideLayout2.xml" Type="http://schemas.openxmlformats.org/officeDocument/2006/relationships/slideLayout" Id="rId3"/><Relationship Target="../slideLayouts/slideLayout8.xml" Type="http://schemas.openxmlformats.org/officeDocument/2006/relationships/slideLayout" Id="rId9"/><Relationship Target="../slideLayouts/slideLayout5.xml" Type="http://schemas.openxmlformats.org/officeDocument/2006/relationships/slideLayout" Id="rId6"/><Relationship Target="../slideLayouts/slideLayout4.xml" Type="http://schemas.openxmlformats.org/officeDocument/2006/relationships/slideLayout" Id="rId5"/><Relationship Target="../slideLayouts/slideLayout7.xml" Type="http://schemas.openxmlformats.org/officeDocument/2006/relationships/slideLayout" Id="rId8"/><Relationship Target="../slideLayouts/slideLayout6.xml" Type="http://schemas.openxmlformats.org/officeDocument/2006/relationships/slideLayout" Id="rId7"/></Relationships>
</file>

<file path=ppt/slideMasters/_rels/slideMaster2.xml.rels><?xml version="1.0" encoding="UTF-8" standalone="yes"?><Relationships xmlns="http://schemas.openxmlformats.org/package/2006/relationships"><Relationship Target="../media/image01.jpg" Type="http://schemas.openxmlformats.org/officeDocument/2006/relationships/image" Id="rId2"/><Relationship Target="http://www.db-book.com/" Type="http://schemas.openxmlformats.org/officeDocument/2006/relationships/hyperlink" TargetMode="External" Id="rId1"/><Relationship Target="../theme/theme1.xml" Type="http://schemas.openxmlformats.org/officeDocument/2006/relationships/theme" Id="rId4"/><Relationship Target="../slideLayouts/slideLayout11.xml" Type="http://schemas.openxmlformats.org/officeDocument/2006/relationships/slideLayout" Id="rId3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8" name="Shape 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" name="Shape 9"/>
          <p:cNvSpPr txBox="1"/>
          <p:nvPr>
            <p:ph idx="1" type="body"/>
          </p:nvPr>
        </p:nvSpPr>
        <p:spPr>
          <a:xfrm>
            <a:off y="1093787" x="814387"/>
            <a:ext cy="4903786" cx="766127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240030" marL="34290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n"/>
              <a:defRPr/>
            </a:lvl1pPr>
            <a:lvl2pPr algn="l" rtl="0" marR="0" indent="-194309" marL="742950"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Font typeface="Helvetica Neue"/>
              <a:buChar char="l"/>
              <a:defRPr/>
            </a:lvl2pPr>
            <a:lvl3pPr algn="l" rtl="0" marR="0" indent="-149225" marL="1085850">
              <a:spcBef>
                <a:spcPts val="630"/>
              </a:spcBef>
              <a:spcAft>
                <a:spcPts val="0"/>
              </a:spcAft>
              <a:buClr>
                <a:srgbClr val="33CC33"/>
              </a:buClr>
              <a:buFont typeface="Helvetica Neue"/>
              <a:buChar char="4"/>
              <a:defRPr/>
            </a:lvl3pPr>
            <a:lvl4pPr algn="l" rtl="0" marR="0" indent="-120650" marL="1428750">
              <a:spcBef>
                <a:spcPts val="630"/>
              </a:spcBef>
              <a:spcAft>
                <a:spcPts val="0"/>
              </a:spcAft>
              <a:buClr>
                <a:schemeClr val="hlink"/>
              </a:buClr>
              <a:buFont typeface="Helvetica Neue"/>
              <a:buChar char="–"/>
              <a:defRPr/>
            </a:lvl4pPr>
            <a:lvl5pPr algn="l" rtl="0" marR="0" indent="-149225" marL="17716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5pPr>
            <a:lvl6pPr algn="l" rtl="0" marR="0" indent="-149225" marL="22288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6pPr>
            <a:lvl7pPr algn="l" rtl="0" marR="0" indent="-149225" marL="26860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7pPr>
            <a:lvl8pPr algn="l" rtl="0" marR="0" indent="-149225" marL="31432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8pPr>
            <a:lvl9pPr algn="l" rtl="0" marR="0" indent="-149225" marL="36004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y="6400800" x="6553200"/>
            <a:ext cy="457200" cx="1904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spcBef>
                <a:spcPts val="70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1" name="Shape 11"/>
          <p:cNvSpPr txBox="1"/>
          <p:nvPr/>
        </p:nvSpPr>
        <p:spPr>
          <a:xfrm>
            <a:off y="6613525" x="6762750"/>
            <a:ext cy="244474" cx="238124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10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©Silberschatz, Korth and Sudarshan</a:t>
            </a:r>
          </a:p>
        </p:txBody>
      </p:sp>
      <p:sp>
        <p:nvSpPr>
          <p:cNvPr id="12" name="Shape 12"/>
          <p:cNvSpPr txBox="1"/>
          <p:nvPr/>
        </p:nvSpPr>
        <p:spPr>
          <a:xfrm>
            <a:off y="6613525" x="4481512"/>
            <a:ext cy="244474" cx="4445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10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3.*</a:t>
            </a:r>
          </a:p>
        </p:txBody>
      </p:sp>
      <p:sp>
        <p:nvSpPr>
          <p:cNvPr id="13" name="Shape 13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/>
            </a:lvl1pPr>
            <a:lvl2pPr algn="ctr" rtl="0" marR="0" indent="0" marL="0">
              <a:spcBef>
                <a:spcPts val="0"/>
              </a:spcBef>
              <a:spcAft>
                <a:spcPts val="0"/>
              </a:spcAft>
              <a:defRPr/>
            </a:lvl2pPr>
            <a:lvl3pPr algn="ctr" rtl="0" marR="0" indent="0" marL="0">
              <a:spcBef>
                <a:spcPts val="0"/>
              </a:spcBef>
              <a:spcAft>
                <a:spcPts val="0"/>
              </a:spcAft>
              <a:defRPr/>
            </a:lvl3pPr>
            <a:lvl4pPr algn="ctr" rtl="0" marR="0" indent="0" marL="0">
              <a:spcBef>
                <a:spcPts val="0"/>
              </a:spcBef>
              <a:spcAft>
                <a:spcPts val="0"/>
              </a:spcAft>
              <a:defRPr/>
            </a:lvl4pPr>
            <a:lvl5pPr algn="ctr" rtl="0" marR="0" indent="0" marL="0">
              <a:spcBef>
                <a:spcPts val="0"/>
              </a:spcBef>
              <a:spcAft>
                <a:spcPts val="0"/>
              </a:spcAft>
              <a:defRPr/>
            </a:lvl5pPr>
            <a:lvl6pPr algn="ctr" rtl="0" marR="0" indent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R="0" indent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R="0" indent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R="0" indent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4" name="Shape 14"/>
          <p:cNvSpPr txBox="1"/>
          <p:nvPr/>
        </p:nvSpPr>
        <p:spPr>
          <a:xfrm>
            <a:off y="6613525" x="0"/>
            <a:ext cy="244474" cx="257174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10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Database System Concepts - 6</a:t>
            </a:r>
            <a:r>
              <a:rPr strike="noStrike" u="none" b="1" cap="none" baseline="30000" sz="10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</a:t>
            </a:r>
            <a:r>
              <a:rPr strike="noStrike" u="none" b="1" cap="none" baseline="0" sz="10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Edition</a:t>
            </a:r>
          </a:p>
        </p:txBody>
      </p:sp>
      <p:sp>
        <p:nvSpPr>
          <p:cNvPr id="15" name="Shape 15"/>
          <p:cNvSpPr/>
          <p:nvPr/>
        </p:nvSpPr>
        <p:spPr>
          <a:xfrm>
            <a:off y="5445125" x="8916986"/>
            <a:ext cy="47624" cx="227012"/>
          </a:xfrm>
          <a:custGeom>
            <a:pathLst>
              <a:path w="285" extrusionOk="0" h="61">
                <a:moveTo>
                  <a:pt y="61" x="2"/>
                </a:moveTo>
                <a:lnTo>
                  <a:pt y="59" x="0"/>
                </a:lnTo>
                <a:lnTo>
                  <a:pt y="55" x="0"/>
                </a:lnTo>
                <a:lnTo>
                  <a:pt y="48" x="2"/>
                </a:lnTo>
                <a:lnTo>
                  <a:pt y="40" x="5"/>
                </a:lnTo>
                <a:lnTo>
                  <a:pt y="34" x="9"/>
                </a:lnTo>
                <a:lnTo>
                  <a:pt y="31" x="13"/>
                </a:lnTo>
                <a:lnTo>
                  <a:pt y="25" x="17"/>
                </a:lnTo>
                <a:lnTo>
                  <a:pt y="21" x="24"/>
                </a:lnTo>
                <a:lnTo>
                  <a:pt y="17" x="30"/>
                </a:lnTo>
                <a:lnTo>
                  <a:pt y="13" x="40"/>
                </a:lnTo>
                <a:lnTo>
                  <a:pt y="10" x="45"/>
                </a:lnTo>
                <a:lnTo>
                  <a:pt y="8" x="51"/>
                </a:lnTo>
                <a:lnTo>
                  <a:pt y="6" x="57"/>
                </a:lnTo>
                <a:lnTo>
                  <a:pt y="6" x="64"/>
                </a:lnTo>
                <a:lnTo>
                  <a:pt y="2" x="70"/>
                </a:lnTo>
                <a:lnTo>
                  <a:pt y="2" x="78"/>
                </a:lnTo>
                <a:lnTo>
                  <a:pt y="0" x="85"/>
                </a:lnTo>
                <a:lnTo>
                  <a:pt y="0" x="93"/>
                </a:lnTo>
                <a:lnTo>
                  <a:pt y="0" x="100"/>
                </a:lnTo>
                <a:lnTo>
                  <a:pt y="0" x="110"/>
                </a:lnTo>
                <a:lnTo>
                  <a:pt y="0" x="118"/>
                </a:lnTo>
                <a:lnTo>
                  <a:pt y="0" x="129"/>
                </a:lnTo>
                <a:lnTo>
                  <a:pt y="0" x="137"/>
                </a:lnTo>
                <a:lnTo>
                  <a:pt y="2" x="146"/>
                </a:lnTo>
                <a:lnTo>
                  <a:pt y="2" x="154"/>
                </a:lnTo>
                <a:lnTo>
                  <a:pt y="4" x="163"/>
                </a:lnTo>
                <a:lnTo>
                  <a:pt y="6" x="173"/>
                </a:lnTo>
                <a:lnTo>
                  <a:pt y="8" x="182"/>
                </a:lnTo>
                <a:lnTo>
                  <a:pt y="8" x="192"/>
                </a:lnTo>
                <a:lnTo>
                  <a:pt y="12" x="201"/>
                </a:lnTo>
                <a:lnTo>
                  <a:pt y="12" x="209"/>
                </a:lnTo>
                <a:lnTo>
                  <a:pt y="13" x="216"/>
                </a:lnTo>
                <a:lnTo>
                  <a:pt y="15" x="224"/>
                </a:lnTo>
                <a:lnTo>
                  <a:pt y="17" x="234"/>
                </a:lnTo>
                <a:lnTo>
                  <a:pt y="19" x="239"/>
                </a:lnTo>
                <a:lnTo>
                  <a:pt y="21" x="247"/>
                </a:lnTo>
                <a:lnTo>
                  <a:pt y="23" x="254"/>
                </a:lnTo>
                <a:lnTo>
                  <a:pt y="25" x="260"/>
                </a:lnTo>
                <a:lnTo>
                  <a:pt y="25" x="266"/>
                </a:lnTo>
                <a:lnTo>
                  <a:pt y="27" x="270"/>
                </a:lnTo>
                <a:lnTo>
                  <a:pt y="27" x="273"/>
                </a:lnTo>
                <a:lnTo>
                  <a:pt y="29" x="279"/>
                </a:lnTo>
                <a:lnTo>
                  <a:pt y="31" x="283"/>
                </a:lnTo>
                <a:lnTo>
                  <a:pt y="32" x="285"/>
                </a:lnTo>
                <a:lnTo>
                  <a:pt y="44" x="279"/>
                </a:lnTo>
                <a:lnTo>
                  <a:pt y="44" x="277"/>
                </a:lnTo>
                <a:lnTo>
                  <a:pt y="42" x="273"/>
                </a:lnTo>
                <a:lnTo>
                  <a:pt y="42" x="268"/>
                </a:lnTo>
                <a:lnTo>
                  <a:pt y="40" x="260"/>
                </a:lnTo>
                <a:lnTo>
                  <a:pt y="38" x="251"/>
                </a:lnTo>
                <a:lnTo>
                  <a:pt y="36" x="241"/>
                </a:lnTo>
                <a:lnTo>
                  <a:pt y="34" x="235"/>
                </a:lnTo>
                <a:lnTo>
                  <a:pt y="34" x="230"/>
                </a:lnTo>
                <a:lnTo>
                  <a:pt y="32" x="224"/>
                </a:lnTo>
                <a:lnTo>
                  <a:pt y="32" x="218"/>
                </a:lnTo>
                <a:lnTo>
                  <a:pt y="31" x="213"/>
                </a:lnTo>
                <a:lnTo>
                  <a:pt y="31" x="207"/>
                </a:lnTo>
                <a:lnTo>
                  <a:pt y="29" x="201"/>
                </a:lnTo>
                <a:lnTo>
                  <a:pt y="29" x="196"/>
                </a:lnTo>
                <a:lnTo>
                  <a:pt y="27" x="190"/>
                </a:lnTo>
                <a:lnTo>
                  <a:pt y="27" x="182"/>
                </a:lnTo>
                <a:lnTo>
                  <a:pt y="25" x="178"/>
                </a:lnTo>
                <a:lnTo>
                  <a:pt y="25" x="173"/>
                </a:lnTo>
                <a:lnTo>
                  <a:pt y="23" x="167"/>
                </a:lnTo>
                <a:lnTo>
                  <a:pt y="23" x="163"/>
                </a:lnTo>
                <a:lnTo>
                  <a:pt y="21" x="158"/>
                </a:lnTo>
                <a:lnTo>
                  <a:pt y="21" x="154"/>
                </a:lnTo>
                <a:lnTo>
                  <a:pt y="19" x="148"/>
                </a:lnTo>
                <a:lnTo>
                  <a:pt y="19" x="142"/>
                </a:lnTo>
                <a:lnTo>
                  <a:pt y="48" x="144"/>
                </a:lnTo>
                <a:lnTo>
                  <a:pt y="15" x="110"/>
                </a:lnTo>
                <a:lnTo>
                  <a:pt y="48" x="118"/>
                </a:lnTo>
                <a:lnTo>
                  <a:pt y="21" x="83"/>
                </a:lnTo>
                <a:lnTo>
                  <a:pt y="48" x="91"/>
                </a:lnTo>
                <a:lnTo>
                  <a:pt y="29" x="59"/>
                </a:lnTo>
                <a:lnTo>
                  <a:pt y="29" x="57"/>
                </a:lnTo>
                <a:lnTo>
                  <a:pt y="31" x="53"/>
                </a:lnTo>
                <a:lnTo>
                  <a:pt y="31" x="49"/>
                </a:lnTo>
                <a:lnTo>
                  <a:pt y="34" x="43"/>
                </a:lnTo>
                <a:lnTo>
                  <a:pt y="36" x="38"/>
                </a:lnTo>
                <a:lnTo>
                  <a:pt y="38" x="32"/>
                </a:lnTo>
                <a:lnTo>
                  <a:pt y="42" x="26"/>
                </a:lnTo>
                <a:lnTo>
                  <a:pt y="44" x="23"/>
                </a:lnTo>
                <a:lnTo>
                  <a:pt y="50" x="15"/>
                </a:lnTo>
                <a:lnTo>
                  <a:pt y="55" x="7"/>
                </a:lnTo>
                <a:lnTo>
                  <a:pt y="59" x="4"/>
                </a:lnTo>
                <a:lnTo>
                  <a:pt y="61" x="2"/>
                </a:lnTo>
                <a:lnTo>
                  <a:pt y="61" x="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6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6" name="Shape 16"/>
          <p:cNvPicPr preferRelativeResize="0"/>
          <p:nvPr/>
        </p:nvPicPr>
        <p:blipFill rotWithShape="1">
          <a:blip r:embed="rId1">
            <a:alphaModFix/>
          </a:blip>
          <a:srcRect t="0" b="0" r="0" l="0"/>
          <a:stretch/>
        </p:blipFill>
        <p:spPr>
          <a:xfrm>
            <a:off y="0" x="-3175"/>
            <a:ext cy="815975" cx="668337"/>
          </a:xfrm>
          <a:prstGeom prst="rect">
            <a:avLst/>
          </a:prstGeom>
          <a:noFill/>
          <a:ln>
            <a:noFill/>
          </a:ln>
        </p:spPr>
      </p:pic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50" name="Shape 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" name="Shape 51"/>
          <p:cNvSpPr/>
          <p:nvPr/>
        </p:nvSpPr>
        <p:spPr>
          <a:xfrm>
            <a:off y="1397000" x="1524000"/>
            <a:ext cy="4064000" cx="6096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6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2" name="Shape 52"/>
          <p:cNvSpPr txBox="1"/>
          <p:nvPr/>
        </p:nvSpPr>
        <p:spPr>
          <a:xfrm>
            <a:off y="5726112" x="2674936"/>
            <a:ext cy="793749" cx="3694112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ct val="25000"/>
              <a:buFont typeface="Helvetica Neue"/>
              <a:buNone/>
            </a:pPr>
            <a:r>
              <a:rPr strike="noStrike" u="none" b="1" cap="none" baseline="0" sz="1600" lang="en-US" i="0">
                <a:solidFill>
                  <a:srgbClr val="CC3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Database System Concepts, 6</a:t>
            </a:r>
            <a:r>
              <a:rPr strike="noStrike" u="none" b="1" cap="none" baseline="30000" sz="1600" lang="en-US" i="0">
                <a:solidFill>
                  <a:srgbClr val="CC3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</a:t>
            </a:r>
            <a:r>
              <a:rPr strike="noStrike" u="none" b="1" cap="none" baseline="0" sz="1600" lang="en-US" i="0">
                <a:solidFill>
                  <a:srgbClr val="CC3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Ed</a:t>
            </a:r>
            <a:r>
              <a:rPr strike="noStrike" u="none" b="0" cap="none" baseline="0" sz="1600" lang="en-US" i="0">
                <a:solidFill>
                  <a:srgbClr val="CC3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</a:p>
          <a:p>
            <a:pPr algn="ctr" rtl="0" lvl="0" marR="0" indent="0" mar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3300"/>
              </a:buClr>
              <a:buSzPct val="25000"/>
              <a:buFont typeface="Helvetica Neue"/>
              <a:buNone/>
            </a:pPr>
            <a:r>
              <a:rPr strike="noStrike" u="none" b="1" cap="none" baseline="0" sz="1200" lang="en-US" i="0">
                <a:solidFill>
                  <a:srgbClr val="CC3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©Silberschatz, Korth and Sudarshan</a:t>
            </a:r>
            <a:br>
              <a:rPr strike="noStrike" u="none" b="1" cap="none" baseline="0" sz="1200" lang="en-US" i="0">
                <a:solidFill>
                  <a:srgbClr val="CC33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1" cap="none" baseline="0" sz="1200" lang="en-US" i="0">
                <a:solidFill>
                  <a:srgbClr val="CC3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See </a:t>
            </a:r>
            <a:r>
              <a:rPr strike="noStrike" u="sng" b="1" cap="none" baseline="0" sz="1200" lang="en-US" i="0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"/>
              </a:rPr>
              <a:t>www.db-book.com</a:t>
            </a:r>
            <a:r>
              <a:rPr strike="noStrike" u="none" b="1" cap="none" baseline="0" sz="1200" lang="en-US" i="0">
                <a:solidFill>
                  <a:srgbClr val="CC3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for conditions on re-use </a:t>
            </a:r>
          </a:p>
        </p:txBody>
      </p:sp>
      <p:pic>
        <p:nvPicPr>
          <p:cNvPr id="53" name="Shape 53"/>
          <p:cNvPicPr preferRelativeResize="0"/>
          <p:nvPr/>
        </p:nvPicPr>
        <p:blipFill rotWithShape="1">
          <a:blip r:embed="rId2">
            <a:alphaModFix/>
          </a:blip>
          <a:srcRect t="0" b="0" r="0" l="0"/>
          <a:stretch/>
        </p:blipFill>
        <p:spPr>
          <a:xfrm>
            <a:off y="0" x="0"/>
            <a:ext cy="1700212" cx="1392236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Shape 54"/>
          <p:cNvSpPr txBox="1"/>
          <p:nvPr>
            <p:ph idx="1" type="body"/>
          </p:nvPr>
        </p:nvSpPr>
        <p:spPr>
          <a:xfrm>
            <a:off y="1093787" x="814387"/>
            <a:ext cy="4903786" cx="766127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240030" marL="34290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n"/>
              <a:defRPr/>
            </a:lvl1pPr>
            <a:lvl2pPr algn="l" rtl="0" marR="0" indent="-194309" marL="742950"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Font typeface="Helvetica Neue"/>
              <a:buChar char="l"/>
              <a:defRPr/>
            </a:lvl2pPr>
            <a:lvl3pPr algn="l" rtl="0" marR="0" indent="-149225" marL="1085850">
              <a:spcBef>
                <a:spcPts val="630"/>
              </a:spcBef>
              <a:spcAft>
                <a:spcPts val="0"/>
              </a:spcAft>
              <a:buClr>
                <a:srgbClr val="33CC33"/>
              </a:buClr>
              <a:buFont typeface="Helvetica Neue"/>
              <a:buChar char="4"/>
              <a:defRPr/>
            </a:lvl3pPr>
            <a:lvl4pPr algn="l" rtl="0" marR="0" indent="-120650" marL="1428750">
              <a:spcBef>
                <a:spcPts val="630"/>
              </a:spcBef>
              <a:spcAft>
                <a:spcPts val="0"/>
              </a:spcAft>
              <a:buClr>
                <a:schemeClr val="hlink"/>
              </a:buClr>
              <a:buFont typeface="Helvetica Neue"/>
              <a:buChar char="–"/>
              <a:defRPr/>
            </a:lvl4pPr>
            <a:lvl5pPr algn="l" rtl="0" marR="0" indent="-149225" marL="17716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5pPr>
            <a:lvl6pPr algn="l" rtl="0" marR="0" indent="-149225" marL="22288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6pPr>
            <a:lvl7pPr algn="l" rtl="0" marR="0" indent="-149225" marL="26860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7pPr>
            <a:lvl8pPr algn="l" rtl="0" marR="0" indent="-149225" marL="31432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8pPr>
            <a:lvl9pPr algn="l" rtl="0" marR="0" indent="-149225" marL="36004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9pPr>
          </a:lstStyle>
          <a:p/>
        </p:txBody>
      </p:sp>
      <p:sp>
        <p:nvSpPr>
          <p:cNvPr id="55" name="Shape 55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/>
            </a:lvl1pPr>
            <a:lvl2pPr algn="ctr" rtl="0" marR="0" indent="0" marL="0">
              <a:spcBef>
                <a:spcPts val="0"/>
              </a:spcBef>
              <a:spcAft>
                <a:spcPts val="0"/>
              </a:spcAft>
              <a:defRPr/>
            </a:lvl2pPr>
            <a:lvl3pPr algn="ctr" rtl="0" marR="0" indent="0" marL="0">
              <a:spcBef>
                <a:spcPts val="0"/>
              </a:spcBef>
              <a:spcAft>
                <a:spcPts val="0"/>
              </a:spcAft>
              <a:defRPr/>
            </a:lvl3pPr>
            <a:lvl4pPr algn="ctr" rtl="0" marR="0" indent="0" marL="0">
              <a:spcBef>
                <a:spcPts val="0"/>
              </a:spcBef>
              <a:spcAft>
                <a:spcPts val="0"/>
              </a:spcAft>
              <a:defRPr/>
            </a:lvl4pPr>
            <a:lvl5pPr algn="ctr" rtl="0" marR="0" indent="0" marL="0">
              <a:spcBef>
                <a:spcPts val="0"/>
              </a:spcBef>
              <a:spcAft>
                <a:spcPts val="0"/>
              </a:spcAft>
              <a:defRPr/>
            </a:lvl5pPr>
            <a:lvl6pPr algn="ctr" rtl="0" marR="0" indent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R="0" indent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R="0" indent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R="0" indent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11" type="ftr"/>
          </p:nvPr>
        </p:nvSpPr>
        <p:spPr>
          <a:xfrm>
            <a:off y="5780087" x="2862261"/>
            <a:ext cy="457200" cx="344805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y="6218237" x="6596061"/>
            <a:ext cy="457200" cx="1904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spcBef>
                <a:spcPts val="70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58" r:id="rId3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1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03.jpg" Type="http://schemas.openxmlformats.org/officeDocument/2006/relationships/image" Id="rId4"/><Relationship Target="../media/image02.jpg" Type="http://schemas.openxmlformats.org/officeDocument/2006/relationships/image" Id="rId3"/><Relationship Target="../media/image12.png" Type="http://schemas.openxmlformats.org/officeDocument/2006/relationships/image" Id="rId5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14.png" Type="http://schemas.openxmlformats.org/officeDocument/2006/relationships/image" Id="rId3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06.jpg" Type="http://schemas.openxmlformats.org/officeDocument/2006/relationships/image" Id="rId3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24.xml.rels><?xml version="1.0" encoding="UTF-8" standalone="yes"?><Relationships xmlns="http://schemas.openxmlformats.org/package/2006/relationships"><Relationship Target="../notesSlides/notesSlide24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25.xml.rels><?xml version="1.0" encoding="UTF-8" standalone="yes"?><Relationships xmlns="http://schemas.openxmlformats.org/package/2006/relationships"><Relationship Target="../notesSlides/notesSlide25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26.xml.rels><?xml version="1.0" encoding="UTF-8" standalone="yes"?><Relationships xmlns="http://schemas.openxmlformats.org/package/2006/relationships"><Relationship Target="../notesSlides/notesSlide26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27.xml.rels><?xml version="1.0" encoding="UTF-8" standalone="yes"?><Relationships xmlns="http://schemas.openxmlformats.org/package/2006/relationships"><Relationship Target="../notesSlides/notesSlide27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28.xml.rels><?xml version="1.0" encoding="UTF-8" standalone="yes"?><Relationships xmlns="http://schemas.openxmlformats.org/package/2006/relationships"><Relationship Target="../notesSlides/notesSlide28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29.xml.rels><?xml version="1.0" encoding="UTF-8" standalone="yes"?><Relationships xmlns="http://schemas.openxmlformats.org/package/2006/relationships"><Relationship Target="../notesSlides/notesSlide29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11.pn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30.xml.rels><?xml version="1.0" encoding="UTF-8" standalone="yes"?><Relationships xmlns="http://schemas.openxmlformats.org/package/2006/relationships"><Relationship Target="../notesSlides/notesSlide30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31.xml.rels><?xml version="1.0" encoding="UTF-8" standalone="yes"?><Relationships xmlns="http://schemas.openxmlformats.org/package/2006/relationships"><Relationship Target="../notesSlides/notesSlide31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32.xml.rels><?xml version="1.0" encoding="UTF-8" standalone="yes"?><Relationships xmlns="http://schemas.openxmlformats.org/package/2006/relationships"><Relationship Target="../notesSlides/notesSlide32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33.xml.rels><?xml version="1.0" encoding="UTF-8" standalone="yes"?><Relationships xmlns="http://schemas.openxmlformats.org/package/2006/relationships"><Relationship Target="../notesSlides/notesSlide33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34.xml.rels><?xml version="1.0" encoding="UTF-8" standalone="yes"?><Relationships xmlns="http://schemas.openxmlformats.org/package/2006/relationships"><Relationship Target="../notesSlides/notesSlide34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35.xml.rels><?xml version="1.0" encoding="UTF-8" standalone="yes"?><Relationships xmlns="http://schemas.openxmlformats.org/package/2006/relationships"><Relationship Target="../notesSlides/notesSlide35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36.xml.rels><?xml version="1.0" encoding="UTF-8" standalone="yes"?><Relationships xmlns="http://schemas.openxmlformats.org/package/2006/relationships"><Relationship Target="../notesSlides/notesSlide36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05.png" Type="http://schemas.openxmlformats.org/officeDocument/2006/relationships/image" Id="rId4"/><Relationship Target="../media/image04.jpg" Type="http://schemas.openxmlformats.org/officeDocument/2006/relationships/image" Id="rId3"/></Relationships>
</file>

<file path=ppt/slides/_rels/slide37.xml.rels><?xml version="1.0" encoding="UTF-8" standalone="yes"?><Relationships xmlns="http://schemas.openxmlformats.org/package/2006/relationships"><Relationship Target="../notesSlides/notesSlide37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38.xml.rels><?xml version="1.0" encoding="UTF-8" standalone="yes"?><Relationships xmlns="http://schemas.openxmlformats.org/package/2006/relationships"><Relationship Target="../notesSlides/notesSlide38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39.xml.rels><?xml version="1.0" encoding="UTF-8" standalone="yes"?><Relationships xmlns="http://schemas.openxmlformats.org/package/2006/relationships"><Relationship Target="../notesSlides/notesSlide39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40.xml.rels><?xml version="1.0" encoding="UTF-8" standalone="yes"?><Relationships xmlns="http://schemas.openxmlformats.org/package/2006/relationships"><Relationship Target="../notesSlides/notesSlide40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41.xml.rels><?xml version="1.0" encoding="UTF-8" standalone="yes"?><Relationships xmlns="http://schemas.openxmlformats.org/package/2006/relationships"><Relationship Target="../notesSlides/notesSlide41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42.xml.rels><?xml version="1.0" encoding="UTF-8" standalone="yes"?><Relationships xmlns="http://schemas.openxmlformats.org/package/2006/relationships"><Relationship Target="../notesSlides/notesSlide42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43.xml.rels><?xml version="1.0" encoding="UTF-8" standalone="yes"?><Relationships xmlns="http://schemas.openxmlformats.org/package/2006/relationships"><Relationship Target="../notesSlides/notesSlide43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44.xml.rels><?xml version="1.0" encoding="UTF-8" standalone="yes"?><Relationships xmlns="http://schemas.openxmlformats.org/package/2006/relationships"><Relationship Target="../notesSlides/notesSlide44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45.xml.rels><?xml version="1.0" encoding="UTF-8" standalone="yes"?><Relationships xmlns="http://schemas.openxmlformats.org/package/2006/relationships"><Relationship Target="../notesSlides/notesSlide45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46.xml.rels><?xml version="1.0" encoding="UTF-8" standalone="yes"?><Relationships xmlns="http://schemas.openxmlformats.org/package/2006/relationships"><Relationship Target="../notesSlides/notesSlide46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47.xml.rels><?xml version="1.0" encoding="UTF-8" standalone="yes"?><Relationships xmlns="http://schemas.openxmlformats.org/package/2006/relationships"><Relationship Target="../notesSlides/notesSlide47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48.xml.rels><?xml version="1.0" encoding="UTF-8" standalone="yes"?><Relationships xmlns="http://schemas.openxmlformats.org/package/2006/relationships"><Relationship Target="../notesSlides/notesSlide48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49.xml.rels><?xml version="1.0" encoding="UTF-8" standalone="yes"?><Relationships xmlns="http://schemas.openxmlformats.org/package/2006/relationships"><Relationship Target="../notesSlides/notesSlide49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50.xml.rels><?xml version="1.0" encoding="UTF-8" standalone="yes"?><Relationships xmlns="http://schemas.openxmlformats.org/package/2006/relationships"><Relationship Target="../notesSlides/notesSlide50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51.xml.rels><?xml version="1.0" encoding="UTF-8" standalone="yes"?><Relationships xmlns="http://schemas.openxmlformats.org/package/2006/relationships"><Relationship Target="../notesSlides/notesSlide51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52.xml.rels><?xml version="1.0" encoding="UTF-8" standalone="yes"?><Relationships xmlns="http://schemas.openxmlformats.org/package/2006/relationships"><Relationship Target="../notesSlides/notesSlide52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53.xml.rels><?xml version="1.0" encoding="UTF-8" standalone="yes"?><Relationships xmlns="http://schemas.openxmlformats.org/package/2006/relationships"><Relationship Target="../notesSlides/notesSlide53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54.xml.rels><?xml version="1.0" encoding="UTF-8" standalone="yes"?><Relationships xmlns="http://schemas.openxmlformats.org/package/2006/relationships"><Relationship Target="../notesSlides/notesSlide54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55.xml.rels><?xml version="1.0" encoding="UTF-8" standalone="yes"?><Relationships xmlns="http://schemas.openxmlformats.org/package/2006/relationships"><Relationship Target="../notesSlides/notesSlide55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56.xml.rels><?xml version="1.0" encoding="UTF-8" standalone="yes"?><Relationships xmlns="http://schemas.openxmlformats.org/package/2006/relationships"><Relationship Target="../notesSlides/notesSlide56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57.xml.rels><?xml version="1.0" encoding="UTF-8" standalone="yes"?><Relationships xmlns="http://schemas.openxmlformats.org/package/2006/relationships"><Relationship Target="../notesSlides/notesSlide57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58.xml.rels><?xml version="1.0" encoding="UTF-8" standalone="yes"?><Relationships xmlns="http://schemas.openxmlformats.org/package/2006/relationships"><Relationship Target="../notesSlides/notesSlide58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59.xml.rels><?xml version="1.0" encoding="UTF-8" standalone="yes"?><Relationships xmlns="http://schemas.openxmlformats.org/package/2006/relationships"><Relationship Target="../notesSlides/notesSlide59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60.xml.rels><?xml version="1.0" encoding="UTF-8" standalone="yes"?><Relationships xmlns="http://schemas.openxmlformats.org/package/2006/relationships"><Relationship Target="../notesSlides/notesSlide60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61.xml.rels><?xml version="1.0" encoding="UTF-8" standalone="yes"?><Relationships xmlns="http://schemas.openxmlformats.org/package/2006/relationships"><Relationship Target="../notesSlides/notesSlide61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62.xml.rels><?xml version="1.0" encoding="UTF-8" standalone="yes"?><Relationships xmlns="http://schemas.openxmlformats.org/package/2006/relationships"><Relationship Target="../notesSlides/notesSlide62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63.xml.rels><?xml version="1.0" encoding="UTF-8" standalone="yes"?><Relationships xmlns="http://schemas.openxmlformats.org/package/2006/relationships"><Relationship Target="../notesSlides/notesSlide63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64.xml.rels><?xml version="1.0" encoding="UTF-8" standalone="yes"?><Relationships xmlns="http://schemas.openxmlformats.org/package/2006/relationships"><Relationship Target="../notesSlides/notesSlide64.xml" Type="http://schemas.openxmlformats.org/officeDocument/2006/relationships/notesSlide" Id="rId2"/><Relationship Target="../slideLayouts/slideLayout11.xml" Type="http://schemas.openxmlformats.org/officeDocument/2006/relationships/slideLayout" Id="rId1"/></Relationships>
</file>

<file path=ppt/slides/_rels/slide65.xml.rels><?xml version="1.0" encoding="UTF-8" standalone="yes"?><Relationships xmlns="http://schemas.openxmlformats.org/package/2006/relationships"><Relationship Target="../notesSlides/notesSlide65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66.xml.rels><?xml version="1.0" encoding="UTF-8" standalone="yes"?><Relationships xmlns="http://schemas.openxmlformats.org/package/2006/relationships"><Relationship Target="../notesSlides/notesSlide66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13.jpg" Type="http://schemas.openxmlformats.org/officeDocument/2006/relationships/image" Id="rId3"/></Relationships>
</file>

<file path=ppt/slides/_rels/slide67.xml.rels><?xml version="1.0" encoding="UTF-8" standalone="yes"?><Relationships xmlns="http://schemas.openxmlformats.org/package/2006/relationships"><Relationship Target="../notesSlides/notesSlide67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07.jpg" Type="http://schemas.openxmlformats.org/officeDocument/2006/relationships/image" Id="rId3"/></Relationships>
</file>

<file path=ppt/slides/_rels/slide68.xml.rels><?xml version="1.0" encoding="UTF-8" standalone="yes"?><Relationships xmlns="http://schemas.openxmlformats.org/package/2006/relationships"><Relationship Target="../notesSlides/notesSlide68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09.jpg" Type="http://schemas.openxmlformats.org/officeDocument/2006/relationships/image" Id="rId3"/></Relationships>
</file>

<file path=ppt/slides/_rels/slide69.xml.rels><?xml version="1.0" encoding="UTF-8" standalone="yes"?><Relationships xmlns="http://schemas.openxmlformats.org/package/2006/relationships"><Relationship Target="../notesSlides/notesSlide69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08.jp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70.xml.rels><?xml version="1.0" encoding="UTF-8" standalone="yes"?><Relationships xmlns="http://schemas.openxmlformats.org/package/2006/relationships"><Relationship Target="../notesSlides/notesSlide70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15.jpg" Type="http://schemas.openxmlformats.org/officeDocument/2006/relationships/image" Id="rId3"/></Relationships>
</file>

<file path=ppt/slides/_rels/slide71.xml.rels><?xml version="1.0" encoding="UTF-8" standalone="yes"?><Relationships xmlns="http://schemas.openxmlformats.org/package/2006/relationships"><Relationship Target="../notesSlides/notesSlide71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06.jpg" Type="http://schemas.openxmlformats.org/officeDocument/2006/relationships/image" Id="rId3"/></Relationships>
</file>

<file path=ppt/slides/_rels/slide72.xml.rels><?xml version="1.0" encoding="UTF-8" standalone="yes"?><Relationships xmlns="http://schemas.openxmlformats.org/package/2006/relationships"><Relationship Target="../notesSlides/notesSlide72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10.jpg" Type="http://schemas.openxmlformats.org/officeDocument/2006/relationships/image" Id="rId3"/></Relationships>
</file>

<file path=ppt/slides/_rels/slide73.xml.rels><?xml version="1.0" encoding="UTF-8" standalone="yes"?><Relationships xmlns="http://schemas.openxmlformats.org/package/2006/relationships"><Relationship Target="../notesSlides/notesSlide73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19.jpg" Type="http://schemas.openxmlformats.org/officeDocument/2006/relationships/image" Id="rId3"/></Relationships>
</file>

<file path=ppt/slides/_rels/slide74.xml.rels><?xml version="1.0" encoding="UTF-8" standalone="yes"?><Relationships xmlns="http://schemas.openxmlformats.org/package/2006/relationships"><Relationship Target="../notesSlides/notesSlide74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21.jpg" Type="http://schemas.openxmlformats.org/officeDocument/2006/relationships/image" Id="rId3"/></Relationships>
</file>

<file path=ppt/slides/_rels/slide75.xml.rels><?xml version="1.0" encoding="UTF-8" standalone="yes"?><Relationships xmlns="http://schemas.openxmlformats.org/package/2006/relationships"><Relationship Target="../notesSlides/notesSlide75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16.jpg" Type="http://schemas.openxmlformats.org/officeDocument/2006/relationships/image" Id="rId3"/></Relationships>
</file>

<file path=ppt/slides/_rels/slide76.xml.rels><?xml version="1.0" encoding="UTF-8" standalone="yes"?><Relationships xmlns="http://schemas.openxmlformats.org/package/2006/relationships"><Relationship Target="../notesSlides/notesSlide76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18.jpg" Type="http://schemas.openxmlformats.org/officeDocument/2006/relationships/image" Id="rId3"/></Relationships>
</file>

<file path=ppt/slides/_rels/slide77.xml.rels><?xml version="1.0" encoding="UTF-8" standalone="yes"?><Relationships xmlns="http://schemas.openxmlformats.org/package/2006/relationships"><Relationship Target="../notesSlides/notesSlide77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20.jpg" Type="http://schemas.openxmlformats.org/officeDocument/2006/relationships/image" Id="rId3"/></Relationships>
</file>

<file path=ppt/slides/_rels/slide78.xml.rels><?xml version="1.0" encoding="UTF-8" standalone="yes"?><Relationships xmlns="http://schemas.openxmlformats.org/package/2006/relationships"><Relationship Target="../notesSlides/notesSlide78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17.jp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" name="Shape 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2" name="Shape 62"/>
          <p:cNvSpPr txBox="1"/>
          <p:nvPr>
            <p:ph type="ctrTitle"/>
          </p:nvPr>
        </p:nvSpPr>
        <p:spPr>
          <a:xfrm>
            <a:off y="2286000" x="6858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rgbClr val="CC3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Chapter 3: Introduction to SQL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Drop and Alter Table Constructs</a:t>
            </a:r>
          </a:p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y="1106487" x="739775"/>
            <a:ext cy="5159374" cx="738504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1" cap="none" baseline="0" sz="20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drop table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student</a:t>
            </a:r>
          </a:p>
          <a:p>
            <a:pPr algn="l" rtl="0" lvl="1" marR="0" indent="-285750" marL="74295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Helvetica Neue"/>
              <a:buChar char="l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Deletes the table and its contents</a:t>
            </a:r>
          </a:p>
          <a:p>
            <a:pPr algn="l" rtl="0" lvl="0" marR="0" indent="-342900" marL="34290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1" cap="none" baseline="0" sz="20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delete from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student</a:t>
            </a:r>
          </a:p>
          <a:p>
            <a:pPr algn="l" rtl="0" lvl="1" marR="0" indent="-285750" marL="74295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Helvetica Neue"/>
              <a:buChar char="l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Deletes all contents of table, but retains table</a:t>
            </a:r>
          </a:p>
          <a:p>
            <a:pPr algn="l" rtl="0" lvl="0" marR="0" indent="-342900" marL="34290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1" cap="none" baseline="0" sz="20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alter table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  <a:p>
            <a:pPr algn="l" rtl="0" lvl="1" marR="0" indent="-285750" marL="74295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Helvetica Neue"/>
              <a:buChar char="l"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alter table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add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D</a:t>
            </a:r>
          </a:p>
          <a:p>
            <a:pPr algn="l" rtl="0" lvl="2" marR="0" indent="-234950" marL="108585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3CC33"/>
              </a:buClr>
              <a:buSzPct val="83333"/>
              <a:buFont typeface="Helvetica Neue"/>
              <a:buChar char="4"/>
            </a:pP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where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is the name of the attribute to be added to relation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and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is the domain of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A.</a:t>
            </a:r>
          </a:p>
          <a:p>
            <a:pPr algn="l" rtl="0" lvl="2" marR="0" indent="-234950" marL="108585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3CC33"/>
              </a:buClr>
              <a:buSzPct val="75000"/>
              <a:buFont typeface="Helvetica Neue"/>
              <a:buChar char="4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All tuples in the relation are assigned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null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as the value for the new attribute.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</a:p>
          <a:p>
            <a:pPr algn="l" rtl="0" lvl="1" marR="0" indent="-285750" marL="74295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Helvetica Neue"/>
              <a:buChar char="l"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alter table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drop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</a:t>
            </a:r>
          </a:p>
          <a:p>
            <a:pPr algn="l" rtl="0" lvl="2" marR="0" indent="-234950" marL="108585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rgbClr val="33CC33"/>
              </a:buClr>
              <a:buSzPct val="75000"/>
              <a:buFont typeface="Helvetica Neue"/>
              <a:buChar char="4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where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is the name of an attribute of relation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r</a:t>
            </a:r>
          </a:p>
          <a:p>
            <a:pPr algn="l" rtl="0" lvl="2" marR="0" indent="-234950" marL="108585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3CC33"/>
              </a:buClr>
              <a:buSzPct val="75000"/>
              <a:buFont typeface="Helvetica Neue"/>
              <a:buChar char="4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Dropping of attributes not supported by many databases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4450" rIns="90475" lIns="90475" tIns="4445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Basic Query Structure </a:t>
            </a:r>
          </a:p>
        </p:txBody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y="1106487" x="739775"/>
            <a:ext cy="4881562" cx="7640637"/>
          </a:xfrm>
          <a:prstGeom prst="rect">
            <a:avLst/>
          </a:prstGeom>
          <a:noFill/>
          <a:ln>
            <a:noFill/>
          </a:ln>
        </p:spPr>
        <p:txBody>
          <a:bodyPr bIns="44450" rIns="90475" lIns="90475" tIns="4445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SQL </a:t>
            </a:r>
            <a:r>
              <a:rPr strike="noStrike" u="none" b="1" cap="none" baseline="0" sz="20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data-manipulation language (DML)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provides the ability to query information, and insert, delete and update tuples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typical SQL query has the form:</a:t>
            </a:r>
            <a:b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b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r>
              <a:rPr strike="noStrike" u="none" b="0" cap="none" baseline="-2500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r>
              <a:rPr strike="noStrike" u="none" b="0" cap="none" baseline="-2500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...,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r>
              <a:rPr strike="noStrike" u="none" b="0" cap="none" baseline="-2500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</a:t>
            </a:r>
            <a:b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from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strike="noStrike" u="none" b="0" cap="none" baseline="-2500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strike="noStrike" u="none" b="0" cap="none" baseline="-2500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...,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strike="noStrike" u="none" b="0" cap="none" baseline="-2500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</a:t>
            </a:r>
            <a:b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where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folHlink"/>
              </a:buClr>
              <a:buSzPct val="90000"/>
              <a:buFont typeface="Helvetica Neue"/>
              <a:buChar char="l"/>
            </a:pP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r>
              <a:rPr strike="noStrike" u="none" b="0" cap="none" baseline="-2500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represents an attribute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folHlink"/>
              </a:buClr>
              <a:buSzPct val="90000"/>
              <a:buFont typeface="Helvetica Neue"/>
              <a:buChar char="l"/>
            </a:pP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strike="noStrike" u="none" b="0" cap="none" baseline="-2500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represents a relation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folHlink"/>
              </a:buClr>
              <a:buSzPct val="90000"/>
              <a:buFont typeface="Helvetica Neue"/>
              <a:buChar char="l"/>
            </a:pP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is a predicate.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result of an SQL query is a relation.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6" name="Shape 1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4450" rIns="90475" lIns="90475" tIns="4445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select Clause</a:t>
            </a:r>
          </a:p>
        </p:txBody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y="1106487" x="739775"/>
            <a:ext cy="5165724" cx="8066087"/>
          </a:xfrm>
          <a:prstGeom prst="rect">
            <a:avLst/>
          </a:prstGeom>
          <a:noFill/>
          <a:ln>
            <a:noFill/>
          </a:ln>
        </p:spPr>
        <p:txBody>
          <a:bodyPr bIns="44450" rIns="90475" lIns="90475" tIns="4445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clause list the attributes desired in the result of a query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corresponds to the projection operation of the relational algebra</a:t>
            </a:r>
          </a:p>
          <a:p>
            <a:pPr algn="l" rtl="0" lvl="0" marR="0" indent="-342900" marL="342900">
              <a:lnSpc>
                <a:spcPct val="11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Example: find the names of all instructors: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name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from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NOTE:  SQL names are case insensitive (i.e., you may use upper- or lower-case letters.)  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E.g.  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Name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≡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NAME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≡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name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Some people use upper case wherever we use bold font.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7" name="Shape 1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4450" rIns="90475" lIns="90475" tIns="4445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select Clause (Cont.)</a:t>
            </a:r>
          </a:p>
        </p:txBody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y="1106487" x="739775"/>
            <a:ext cy="4876799" cx="7848599"/>
          </a:xfrm>
          <a:prstGeom prst="rect">
            <a:avLst/>
          </a:prstGeom>
          <a:noFill/>
          <a:ln>
            <a:noFill/>
          </a:ln>
        </p:spPr>
        <p:txBody>
          <a:bodyPr bIns="44450" rIns="90475" lIns="90475" tIns="4445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SQL allows duplicates in relations as well as in query results.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 force the elimination of duplicates, insert the keyword </a:t>
            </a:r>
            <a:r>
              <a:rPr strike="noStrike" u="none" b="1" cap="none" baseline="0" sz="20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distinct</a:t>
            </a:r>
            <a:r>
              <a:rPr strike="noStrike" u="none" b="1" cap="none" baseline="0" sz="20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after select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Find the names of all departments with instructor, and remove duplicates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 distinct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dept_name</a:t>
            </a:r>
            <a:b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from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keyword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all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specifies that duplicates not be removed.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 all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dept_name</a:t>
            </a:r>
            <a:b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from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8" name="Shape 1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9" name="Shape 169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4450" rIns="90475" lIns="90475" tIns="4445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select Clause (Cont.)</a:t>
            </a:r>
          </a:p>
        </p:txBody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y="1106487" x="739775"/>
            <a:ext cy="4876799" cx="7848599"/>
          </a:xfrm>
          <a:prstGeom prst="rect">
            <a:avLst/>
          </a:prstGeom>
          <a:noFill/>
          <a:ln>
            <a:noFill/>
          </a:ln>
        </p:spPr>
        <p:txBody>
          <a:bodyPr bIns="44450" rIns="90475" lIns="90475" tIns="4445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 asterisk in the select clause denotes “all attributes”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	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*</a:t>
            </a:r>
            <a:b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from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</a:t>
            </a:r>
            <a:r>
              <a:rPr strike="noStrike" u="none" b="1" cap="none" baseline="0" sz="20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clause can contain arithmetic expressions involving the operation, +, –,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Noto Symbol"/>
                <a:ea typeface="Noto Symbol"/>
                <a:cs typeface="Noto Symbol"/>
                <a:sym typeface="Noto Symbol"/>
              </a:rPr>
              <a:t>∗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and /, and operating on constants or attributes of tuples.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query: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                 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ID, name, salary/12</a:t>
            </a:r>
            <a:b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   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from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would return a relation that is the same as the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relation, except that the value of the attribute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salary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is divided by 12.</a:t>
            </a:r>
          </a:p>
          <a:p>
            <a:pPr algn="l" rtl="0" lvl="0" marR="0" indent="-240030" marL="34290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9" name="Shape 1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0" name="Shape 180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4450" rIns="90475" lIns="90475" tIns="4445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where Clause</a:t>
            </a:r>
          </a:p>
        </p:txBody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y="1106487" x="739775"/>
            <a:ext cy="4876799" cx="7848599"/>
          </a:xfrm>
          <a:prstGeom prst="rect">
            <a:avLst/>
          </a:prstGeom>
          <a:noFill/>
          <a:ln>
            <a:noFill/>
          </a:ln>
        </p:spPr>
        <p:txBody>
          <a:bodyPr bIns="44450" rIns="90475" lIns="90475" tIns="4445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</a:t>
            </a:r>
            <a:r>
              <a:rPr strike="noStrike" u="none" b="1" cap="none" baseline="0" sz="20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where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clause specifies conditions that the result must satisfy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Helvetica Neue"/>
              <a:buChar char="l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Corresponds to the selection predicate of the relational algebra.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 find all instructors in Comp. Sci. dept with salary &gt; 80000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select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name</a:t>
            </a:r>
            <a:b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from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</a:t>
            </a:r>
            <a:b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where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dept_name =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‘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Comp. Sci.'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salary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&gt; 80000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Comparison results can be combined using the logical connectives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and, or,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not.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Comparisons can be applied to results of arithmetic expressions.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0" name="Shape 1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1" name="Shape 191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4450" rIns="90475" lIns="90475" tIns="4445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from Clause</a:t>
            </a:r>
          </a:p>
        </p:txBody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y="1106487" x="617537"/>
            <a:ext cy="5024436" cx="7970837"/>
          </a:xfrm>
          <a:prstGeom prst="rect">
            <a:avLst/>
          </a:prstGeom>
          <a:noFill/>
          <a:ln>
            <a:noFill/>
          </a:ln>
        </p:spPr>
        <p:txBody>
          <a:bodyPr bIns="44450" rIns="90475" lIns="90475" tIns="4445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</a:t>
            </a:r>
            <a:r>
              <a:rPr strike="noStrike" u="none" b="1" cap="none" baseline="0" sz="20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from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clause lists the relations involved in the query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Helvetica Neue"/>
              <a:buChar char="l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Corresponds to the Cartesian product operation of the relational algebra.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Find the Cartesian product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 X teaches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	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Noto Symbol"/>
                <a:ea typeface="Noto Symbol"/>
                <a:cs typeface="Noto Symbol"/>
                <a:sym typeface="Noto Symbol"/>
              </a:rPr>
              <a:t>∗</a:t>
            </a:r>
            <a:b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from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instructor, teaches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Helvetica Neue"/>
              <a:buChar char="l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generates every possible instructor – teaches pair, with all attributes from both relations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Cartesian product not very useful directly, but useful combined with where-clause condition (selection operation in relational algebra)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1" name="Shape 2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2" name="Shape 202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Cartesian Product: </a:t>
            </a:r>
            <a:r>
              <a:rPr strike="noStrike" u="none" b="1" cap="none" baseline="0" sz="3200" lang="en-US" i="1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 X teaches</a:t>
            </a:r>
          </a:p>
        </p:txBody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y="1093787" x="814387"/>
            <a:ext cy="4903786" cx="766127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240030" marL="3429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04" name="Shape 204"/>
          <p:cNvPicPr preferRelativeResize="0"/>
          <p:nvPr/>
        </p:nvPicPr>
        <p:blipFill rotWithShape="1">
          <a:blip r:embed="rId3">
            <a:alphaModFix/>
          </a:blip>
          <a:srcRect t="0" b="56506" r="0" l="0"/>
          <a:stretch/>
        </p:blipFill>
        <p:spPr>
          <a:xfrm>
            <a:off y="1049337" x="4721225"/>
            <a:ext cy="1565274" cx="3890961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Shape 205"/>
          <p:cNvSpPr txBox="1"/>
          <p:nvPr/>
        </p:nvSpPr>
        <p:spPr>
          <a:xfrm>
            <a:off y="671512" x="2043111"/>
            <a:ext cy="396874" cx="122713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</a:t>
            </a:r>
          </a:p>
        </p:txBody>
      </p:sp>
      <p:sp>
        <p:nvSpPr>
          <p:cNvPr id="206" name="Shape 206"/>
          <p:cNvSpPr txBox="1"/>
          <p:nvPr/>
        </p:nvSpPr>
        <p:spPr>
          <a:xfrm>
            <a:off y="714375" x="6383337"/>
            <a:ext cy="396874" cx="107315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teaches</a:t>
            </a:r>
          </a:p>
        </p:txBody>
      </p:sp>
      <p:pic>
        <p:nvPicPr>
          <p:cNvPr id="207" name="Shape 207"/>
          <p:cNvPicPr preferRelativeResize="0"/>
          <p:nvPr/>
        </p:nvPicPr>
        <p:blipFill rotWithShape="1">
          <a:blip r:embed="rId4">
            <a:alphaModFix/>
          </a:blip>
          <a:srcRect t="0" b="50356" r="0" l="0"/>
          <a:stretch/>
        </p:blipFill>
        <p:spPr>
          <a:xfrm>
            <a:off y="1047750" x="530225"/>
            <a:ext cy="1447800" cx="388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Shape 208"/>
          <p:cNvPicPr preferRelativeResize="0"/>
          <p:nvPr/>
        </p:nvPicPr>
        <p:blipFill rotWithShape="1">
          <a:blip r:embed="rId5">
            <a:alphaModFix/>
          </a:blip>
          <a:srcRect t="0" b="0" r="0" l="0"/>
          <a:stretch/>
        </p:blipFill>
        <p:spPr>
          <a:xfrm>
            <a:off y="2689225" x="854075"/>
            <a:ext cy="3910012" cx="7381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2" name="Shape 2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grpSp>
        <p:nvGrpSpPr>
          <p:cNvPr id="213" name="Shape 213"/>
          <p:cNvGrpSpPr/>
          <p:nvPr/>
        </p:nvGrpSpPr>
        <p:grpSpPr>
          <a:xfrm>
            <a:off y="4516437" x="1343025"/>
            <a:ext cy="2163763" cx="6288086"/>
            <a:chOff y="4770437" x="1749425"/>
            <a:chExt cy="1858962" cx="5208586"/>
          </a:xfrm>
        </p:grpSpPr>
        <p:pic>
          <p:nvPicPr>
            <p:cNvPr id="214" name="Shape 214"/>
            <p:cNvPicPr preferRelativeResize="0"/>
            <p:nvPr/>
          </p:nvPicPr>
          <p:blipFill rotWithShape="1">
            <a:blip r:embed="rId3">
              <a:alphaModFix/>
            </a:blip>
            <a:srcRect t="24237" b="45264" r="40164" l="3631"/>
            <a:stretch/>
          </p:blipFill>
          <p:spPr>
            <a:xfrm>
              <a:off y="4810125" x="1749425"/>
              <a:ext cy="1692275" cx="520064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</p:pic>
        <p:pic>
          <p:nvPicPr>
            <p:cNvPr id="215" name="Shape 215"/>
            <p:cNvPicPr preferRelativeResize="0"/>
            <p:nvPr/>
          </p:nvPicPr>
          <p:blipFill rotWithShape="1">
            <a:blip r:embed="rId3">
              <a:alphaModFix/>
            </a:blip>
            <a:srcRect t="24070" b="45081" r="40072" l="3688"/>
            <a:stretch/>
          </p:blipFill>
          <p:spPr>
            <a:xfrm>
              <a:off y="4800600" x="1754186"/>
              <a:ext cy="1711324" cx="520382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</p:pic>
        <p:sp>
          <p:nvSpPr>
            <p:cNvPr id="216" name="Shape 216"/>
            <p:cNvSpPr txBox="1"/>
            <p:nvPr/>
          </p:nvSpPr>
          <p:spPr>
            <a:xfrm>
              <a:off y="4770437" x="3597275"/>
              <a:ext cy="228600" cx="147796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1600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17" name="Shape 217"/>
            <p:cNvSpPr txBox="1"/>
            <p:nvPr/>
          </p:nvSpPr>
          <p:spPr>
            <a:xfrm>
              <a:off y="5273675" x="2925761"/>
              <a:ext cy="1355724" cx="30337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1600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18" name="Shape 218"/>
            <p:cNvSpPr txBox="1"/>
            <p:nvPr/>
          </p:nvSpPr>
          <p:spPr>
            <a:xfrm>
              <a:off y="5273675" x="2924175"/>
              <a:ext cy="1355724" cx="3035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1600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219" name="Shape 219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Joins</a:t>
            </a:r>
          </a:p>
        </p:txBody>
      </p:sp>
      <p:sp>
        <p:nvSpPr>
          <p:cNvPr id="220" name="Shape 220"/>
          <p:cNvSpPr txBox="1"/>
          <p:nvPr>
            <p:ph idx="1" type="body"/>
          </p:nvPr>
        </p:nvSpPr>
        <p:spPr>
          <a:xfrm>
            <a:off y="987425" x="814387"/>
            <a:ext cy="4979987" cx="7996237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 all instructors who have taught some course, find their names and the course ID of the courses they taught.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name, course_id</a:t>
            </a:r>
            <a:b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from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instructor, teaches</a:t>
            </a:r>
            <a:b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where  </a:t>
            </a:r>
            <a:r>
              <a:rPr strike="noStrike" u="none" b="1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instructor.ID = teaches.ID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Find the course ID, semester, year and title of each course offered by the Comp. Sci. department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section.course_id, semester, year, title</a:t>
            </a:r>
            <a:b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from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section, course</a:t>
            </a:r>
            <a:b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where  </a:t>
            </a:r>
            <a:r>
              <a:rPr strike="noStrike" u="none" b="1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section.course_id = course.course_id 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</a:t>
            </a:r>
            <a:b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          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dept_name =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‘Comp. Sci.'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4" name="Shape 2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5" name="Shape 225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Try Writing Some Queries in SQL</a:t>
            </a:r>
          </a:p>
        </p:txBody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y="1093787" x="814387"/>
            <a:ext cy="4903786" cx="766127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Suggest queries to be written…..</a:t>
            </a:r>
          </a:p>
          <a:p>
            <a:pPr algn="l" rtl="0" lvl="0" marR="0" indent="-240030" marL="34290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" name="Shape 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4450" rIns="90475" lIns="90475" tIns="4445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Chapter 3:  Introduction to SQL</a:t>
            </a:r>
          </a:p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y="1104900" x="809625"/>
            <a:ext cy="4732336" cx="7413625"/>
          </a:xfrm>
          <a:prstGeom prst="rect">
            <a:avLst/>
          </a:prstGeom>
          <a:noFill/>
          <a:ln>
            <a:noFill/>
          </a:ln>
        </p:spPr>
        <p:txBody>
          <a:bodyPr bIns="44450" rIns="90475" lIns="90475" tIns="4445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Overview of the SQL Query Language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 Definition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Basic Query Structure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Additional Basic Operations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Set Operations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Null Values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Aggregate Functions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Nested Subqueries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Modification of the Database 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0" name="Shape 2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1" name="Shape 231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Natural Join</a:t>
            </a:r>
          </a:p>
        </p:txBody>
      </p:sp>
      <p:sp>
        <p:nvSpPr>
          <p:cNvPr id="232" name="Shape 232"/>
          <p:cNvSpPr txBox="1"/>
          <p:nvPr>
            <p:ph idx="1" type="body"/>
          </p:nvPr>
        </p:nvSpPr>
        <p:spPr>
          <a:xfrm>
            <a:off y="1093787" x="814387"/>
            <a:ext cy="4903786" cx="766127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Natural join matches tuples with the same values for all common attributes, and retains only one copy of each common column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*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from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natural join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teaches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;</a:t>
            </a:r>
          </a:p>
          <a:p>
            <a:pPr algn="l" rtl="0" lvl="0" marR="0" indent="-24003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240030" marL="34290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33" name="Shape 233"/>
          <p:cNvPicPr preferRelativeResize="0"/>
          <p:nvPr/>
        </p:nvPicPr>
        <p:blipFill rotWithShape="1">
          <a:blip r:embed="rId3">
            <a:alphaModFix/>
          </a:blip>
          <a:srcRect t="0" b="26213" r="0" l="0"/>
          <a:stretch/>
        </p:blipFill>
        <p:spPr>
          <a:xfrm>
            <a:off y="2955925" x="1173162"/>
            <a:ext cy="3016249" cx="6570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7" name="Shape 2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8" name="Shape 238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Natural Join Example</a:t>
            </a:r>
          </a:p>
        </p:txBody>
      </p:sp>
      <p:sp>
        <p:nvSpPr>
          <p:cNvPr id="239" name="Shape 239"/>
          <p:cNvSpPr txBox="1"/>
          <p:nvPr>
            <p:ph idx="1" type="body"/>
          </p:nvPr>
        </p:nvSpPr>
        <p:spPr>
          <a:xfrm>
            <a:off y="757237" x="631825"/>
            <a:ext cy="4983162" cx="812165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List the names of instructors along with the course ID of the courses that they taught.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name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course_id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from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instructor, teaches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where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instructor.ID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=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teaches.ID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;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name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course_id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from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 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natural join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teaches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;</a:t>
            </a:r>
          </a:p>
          <a:p>
            <a:pPr algn="l" rtl="0" lvl="0" marR="0" indent="-240030" marL="34290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4" name="Shape 2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5" name="Shape 245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Natural Join (Cont.)</a:t>
            </a:r>
          </a:p>
        </p:txBody>
      </p:sp>
      <p:sp>
        <p:nvSpPr>
          <p:cNvPr id="246" name="Shape 246"/>
          <p:cNvSpPr txBox="1"/>
          <p:nvPr>
            <p:ph idx="1" type="body"/>
          </p:nvPr>
        </p:nvSpPr>
        <p:spPr>
          <a:xfrm>
            <a:off y="1093787" x="357187"/>
            <a:ext cy="5132386" cx="839628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Danger in natural join: beware of unrelated attributes with same name which get equated incorrectly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List the names of instructors along with the the titles of courses that they teach</a:t>
            </a:r>
            <a:r>
              <a:rPr strike="noStrike" u="none" b="0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Incorrect version (makes</a:t>
            </a:r>
            <a:r>
              <a:rPr strike="noStrike" u="none" b="0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course.dept_name</a:t>
            </a:r>
            <a:r>
              <a:rPr strike="noStrike" u="none" b="0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= instructor.dept_name)</a:t>
            </a:r>
          </a:p>
          <a:p>
            <a:pPr algn="l" rtl="0" lvl="2" marR="0" indent="-234950" marL="10858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33CC33"/>
              </a:buClr>
              <a:buSzPct val="75000"/>
              <a:buFont typeface="Helvetica Neue"/>
              <a:buChar char="4"/>
            </a:pP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name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title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from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 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natural join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teaches 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natural join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course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;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Correct version</a:t>
            </a:r>
          </a:p>
          <a:p>
            <a:pPr algn="l" rtl="0" lvl="2" marR="0" indent="-234950" marL="10858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33CC33"/>
              </a:buClr>
              <a:buSzPct val="75000"/>
              <a:buFont typeface="Helvetica Neue"/>
              <a:buChar char="4"/>
            </a:pP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name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title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from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 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natural join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teaches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course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where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teaches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course_id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=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course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course_id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;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Another correct version</a:t>
            </a:r>
          </a:p>
          <a:p>
            <a:pPr algn="l" rtl="0" lvl="2" marR="0" indent="-234950" marL="10858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33CC33"/>
              </a:buClr>
              <a:buSzPct val="75000"/>
              <a:buFont typeface="Helvetica Neue"/>
              <a:buChar char="4"/>
            </a:pP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name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title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from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 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natural join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teaches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b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                              join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course 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using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course_id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);</a:t>
            </a:r>
          </a:p>
          <a:p>
            <a:pPr algn="l" rtl="0" lvl="0" marR="0" indent="-251459" marL="34290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r>
              <a:t/>
            </a:r>
            <a:endParaRPr strike="noStrike" u="none" b="0" cap="none" baseline="0" sz="16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0" name="Shape 2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1" name="Shape 251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4450" rIns="90475" lIns="90475" tIns="4445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Rename Operation</a:t>
            </a:r>
          </a:p>
        </p:txBody>
      </p:sp>
      <p:sp>
        <p:nvSpPr>
          <p:cNvPr id="252" name="Shape 252"/>
          <p:cNvSpPr txBox="1"/>
          <p:nvPr>
            <p:ph idx="1" type="body"/>
          </p:nvPr>
        </p:nvSpPr>
        <p:spPr>
          <a:xfrm>
            <a:off y="1106487" x="419100"/>
            <a:ext cy="5208587" cx="8435975"/>
          </a:xfrm>
          <a:prstGeom prst="rect">
            <a:avLst/>
          </a:prstGeom>
          <a:noFill/>
          <a:ln>
            <a:noFill/>
          </a:ln>
        </p:spPr>
        <p:txBody>
          <a:bodyPr bIns="44450" rIns="90475" lIns="90475" tIns="4445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SQL allows renaming relations and attributes using the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clause: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old-name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new-name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E.g.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Helvetica Neue"/>
              <a:buChar char="l"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ID, name, salary/12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monthly_salary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from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Find the names of all instructors who have a higher salary than </a:t>
            </a:r>
            <a:b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some instructor in ‘Comp. Sci’.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Helvetica Neue"/>
              <a:buChar char="l"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 distinct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T. name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from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T, instructor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where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T.salary &gt; S.salary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S.dept_name = ‘Comp. Sci.’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Keyword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is optional and may be omitted</a:t>
            </a:r>
            <a:b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 ≡ instructor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Keyword 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must be omitted in Oracle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1" name="Shape 2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2" name="Shape 262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String Operations</a:t>
            </a:r>
          </a:p>
        </p:txBody>
      </p:sp>
      <p:sp>
        <p:nvSpPr>
          <p:cNvPr id="263" name="Shape 263"/>
          <p:cNvSpPr txBox="1"/>
          <p:nvPr>
            <p:ph idx="1" type="body"/>
          </p:nvPr>
        </p:nvSpPr>
        <p:spPr>
          <a:xfrm>
            <a:off y="968375" x="481012"/>
            <a:ext cy="5181600" cx="824547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SQL includes a string-matching operator for comparisons on character strings.  The operator “like” uses patterns that are described using two special characters: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percent (%).  The % character matches any substring.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underscore (_).  The _ character matches any character.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Find the names of all instructors whose name includes the substring “dar”.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name</a:t>
            </a:r>
            <a:b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from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</a:t>
            </a:r>
            <a:b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where</a:t>
            </a:r>
            <a:r>
              <a:rPr strike="noStrike" u="none" b="1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name 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like 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'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%dar%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'</a:t>
            </a:r>
            <a:r>
              <a:rPr strike="noStrike" u="none" b="0" cap="none" baseline="0" sz="1600" lang="en-US" i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Match the string “100 %”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0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	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like 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‘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100 \%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'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escape  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'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\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'</a:t>
            </a:r>
            <a:r>
              <a:rPr strike="noStrike" u="none" b="0" cap="none" baseline="0" sz="1600" lang="en-US" i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8" name="Shape 2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9" name="Shape 269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String Operations (Cont.)</a:t>
            </a:r>
          </a:p>
        </p:txBody>
      </p:sp>
      <p:sp>
        <p:nvSpPr>
          <p:cNvPr id="270" name="Shape 270"/>
          <p:cNvSpPr txBox="1"/>
          <p:nvPr>
            <p:ph idx="1" type="body"/>
          </p:nvPr>
        </p:nvSpPr>
        <p:spPr>
          <a:xfrm>
            <a:off y="1106487" x="739775"/>
            <a:ext cy="5181600" cx="7848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Patters are case sensitive. 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Pattern matching examples: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‘Intro%’ matches any string beginning with “Intro”.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‘%Comp%’ matches any string containing “Comp” as a substring.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‘_ _ _’ matches any string of exactly three characters.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‘_ _ _ %’ matches any string of at least three characters.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SQL supports a variety of string operations such as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concatenation (using “||”)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converting from upper to lower case (and vice versa)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finding string length, extracting substrings, etc.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5" name="Shape 2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6" name="Shape 276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Ordering the Display of Tuples</a:t>
            </a:r>
          </a:p>
        </p:txBody>
      </p:sp>
      <p:sp>
        <p:nvSpPr>
          <p:cNvPr id="277" name="Shape 277"/>
          <p:cNvSpPr txBox="1"/>
          <p:nvPr>
            <p:ph idx="1" type="body"/>
          </p:nvPr>
        </p:nvSpPr>
        <p:spPr>
          <a:xfrm>
            <a:off y="1108075" x="814387"/>
            <a:ext cy="4202112" cx="766127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List in alphabetic order the names of all instructors </a:t>
            </a:r>
            <a:b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 distinct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name</a:t>
            </a:r>
            <a:b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from   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</a:t>
            </a:r>
            <a:b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order by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name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 may specify </a:t>
            </a:r>
            <a:r>
              <a:rPr strike="noStrike" u="none" b="1" cap="none" baseline="0" sz="20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desc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for descending order or </a:t>
            </a:r>
            <a:r>
              <a:rPr strike="noStrike" u="none" b="1" cap="none" baseline="0" sz="20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asc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for ascending order, for each attribute; ascending order is the default.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Helvetica Neue"/>
              <a:buChar char="l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Example: 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order by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name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desc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Can sort on multiple attributes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Helvetica Neue"/>
              <a:buChar char="l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Example: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order by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dept_name, name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2" name="Shape 2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3" name="Shape 283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4450" rIns="90475" lIns="90475" tIns="4445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Where Clause Predicates</a:t>
            </a:r>
          </a:p>
        </p:txBody>
      </p:sp>
      <p:sp>
        <p:nvSpPr>
          <p:cNvPr id="284" name="Shape 284"/>
          <p:cNvSpPr txBox="1"/>
          <p:nvPr>
            <p:ph idx="1" type="body"/>
          </p:nvPr>
        </p:nvSpPr>
        <p:spPr>
          <a:xfrm>
            <a:off y="1106487" x="739775"/>
            <a:ext cy="5038724" cx="8089900"/>
          </a:xfrm>
          <a:prstGeom prst="rect">
            <a:avLst/>
          </a:prstGeom>
          <a:noFill/>
          <a:ln>
            <a:noFill/>
          </a:ln>
        </p:spPr>
        <p:txBody>
          <a:bodyPr bIns="44450" rIns="90475" lIns="90475" tIns="4445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SQL includes a </a:t>
            </a:r>
            <a:r>
              <a:rPr strike="noStrike" u="none" b="1" cap="none" baseline="0" sz="20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between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comparison operator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Example:  Find the names of all instructors with salary between $90,000 and $100,000 (that is,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Noto Symbol"/>
                <a:ea typeface="Noto Symbol"/>
                <a:cs typeface="Noto Symbol"/>
                <a:sym typeface="Noto Symbol"/>
              </a:rPr>
              <a:t>≥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$90,000 and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Noto Symbol"/>
                <a:ea typeface="Noto Symbol"/>
                <a:cs typeface="Noto Symbol"/>
                <a:sym typeface="Noto Symbol"/>
              </a:rPr>
              <a:t>≤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$100,000)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Helvetica Neue"/>
              <a:buChar char="l"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name</a:t>
            </a:r>
            <a:b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from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</a:t>
            </a:r>
            <a:b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where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salary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between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90000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100000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Tuple comparison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Helvetica Neue"/>
              <a:buChar char="l"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name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course_id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from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teaches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where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dept_name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= (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teaches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’Biology’);</a:t>
            </a:r>
          </a:p>
          <a:p>
            <a:pPr algn="l" rtl="0" lvl="1" marR="0" indent="-184150" marL="74295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folHlink"/>
              </a:buClr>
              <a:buFont typeface="Helvetica Neue"/>
              <a:buNone/>
            </a:pPr>
            <a:r>
              <a:t/>
            </a:r>
            <a:endParaRPr strike="noStrike" u="none" b="0" cap="none" baseline="0" sz="20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rtl="0" lvl="0" marR="0" indent="-228600" marL="34290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r>
              <a:t/>
            </a:r>
            <a:endParaRPr strike="noStrike" u="none" b="0" cap="none" baseline="0" sz="20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3" name="Shape 2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4" name="Shape 294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Duplicates</a:t>
            </a:r>
          </a:p>
        </p:txBody>
      </p:sp>
      <p:sp>
        <p:nvSpPr>
          <p:cNvPr id="295" name="Shape 295"/>
          <p:cNvSpPr txBox="1"/>
          <p:nvPr>
            <p:ph idx="1" type="body"/>
          </p:nvPr>
        </p:nvSpPr>
        <p:spPr>
          <a:xfrm>
            <a:off y="1095375" x="809625"/>
            <a:ext cy="4903786" cx="766127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 relations with duplicates, SQL can define how many copies of tuples appear in the result.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1" cap="none" baseline="0" sz="20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Multiset</a:t>
            </a:r>
            <a:r>
              <a:rPr strike="noStrike" u="none" b="1" cap="none" baseline="0" sz="20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versions of some of the relational algebra operators – given multiset relations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strike="noStrike" u="none" b="0" cap="none" baseline="-2500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and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strike="noStrike" u="none" b="0" cap="none" baseline="-2500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98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Helvetica Neue"/>
              <a:buNone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1.	 </a:t>
            </a:r>
            <a:r>
              <a:rPr strike="noStrike" u="none" b="1" cap="none" baseline="0" sz="2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σ</a:t>
            </a:r>
            <a:r>
              <a:rPr strike="noStrike" u="none" b="1" cap="none" baseline="-25000" sz="2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θ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1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strike="noStrike" u="none" b="1" cap="none" baseline="-2500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r>
              <a:rPr strike="noStrike" u="none" b="1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If there are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</a:t>
            </a:r>
            <a:r>
              <a:rPr strike="noStrike" u="none" b="0" cap="none" baseline="-2500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copies of tuple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r>
              <a:rPr strike="noStrike" u="none" b="0" cap="none" baseline="-2500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in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strike="noStrike" u="none" b="0" cap="none" baseline="-2500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and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r>
              <a:rPr strike="noStrike" u="none" b="0" cap="none" baseline="-2500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satisfies selections </a:t>
            </a:r>
            <a:r>
              <a:rPr strike="noStrike" u="none" b="0" cap="none" baseline="0" sz="2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σ</a:t>
            </a:r>
            <a:r>
              <a:rPr strike="noStrike" u="none" b="0" cap="none" baseline="-25000" sz="2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θ</a:t>
            </a:r>
            <a:r>
              <a:rPr strike="noStrike" u="none" b="0" cap="none" baseline="-2500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then there are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</a:t>
            </a:r>
            <a:r>
              <a:rPr strike="noStrike" u="none" b="0" cap="none" baseline="-2500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copies of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r>
              <a:rPr strike="noStrike" u="none" b="0" cap="none" baseline="-2500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in  </a:t>
            </a:r>
            <a:r>
              <a:rPr strike="noStrike" u="none" b="0" cap="none" baseline="0" sz="2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σ</a:t>
            </a:r>
            <a:r>
              <a:rPr strike="noStrike" u="none" b="0" cap="none" baseline="-25000" sz="2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θ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strike="noStrike" u="none" b="0" cap="none" baseline="-2500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Helvetica Neue"/>
              <a:buNone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2.	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Π</a:t>
            </a:r>
            <a:r>
              <a:rPr strike="noStrike" u="none" b="1" cap="none" baseline="-25000" sz="24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1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):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For each copy of tuple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r>
              <a:rPr strike="noStrike" u="none" b="0" cap="none" baseline="-2500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strike="noStrike" u="none" b="0" cap="none" baseline="-2500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there is a copy of tuple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Π</a:t>
            </a:r>
            <a:r>
              <a:rPr strike="noStrike" u="none" b="0" cap="none" baseline="-25000" sz="24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r>
              <a:rPr strike="noStrike" u="none" b="0" cap="none" baseline="-2500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in Π</a:t>
            </a:r>
            <a:r>
              <a:rPr strike="noStrike" u="none" b="0" cap="none" baseline="-25000" sz="24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strike="noStrike" u="none" b="0" cap="none" baseline="-2500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where Π</a:t>
            </a:r>
            <a:r>
              <a:rPr strike="noStrike" u="none" b="0" cap="none" baseline="-25000" sz="24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r>
              <a:rPr strike="noStrike" u="none" b="0" cap="none" baseline="-2500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denotes the projection of the single tuple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r>
              <a:rPr strike="noStrike" u="none" b="0" cap="none" baseline="-2500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Helvetica Neue"/>
              <a:buNone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3.	 </a:t>
            </a:r>
            <a:r>
              <a:rPr strike="noStrike" u="none" b="1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strike="noStrike" u="none" b="1" cap="none" baseline="-2500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x </a:t>
            </a:r>
            <a:r>
              <a:rPr strike="noStrike" u="none" b="1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strike="noStrike" u="none" b="1" cap="none" baseline="-2500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: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If there are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</a:t>
            </a:r>
            <a:r>
              <a:rPr strike="noStrike" u="none" b="0" cap="none" baseline="-2500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copies of tuple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r>
              <a:rPr strike="noStrike" u="none" b="0" cap="none" baseline="-2500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strike="noStrike" u="none" b="0" cap="none" baseline="-2500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and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</a:t>
            </a:r>
            <a:r>
              <a:rPr strike="noStrike" u="none" b="0" cap="none" baseline="-2500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copies of tuple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r>
              <a:rPr strike="noStrike" u="none" b="0" cap="none" baseline="-2500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in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strike="noStrike" u="none" b="0" cap="none" baseline="-2500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there are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</a:t>
            </a:r>
            <a:r>
              <a:rPr strike="noStrike" u="none" b="0" cap="none" baseline="-2500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x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</a:t>
            </a:r>
            <a:r>
              <a:rPr strike="noStrike" u="none" b="0" cap="none" baseline="-2500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copies of the tuple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r>
              <a:rPr strike="noStrike" u="none" b="0" cap="none" baseline="-2500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t</a:t>
            </a:r>
            <a:r>
              <a:rPr strike="noStrike" u="none" b="0" cap="none" baseline="-2500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in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strike="noStrike" u="none" b="0" cap="none" baseline="-2500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x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strike="noStrike" u="none" b="0" cap="none" baseline="-2500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0" name="Shape 3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1" name="Shape 301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Duplicates (Cont.)</a:t>
            </a:r>
          </a:p>
        </p:txBody>
      </p:sp>
      <p:sp>
        <p:nvSpPr>
          <p:cNvPr id="302" name="Shape 302"/>
          <p:cNvSpPr txBox="1"/>
          <p:nvPr>
            <p:ph idx="1" type="body"/>
          </p:nvPr>
        </p:nvSpPr>
        <p:spPr>
          <a:xfrm>
            <a:off y="1104900" x="814387"/>
            <a:ext cy="4549775" cx="699135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Example: Suppose multiset relations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strike="noStrike" u="none" b="0" cap="none" baseline="-2500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A, B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and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strike="noStrike" u="none" b="0" cap="none" baseline="-2500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are as follows: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strike="noStrike" u="none" b="0" cap="none" baseline="-2500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= {(1,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(2,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)}    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strike="noStrike" u="none" b="0" cap="none" baseline="-2500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= {(2), (3), (3)}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chemeClr val="dk2"/>
              </a:buClr>
              <a:buSzPct val="108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Then Π</a:t>
            </a:r>
            <a:r>
              <a:rPr strike="noStrike" u="none" b="0" cap="none" baseline="-25000" sz="24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strike="noStrike" u="none" b="0" cap="none" baseline="-2500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would be {(a), (a)}, while Π</a:t>
            </a:r>
            <a:r>
              <a:rPr strike="noStrike" u="none" b="0" cap="none" baseline="-25000" sz="24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strike="noStrike" u="none" b="0" cap="none" baseline="-2500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x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strike="noStrike" u="none" b="0" cap="none" baseline="-2500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would be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{(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,2), (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,2), (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,3), (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,3), (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,3), (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,3)}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SQL duplicate semantics: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r>
              <a:rPr strike="noStrike" u="none" b="0" cap="none" baseline="-2500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</a:t>
            </a:r>
            <a:r>
              <a:rPr strike="noStrike" u="none" b="0" cap="none" baseline="-2500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r>
              <a:rPr strike="noStrike" u="none" b="0" cap="none" baseline="-2500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...,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r>
              <a:rPr strike="noStrike" u="none" b="0" cap="none" baseline="-25000" sz="24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</a:t>
            </a:r>
            <a:b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from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strike="noStrike" u="none" b="0" cap="none" baseline="-2500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strike="noStrike" u="none" b="0" cap="none" baseline="-2500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...,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strike="noStrike" u="none" b="0" cap="none" baseline="-25000" sz="24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</a:t>
            </a:r>
            <a:b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where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is equivalent to the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multiset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version of the expression: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</a:t>
            </a:r>
          </a:p>
        </p:txBody>
      </p:sp>
      <p:pic>
        <p:nvPicPr>
          <p:cNvPr id="303" name="Shape 303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5108575" x="2682875"/>
            <a:ext cy="428625" cx="3640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" name="Shape 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History</a:t>
            </a:r>
          </a:p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y="1093787" x="814387"/>
            <a:ext cy="4903786" cx="766127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IBM Sequel language developed as part of System R project at the IBM San Jose Research Laboratory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Renamed Structured Query Language (SQL)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ANSI and ISO standard SQL: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Helvetica Neue"/>
              <a:buChar char="l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SQL-86, SQL-89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SQL-92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Helvetica Neue"/>
              <a:buChar char="l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SQL:1999, SQL:2003, SQL:2008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Commercial systems offer most, if not all, SQL-92 features, plus varying feature sets from later standards and special proprietary features.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Helvetica Neue"/>
              <a:buChar char="l"/>
            </a:pPr>
            <a:r>
              <a:rPr strike="noStrike" u="none" b="0" cap="none" baseline="0" sz="20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Not all examples here may work on your particular system.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8" name="Shape 3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9" name="Shape 309"/>
          <p:cNvSpPr txBox="1"/>
          <p:nvPr>
            <p:ph type="title"/>
          </p:nvPr>
        </p:nvSpPr>
        <p:spPr>
          <a:xfrm>
            <a:off y="38100" x="5524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Set Operations</a:t>
            </a:r>
          </a:p>
        </p:txBody>
      </p:sp>
      <p:sp>
        <p:nvSpPr>
          <p:cNvPr id="310" name="Shape 310"/>
          <p:cNvSpPr txBox="1"/>
          <p:nvPr>
            <p:ph idx="1" type="body"/>
          </p:nvPr>
        </p:nvSpPr>
        <p:spPr>
          <a:xfrm>
            <a:off y="1108075" x="407987"/>
            <a:ext cy="511174" cx="766127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Find courses that ran in Fall 2009 or in Spring 2010</a:t>
            </a:r>
          </a:p>
        </p:txBody>
      </p:sp>
      <p:sp>
        <p:nvSpPr>
          <p:cNvPr id="311" name="Shape 311"/>
          <p:cNvSpPr txBox="1"/>
          <p:nvPr/>
        </p:nvSpPr>
        <p:spPr>
          <a:xfrm>
            <a:off y="4414837" x="433387"/>
            <a:ext cy="339724" cx="62103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r>
              <a:rPr strike="noStrike" u="none" b="0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Find courses that ran in Fall 2009 but not in Spring 2010</a:t>
            </a:r>
          </a:p>
        </p:txBody>
      </p:sp>
      <p:sp>
        <p:nvSpPr>
          <p:cNvPr id="312" name="Shape 312"/>
          <p:cNvSpPr txBox="1"/>
          <p:nvPr/>
        </p:nvSpPr>
        <p:spPr>
          <a:xfrm>
            <a:off y="1604962" x="609600"/>
            <a:ext cy="1006474" cx="828357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course_id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from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section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where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sem =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‘Fall’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year =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2009)</a:t>
            </a:r>
            <a:b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union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course_id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from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section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where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sem =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‘Spring’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year =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2010)</a:t>
            </a:r>
          </a:p>
        </p:txBody>
      </p:sp>
      <p:sp>
        <p:nvSpPr>
          <p:cNvPr id="313" name="Shape 313"/>
          <p:cNvSpPr txBox="1"/>
          <p:nvPr/>
        </p:nvSpPr>
        <p:spPr>
          <a:xfrm>
            <a:off y="2722561" x="388937"/>
            <a:ext cy="366711" cx="583564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Find courses that ran in Fall 2009 and in Spring 2010</a:t>
            </a:r>
          </a:p>
        </p:txBody>
      </p:sp>
      <p:sp>
        <p:nvSpPr>
          <p:cNvPr id="314" name="Shape 314"/>
          <p:cNvSpPr txBox="1"/>
          <p:nvPr/>
        </p:nvSpPr>
        <p:spPr>
          <a:xfrm>
            <a:off y="3168650" x="579437"/>
            <a:ext cy="1006474" cx="826293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course_id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from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section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where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sem =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‘Fall’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year =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2009)</a:t>
            </a:r>
            <a:b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intersect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course_id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from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section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where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sem =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‘Spring’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year =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2010)</a:t>
            </a:r>
          </a:p>
        </p:txBody>
      </p:sp>
      <p:sp>
        <p:nvSpPr>
          <p:cNvPr id="315" name="Shape 315"/>
          <p:cNvSpPr txBox="1"/>
          <p:nvPr/>
        </p:nvSpPr>
        <p:spPr>
          <a:xfrm>
            <a:off y="4843462" x="577850"/>
            <a:ext cy="1006474" cx="835183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course_id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from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section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where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sem =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‘Fall’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year =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2009)</a:t>
            </a:r>
            <a:b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except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course_id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from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section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where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sem =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‘Spring’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year =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2010)</a:t>
            </a: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0" name="Shape 3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1" name="Shape 321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Set Operations</a:t>
            </a:r>
          </a:p>
        </p:txBody>
      </p:sp>
      <p:sp>
        <p:nvSpPr>
          <p:cNvPr id="322" name="Shape 322"/>
          <p:cNvSpPr txBox="1"/>
          <p:nvPr>
            <p:ph idx="1" type="body"/>
          </p:nvPr>
        </p:nvSpPr>
        <p:spPr>
          <a:xfrm>
            <a:off y="1095375" x="809625"/>
            <a:ext cy="4903786" cx="766127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Set operations </a:t>
            </a:r>
            <a:r>
              <a:rPr strike="noStrike" u="none" b="1" cap="none" baseline="0" sz="20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union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strike="noStrike" u="none" b="1" cap="none" baseline="0" sz="20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intersect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</a:t>
            </a:r>
            <a:r>
              <a:rPr strike="noStrike" u="none" b="1" cap="none" baseline="0" sz="20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except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Helvetica Neue"/>
              <a:buChar char="l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Each of the above operations automatically eliminates duplicates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 retain all duplicates use the corresponding multiset versions </a:t>
            </a:r>
            <a:r>
              <a:rPr strike="noStrike" u="none" b="1" cap="none" baseline="0" sz="20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union all, intersect all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</a:t>
            </a:r>
            <a:r>
              <a:rPr strike="noStrike" u="none" b="1" cap="none" baseline="0" sz="20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except all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b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Suppose a tuple occurs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times in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and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times in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s,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then, it occurs: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Helvetica Neue"/>
              <a:buChar char="l"/>
            </a:pP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 </a:t>
            </a:r>
            <a:r>
              <a:rPr strike="noStrike" u="none" b="0" cap="none" baseline="-2500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+ n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times in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union all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Helvetica Neue"/>
              <a:buChar char="l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min(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m,n)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times in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intersect all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Helvetica Neue"/>
              <a:buChar char="l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max(0,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 – n)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times in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except all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7" name="Shape 3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8" name="Shape 328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Null Values</a:t>
            </a:r>
          </a:p>
        </p:txBody>
      </p:sp>
      <p:sp>
        <p:nvSpPr>
          <p:cNvPr id="329" name="Shape 329"/>
          <p:cNvSpPr txBox="1"/>
          <p:nvPr>
            <p:ph idx="1" type="body"/>
          </p:nvPr>
        </p:nvSpPr>
        <p:spPr>
          <a:xfrm>
            <a:off y="1106487" x="739775"/>
            <a:ext cy="5156199" cx="768985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It is possible for tuples to have a null value, denoted by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null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for some of their attributes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null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signifies an unknown value or that a value does not exist.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result of any arithmetic expression involving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null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is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null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Helvetica Neue"/>
              <a:buChar char="l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Example:  5 +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null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returns null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predicate 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is null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can be used to check for null values.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Helvetica Neue"/>
              <a:buChar char="l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Example: Find all instructors whose salary is null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name</a:t>
            </a:r>
            <a:b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from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instructor</a:t>
            </a:r>
            <a:b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where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salary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is null</a:t>
            </a:r>
          </a:p>
          <a:p>
            <a:pPr algn="l" rtl="0" lvl="0" marR="0" indent="-240030" marL="34290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4" name="Shape 3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5" name="Shape 335"/>
          <p:cNvSpPr txBox="1"/>
          <p:nvPr>
            <p:ph type="title"/>
          </p:nvPr>
        </p:nvSpPr>
        <p:spPr>
          <a:xfrm>
            <a:off y="57150" x="871537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Null Values and Three Valued Logic</a:t>
            </a:r>
          </a:p>
        </p:txBody>
      </p:sp>
      <p:sp>
        <p:nvSpPr>
          <p:cNvPr id="336" name="Shape 336"/>
          <p:cNvSpPr txBox="1"/>
          <p:nvPr>
            <p:ph idx="1" type="body"/>
          </p:nvPr>
        </p:nvSpPr>
        <p:spPr>
          <a:xfrm>
            <a:off y="1106487" x="739775"/>
            <a:ext cy="4903786" cx="766127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Any comparison with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null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returns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unknown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Helvetica Neue"/>
              <a:buChar char="l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Example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5 &lt; null   or   null &lt;&gt; null    or    null = null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Three-valued logic using the truth value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unknown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Helvetica Neue"/>
              <a:buChar char="l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OR: (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unknown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true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  =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true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</a:t>
            </a:r>
            <a:b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(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unknown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false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 =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unknown</a:t>
            </a:r>
            <a:b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(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unknown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unknown) = unknown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Helvetica Neue"/>
              <a:buChar char="l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AND: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(true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and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unknown)  = unknown,    </a:t>
            </a:r>
            <a:b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(false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and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unknown) = false,</a:t>
            </a:r>
            <a:b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(unknown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unknown) = unknown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Helvetica Neue"/>
              <a:buChar char="l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NOT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 (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not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unknown) = unknown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Helvetica Neue"/>
              <a:buChar char="l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is unknown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”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evaluates to true if predicate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evaluates to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unknown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Result of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where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clause predicate is treated as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false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it evaluates to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unknown</a:t>
            </a:r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1" name="Shape 3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2" name="Shape 342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Aggregate Functions</a:t>
            </a:r>
          </a:p>
        </p:txBody>
      </p:sp>
      <p:sp>
        <p:nvSpPr>
          <p:cNvPr id="343" name="Shape 343"/>
          <p:cNvSpPr txBox="1"/>
          <p:nvPr>
            <p:ph idx="1" type="body"/>
          </p:nvPr>
        </p:nvSpPr>
        <p:spPr>
          <a:xfrm>
            <a:off y="1093787" x="814387"/>
            <a:ext cy="3897311" cx="7010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These functions operate on the multiset of values of a column of a relation, and return a value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avg: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average value</a:t>
            </a:r>
            <a:b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min: 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minimum value</a:t>
            </a:r>
            <a:b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max: 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maximum value</a:t>
            </a:r>
            <a:b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sum: 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sum of values</a:t>
            </a:r>
            <a:b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count: 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number of values</a:t>
            </a:r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8" name="Shape 3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9" name="Shape 349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Aggregate Functions (Cont.)</a:t>
            </a:r>
          </a:p>
        </p:txBody>
      </p:sp>
      <p:sp>
        <p:nvSpPr>
          <p:cNvPr id="350" name="Shape 350"/>
          <p:cNvSpPr txBox="1"/>
          <p:nvPr>
            <p:ph idx="1" type="body"/>
          </p:nvPr>
        </p:nvSpPr>
        <p:spPr>
          <a:xfrm>
            <a:off y="1108075" x="814387"/>
            <a:ext cy="5251449" cx="7843837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Find the average salary of instructors in the Computer Science department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Helvetica Neue"/>
              <a:buChar char="l"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 avg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salary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from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where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dept_name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= ’Comp. Sci.’;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Find the total number of instructors who teach a course in the Spring 2010 semester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Helvetica Neue"/>
              <a:buChar char="l"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 count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distinct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from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teaches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where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semester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= ’Spring’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year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= 2010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Find the number of tuples in the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course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relation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Helvetica Neue"/>
              <a:buChar char="l"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 count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(*)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from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course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;</a:t>
            </a:r>
          </a:p>
          <a:p>
            <a:pPr algn="l" rtl="0" lvl="0" marR="0" indent="-24003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1" marR="0" indent="-194309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240030" marL="34290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1" name="Shape 351"/>
          <p:cNvSpPr txBox="1"/>
          <p:nvPr/>
        </p:nvSpPr>
        <p:spPr>
          <a:xfrm>
            <a:off y="2813050" x="758825"/>
            <a:ext cy="366711" cx="7681911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</a:t>
            </a:r>
          </a:p>
        </p:txBody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6" name="Shape 3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7" name="Shape 357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Aggregate Functions – Group By</a:t>
            </a:r>
          </a:p>
        </p:txBody>
      </p:sp>
      <p:sp>
        <p:nvSpPr>
          <p:cNvPr id="358" name="Shape 358"/>
          <p:cNvSpPr txBox="1"/>
          <p:nvPr>
            <p:ph idx="1" type="body"/>
          </p:nvPr>
        </p:nvSpPr>
        <p:spPr>
          <a:xfrm>
            <a:off y="1054100" x="760412"/>
            <a:ext cy="1614487" cx="793273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Find the average salary of instructors in each department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Helvetica Neue"/>
              <a:buChar char="l"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dept_name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avg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salary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from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group by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dept_name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;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Helvetica Neue"/>
              <a:buChar char="l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Note: departments with no instructor will not appear in result</a:t>
            </a:r>
          </a:p>
          <a:p>
            <a:pPr algn="l" rtl="0" lvl="0" marR="0" indent="-240030" marL="34290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59" name="Shape 359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2930525" x="820737"/>
            <a:ext cy="3648074" cx="4056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Shape 360"/>
          <p:cNvPicPr preferRelativeResize="0"/>
          <p:nvPr/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3535362" x="5197475"/>
            <a:ext cy="2865436" cx="3752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5" name="Shape 3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6" name="Shape 366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Aggregation (Cont.)</a:t>
            </a:r>
          </a:p>
        </p:txBody>
      </p:sp>
      <p:sp>
        <p:nvSpPr>
          <p:cNvPr id="367" name="Shape 367"/>
          <p:cNvSpPr txBox="1"/>
          <p:nvPr>
            <p:ph idx="1" type="body"/>
          </p:nvPr>
        </p:nvSpPr>
        <p:spPr>
          <a:xfrm>
            <a:off y="1093787" x="814387"/>
            <a:ext cy="4903786" cx="766127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Attributes in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clause outside of aggregate functions must appear in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group by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list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Helvetica Neue"/>
              <a:buChar char="l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/* erroneous query */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dept_name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avg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salary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from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group by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dept_name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;</a:t>
            </a:r>
          </a:p>
          <a:p>
            <a:pPr algn="l" rtl="0" lvl="0" marR="0" indent="-240030" marL="34290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1" name="Shape 3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2" name="Shape 372"/>
          <p:cNvSpPr txBox="1"/>
          <p:nvPr>
            <p:ph type="title"/>
          </p:nvPr>
        </p:nvSpPr>
        <p:spPr>
          <a:xfrm>
            <a:off y="33336" x="923925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Aggregate Functions – Having Clause</a:t>
            </a:r>
          </a:p>
        </p:txBody>
      </p:sp>
      <p:sp>
        <p:nvSpPr>
          <p:cNvPr id="373" name="Shape 373"/>
          <p:cNvSpPr txBox="1"/>
          <p:nvPr>
            <p:ph idx="1" type="body"/>
          </p:nvPr>
        </p:nvSpPr>
        <p:spPr>
          <a:xfrm>
            <a:off y="1193800" x="814387"/>
            <a:ext cy="773111" cx="766127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Find the names and average salaries of all departments whose average salary is greater than 42000</a:t>
            </a:r>
          </a:p>
        </p:txBody>
      </p:sp>
      <p:sp>
        <p:nvSpPr>
          <p:cNvPr id="374" name="Shape 374"/>
          <p:cNvSpPr txBox="1"/>
          <p:nvPr/>
        </p:nvSpPr>
        <p:spPr>
          <a:xfrm>
            <a:off y="3567112" x="658812"/>
            <a:ext cy="1281111" cx="784224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Note:  predicates in the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having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clause are applied after the </a:t>
            </a:r>
            <a:b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   formation of groups whereas predicates in the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where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b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   clause are applied before forming groups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75" name="Shape 375"/>
          <p:cNvSpPr txBox="1"/>
          <p:nvPr/>
        </p:nvSpPr>
        <p:spPr>
          <a:xfrm>
            <a:off y="2114550" x="1677986"/>
            <a:ext cy="1190624" cx="586105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dept_name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avg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salary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from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group by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dept_name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having avg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salary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&gt; 42000</a:t>
            </a:r>
            <a:r>
              <a:rPr strike="noStrike" u="none" b="0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;</a:t>
            </a:r>
          </a:p>
        </p:txBody>
      </p:sp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0" name="Shape 3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1" name="Shape 381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Null Values and Aggregates</a:t>
            </a:r>
          </a:p>
        </p:txBody>
      </p:sp>
      <p:sp>
        <p:nvSpPr>
          <p:cNvPr id="382" name="Shape 382"/>
          <p:cNvSpPr txBox="1"/>
          <p:nvPr>
            <p:ph idx="1" type="body"/>
          </p:nvPr>
        </p:nvSpPr>
        <p:spPr>
          <a:xfrm>
            <a:off y="1106487" x="739775"/>
            <a:ext cy="4667250" cx="7840662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Total all salaries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 sum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salary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b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from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instructor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Helvetica Neue"/>
              <a:buChar char="l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Above statement ignores null amounts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Helvetica Neue"/>
              <a:buChar char="l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Result is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null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if there is no non-null amount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All aggregate operations except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count(*)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ignore tuples with null values on the aggregated attributes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if collection has only null values?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Helvetica Neue"/>
              <a:buChar char="l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count returns 0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Helvetica Neue"/>
              <a:buChar char="l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all other aggregates return null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 Definition Language</a:t>
            </a:r>
          </a:p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y="1898650" x="914400"/>
            <a:ext cy="2633661" cx="759618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schema for each relation.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domain of values associated with each attribute.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Integrity constraints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as we will see later, also other information such as 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Helvetica Neue"/>
              <a:buChar char="l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set of indices to be maintained for each relations.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Helvetica Neue"/>
              <a:buChar char="l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Security and authorization information for each relation.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Helvetica Neue"/>
              <a:buChar char="l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physical storage structure of each relation on disk.</a:t>
            </a:r>
          </a:p>
        </p:txBody>
      </p:sp>
      <p:sp>
        <p:nvSpPr>
          <p:cNvPr id="88" name="Shape 88"/>
          <p:cNvSpPr txBox="1"/>
          <p:nvPr/>
        </p:nvSpPr>
        <p:spPr>
          <a:xfrm>
            <a:off y="1106487" x="739775"/>
            <a:ext cy="701674" cx="7239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SQL </a:t>
            </a:r>
            <a:r>
              <a:rPr strike="noStrike" u="none" b="1" cap="none" baseline="0" sz="20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data-definition language (DDL)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allows the specification of information about relations, including:</a:t>
            </a:r>
          </a:p>
        </p:txBody>
      </p:sp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7" name="Shape 3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8" name="Shape 388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Nested Subqueries</a:t>
            </a:r>
          </a:p>
        </p:txBody>
      </p:sp>
      <p:sp>
        <p:nvSpPr>
          <p:cNvPr id="389" name="Shape 389"/>
          <p:cNvSpPr txBox="1"/>
          <p:nvPr>
            <p:ph idx="1" type="body"/>
          </p:nvPr>
        </p:nvSpPr>
        <p:spPr>
          <a:xfrm>
            <a:off y="1106487" x="739775"/>
            <a:ext cy="4876799" cx="7848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SQL provides a mechanism for the nesting of subqueries.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</a:t>
            </a:r>
            <a:r>
              <a:rPr strike="noStrike" u="none" b="1" cap="none" baseline="0" sz="20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subquery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is a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select-from-where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expression that is nested within another query.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common use of subqueries is to perform tests for set membership, set comparisons, and set cardinality.</a:t>
            </a:r>
          </a:p>
        </p:txBody>
      </p:sp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4" name="Shape 3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5" name="Shape 395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Example Query</a:t>
            </a:r>
          </a:p>
        </p:txBody>
      </p:sp>
      <p:sp>
        <p:nvSpPr>
          <p:cNvPr id="396" name="Shape 396"/>
          <p:cNvSpPr txBox="1"/>
          <p:nvPr>
            <p:ph idx="1" type="body"/>
          </p:nvPr>
        </p:nvSpPr>
        <p:spPr>
          <a:xfrm>
            <a:off y="1109662" x="811212"/>
            <a:ext cy="917575" cx="766127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Find courses offered in Fall 2009 and in Spring 2010</a:t>
            </a:r>
          </a:p>
        </p:txBody>
      </p:sp>
      <p:sp>
        <p:nvSpPr>
          <p:cNvPr id="397" name="Shape 397"/>
          <p:cNvSpPr txBox="1"/>
          <p:nvPr/>
        </p:nvSpPr>
        <p:spPr>
          <a:xfrm>
            <a:off y="3595687" x="758825"/>
            <a:ext cy="396874" cx="7688261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Find courses offered in Fall 2009 but not in Spring 2010</a:t>
            </a:r>
          </a:p>
        </p:txBody>
      </p:sp>
      <p:sp>
        <p:nvSpPr>
          <p:cNvPr id="398" name="Shape 398"/>
          <p:cNvSpPr txBox="1"/>
          <p:nvPr/>
        </p:nvSpPr>
        <p:spPr>
          <a:xfrm>
            <a:off y="1698625" x="1185862"/>
            <a:ext cy="1920875" cx="7440612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 distinct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course_id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from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section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where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semester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= ’Fall’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year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= 2009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</a:t>
            </a:r>
            <a:b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course_id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course_id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                  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from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section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                  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where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semester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= ’Spring’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year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= 2010);</a:t>
            </a:r>
          </a:p>
        </p:txBody>
      </p:sp>
      <p:sp>
        <p:nvSpPr>
          <p:cNvPr id="399" name="Shape 399"/>
          <p:cNvSpPr txBox="1"/>
          <p:nvPr/>
        </p:nvSpPr>
        <p:spPr>
          <a:xfrm>
            <a:off y="4211637" x="1069975"/>
            <a:ext cy="1920875" cx="738187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 distinct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course_id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from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section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where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semester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= ’Fall’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year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= 2009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</a:t>
            </a:r>
            <a:b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course_id 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not in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course_id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                  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from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section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                  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where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semester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= ’Spring’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year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= 2010);</a:t>
            </a:r>
          </a:p>
        </p:txBody>
      </p:sp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4" name="Shape 4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5" name="Shape 405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Example Query</a:t>
            </a:r>
          </a:p>
        </p:txBody>
      </p:sp>
      <p:sp>
        <p:nvSpPr>
          <p:cNvPr id="406" name="Shape 406"/>
          <p:cNvSpPr txBox="1"/>
          <p:nvPr>
            <p:ph idx="1" type="body"/>
          </p:nvPr>
        </p:nvSpPr>
        <p:spPr>
          <a:xfrm>
            <a:off y="1106487" x="739775"/>
            <a:ext cy="760411" cx="766127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Find the total number of (distinct) studentswho have taken course sections taught by the instructor with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10101</a:t>
            </a:r>
          </a:p>
          <a:p>
            <a:pPr algn="l" rtl="0" lvl="0" marR="0" indent="-240030" marL="34290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7" name="Shape 407"/>
          <p:cNvSpPr txBox="1"/>
          <p:nvPr/>
        </p:nvSpPr>
        <p:spPr>
          <a:xfrm>
            <a:off y="4610100" x="742950"/>
            <a:ext cy="701674" cx="8056561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r>
              <a:rPr strike="noStrike" u="none" b="0" cap="none" baseline="0" sz="20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Note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Above query can be written in a much simpler manner.  The </a:t>
            </a:r>
            <a:b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 formulation above is simply to illustrate SQL features.</a:t>
            </a:r>
          </a:p>
        </p:txBody>
      </p:sp>
      <p:sp>
        <p:nvSpPr>
          <p:cNvPr id="408" name="Shape 408"/>
          <p:cNvSpPr txBox="1"/>
          <p:nvPr/>
        </p:nvSpPr>
        <p:spPr>
          <a:xfrm>
            <a:off y="2332036" x="1168400"/>
            <a:ext cy="1920875" cx="715168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 count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distinct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from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takes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where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course_id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sec_id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semester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year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 </a:t>
            </a:r>
            <a:b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                 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course_id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sec_id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semester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year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1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                  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from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teaches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1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                  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where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teaches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= 10101);</a:t>
            </a:r>
          </a:p>
        </p:txBody>
      </p:sp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3" name="Shape 4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4" name="Shape 414"/>
          <p:cNvSpPr txBox="1"/>
          <p:nvPr>
            <p:ph type="title"/>
          </p:nvPr>
        </p:nvSpPr>
        <p:spPr>
          <a:xfrm>
            <a:off y="9525" x="5524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Set Comparison</a:t>
            </a:r>
          </a:p>
        </p:txBody>
      </p:sp>
      <p:sp>
        <p:nvSpPr>
          <p:cNvPr id="415" name="Shape 415"/>
          <p:cNvSpPr txBox="1"/>
          <p:nvPr>
            <p:ph idx="1" type="body"/>
          </p:nvPr>
        </p:nvSpPr>
        <p:spPr>
          <a:xfrm>
            <a:off y="1106487" x="739775"/>
            <a:ext cy="766762" cx="766127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Find names of instructors with salary greater than that of some (at least one) instructor in the Biology department.</a:t>
            </a:r>
          </a:p>
        </p:txBody>
      </p:sp>
      <p:sp>
        <p:nvSpPr>
          <p:cNvPr id="416" name="Shape 416"/>
          <p:cNvSpPr txBox="1"/>
          <p:nvPr/>
        </p:nvSpPr>
        <p:spPr>
          <a:xfrm>
            <a:off y="3411537" x="739775"/>
            <a:ext cy="396874" cx="723582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Same query using &gt;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some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clause</a:t>
            </a:r>
          </a:p>
        </p:txBody>
      </p:sp>
      <p:sp>
        <p:nvSpPr>
          <p:cNvPr id="417" name="Shape 417"/>
          <p:cNvSpPr txBox="1"/>
          <p:nvPr/>
        </p:nvSpPr>
        <p:spPr>
          <a:xfrm>
            <a:off y="3951287" x="1528762"/>
            <a:ext cy="1616074" cx="641985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name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from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where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salary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&gt;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some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salary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                       from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                       where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dept_name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= ’Biology’);</a:t>
            </a:r>
          </a:p>
        </p:txBody>
      </p:sp>
      <p:sp>
        <p:nvSpPr>
          <p:cNvPr id="418" name="Shape 418"/>
          <p:cNvSpPr txBox="1"/>
          <p:nvPr/>
        </p:nvSpPr>
        <p:spPr>
          <a:xfrm>
            <a:off y="1957386" x="1570037"/>
            <a:ext cy="1006474" cx="6630987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 distinct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name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from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where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T.salary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&gt;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S.salary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S.dept_name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= ’Biology’;</a:t>
            </a:r>
          </a:p>
        </p:txBody>
      </p:sp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3" name="Shape 4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4" name="Shape 424"/>
          <p:cNvSpPr txBox="1"/>
          <p:nvPr>
            <p:ph type="title"/>
          </p:nvPr>
        </p:nvSpPr>
        <p:spPr>
          <a:xfrm>
            <a:off y="38100" x="623887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Definition of  Some Clause</a:t>
            </a:r>
          </a:p>
        </p:txBody>
      </p:sp>
      <p:sp>
        <p:nvSpPr>
          <p:cNvPr id="425" name="Shape 425"/>
          <p:cNvSpPr txBox="1"/>
          <p:nvPr>
            <p:ph idx="1" type="body"/>
          </p:nvPr>
        </p:nvSpPr>
        <p:spPr>
          <a:xfrm>
            <a:off y="1106487" x="739775"/>
            <a:ext cy="714374" cx="680084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 &lt;comp&gt; 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some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⇔ ∃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∈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r 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such that (F &lt;comp&gt;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Where &lt;comp&gt; can be:  •,  ≤,  •,  =,  ≠</a:t>
            </a:r>
          </a:p>
        </p:txBody>
      </p:sp>
      <p:grpSp>
        <p:nvGrpSpPr>
          <p:cNvPr id="426" name="Shape 426"/>
          <p:cNvGrpSpPr/>
          <p:nvPr/>
        </p:nvGrpSpPr>
        <p:grpSpPr>
          <a:xfrm>
            <a:off y="1952624" x="2105025"/>
            <a:ext cy="1066799" cx="457200"/>
            <a:chOff y="2057400" x="3886200"/>
            <a:chExt cy="1523999" cx="457200"/>
          </a:xfrm>
        </p:grpSpPr>
        <p:sp>
          <p:nvSpPr>
            <p:cNvPr id="427" name="Shape 427"/>
            <p:cNvSpPr txBox="1"/>
            <p:nvPr/>
          </p:nvSpPr>
          <p:spPr>
            <a:xfrm>
              <a:off y="2057400" x="3886200"/>
              <a:ext cy="533399" cx="457200"/>
            </a:xfrm>
            <a:prstGeom prst="rect">
              <a:avLst/>
            </a:prstGeom>
            <a:solidFill>
              <a:schemeClr val="lt1"/>
            </a:solidFill>
            <a:ln w="12700" cap="rnd">
              <a:solidFill>
                <a:schemeClr val="dk1"/>
              </a:solidFill>
              <a:prstDash val="solid"/>
              <a:miter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ctr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strike="noStrike" u="none" b="0" cap="none" baseline="0" sz="2400" lang="en-US" i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</a:p>
          </p:txBody>
        </p:sp>
        <p:sp>
          <p:nvSpPr>
            <p:cNvPr id="428" name="Shape 428"/>
            <p:cNvSpPr txBox="1"/>
            <p:nvPr/>
          </p:nvSpPr>
          <p:spPr>
            <a:xfrm>
              <a:off y="2514600" x="3886200"/>
              <a:ext cy="533399" cx="457200"/>
            </a:xfrm>
            <a:prstGeom prst="rect">
              <a:avLst/>
            </a:prstGeom>
            <a:solidFill>
              <a:schemeClr val="lt1"/>
            </a:solidFill>
            <a:ln w="12700" cap="rnd">
              <a:solidFill>
                <a:schemeClr val="dk1"/>
              </a:solidFill>
              <a:prstDash val="solid"/>
              <a:miter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ctr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strike="noStrike" u="none" b="0" cap="none" baseline="0" sz="2400" lang="en-US" i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5</a:t>
              </a:r>
            </a:p>
          </p:txBody>
        </p:sp>
        <p:sp>
          <p:nvSpPr>
            <p:cNvPr id="429" name="Shape 429"/>
            <p:cNvSpPr txBox="1"/>
            <p:nvPr/>
          </p:nvSpPr>
          <p:spPr>
            <a:xfrm>
              <a:off y="3048000" x="3886200"/>
              <a:ext cy="533399" cx="457200"/>
            </a:xfrm>
            <a:prstGeom prst="rect">
              <a:avLst/>
            </a:prstGeom>
            <a:solidFill>
              <a:schemeClr val="lt1"/>
            </a:solidFill>
            <a:ln w="12700" cap="rnd">
              <a:solidFill>
                <a:schemeClr val="dk1"/>
              </a:solidFill>
              <a:prstDash val="solid"/>
              <a:miter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ctr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strike="noStrike" u="none" b="0" cap="none" baseline="0" sz="2400" lang="en-US" i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6</a:t>
              </a:r>
            </a:p>
          </p:txBody>
        </p:sp>
      </p:grpSp>
      <p:sp>
        <p:nvSpPr>
          <p:cNvPr id="430" name="Shape 430"/>
          <p:cNvSpPr txBox="1"/>
          <p:nvPr/>
        </p:nvSpPr>
        <p:spPr>
          <a:xfrm>
            <a:off y="2257425" x="830262"/>
            <a:ext cy="366711" cx="1350961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(5 &lt; 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some</a:t>
            </a:r>
          </a:p>
        </p:txBody>
      </p:sp>
      <p:sp>
        <p:nvSpPr>
          <p:cNvPr id="431" name="Shape 431"/>
          <p:cNvSpPr txBox="1"/>
          <p:nvPr/>
        </p:nvSpPr>
        <p:spPr>
          <a:xfrm>
            <a:off y="2257425" x="2638425"/>
            <a:ext cy="366711" cx="914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= true</a:t>
            </a:r>
          </a:p>
        </p:txBody>
      </p:sp>
      <p:sp>
        <p:nvSpPr>
          <p:cNvPr id="432" name="Shape 432"/>
          <p:cNvSpPr txBox="1"/>
          <p:nvPr/>
        </p:nvSpPr>
        <p:spPr>
          <a:xfrm>
            <a:off y="3171825" x="2105025"/>
            <a:ext cy="381000" cx="457200"/>
          </a:xfrm>
          <a:prstGeom prst="rect">
            <a:avLst/>
          </a:prstGeom>
          <a:solidFill>
            <a:schemeClr val="lt1"/>
          </a:solidFill>
          <a:ln w="12700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</a:p>
        </p:txBody>
      </p:sp>
      <p:sp>
        <p:nvSpPr>
          <p:cNvPr id="433" name="Shape 433"/>
          <p:cNvSpPr txBox="1"/>
          <p:nvPr/>
        </p:nvSpPr>
        <p:spPr>
          <a:xfrm>
            <a:off y="3476625" x="2105025"/>
            <a:ext cy="296861" cx="457200"/>
          </a:xfrm>
          <a:prstGeom prst="rect">
            <a:avLst/>
          </a:prstGeom>
          <a:solidFill>
            <a:schemeClr val="lt1"/>
          </a:solidFill>
          <a:ln w="12700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</a:p>
        </p:txBody>
      </p:sp>
      <p:sp>
        <p:nvSpPr>
          <p:cNvPr id="434" name="Shape 434"/>
          <p:cNvSpPr txBox="1"/>
          <p:nvPr/>
        </p:nvSpPr>
        <p:spPr>
          <a:xfrm>
            <a:off y="3930650" x="2105025"/>
            <a:ext cy="307974" cx="457200"/>
          </a:xfrm>
          <a:prstGeom prst="rect">
            <a:avLst/>
          </a:prstGeom>
          <a:solidFill>
            <a:schemeClr val="lt1"/>
          </a:solidFill>
          <a:ln w="12700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</a:p>
        </p:txBody>
      </p:sp>
      <p:sp>
        <p:nvSpPr>
          <p:cNvPr id="435" name="Shape 435"/>
          <p:cNvSpPr txBox="1"/>
          <p:nvPr/>
        </p:nvSpPr>
        <p:spPr>
          <a:xfrm>
            <a:off y="3416300" x="2638425"/>
            <a:ext cy="366711" cx="1219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= false</a:t>
            </a:r>
          </a:p>
        </p:txBody>
      </p:sp>
      <p:sp>
        <p:nvSpPr>
          <p:cNvPr id="436" name="Shape 436"/>
          <p:cNvSpPr txBox="1"/>
          <p:nvPr/>
        </p:nvSpPr>
        <p:spPr>
          <a:xfrm>
            <a:off y="4235450" x="2105025"/>
            <a:ext cy="307974" cx="457200"/>
          </a:xfrm>
          <a:prstGeom prst="rect">
            <a:avLst/>
          </a:prstGeom>
          <a:solidFill>
            <a:schemeClr val="lt1"/>
          </a:solidFill>
          <a:ln w="12700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</a:p>
        </p:txBody>
      </p:sp>
      <p:sp>
        <p:nvSpPr>
          <p:cNvPr id="437" name="Shape 437"/>
          <p:cNvSpPr txBox="1"/>
          <p:nvPr/>
        </p:nvSpPr>
        <p:spPr>
          <a:xfrm>
            <a:off y="4772025" x="2105025"/>
            <a:ext cy="307974" cx="457200"/>
          </a:xfrm>
          <a:prstGeom prst="rect">
            <a:avLst/>
          </a:prstGeom>
          <a:solidFill>
            <a:schemeClr val="lt1"/>
          </a:solidFill>
          <a:ln w="12700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</a:p>
        </p:txBody>
      </p:sp>
      <p:sp>
        <p:nvSpPr>
          <p:cNvPr id="438" name="Shape 438"/>
          <p:cNvSpPr txBox="1"/>
          <p:nvPr/>
        </p:nvSpPr>
        <p:spPr>
          <a:xfrm>
            <a:off y="5076825" x="2105025"/>
            <a:ext cy="309561" cx="457200"/>
          </a:xfrm>
          <a:prstGeom prst="rect">
            <a:avLst/>
          </a:prstGeom>
          <a:solidFill>
            <a:schemeClr val="lt1"/>
          </a:solidFill>
          <a:ln w="12700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</a:p>
        </p:txBody>
      </p:sp>
      <p:sp>
        <p:nvSpPr>
          <p:cNvPr id="439" name="Shape 439"/>
          <p:cNvSpPr txBox="1"/>
          <p:nvPr/>
        </p:nvSpPr>
        <p:spPr>
          <a:xfrm>
            <a:off y="5000625" x="809625"/>
            <a:ext cy="457200" cx="14478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(5 </a:t>
            </a:r>
            <a:r>
              <a:rPr strike="noStrike" u="none" b="0" cap="none" baseline="0" sz="24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≠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some</a:t>
            </a:r>
          </a:p>
        </p:txBody>
      </p:sp>
      <p:sp>
        <p:nvSpPr>
          <p:cNvPr id="440" name="Shape 440"/>
          <p:cNvSpPr txBox="1"/>
          <p:nvPr/>
        </p:nvSpPr>
        <p:spPr>
          <a:xfrm>
            <a:off y="5000625" x="2638425"/>
            <a:ext cy="457200" cx="2514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= true (since 0 </a:t>
            </a:r>
            <a:r>
              <a:rPr strike="noStrike" u="none" b="0" cap="none" baseline="0" sz="24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≠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5)</a:t>
            </a:r>
          </a:p>
        </p:txBody>
      </p:sp>
      <p:sp>
        <p:nvSpPr>
          <p:cNvPr id="441" name="Shape 441"/>
          <p:cNvSpPr txBox="1"/>
          <p:nvPr/>
        </p:nvSpPr>
        <p:spPr>
          <a:xfrm>
            <a:off y="2486025" x="3738562"/>
            <a:ext cy="366711" cx="4876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(read:  5 &lt; some tuple in the relation) </a:t>
            </a:r>
          </a:p>
        </p:txBody>
      </p:sp>
      <p:sp>
        <p:nvSpPr>
          <p:cNvPr id="442" name="Shape 442"/>
          <p:cNvSpPr txBox="1"/>
          <p:nvPr/>
        </p:nvSpPr>
        <p:spPr>
          <a:xfrm>
            <a:off y="3402012" x="844550"/>
            <a:ext cy="366711" cx="137795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(5 &lt; 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some</a:t>
            </a:r>
          </a:p>
        </p:txBody>
      </p:sp>
      <p:sp>
        <p:nvSpPr>
          <p:cNvPr id="443" name="Shape 443"/>
          <p:cNvSpPr txBox="1"/>
          <p:nvPr/>
        </p:nvSpPr>
        <p:spPr>
          <a:xfrm>
            <a:off y="4159250" x="2638425"/>
            <a:ext cy="366711" cx="1219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= true</a:t>
            </a:r>
          </a:p>
        </p:txBody>
      </p:sp>
      <p:sp>
        <p:nvSpPr>
          <p:cNvPr id="444" name="Shape 444"/>
          <p:cNvSpPr txBox="1"/>
          <p:nvPr/>
        </p:nvSpPr>
        <p:spPr>
          <a:xfrm>
            <a:off y="4162425" x="885825"/>
            <a:ext cy="366711" cx="1524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(5 = 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some</a:t>
            </a:r>
          </a:p>
        </p:txBody>
      </p:sp>
      <p:sp>
        <p:nvSpPr>
          <p:cNvPr id="445" name="Shape 445"/>
          <p:cNvSpPr txBox="1"/>
          <p:nvPr/>
        </p:nvSpPr>
        <p:spPr>
          <a:xfrm>
            <a:off y="5472112" x="738187"/>
            <a:ext cy="714374" cx="6800849"/>
          </a:xfrm>
          <a:prstGeom prst="rect">
            <a:avLst/>
          </a:prstGeom>
          <a:noFill/>
          <a:ln>
            <a:noFill/>
          </a:ln>
        </p:spPr>
        <p:txBody>
          <a:bodyPr bIns="44450" rIns="90475" lIns="90475" tIns="4445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(= 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≡ 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However, (≠ 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≡ 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 in</a:t>
            </a:r>
          </a:p>
        </p:txBody>
      </p:sp>
      <p:cxnSp>
        <p:nvCxnSpPr>
          <p:cNvPr id="446" name="Shape 446"/>
          <p:cNvCxnSpPr/>
          <p:nvPr/>
        </p:nvCxnSpPr>
        <p:spPr>
          <a:xfrm flipH="1">
            <a:off y="5840412" x="2819399"/>
            <a:ext cy="279399" cx="122237"/>
          </a:xfrm>
          <a:prstGeom prst="straightConnector1">
            <a:avLst/>
          </a:prstGeom>
          <a:noFill/>
          <a:ln w="12700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</p:cxnSp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1" name="Shape 4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2" name="Shape 452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Example Query</a:t>
            </a:r>
          </a:p>
        </p:txBody>
      </p:sp>
      <p:sp>
        <p:nvSpPr>
          <p:cNvPr id="453" name="Shape 453"/>
          <p:cNvSpPr txBox="1"/>
          <p:nvPr>
            <p:ph idx="1" type="body"/>
          </p:nvPr>
        </p:nvSpPr>
        <p:spPr>
          <a:xfrm>
            <a:off y="1108075" x="814387"/>
            <a:ext cy="976312" cx="766127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Find the names of all instructors whose salary is greater than the salary of all instructors in the Biology department.</a:t>
            </a:r>
          </a:p>
        </p:txBody>
      </p:sp>
      <p:sp>
        <p:nvSpPr>
          <p:cNvPr id="454" name="Shape 454"/>
          <p:cNvSpPr txBox="1"/>
          <p:nvPr/>
        </p:nvSpPr>
        <p:spPr>
          <a:xfrm>
            <a:off y="2065336" x="1836736"/>
            <a:ext cy="1616074" cx="5961061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name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from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where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salary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&gt;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all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salary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1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                 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from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1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                 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where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dept_name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= ’Biology’);</a:t>
            </a:r>
          </a:p>
        </p:txBody>
      </p:sp>
    </p:spTree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9" name="Shape 4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60" name="Shape 460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Definition of all Clause</a:t>
            </a:r>
          </a:p>
        </p:txBody>
      </p:sp>
      <p:sp>
        <p:nvSpPr>
          <p:cNvPr id="461" name="Shape 461"/>
          <p:cNvSpPr txBox="1"/>
          <p:nvPr>
            <p:ph idx="1" type="body"/>
          </p:nvPr>
        </p:nvSpPr>
        <p:spPr>
          <a:xfrm>
            <a:off y="1122362" x="823912"/>
            <a:ext cy="382586" cx="6638925"/>
          </a:xfrm>
          <a:prstGeom prst="rect">
            <a:avLst/>
          </a:prstGeom>
          <a:noFill/>
          <a:ln>
            <a:noFill/>
          </a:ln>
        </p:spPr>
        <p:txBody>
          <a:bodyPr bIns="44450" rIns="90475" lIns="90475" tIns="4445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 &lt;comp&gt; 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all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⇔ ∀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∈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r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(F &lt;comp&gt;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t)</a:t>
            </a:r>
          </a:p>
        </p:txBody>
      </p:sp>
      <p:grpSp>
        <p:nvGrpSpPr>
          <p:cNvPr id="462" name="Shape 462"/>
          <p:cNvGrpSpPr/>
          <p:nvPr/>
        </p:nvGrpSpPr>
        <p:grpSpPr>
          <a:xfrm>
            <a:off y="1752599" x="2619375"/>
            <a:ext cy="1066799" cx="457200"/>
            <a:chOff y="2057400" x="3886200"/>
            <a:chExt cy="1523999" cx="457200"/>
          </a:xfrm>
        </p:grpSpPr>
        <p:sp>
          <p:nvSpPr>
            <p:cNvPr id="463" name="Shape 463"/>
            <p:cNvSpPr txBox="1"/>
            <p:nvPr/>
          </p:nvSpPr>
          <p:spPr>
            <a:xfrm>
              <a:off y="2057400" x="3886200"/>
              <a:ext cy="533399" cx="457200"/>
            </a:xfrm>
            <a:prstGeom prst="rect">
              <a:avLst/>
            </a:prstGeom>
            <a:solidFill>
              <a:schemeClr val="lt1"/>
            </a:solidFill>
            <a:ln w="12700" cap="rnd">
              <a:solidFill>
                <a:schemeClr val="dk1"/>
              </a:solidFill>
              <a:prstDash val="solid"/>
              <a:miter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ctr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strike="noStrike" u="none" b="0" cap="none" baseline="0" sz="2400" lang="en-US" i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</a:p>
          </p:txBody>
        </p:sp>
        <p:sp>
          <p:nvSpPr>
            <p:cNvPr id="464" name="Shape 464"/>
            <p:cNvSpPr txBox="1"/>
            <p:nvPr/>
          </p:nvSpPr>
          <p:spPr>
            <a:xfrm>
              <a:off y="2514600" x="3886200"/>
              <a:ext cy="533399" cx="457200"/>
            </a:xfrm>
            <a:prstGeom prst="rect">
              <a:avLst/>
            </a:prstGeom>
            <a:solidFill>
              <a:schemeClr val="lt1"/>
            </a:solidFill>
            <a:ln w="12700" cap="rnd">
              <a:solidFill>
                <a:schemeClr val="dk1"/>
              </a:solidFill>
              <a:prstDash val="solid"/>
              <a:miter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ctr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strike="noStrike" u="none" b="0" cap="none" baseline="0" sz="2400" lang="en-US" i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5</a:t>
              </a:r>
            </a:p>
          </p:txBody>
        </p:sp>
        <p:sp>
          <p:nvSpPr>
            <p:cNvPr id="465" name="Shape 465"/>
            <p:cNvSpPr txBox="1"/>
            <p:nvPr/>
          </p:nvSpPr>
          <p:spPr>
            <a:xfrm>
              <a:off y="3048000" x="3886200"/>
              <a:ext cy="533399" cx="457200"/>
            </a:xfrm>
            <a:prstGeom prst="rect">
              <a:avLst/>
            </a:prstGeom>
            <a:solidFill>
              <a:schemeClr val="lt1"/>
            </a:solidFill>
            <a:ln w="12700" cap="rnd">
              <a:solidFill>
                <a:schemeClr val="dk1"/>
              </a:solidFill>
              <a:prstDash val="solid"/>
              <a:miter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ctr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strike="noStrike" u="none" b="0" cap="none" baseline="0" sz="2400" lang="en-US" i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6</a:t>
              </a:r>
            </a:p>
          </p:txBody>
        </p:sp>
      </p:grpSp>
      <p:sp>
        <p:nvSpPr>
          <p:cNvPr id="466" name="Shape 466"/>
          <p:cNvSpPr txBox="1"/>
          <p:nvPr/>
        </p:nvSpPr>
        <p:spPr>
          <a:xfrm>
            <a:off y="2057400" x="1593850"/>
            <a:ext cy="366711" cx="1219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(5 &lt; 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all</a:t>
            </a:r>
          </a:p>
        </p:txBody>
      </p:sp>
      <p:sp>
        <p:nvSpPr>
          <p:cNvPr id="467" name="Shape 467"/>
          <p:cNvSpPr txBox="1"/>
          <p:nvPr/>
        </p:nvSpPr>
        <p:spPr>
          <a:xfrm>
            <a:off y="2057400" x="3152775"/>
            <a:ext cy="366711" cx="1219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= false</a:t>
            </a:r>
          </a:p>
        </p:txBody>
      </p:sp>
      <p:sp>
        <p:nvSpPr>
          <p:cNvPr id="468" name="Shape 468"/>
          <p:cNvSpPr txBox="1"/>
          <p:nvPr/>
        </p:nvSpPr>
        <p:spPr>
          <a:xfrm>
            <a:off y="2971800" x="2619375"/>
            <a:ext cy="381000" cx="457200"/>
          </a:xfrm>
          <a:prstGeom prst="rect">
            <a:avLst/>
          </a:prstGeom>
          <a:solidFill>
            <a:schemeClr val="lt1"/>
          </a:solidFill>
          <a:ln w="12700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</a:p>
        </p:txBody>
      </p:sp>
      <p:sp>
        <p:nvSpPr>
          <p:cNvPr id="469" name="Shape 469"/>
          <p:cNvSpPr txBox="1"/>
          <p:nvPr/>
        </p:nvSpPr>
        <p:spPr>
          <a:xfrm>
            <a:off y="3276600" x="2619375"/>
            <a:ext cy="296861" cx="457200"/>
          </a:xfrm>
          <a:prstGeom prst="rect">
            <a:avLst/>
          </a:prstGeom>
          <a:solidFill>
            <a:schemeClr val="lt1"/>
          </a:solidFill>
          <a:ln w="12700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r>
          </a:p>
        </p:txBody>
      </p:sp>
      <p:sp>
        <p:nvSpPr>
          <p:cNvPr id="470" name="Shape 470"/>
          <p:cNvSpPr txBox="1"/>
          <p:nvPr/>
        </p:nvSpPr>
        <p:spPr>
          <a:xfrm>
            <a:off y="3730625" x="2619375"/>
            <a:ext cy="307974" cx="457200"/>
          </a:xfrm>
          <a:prstGeom prst="rect">
            <a:avLst/>
          </a:prstGeom>
          <a:solidFill>
            <a:schemeClr val="lt1"/>
          </a:solidFill>
          <a:ln w="12700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</a:p>
        </p:txBody>
      </p:sp>
      <p:sp>
        <p:nvSpPr>
          <p:cNvPr id="471" name="Shape 471"/>
          <p:cNvSpPr txBox="1"/>
          <p:nvPr/>
        </p:nvSpPr>
        <p:spPr>
          <a:xfrm>
            <a:off y="3216275" x="3152775"/>
            <a:ext cy="366711" cx="1219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= true</a:t>
            </a:r>
          </a:p>
        </p:txBody>
      </p:sp>
      <p:sp>
        <p:nvSpPr>
          <p:cNvPr id="472" name="Shape 472"/>
          <p:cNvSpPr txBox="1"/>
          <p:nvPr/>
        </p:nvSpPr>
        <p:spPr>
          <a:xfrm>
            <a:off y="4035425" x="2619375"/>
            <a:ext cy="307974" cx="457200"/>
          </a:xfrm>
          <a:prstGeom prst="rect">
            <a:avLst/>
          </a:prstGeom>
          <a:solidFill>
            <a:schemeClr val="lt1"/>
          </a:solidFill>
          <a:ln w="12700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</a:p>
        </p:txBody>
      </p:sp>
      <p:sp>
        <p:nvSpPr>
          <p:cNvPr id="473" name="Shape 473"/>
          <p:cNvSpPr txBox="1"/>
          <p:nvPr/>
        </p:nvSpPr>
        <p:spPr>
          <a:xfrm>
            <a:off y="4572000" x="2619375"/>
            <a:ext cy="307974" cx="457200"/>
          </a:xfrm>
          <a:prstGeom prst="rect">
            <a:avLst/>
          </a:prstGeom>
          <a:solidFill>
            <a:schemeClr val="lt1"/>
          </a:solidFill>
          <a:ln w="12700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</a:p>
        </p:txBody>
      </p:sp>
      <p:sp>
        <p:nvSpPr>
          <p:cNvPr id="474" name="Shape 474"/>
          <p:cNvSpPr txBox="1"/>
          <p:nvPr/>
        </p:nvSpPr>
        <p:spPr>
          <a:xfrm>
            <a:off y="4876800" x="2619375"/>
            <a:ext cy="309561" cx="457200"/>
          </a:xfrm>
          <a:prstGeom prst="rect">
            <a:avLst/>
          </a:prstGeom>
          <a:solidFill>
            <a:schemeClr val="lt1"/>
          </a:solidFill>
          <a:ln w="12700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</a:p>
        </p:txBody>
      </p:sp>
      <p:sp>
        <p:nvSpPr>
          <p:cNvPr id="475" name="Shape 475"/>
          <p:cNvSpPr txBox="1"/>
          <p:nvPr/>
        </p:nvSpPr>
        <p:spPr>
          <a:xfrm>
            <a:off y="4800600" x="1704975"/>
            <a:ext cy="457200" cx="167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(5 </a:t>
            </a:r>
            <a:r>
              <a:rPr strike="noStrike" u="none" b="0" cap="none" baseline="0" sz="24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≠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all</a:t>
            </a:r>
          </a:p>
        </p:txBody>
      </p:sp>
      <p:sp>
        <p:nvSpPr>
          <p:cNvPr id="476" name="Shape 476"/>
          <p:cNvSpPr txBox="1"/>
          <p:nvPr/>
        </p:nvSpPr>
        <p:spPr>
          <a:xfrm>
            <a:off y="4786312" x="3163886"/>
            <a:ext cy="457200" cx="4572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= true (since 5 </a:t>
            </a:r>
            <a:r>
              <a:rPr strike="noStrike" u="none" b="0" cap="none" baseline="0" sz="24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≠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 and 5 </a:t>
            </a:r>
            <a:r>
              <a:rPr strike="noStrike" u="none" b="0" cap="none" baseline="0" sz="24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≠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6)</a:t>
            </a:r>
          </a:p>
        </p:txBody>
      </p:sp>
      <p:sp>
        <p:nvSpPr>
          <p:cNvPr id="477" name="Shape 477"/>
          <p:cNvSpPr txBox="1"/>
          <p:nvPr/>
        </p:nvSpPr>
        <p:spPr>
          <a:xfrm>
            <a:off y="3228975" x="1651000"/>
            <a:ext cy="366711" cx="1219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(5 &lt; 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all</a:t>
            </a:r>
          </a:p>
        </p:txBody>
      </p:sp>
      <p:sp>
        <p:nvSpPr>
          <p:cNvPr id="478" name="Shape 478"/>
          <p:cNvSpPr txBox="1"/>
          <p:nvPr/>
        </p:nvSpPr>
        <p:spPr>
          <a:xfrm>
            <a:off y="3959225" x="3152775"/>
            <a:ext cy="366711" cx="1219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= false</a:t>
            </a:r>
          </a:p>
        </p:txBody>
      </p:sp>
      <p:sp>
        <p:nvSpPr>
          <p:cNvPr id="479" name="Shape 479"/>
          <p:cNvSpPr txBox="1"/>
          <p:nvPr/>
        </p:nvSpPr>
        <p:spPr>
          <a:xfrm>
            <a:off y="3962400" x="1704975"/>
            <a:ext cy="366711" cx="1219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(5 = 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all</a:t>
            </a:r>
          </a:p>
        </p:txBody>
      </p:sp>
      <p:sp>
        <p:nvSpPr>
          <p:cNvPr id="480" name="Shape 480"/>
          <p:cNvSpPr txBox="1"/>
          <p:nvPr/>
        </p:nvSpPr>
        <p:spPr>
          <a:xfrm>
            <a:off y="5257800" x="1238250"/>
            <a:ext cy="714374" cx="6800849"/>
          </a:xfrm>
          <a:prstGeom prst="rect">
            <a:avLst/>
          </a:prstGeom>
          <a:noFill/>
          <a:ln>
            <a:noFill/>
          </a:ln>
        </p:spPr>
        <p:txBody>
          <a:bodyPr bIns="44450" rIns="90475" lIns="90475" tIns="4445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(≠ 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≡ 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 in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However, (= 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≡ 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</a:t>
            </a:r>
          </a:p>
        </p:txBody>
      </p:sp>
      <p:cxnSp>
        <p:nvCxnSpPr>
          <p:cNvPr id="481" name="Shape 481"/>
          <p:cNvCxnSpPr/>
          <p:nvPr/>
        </p:nvCxnSpPr>
        <p:spPr>
          <a:xfrm flipH="1">
            <a:off y="5603875" x="3016249"/>
            <a:ext cy="228600" cx="109537"/>
          </a:xfrm>
          <a:prstGeom prst="straightConnector1">
            <a:avLst/>
          </a:prstGeom>
          <a:noFill/>
          <a:ln w="12700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</p:cxnSp>
    </p:spTree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6" name="Shape 4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87" name="Shape 487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Test for Empty Relations</a:t>
            </a:r>
          </a:p>
        </p:txBody>
      </p:sp>
      <p:sp>
        <p:nvSpPr>
          <p:cNvPr id="488" name="Shape 488"/>
          <p:cNvSpPr txBox="1"/>
          <p:nvPr>
            <p:ph idx="1" type="body"/>
          </p:nvPr>
        </p:nvSpPr>
        <p:spPr>
          <a:xfrm>
            <a:off y="1106487" x="739775"/>
            <a:ext cy="4876799" cx="7848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exists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construct returns the value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true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if the argument subquery is nonempty.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exists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r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⇔ 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≠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Ø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not exists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⇔ 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=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Ø</a:t>
            </a:r>
          </a:p>
        </p:txBody>
      </p:sp>
    </p:spTree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3" name="Shape 4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94" name="Shape 494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Correlation Variables</a:t>
            </a:r>
          </a:p>
        </p:txBody>
      </p:sp>
      <p:sp>
        <p:nvSpPr>
          <p:cNvPr id="495" name="Shape 495"/>
          <p:cNvSpPr txBox="1"/>
          <p:nvPr>
            <p:ph idx="1" type="body"/>
          </p:nvPr>
        </p:nvSpPr>
        <p:spPr>
          <a:xfrm>
            <a:off y="1093787" x="814387"/>
            <a:ext cy="4903786" cx="766127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Yet another way of specifying the query “Find all courses taught in both the Fall 2009 semester and in the Spring 2010 semester”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  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course_id</a:t>
            </a:r>
            <a:b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from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section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b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where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semester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= ’Fall’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year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= 2009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</a:t>
            </a:r>
            <a:b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 exists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*</a:t>
            </a:r>
            <a:b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             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from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section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b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             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where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semester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= ’Spring’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year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= 2010 </a:t>
            </a:r>
            <a:b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                         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course_id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=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course_id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);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1" cap="none" baseline="0" sz="20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Correlated subquery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1" cap="none" baseline="0" sz="20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Correlation name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or </a:t>
            </a:r>
            <a:r>
              <a:rPr strike="noStrike" u="none" b="1" cap="none" baseline="0" sz="20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correlation variable</a:t>
            </a:r>
          </a:p>
          <a:p>
            <a:pPr algn="l" rtl="0" lvl="0" marR="0" indent="-240030" marL="34290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r>
              <a:t/>
            </a:r>
            <a:endParaRPr strike="noStrike" u="none" b="1" cap="none" baseline="0" sz="1800" i="0">
              <a:solidFill>
                <a:srgbClr val="0000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9" name="Shape 4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0" name="Shape 500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Not Exists</a:t>
            </a:r>
          </a:p>
        </p:txBody>
      </p:sp>
      <p:sp>
        <p:nvSpPr>
          <p:cNvPr id="501" name="Shape 501"/>
          <p:cNvSpPr txBox="1"/>
          <p:nvPr>
            <p:ph idx="1" type="body"/>
          </p:nvPr>
        </p:nvSpPr>
        <p:spPr>
          <a:xfrm>
            <a:off y="1106487" x="739775"/>
            <a:ext cy="876300" cx="766127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Find all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students who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have taken all courses offered in the Biology department.</a:t>
            </a:r>
          </a:p>
        </p:txBody>
      </p:sp>
      <p:sp>
        <p:nvSpPr>
          <p:cNvPr id="502" name="Shape 502"/>
          <p:cNvSpPr txBox="1"/>
          <p:nvPr/>
        </p:nvSpPr>
        <p:spPr>
          <a:xfrm>
            <a:off y="1976436" x="1054100"/>
            <a:ext cy="2835274" cx="6653212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 distinct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name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from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student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where not exists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 (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course_id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1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                  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from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course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1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                  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where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dept_name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= ’Biology’)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1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                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except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                  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course_id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1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                    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from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takes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1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                    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where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=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));</a:t>
            </a:r>
          </a:p>
        </p:txBody>
      </p:sp>
      <p:sp>
        <p:nvSpPr>
          <p:cNvPr id="503" name="Shape 503"/>
          <p:cNvSpPr txBox="1"/>
          <p:nvPr/>
        </p:nvSpPr>
        <p:spPr>
          <a:xfrm>
            <a:off y="5048250" x="1004887"/>
            <a:ext cy="808037" cx="682148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Note that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 – Y = Ø  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⇔  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⊆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</a:t>
            </a:r>
          </a:p>
          <a:p>
            <a:pPr algn="l" rtl="0" lvl="0" marR="0" indent="0" mar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Helvetica Neue"/>
              <a:buChar char="n"/>
            </a:pP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Note: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Cannot write this query using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=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all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its variants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Domain Types in SQL</a:t>
            </a:r>
          </a:p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y="1106487" x="527050"/>
            <a:ext cy="4876799" cx="8221662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1" cap="none" baseline="0" sz="20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char(n).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Fixed length character string, with user-specified length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n.</a:t>
            </a:r>
          </a:p>
          <a:p>
            <a:pPr algn="l" rtl="0" lvl="0" marR="0" indent="-342900" marL="34290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1" cap="none" baseline="0" sz="20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varchar(n).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Variable length character strings, with user-specified maximum length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n.</a:t>
            </a:r>
          </a:p>
          <a:p>
            <a:pPr algn="l" rtl="0" lvl="0" marR="0" indent="-342900" marL="34290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1" cap="none" baseline="0" sz="20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int.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Integer (a finite subset of the integers that is machine-dependent).</a:t>
            </a:r>
          </a:p>
          <a:p>
            <a:pPr algn="l" rtl="0" lvl="0" marR="0" indent="-342900" marL="34290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1" cap="none" baseline="0" sz="20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smallint.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Small integer (a machine-dependent subset of the integer domain type).</a:t>
            </a:r>
          </a:p>
          <a:p>
            <a:pPr algn="l" rtl="0" lvl="0" marR="0" indent="-342900" marL="34290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1" cap="none" baseline="0" sz="20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numeric(p,d).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Fixed point number, with user-specified precision of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digits, with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digits to the right of decimal point.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  <a:p>
            <a:pPr algn="l" rtl="0" lvl="0" marR="0" indent="-342900" marL="34290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1" cap="none" baseline="0" sz="20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real, double precision.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Floating point and double-precision floating point numbers, with machine-dependent precision.</a:t>
            </a:r>
          </a:p>
          <a:p>
            <a:pPr algn="l" rtl="0" lvl="0" marR="0" indent="-342900" marL="34290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1" cap="none" baseline="0" sz="20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float(n).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Floating point number, with user-specified precision of at least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digits.</a:t>
            </a:r>
          </a:p>
          <a:p>
            <a:pPr algn="l" rtl="0" lvl="0" marR="0" indent="-342900" marL="34290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More are covered in Chapter 4.</a:t>
            </a:r>
          </a:p>
          <a:p>
            <a:pPr algn="l" rtl="0" lvl="0" marR="0" indent="-342900" marL="34290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240030" marL="34290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8" name="Shape 5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9" name="Shape 509"/>
          <p:cNvSpPr txBox="1"/>
          <p:nvPr>
            <p:ph type="title"/>
          </p:nvPr>
        </p:nvSpPr>
        <p:spPr>
          <a:xfrm>
            <a:off y="9525" x="7810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Test for Absence of Duplicate Tuples</a:t>
            </a:r>
          </a:p>
        </p:txBody>
      </p:sp>
      <p:sp>
        <p:nvSpPr>
          <p:cNvPr id="510" name="Shape 510"/>
          <p:cNvSpPr txBox="1"/>
          <p:nvPr>
            <p:ph idx="1" type="body"/>
          </p:nvPr>
        </p:nvSpPr>
        <p:spPr>
          <a:xfrm>
            <a:off y="1112837" x="814387"/>
            <a:ext cy="4367212" cx="7891462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</a:t>
            </a:r>
            <a:r>
              <a:rPr strike="noStrike" u="none" b="1" cap="none" baseline="0" sz="18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unique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construct tests whether a subquery has any duplicate tuples in its result.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(Evaluates to “true” on an empty set)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Find all courses that were offered at most once in 2009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Helvetica Neue"/>
              <a:buNone/>
            </a:pP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select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course_id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from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course 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where unique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course_id</a:t>
            </a:r>
            <a:b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           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from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section 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b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           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where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course_id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=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course_id </a:t>
            </a:r>
            <a:b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                        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year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= 2009);</a:t>
            </a:r>
          </a:p>
        </p:txBody>
      </p:sp>
    </p:spTree>
  </p:cSld>
  <p:clrMapOvr>
    <a:masterClrMapping/>
  </p:clrMapOvr>
  <p:transition spd="slow">
    <p:cut/>
  </p:transition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5" name="Shape 5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6" name="Shape 516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Subqueries in the From Clause</a:t>
            </a:r>
          </a:p>
        </p:txBody>
      </p:sp>
      <p:sp>
        <p:nvSpPr>
          <p:cNvPr id="517" name="Shape 517"/>
          <p:cNvSpPr txBox="1"/>
          <p:nvPr>
            <p:ph idx="1" type="body"/>
          </p:nvPr>
        </p:nvSpPr>
        <p:spPr>
          <a:xfrm>
            <a:off y="1014412" x="404812"/>
            <a:ext cy="4876799" cx="848994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SQL allows a subquery expression to be used in the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from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clause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Find the average instructors’ salaries of those departments where the average salary is greater than $42,000. 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Helvetica Neue"/>
              <a:buNone/>
            </a:pP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dept_name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avg_salary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from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dept_name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avg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salary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avg_salary</a:t>
            </a:r>
            <a:b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from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</a:t>
            </a:r>
            <a:b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group by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dept_name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where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avg_salary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&gt; 42000;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Note that we do not need to use the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having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clause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Another way to write above query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Helvetica Neue"/>
              <a:buNone/>
            </a:pP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dept_name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avg_salary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from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dept_name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avg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salary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</a:t>
            </a:r>
            <a:b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from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</a:t>
            </a:r>
            <a:b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group by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dept_name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b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as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dept_avg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dept_name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avg_salary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where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avg_salary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&gt; 42000;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</a:p>
        </p:txBody>
      </p:sp>
    </p:spTree>
  </p:cSld>
  <p:clrMapOvr>
    <a:masterClrMapping/>
  </p:clrMapOvr>
  <p:transition spd="slow">
    <p:cut/>
  </p:transition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2" name="Shape 5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23" name="Shape 523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Subqueries in the From Clause (Cont.)</a:t>
            </a:r>
          </a:p>
        </p:txBody>
      </p:sp>
      <p:sp>
        <p:nvSpPr>
          <p:cNvPr id="524" name="Shape 524"/>
          <p:cNvSpPr txBox="1"/>
          <p:nvPr>
            <p:ph idx="1" type="body"/>
          </p:nvPr>
        </p:nvSpPr>
        <p:spPr>
          <a:xfrm>
            <a:off y="1093787" x="814387"/>
            <a:ext cy="4903786" cx="766127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yet another way to write it: </a:t>
            </a:r>
            <a:r>
              <a:rPr strike="noStrike" u="none" b="1" cap="none" baseline="0" sz="20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lateral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clause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Helvetica Neue"/>
              <a:buNone/>
            </a:pP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name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salary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avg_salary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from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 I1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b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 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lateral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 avg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salary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as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avg_salary</a:t>
            </a:r>
            <a:b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              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from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 I2</a:t>
            </a:r>
            <a:b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              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where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I2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dept_name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=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I1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dept_name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);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Lateral clause permits later part of the 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from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clause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after the lateral keyword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to access correlation variables from the earlier part.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Note: lateral is part of the SQL standard, but is not supported on many database systems; some databases such as SQL Server offer alternative syntax</a:t>
            </a:r>
          </a:p>
        </p:txBody>
      </p:sp>
    </p:spTree>
  </p:cSld>
  <p:clrMapOvr>
    <a:masterClrMapping/>
  </p:clrMapOvr>
  <p:transition spd="slow">
    <p:cut/>
  </p:transition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8" name="Shape 5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29" name="Shape 529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With Clause</a:t>
            </a:r>
          </a:p>
        </p:txBody>
      </p:sp>
      <p:sp>
        <p:nvSpPr>
          <p:cNvPr id="530" name="Shape 530"/>
          <p:cNvSpPr txBox="1"/>
          <p:nvPr>
            <p:ph idx="1" type="body"/>
          </p:nvPr>
        </p:nvSpPr>
        <p:spPr>
          <a:xfrm>
            <a:off y="1106487" x="739775"/>
            <a:ext cy="4903786" cx="766127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</a:t>
            </a:r>
            <a:r>
              <a:rPr strike="noStrike" u="none" b="1" cap="none" baseline="0" sz="20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with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clause provides a way of defining a temporary view whose definition is available only to the query in which the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with</a:t>
            </a:r>
            <a:r>
              <a:rPr strike="noStrike" u="none" b="1" cap="none" baseline="0" sz="20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clause occurs.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Find all departments with the maximum budget </a:t>
            </a:r>
            <a:b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with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max_budget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value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 </a:t>
            </a:r>
            <a:b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 max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budget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b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from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department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b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budget</a:t>
            </a:r>
            <a:b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from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department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max_budget</a:t>
            </a:r>
            <a:b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where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department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budget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=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max_budget.value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;</a:t>
            </a:r>
          </a:p>
        </p:txBody>
      </p:sp>
    </p:spTree>
  </p:cSld>
  <p:clrMapOvr>
    <a:masterClrMapping/>
  </p:clrMapOvr>
  <p:transition spd="slow">
    <p:cut/>
  </p:transition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5" name="Shape 5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36" name="Shape 536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Complex Queries using With Clause</a:t>
            </a:r>
          </a:p>
        </p:txBody>
      </p:sp>
      <p:sp>
        <p:nvSpPr>
          <p:cNvPr id="537" name="Shape 537"/>
          <p:cNvSpPr txBox="1"/>
          <p:nvPr>
            <p:ph idx="1" type="body"/>
          </p:nvPr>
        </p:nvSpPr>
        <p:spPr>
          <a:xfrm>
            <a:off y="1147762" x="814387"/>
            <a:ext cy="1920875" cx="792162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With clause is very useful for writing complex queries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Supported by most database systems, with minor syntax variations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Find all departments where the total salary is greater than the average of the total salary at all departments</a:t>
            </a:r>
          </a:p>
        </p:txBody>
      </p:sp>
      <p:sp>
        <p:nvSpPr>
          <p:cNvPr id="538" name="Shape 538"/>
          <p:cNvSpPr txBox="1"/>
          <p:nvPr/>
        </p:nvSpPr>
        <p:spPr>
          <a:xfrm>
            <a:off y="3063875" x="1055687"/>
            <a:ext cy="3140074" cx="7659687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with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dept _total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dept_name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value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(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dept_name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sum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salary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from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group by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dept_name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),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dept_total_avg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value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(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 avg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value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from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dept_total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dept_name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from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dept_total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dept_total_avg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where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dept_total.value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&gt;=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dept_total_avg.value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;</a:t>
            </a:r>
          </a:p>
        </p:txBody>
      </p:sp>
    </p:spTree>
  </p:cSld>
  <p:clrMapOvr>
    <a:masterClrMapping/>
  </p:clrMapOvr>
  <p:transition spd="slow">
    <p:cut/>
  </p:transition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3" name="Shape 5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44" name="Shape 544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Scalar Subquery</a:t>
            </a:r>
          </a:p>
        </p:txBody>
      </p:sp>
      <p:sp>
        <p:nvSpPr>
          <p:cNvPr id="545" name="Shape 545"/>
          <p:cNvSpPr txBox="1"/>
          <p:nvPr>
            <p:ph idx="1" type="body"/>
          </p:nvPr>
        </p:nvSpPr>
        <p:spPr>
          <a:xfrm>
            <a:off y="1093787" x="814387"/>
            <a:ext cy="4903786" cx="8056561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Scalar subquery is one which is used where a single value is expected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101250"/>
              <a:buFont typeface="Helvetica Neue"/>
              <a:buChar char="n"/>
            </a:pPr>
            <a:r>
              <a:rPr strike="noStrike" u="none" b="0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E.g.   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dept_name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(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 count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(*) 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   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from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 </a:t>
            </a:r>
            <a:b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  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where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department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dept_name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=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dept_name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num_instructors</a:t>
            </a:r>
            <a:b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from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department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;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E.g.  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name</a:t>
            </a:r>
            <a:b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from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</a:t>
            </a:r>
            <a:b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where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salary * 10 &gt; 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(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budget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from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department </a:t>
            </a:r>
            <a:b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  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where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department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dept_name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=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dept_name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Runtime error if subquery returns more than one result tuple</a:t>
            </a:r>
          </a:p>
        </p:txBody>
      </p:sp>
    </p:spTree>
  </p:cSld>
  <p:clrMapOvr>
    <a:masterClrMapping/>
  </p:clrMapOvr>
  <p:transition spd="slow">
    <p:cut/>
  </p:transition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9" name="Shape 5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50" name="Shape 550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Modification of the Database</a:t>
            </a:r>
          </a:p>
        </p:txBody>
      </p:sp>
      <p:sp>
        <p:nvSpPr>
          <p:cNvPr id="551" name="Shape 551"/>
          <p:cNvSpPr txBox="1"/>
          <p:nvPr>
            <p:ph idx="1" type="body"/>
          </p:nvPr>
        </p:nvSpPr>
        <p:spPr>
          <a:xfrm>
            <a:off y="1093787" x="814387"/>
            <a:ext cy="4903786" cx="766127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Deletion of tuples from a given relation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Insertion of new tuples into a given relation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Updating values in some tuples in a given relation</a:t>
            </a:r>
          </a:p>
        </p:txBody>
      </p:sp>
    </p:spTree>
  </p:cSld>
  <p:clrMapOvr>
    <a:masterClrMapping/>
  </p:clrMapOvr>
  <p:transition spd="slow">
    <p:cut/>
  </p:transition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5" name="Shape 5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56" name="Shape 556"/>
          <p:cNvSpPr txBox="1"/>
          <p:nvPr>
            <p:ph type="title"/>
          </p:nvPr>
        </p:nvSpPr>
        <p:spPr>
          <a:xfrm>
            <a:off y="33336" x="909637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Modification of the Database – Deletion</a:t>
            </a:r>
          </a:p>
        </p:txBody>
      </p:sp>
      <p:sp>
        <p:nvSpPr>
          <p:cNvPr id="557" name="Shape 557"/>
          <p:cNvSpPr txBox="1"/>
          <p:nvPr>
            <p:ph idx="1" type="body"/>
          </p:nvPr>
        </p:nvSpPr>
        <p:spPr>
          <a:xfrm>
            <a:off y="1106487" x="739775"/>
            <a:ext cy="5175250" cx="77469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Delete all instructors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delete from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Delete all instructors from the Finance department</a:t>
            </a:r>
            <a:b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      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delete from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</a:t>
            </a:r>
            <a:b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      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where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dept_name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= ’Finance’;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Delete all tuples in the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relation for those instructors associated with a department located in the Watson building.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delete from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</a:t>
            </a:r>
            <a:b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      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where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dept_name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dept_name</a:t>
            </a:r>
            <a:b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                                         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from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department</a:t>
            </a:r>
            <a:b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                                         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where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building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= ’Watson’);</a:t>
            </a:r>
          </a:p>
          <a:p>
            <a:pPr algn="l" rtl="0" lvl="0" marR="0" indent="-240030" marL="34290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62" name="Shape 5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63" name="Shape 563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Deletion (Cont.)</a:t>
            </a:r>
          </a:p>
        </p:txBody>
      </p:sp>
      <p:sp>
        <p:nvSpPr>
          <p:cNvPr id="564" name="Shape 564"/>
          <p:cNvSpPr txBox="1"/>
          <p:nvPr>
            <p:ph idx="1" type="body"/>
          </p:nvPr>
        </p:nvSpPr>
        <p:spPr>
          <a:xfrm>
            <a:off y="1079500" x="576262"/>
            <a:ext cy="1268411" cx="766127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Delete all instructors whose salary is less than the average salary of instructors</a:t>
            </a:r>
          </a:p>
        </p:txBody>
      </p:sp>
      <p:sp>
        <p:nvSpPr>
          <p:cNvPr id="565" name="Shape 565"/>
          <p:cNvSpPr txBox="1"/>
          <p:nvPr/>
        </p:nvSpPr>
        <p:spPr>
          <a:xfrm>
            <a:off y="2160586" x="920750"/>
            <a:ext cy="701674" cx="7415212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delete from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where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salary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&lt; (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 avg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salary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from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);</a:t>
            </a:r>
          </a:p>
        </p:txBody>
      </p:sp>
      <p:sp>
        <p:nvSpPr>
          <p:cNvPr id="566" name="Shape 566"/>
          <p:cNvSpPr txBox="1"/>
          <p:nvPr/>
        </p:nvSpPr>
        <p:spPr>
          <a:xfrm>
            <a:off y="3490912" x="327025"/>
            <a:ext cy="2239961" cx="881697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1" marR="0" indent="-336550" marL="793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80000"/>
              <a:buFont typeface="Helvetica Neue"/>
              <a:buChar char="l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Problem:  as we delete tuples from deposit, the average salary changes</a:t>
            </a:r>
          </a:p>
          <a:p>
            <a:pPr algn="l" rtl="0" lvl="1" marR="0" indent="-336550" marL="79375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80000"/>
              <a:buFont typeface="Helvetica Neue"/>
              <a:buChar char="l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Solution used in SQL:</a:t>
            </a:r>
          </a:p>
          <a:p>
            <a:pPr algn="l" rtl="0" lvl="1" marR="0" indent="-336550" marL="79375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1.   First, compute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avg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salary and find all tuples to delete</a:t>
            </a:r>
          </a:p>
          <a:p>
            <a:pPr algn="l" rtl="0" lvl="1" marR="0" indent="-336550" marL="79375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2.   Next, delete all tuples found above (without recomputing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avg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or   </a:t>
            </a:r>
            <a:b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retesting the tuples)</a:t>
            </a:r>
          </a:p>
        </p:txBody>
      </p:sp>
    </p:spTree>
  </p:cSld>
  <p:clrMapOvr>
    <a:masterClrMapping/>
  </p:clrMapOvr>
  <p:transition spd="slow">
    <p:cut/>
  </p:transition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1" name="Shape 5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72" name="Shape 572"/>
          <p:cNvSpPr txBox="1"/>
          <p:nvPr>
            <p:ph type="title"/>
          </p:nvPr>
        </p:nvSpPr>
        <p:spPr>
          <a:xfrm>
            <a:off y="177800" x="969962"/>
            <a:ext cy="457200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Modification of the Database – Insertion</a:t>
            </a:r>
          </a:p>
        </p:txBody>
      </p:sp>
      <p:sp>
        <p:nvSpPr>
          <p:cNvPr id="573" name="Shape 573"/>
          <p:cNvSpPr txBox="1"/>
          <p:nvPr>
            <p:ph idx="1" type="body"/>
          </p:nvPr>
        </p:nvSpPr>
        <p:spPr>
          <a:xfrm>
            <a:off y="1106487" x="739775"/>
            <a:ext cy="4876799" cx="7848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Add a new tuple to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course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     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insert into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course</a:t>
            </a:r>
            <a:b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values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(’CS-437’, ’Database Systems’, ’Comp. Sci.’, 4);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 equivalently</a:t>
            </a:r>
            <a:b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insert into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course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course_id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title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dept_name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credits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b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values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(’CS-437’, ’Database Systems’, ’Comp. Sci.’, 4);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Add a new tuple to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student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with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tot_creds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set to null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     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insert into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student</a:t>
            </a:r>
            <a:b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values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(’3003’, ’Green’, ’Finance’,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null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);</a:t>
            </a:r>
          </a:p>
          <a:p>
            <a:pPr algn="l" rtl="0" lvl="0" marR="0" indent="-240030" marL="34290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Create Table Construct</a:t>
            </a:r>
          </a:p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y="1127125" x="473075"/>
            <a:ext cy="5227637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 SQL relation is defined using the </a:t>
            </a:r>
            <a:r>
              <a:rPr strike="noStrike" u="none" b="1" cap="none" baseline="0" sz="20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create table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command:</a:t>
            </a:r>
          </a:p>
          <a:p>
            <a:pPr algn="l" rtl="0" lvl="0" marR="0" indent="-342900" marL="34290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create table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r>
              <a:rPr strike="noStrike" u="none" b="0" cap="none" baseline="-2500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</a:t>
            </a:r>
            <a:r>
              <a:rPr strike="noStrike" u="none" b="0" cap="none" baseline="-2500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r>
              <a:rPr strike="noStrike" u="none" b="0" cap="none" baseline="-2500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</a:t>
            </a:r>
            <a:r>
              <a:rPr strike="noStrike" u="none" b="0" cap="none" baseline="-2500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...,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r>
              <a:rPr strike="noStrike" u="none" b="0" cap="none" baseline="-2500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</a:t>
            </a:r>
            <a:r>
              <a:rPr strike="noStrike" u="none" b="0" cap="none" baseline="-2500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</a:t>
            </a:r>
            <a:b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	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(integrity-constraint</a:t>
            </a:r>
            <a:r>
              <a:rPr strike="noStrike" u="none" b="0" cap="none" baseline="-2500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),</a:t>
            </a:r>
            <a:b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	...,</a:t>
            </a:r>
            <a:b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	(integrity-constraint</a:t>
            </a:r>
            <a:r>
              <a:rPr strike="noStrike" u="none" b="0" cap="none" baseline="-2500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))</a:t>
            </a:r>
          </a:p>
          <a:p>
            <a:pPr algn="l" rtl="0" lvl="1" marR="0" indent="-285750" marL="74295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Helvetica Neue"/>
              <a:buChar char="l"/>
            </a:pP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is the name of the relation</a:t>
            </a:r>
          </a:p>
          <a:p>
            <a:pPr algn="l" rtl="0" lvl="1" marR="0" indent="-285750" marL="74295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Helvetica Neue"/>
              <a:buChar char="l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each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r>
              <a:rPr strike="noStrike" u="none" b="0" cap="none" baseline="-2500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is an attribute name in the schema of relation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</a:p>
          <a:p>
            <a:pPr algn="l" rtl="0" lvl="1" marR="0" indent="-285750" marL="74295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Helvetica Neue"/>
              <a:buChar char="l"/>
            </a:pP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</a:t>
            </a:r>
            <a:r>
              <a:rPr strike="noStrike" u="none" b="0" cap="none" baseline="-2500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is the data type of values in the domain of attribute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r>
              <a:rPr strike="noStrike" u="none" b="0" cap="none" baseline="-2500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</a:p>
          <a:p>
            <a:pPr algn="l" rtl="0" lvl="0" marR="0" indent="-342900" marL="34290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Example:</a:t>
            </a:r>
          </a:p>
          <a:p>
            <a:pPr algn="l" rtl="0" lvl="0" marR="0" indent="-342900" marL="34290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create table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</a:t>
            </a:r>
            <a:b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              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 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char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(5),</a:t>
            </a:r>
            <a:b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              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name          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varchar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(20)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not null,</a:t>
            </a:r>
            <a:br>
              <a:rPr strike="noStrike" u="none" b="1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1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              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dept_name 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varchar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(20),</a:t>
            </a:r>
            <a:b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              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salary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numeric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(8,2))</a:t>
            </a:r>
          </a:p>
          <a:p>
            <a:pPr algn="l" rtl="0" lvl="0" marR="0" indent="-342900" marL="34290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insert into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 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values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(‘10211’, ’Smith’, ’Biology’, 66000);</a:t>
            </a:r>
          </a:p>
          <a:p>
            <a:pPr algn="l" rtl="0" lvl="0" marR="0" indent="-342900" marL="34290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insert into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 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values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(‘10211’, null, ’Biology’, 66000);</a:t>
            </a:r>
          </a:p>
          <a:p>
            <a:pPr algn="l" rtl="0" lvl="0" marR="0" indent="-342900" marL="34290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240030" marL="34290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8" name="Shape 5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79" name="Shape 579"/>
          <p:cNvSpPr txBox="1"/>
          <p:nvPr>
            <p:ph type="title"/>
          </p:nvPr>
        </p:nvSpPr>
        <p:spPr>
          <a:xfrm>
            <a:off y="203200" x="889000"/>
            <a:ext cy="457200" cx="805814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Insertion (Cont.)</a:t>
            </a:r>
          </a:p>
        </p:txBody>
      </p:sp>
      <p:sp>
        <p:nvSpPr>
          <p:cNvPr id="580" name="Shape 580"/>
          <p:cNvSpPr txBox="1"/>
          <p:nvPr>
            <p:ph idx="1" type="body"/>
          </p:nvPr>
        </p:nvSpPr>
        <p:spPr>
          <a:xfrm>
            <a:off y="1106487" x="739775"/>
            <a:ext cy="5270499" cx="81153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Add all instructors to the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student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relation with tot_creds set to 0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   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insert into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student</a:t>
            </a:r>
            <a:b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ID, name, dept_name, 0</a:t>
            </a:r>
            <a:b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from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instructor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 from where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statement is evaluated fully before any of its results are inserted into the relation (otherwise queries like</a:t>
            </a:r>
            <a:b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insert into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table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*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from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table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b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would cause problems, if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table1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did not have any primary key defined. </a:t>
            </a:r>
          </a:p>
        </p:txBody>
      </p:sp>
    </p:spTree>
  </p:cSld>
  <p:clrMapOvr>
    <a:masterClrMapping/>
  </p:clrMapOvr>
  <p:transition spd="slow">
    <p:cut/>
  </p:transition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5" name="Shape 5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86" name="Shape 586"/>
          <p:cNvSpPr txBox="1"/>
          <p:nvPr>
            <p:ph type="title"/>
          </p:nvPr>
        </p:nvSpPr>
        <p:spPr>
          <a:xfrm>
            <a:off y="38100" x="881062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Modification of the Database – Updates</a:t>
            </a:r>
          </a:p>
        </p:txBody>
      </p:sp>
      <p:sp>
        <p:nvSpPr>
          <p:cNvPr id="587" name="Shape 587"/>
          <p:cNvSpPr txBox="1"/>
          <p:nvPr>
            <p:ph idx="1" type="body"/>
          </p:nvPr>
        </p:nvSpPr>
        <p:spPr>
          <a:xfrm>
            <a:off y="1106487" x="739775"/>
            <a:ext cy="4876799" cx="7848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Increase salaries of instructors whose salary is over $100,000 by 3%, and all others receive a 5% raise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Helvetica Neue"/>
              <a:buChar char="l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Write two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update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statements: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          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update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</a:t>
            </a:r>
            <a:b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set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salary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=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salary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* 1.03</a:t>
            </a:r>
            <a:b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where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salary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&gt; 100000;</a:t>
            </a:r>
            <a:b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update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</a:t>
            </a:r>
            <a:b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 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set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salary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=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salary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* 1.05</a:t>
            </a:r>
            <a:b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 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where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salary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&lt;= 100000;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Helvetica Neue"/>
              <a:buChar char="l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order is important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Helvetica Neue"/>
              <a:buChar char="l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Can be done better using the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case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statement (next slide)</a:t>
            </a:r>
          </a:p>
        </p:txBody>
      </p:sp>
    </p:spTree>
  </p:cSld>
  <p:clrMapOvr>
    <a:masterClrMapping/>
  </p:clrMapOvr>
  <p:transition spd="slow">
    <p:cut/>
  </p:transition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2" name="Shape 5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93" name="Shape 593"/>
          <p:cNvSpPr txBox="1"/>
          <p:nvPr>
            <p:ph type="title"/>
          </p:nvPr>
        </p:nvSpPr>
        <p:spPr>
          <a:xfrm>
            <a:off y="-4761" x="106680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Case Statement for Conditional Updates</a:t>
            </a:r>
          </a:p>
        </p:txBody>
      </p:sp>
      <p:sp>
        <p:nvSpPr>
          <p:cNvPr id="594" name="Shape 594"/>
          <p:cNvSpPr txBox="1"/>
          <p:nvPr>
            <p:ph idx="1" type="body"/>
          </p:nvPr>
        </p:nvSpPr>
        <p:spPr>
          <a:xfrm>
            <a:off y="1093787" x="814387"/>
            <a:ext cy="4903786" cx="796607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Same query as before but with case statement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update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</a:t>
            </a:r>
            <a:b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set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salary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=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case</a:t>
            </a:r>
            <a:b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                        when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salary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&lt;= 100000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then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salary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* 1.05</a:t>
            </a:r>
            <a:b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                       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else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salary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* 1.03</a:t>
            </a:r>
            <a:b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                      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end</a:t>
            </a:r>
          </a:p>
          <a:p>
            <a:pPr algn="l" rtl="0" lvl="0" marR="0" indent="-240030" marL="34290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9" name="Shape 5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00" name="Shape 600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Updates with Scalar Subqueries</a:t>
            </a:r>
          </a:p>
        </p:txBody>
      </p:sp>
      <p:sp>
        <p:nvSpPr>
          <p:cNvPr id="601" name="Shape 601"/>
          <p:cNvSpPr txBox="1"/>
          <p:nvPr>
            <p:ph idx="1" type="body"/>
          </p:nvPr>
        </p:nvSpPr>
        <p:spPr>
          <a:xfrm>
            <a:off y="1093787" x="814387"/>
            <a:ext cy="4903786" cx="802005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Recompute and update tot_creds value for all students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update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student S </a:t>
            </a:r>
            <a:b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set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tot_cred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= (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 sum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credits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b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               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from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takes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natural join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course</a:t>
            </a:r>
            <a:b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              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where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=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takes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</a:t>
            </a:r>
            <a:b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                          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takes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grade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&lt;&gt; ’F’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</a:t>
            </a:r>
            <a:b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                          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takes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grade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is not null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);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Sets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tot_creds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to null for students who have not taken any course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Instead of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sum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credits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), use: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   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case </a:t>
            </a:r>
            <a:b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   when sum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credits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is not null then sum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credits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b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  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else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0</a:t>
            </a:r>
            <a:b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end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240030" marL="34290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5" name="Shape 6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06" name="Shape 606"/>
          <p:cNvSpPr txBox="1"/>
          <p:nvPr>
            <p:ph type="ctrTitle"/>
          </p:nvPr>
        </p:nvSpPr>
        <p:spPr>
          <a:xfrm>
            <a:off y="2286000" x="6858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rgbClr val="CC3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End of Chapter 3</a:t>
            </a:r>
          </a:p>
        </p:txBody>
      </p:sp>
    </p:spTree>
  </p:cSld>
  <p:clrMapOvr>
    <a:masterClrMapping/>
  </p:clrMapOvr>
  <p:transition spd="slow">
    <p:cut/>
  </p:transition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1" name="Shape 6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12" name="Shape 612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Advanced SQL Features**</a:t>
            </a:r>
          </a:p>
        </p:txBody>
      </p:sp>
      <p:sp>
        <p:nvSpPr>
          <p:cNvPr id="613" name="Shape 613"/>
          <p:cNvSpPr txBox="1"/>
          <p:nvPr>
            <p:ph idx="1" type="body"/>
          </p:nvPr>
        </p:nvSpPr>
        <p:spPr>
          <a:xfrm>
            <a:off y="1093787" x="814387"/>
            <a:ext cy="4903786" cx="803274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Create a table with the same schema as an existing table:</a:t>
            </a:r>
          </a:p>
          <a:p>
            <a:pPr algn="l" rtl="0" lvl="0" marR="0" indent="-342900" marL="34290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create table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temp_account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like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account</a:t>
            </a:r>
          </a:p>
        </p:txBody>
      </p:sp>
    </p:spTree>
  </p:cSld>
  <p:clrMapOvr>
    <a:masterClrMapping/>
  </p:clrMapOvr>
  <p:transition spd="slow">
    <p:cut/>
  </p:transition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8" name="Shape 6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19" name="Shape 619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Figure 3.02</a:t>
            </a:r>
          </a:p>
        </p:txBody>
      </p:sp>
      <p:pic>
        <p:nvPicPr>
          <p:cNvPr id="620" name="Shape 620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939925" x="4025900"/>
            <a:ext cy="2976561" cx="1092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5" name="Shape 6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26" name="Shape 626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Figure 3.03</a:t>
            </a:r>
          </a:p>
        </p:txBody>
      </p:sp>
      <p:pic>
        <p:nvPicPr>
          <p:cNvPr id="627" name="Shape 627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947861" x="4017962"/>
            <a:ext cy="2962275" cx="1106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2" name="Shape 6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33" name="Shape 633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Figure 3.04</a:t>
            </a:r>
          </a:p>
        </p:txBody>
      </p:sp>
      <p:pic>
        <p:nvPicPr>
          <p:cNvPr id="634" name="Shape 634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3014661" x="4157662"/>
            <a:ext cy="827086" cx="827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9" name="Shape 6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40" name="Shape 640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Figure 3.05</a:t>
            </a:r>
          </a:p>
        </p:txBody>
      </p:sp>
      <p:pic>
        <p:nvPicPr>
          <p:cNvPr id="641" name="Shape 641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947861" x="3025775"/>
            <a:ext cy="2962275" cx="3090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y="9525" x="738187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Integrity Constraints in Create Table</a:t>
            </a:r>
          </a:p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y="1098550" x="823912"/>
            <a:ext cy="1254125" cx="663892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not null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primary key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r>
              <a:rPr strike="noStrike" u="none" b="0" cap="none" baseline="-2500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...,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r>
              <a:rPr strike="noStrike" u="none" b="0" cap="none" baseline="-2500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foreign key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r>
              <a:rPr strike="noStrike" u="none" b="0" cap="none" baseline="-2500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...,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r>
              <a:rPr strike="noStrike" u="none" b="0" cap="none" baseline="-2500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references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</a:p>
        </p:txBody>
      </p:sp>
      <p:sp>
        <p:nvSpPr>
          <p:cNvPr id="110" name="Shape 110"/>
          <p:cNvSpPr txBox="1"/>
          <p:nvPr/>
        </p:nvSpPr>
        <p:spPr>
          <a:xfrm>
            <a:off y="2395536" x="771525"/>
            <a:ext cy="3479799" cx="8372474"/>
          </a:xfrm>
          <a:prstGeom prst="rect">
            <a:avLst/>
          </a:prstGeom>
          <a:noFill/>
          <a:ln>
            <a:noFill/>
          </a:ln>
        </p:spPr>
        <p:txBody>
          <a:bodyPr bIns="44450" rIns="90475" lIns="90475" tIns="4445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Example:  Declare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 the primary key for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create table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              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  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char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(5),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              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name           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varchar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(20) 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not null,</a:t>
            </a:r>
            <a:br>
              <a:rPr strike="noStrike" u="none" b="1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1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              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dept_name  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varchar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(20),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              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salary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numeric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(8,2),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              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primary key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),</a:t>
            </a:r>
            <a:b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           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foreign key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(dept_name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references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department)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y="5229225" x="604837"/>
            <a:ext cy="685799" cx="817403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primary key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declaration on an attribute automatically ensures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not null</a:t>
            </a:r>
          </a:p>
        </p:txBody>
      </p:sp>
    </p:spTree>
  </p:cSld>
  <p:clrMapOvr>
    <a:masterClrMapping/>
  </p:clrMapOvr>
  <p:transition spd="slow">
    <p:cut/>
  </p:transition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6" name="Shape 6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47" name="Shape 647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Figure 3.07</a:t>
            </a:r>
          </a:p>
        </p:txBody>
      </p:sp>
      <p:pic>
        <p:nvPicPr>
          <p:cNvPr id="648" name="Shape 648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682750" x="3605212"/>
            <a:ext cy="3492500" cx="1933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3" name="Shape 6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54" name="Shape 654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Figure 3.08</a:t>
            </a:r>
          </a:p>
        </p:txBody>
      </p:sp>
      <p:pic>
        <p:nvPicPr>
          <p:cNvPr id="655" name="Shape 655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597025" x="1628775"/>
            <a:ext cy="3662361" cx="5884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0" name="Shape 6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61" name="Shape 661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Figure 3.09</a:t>
            </a:r>
          </a:p>
        </p:txBody>
      </p:sp>
      <p:pic>
        <p:nvPicPr>
          <p:cNvPr id="662" name="Shape 662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2900361" x="4111625"/>
            <a:ext cy="1055686" cx="919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7" name="Shape 6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68" name="Shape 668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Figure 3.10</a:t>
            </a:r>
          </a:p>
        </p:txBody>
      </p:sp>
      <p:pic>
        <p:nvPicPr>
          <p:cNvPr id="669" name="Shape 669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2500311" x="4125912"/>
            <a:ext cy="1855786" cx="892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4" name="Shape 6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75" name="Shape 675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Figure 3.11</a:t>
            </a:r>
          </a:p>
        </p:txBody>
      </p:sp>
      <p:pic>
        <p:nvPicPr>
          <p:cNvPr id="676" name="Shape 676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2392361" x="4100512"/>
            <a:ext cy="2071686" cx="9413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1" name="Shape 6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82" name="Shape 682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Figure 3.12</a:t>
            </a:r>
          </a:p>
        </p:txBody>
      </p:sp>
      <p:pic>
        <p:nvPicPr>
          <p:cNvPr id="683" name="Shape 683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3135311" x="4132262"/>
            <a:ext cy="585786" cx="877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8" name="Shape 6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89" name="Shape 689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Figure 3.13</a:t>
            </a:r>
          </a:p>
        </p:txBody>
      </p:sp>
      <p:pic>
        <p:nvPicPr>
          <p:cNvPr id="690" name="Shape 690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2989261" x="4132262"/>
            <a:ext cy="877887" cx="877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5" name="Shape 6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96" name="Shape 696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Figure 3.16</a:t>
            </a:r>
          </a:p>
        </p:txBody>
      </p:sp>
      <p:pic>
        <p:nvPicPr>
          <p:cNvPr id="697" name="Shape 697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2828925" x="3757612"/>
            <a:ext cy="1198561" cx="16271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2" name="Shape 7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03" name="Shape 703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Figure 3.17</a:t>
            </a:r>
          </a:p>
        </p:txBody>
      </p:sp>
      <p:pic>
        <p:nvPicPr>
          <p:cNvPr id="704" name="Shape 704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2722561" x="3675062"/>
            <a:ext cy="1412874" cx="1792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a Few More Relation Definitions</a:t>
            </a:r>
          </a:p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y="823912" x="476250"/>
            <a:ext cy="5767387" cx="835025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create table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student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      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varchar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(5),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name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 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varchar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(20) not null,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dept_name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varchar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(20),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tot_cred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numeric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(3,0),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primary key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),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foreign key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(dept_name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references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department)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);</a:t>
            </a:r>
          </a:p>
          <a:p>
            <a:pPr algn="l" rtl="0" lvl="0" marR="0" indent="-342900" marL="34290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create table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takes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     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varchar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(5),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course_id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varchar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(8),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sec_id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varchar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(8),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semester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varchar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(6),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year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  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numeric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(4,0),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grade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varchar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(2),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primary key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(ID, course_id, sec_id, semester, year),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foreign key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references </a:t>
            </a:r>
            <a:r>
              <a:rPr strike="noStrike" u="none" b="1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student,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foreign key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course_id, sec_id, semester, year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references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section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);</a:t>
            </a:r>
          </a:p>
          <a:p>
            <a:pPr algn="l" rtl="0" lvl="1" marR="0" indent="-285750" marL="74295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Note: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sec_id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can be dropped from primary key above, to ensure a student cannot be registered for two sections of the same course in the same semester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more still</a:t>
            </a:r>
          </a:p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y="908050" x="788987"/>
            <a:ext cy="4903786" cx="766127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create table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course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</a:t>
            </a:r>
            <a:b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course_id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varchar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(8)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primary key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</a:t>
            </a:r>
            <a:b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title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   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varchar(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50),</a:t>
            </a:r>
            <a:b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dept_name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varchar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(20),</a:t>
            </a:r>
            <a:b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credits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numeric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(2,0),</a:t>
            </a:r>
            <a:b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foreign key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(dept_name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references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department)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);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Helvetica Neue"/>
              <a:buChar char="l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Primary key declaration can be combined with attribute declaration as shown above</a:t>
            </a:r>
          </a:p>
          <a:p>
            <a:pPr algn="l" rtl="0" lvl="0" marR="0" indent="-228600" marL="34290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r>
              <a:t/>
            </a:r>
            <a:endParaRPr strike="noStrike" u="none" b="0" cap="none" baseline="0" sz="20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3_db-5-grey">
  <a:themeElements>
    <a:clrScheme name="">
      <a:dk1>
        <a:srgbClr val="000000"/>
      </a:dk1>
      <a:lt1>
        <a:srgbClr val="CCECFF"/>
      </a:lt1>
      <a:dk2>
        <a:srgbClr val="CC3300"/>
      </a:dk2>
      <a:lt2>
        <a:srgbClr val="666699"/>
      </a:lt2>
      <a:accent1>
        <a:srgbClr val="FFFFFF"/>
      </a:accent1>
      <a:accent2>
        <a:srgbClr val="CCCC00"/>
      </a:accent2>
      <a:accent3>
        <a:srgbClr val="E2F4FF"/>
      </a:accent3>
      <a:accent4>
        <a:srgbClr val="000000"/>
      </a:accent4>
      <a:accent5>
        <a:srgbClr val="FFFFFF"/>
      </a:accent5>
      <a:accent6>
        <a:srgbClr val="B9B900"/>
      </a:accent6>
      <a:hlink>
        <a:srgbClr val="FF9900"/>
      </a:hlink>
      <a:folHlink>
        <a:srgbClr val="FF9933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3.xml><?xml version="1.0" encoding="utf-8"?>
<a:theme xmlns:a="http://schemas.openxmlformats.org/drawingml/2006/main" xmlns:r="http://schemas.openxmlformats.org/officeDocument/2006/relationships" name="2_db-5-grey">
  <a:themeElements>
    <a:clrScheme name="">
      <a:dk1>
        <a:srgbClr val="000000"/>
      </a:dk1>
      <a:lt1>
        <a:srgbClr val="CCECFF"/>
      </a:lt1>
      <a:dk2>
        <a:srgbClr val="CC3300"/>
      </a:dk2>
      <a:lt2>
        <a:srgbClr val="666699"/>
      </a:lt2>
      <a:accent1>
        <a:srgbClr val="FFFFFF"/>
      </a:accent1>
      <a:accent2>
        <a:srgbClr val="CCCC00"/>
      </a:accent2>
      <a:accent3>
        <a:srgbClr val="E2F4FF"/>
      </a:accent3>
      <a:accent4>
        <a:srgbClr val="000000"/>
      </a:accent4>
      <a:accent5>
        <a:srgbClr val="FFFFFF"/>
      </a:accent5>
      <a:accent6>
        <a:srgbClr val="B9B900"/>
      </a:accent6>
      <a:hlink>
        <a:srgbClr val="FF9900"/>
      </a:hlink>
      <a:folHlink>
        <a:srgbClr val="FF9933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