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themeOverride+xml" PartName="/ppt/theme/themeOverr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autoCompressPictures="0" strictFirstAndLastChars="0" saveSubsetFonts="1">
  <p:sldMasterIdLst>
    <p:sldMasterId id="2147483652"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Lst>
  <p:sldSz cy="6858000" cx="9144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16" Type="http://schemas.openxmlformats.org/officeDocument/2006/relationships/slide" Target="slides/slide12.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rgbClr val="000000"/>
        </a:solidFill>
      </p:bgPr>
    </p:bg>
    <p:spTree>
      <p:nvGrpSpPr>
        <p:cNvPr id="2" name="Shape 2"/>
        <p:cNvGrpSpPr/>
        <p:nvPr/>
      </p:nvGrpSpPr>
      <p:grpSpPr>
        <a:xfrm>
          <a:off x="0" y="0"/>
          <a:ext cx="0" cy="0"/>
          <a:chOff x="0" y="0"/>
          <a:chExt cx="0" cy="0"/>
        </a:xfrm>
      </p:grpSpPr>
      <p:sp>
        <p:nvSpPr>
          <p:cNvPr id="3" name="Shape 3"/>
          <p:cNvSpPr txBox="1"/>
          <p:nvPr>
            <p:ph idx="2" type="hdr"/>
          </p:nvPr>
        </p:nvSpPr>
        <p:spPr>
          <a:xfrm>
            <a:off x="0" y="0"/>
            <a:ext cx="3038475" cy="465137"/>
          </a:xfrm>
          <a:prstGeom prst="rect">
            <a:avLst/>
          </a:prstGeom>
          <a:noFill/>
          <a:ln>
            <a:noFill/>
          </a:ln>
        </p:spPr>
        <p:txBody>
          <a:bodyPr anchorCtr="0" anchor="t"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4" name="Shape 4"/>
          <p:cNvSpPr txBox="1"/>
          <p:nvPr>
            <p:ph idx="10" type="dt"/>
          </p:nvPr>
        </p:nvSpPr>
        <p:spPr>
          <a:xfrm>
            <a:off x="3971925" y="0"/>
            <a:ext cx="3038475" cy="465137"/>
          </a:xfrm>
          <a:prstGeom prst="rect">
            <a:avLst/>
          </a:prstGeom>
          <a:noFill/>
          <a:ln>
            <a:noFill/>
          </a:ln>
        </p:spPr>
        <p:txBody>
          <a:bodyPr anchorCtr="0" anchor="t" bIns="91425" lIns="91425" rIns="91425" tIns="91425"/>
          <a:lstStyle>
            <a:lvl1pPr indent="0" lvl="0" marL="0" marR="0" rtl="0" algn="r">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5" name="Shape 5"/>
          <p:cNvSpPr/>
          <p:nvPr>
            <p:ph idx="3"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a:solidFill>
            <a:srgbClr val="FFFFFF"/>
          </a:solidFill>
          <a:ln cap="rnd" cmpd="sng" w="9525">
            <a:solidFill>
              <a:srgbClr val="000000"/>
            </a:solidFill>
            <a:prstDash val="solid"/>
            <a:miter/>
            <a:headEnd len="med" w="med" type="none"/>
            <a:tailEnd len="med" w="med" type="none"/>
          </a:ln>
        </p:spPr>
      </p:sp>
      <p:sp>
        <p:nvSpPr>
          <p:cNvPr id="6" name="Shape 6"/>
          <p:cNvSpPr txBox="1"/>
          <p:nvPr>
            <p:ph idx="1" type="body"/>
          </p:nvPr>
        </p:nvSpPr>
        <p:spPr>
          <a:xfrm>
            <a:off x="935037" y="4416425"/>
            <a:ext cx="5140324" cy="4183061"/>
          </a:xfrm>
          <a:prstGeom prst="rect">
            <a:avLst/>
          </a:prstGeom>
          <a:noFill/>
          <a:ln>
            <a:noFill/>
          </a:ln>
        </p:spPr>
        <p:txBody>
          <a:bodyPr anchorCtr="0" anchor="ctr" bIns="91425" lIns="91425" rIns="91425" tIns="91425"/>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7" name="Shape 7"/>
          <p:cNvSpPr txBox="1"/>
          <p:nvPr>
            <p:ph idx="11" type="ftr"/>
          </p:nvPr>
        </p:nvSpPr>
        <p:spPr>
          <a:xfrm>
            <a:off x="0" y="8831261"/>
            <a:ext cx="3038475" cy="465137"/>
          </a:xfrm>
          <a:prstGeom prst="rect">
            <a:avLst/>
          </a:prstGeom>
          <a:noFill/>
          <a:ln>
            <a:noFill/>
          </a:ln>
        </p:spPr>
        <p:txBody>
          <a:bodyPr anchorCtr="0" anchor="b" bIns="91425" lIns="91425" rIns="91425" tIns="91425"/>
          <a:lstStyle>
            <a:lvl1pPr indent="0" lvl="0" marL="0" marR="0" rtl="0" algn="l">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p:txBody>
      </p:sp>
      <p:sp>
        <p:nvSpPr>
          <p:cNvPr id="8" name="Shape 8"/>
          <p:cNvSpPr txBox="1"/>
          <p:nvPr>
            <p:ph idx="12" type="sldNum"/>
          </p:nvPr>
        </p:nvSpPr>
        <p:spPr>
          <a:xfrm>
            <a:off x="3971925" y="8831261"/>
            <a:ext cx="3038475" cy="465137"/>
          </a:xfrm>
          <a:prstGeom prst="rect">
            <a:avLst/>
          </a:prstGeom>
          <a:noFill/>
          <a:ln>
            <a:noFill/>
          </a:ln>
        </p:spPr>
        <p:txBody>
          <a:bodyPr anchorCtr="0" anchor="b" bIns="91425" lIns="91425" rIns="91425" tIns="91425">
            <a:noAutofit/>
          </a:bodyPr>
          <a:lstStyle/>
          <a:p>
            <a:pPr indent="0" lvl="0" marL="0" marR="0" rtl="0" algn="r">
              <a:spcBef>
                <a:spcPts val="0"/>
              </a:spcBef>
            </a:pPr>
            <a:r>
              <a:t/>
            </a:r>
            <a:endParaRPr/>
          </a:p>
          <a:p>
            <a:pPr indent="0" lvl="1" marL="0" marR="0" rtl="0" algn="l">
              <a:spcBef>
                <a:spcPts val="0"/>
              </a:spcBef>
            </a:pPr>
            <a:r>
              <a:t/>
            </a:r>
            <a:endParaRPr/>
          </a:p>
          <a:p>
            <a:pPr indent="0" lvl="2" marL="0" marR="0" rtl="0" algn="l">
              <a:spcBef>
                <a:spcPts val="0"/>
              </a:spcBef>
            </a:pPr>
            <a:r>
              <a:t/>
            </a:r>
            <a:endParaRPr/>
          </a:p>
          <a:p>
            <a:pPr indent="0" lvl="3" marL="0" marR="0" rtl="0" algn="l">
              <a:spcBef>
                <a:spcPts val="0"/>
              </a:spcBef>
            </a:pPr>
            <a:r>
              <a:t/>
            </a:r>
            <a:endParaRPr/>
          </a:p>
          <a:p>
            <a:pPr indent="0" lvl="4" marL="0" marR="0" rtl="0" algn="l">
              <a:spcBef>
                <a:spcPts val="0"/>
              </a:spcBef>
            </a:pPr>
            <a:r>
              <a:t/>
            </a:r>
            <a:endParaRPr/>
          </a:p>
          <a:p>
            <a:pPr indent="0" lvl="5" marL="0" marR="0" rtl="0" algn="l">
              <a:spcBef>
                <a:spcPts val="0"/>
              </a:spcBef>
            </a:pPr>
            <a:r>
              <a:t/>
            </a:r>
            <a:endParaRPr/>
          </a:p>
          <a:p>
            <a:pPr indent="0" lvl="6" marL="0" marR="0" rtl="0" algn="l">
              <a:spcBef>
                <a:spcPts val="0"/>
              </a:spcBef>
            </a:pPr>
            <a:r>
              <a:t/>
            </a:r>
            <a:endParaRPr/>
          </a:p>
          <a:p>
            <a:pPr indent="0" lvl="7" marL="0" marR="0" rtl="0" algn="l">
              <a:spcBef>
                <a:spcPts val="0"/>
              </a:spcBef>
            </a:pPr>
            <a:r>
              <a:t/>
            </a:r>
            <a:endParaRPr/>
          </a:p>
          <a:p>
            <a:pPr indent="0" lvl="8" marL="0" marR="0" rtl="0" algn="l">
              <a:spcBef>
                <a:spcPts val="0"/>
              </a:spcBef>
            </a:pPr>
            <a:r>
              <a:t/>
            </a:r>
            <a:endParaRPr/>
          </a:p>
        </p:txBody>
      </p:sp>
    </p:spTree>
  </p:cSld>
  <p:clrMap accent1="accent1" accent2="accent2" accent3="accent3" accent4="accent4" accent5="accent5" accent6="accent6" bg1="lt1" bg2="dk2" tx1="dk1" tx2="lt2" folHlink="folHlink" hlink="hlink"/>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47" name="Shape 47"/>
        <p:cNvGrpSpPr/>
        <p:nvPr/>
      </p:nvGrpSpPr>
      <p:grpSpPr>
        <a:xfrm>
          <a:off x="0" y="0"/>
          <a:ext cx="0" cy="0"/>
          <a:chOff x="0" y="0"/>
          <a:chExt cx="0" cy="0"/>
        </a:xfrm>
      </p:grpSpPr>
      <p:sp>
        <p:nvSpPr>
          <p:cNvPr id="48" name="Shape 4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49" name="Shape 4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17" name="Shape 117"/>
        <p:cNvGrpSpPr/>
        <p:nvPr/>
      </p:nvGrpSpPr>
      <p:grpSpPr>
        <a:xfrm>
          <a:off x="0" y="0"/>
          <a:ext cx="0" cy="0"/>
          <a:chOff x="0" y="0"/>
          <a:chExt cx="0" cy="0"/>
        </a:xfrm>
      </p:grpSpPr>
      <p:sp>
        <p:nvSpPr>
          <p:cNvPr id="118" name="Shape 11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9" name="Shape 11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25" name="Shape 125"/>
        <p:cNvGrpSpPr/>
        <p:nvPr/>
      </p:nvGrpSpPr>
      <p:grpSpPr>
        <a:xfrm>
          <a:off x="0" y="0"/>
          <a:ext cx="0" cy="0"/>
          <a:chOff x="0" y="0"/>
          <a:chExt cx="0" cy="0"/>
        </a:xfrm>
      </p:grpSpPr>
      <p:sp>
        <p:nvSpPr>
          <p:cNvPr id="126" name="Shape 12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27" name="Shape 12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33" name="Shape 133"/>
        <p:cNvGrpSpPr/>
        <p:nvPr/>
      </p:nvGrpSpPr>
      <p:grpSpPr>
        <a:xfrm>
          <a:off x="0" y="0"/>
          <a:ext cx="0" cy="0"/>
          <a:chOff x="0" y="0"/>
          <a:chExt cx="0" cy="0"/>
        </a:xfrm>
      </p:grpSpPr>
      <p:sp>
        <p:nvSpPr>
          <p:cNvPr id="134" name="Shape 134"/>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35" name="Shape 135"/>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41" name="Shape 141"/>
        <p:cNvGrpSpPr/>
        <p:nvPr/>
      </p:nvGrpSpPr>
      <p:grpSpPr>
        <a:xfrm>
          <a:off x="0" y="0"/>
          <a:ext cx="0" cy="0"/>
          <a:chOff x="0" y="0"/>
          <a:chExt cx="0" cy="0"/>
        </a:xfrm>
      </p:grpSpPr>
      <p:sp>
        <p:nvSpPr>
          <p:cNvPr id="142" name="Shape 14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43" name="Shape 14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0" name="Shape 150"/>
        <p:cNvGrpSpPr/>
        <p:nvPr/>
      </p:nvGrpSpPr>
      <p:grpSpPr>
        <a:xfrm>
          <a:off x="0" y="0"/>
          <a:ext cx="0" cy="0"/>
          <a:chOff x="0" y="0"/>
          <a:chExt cx="0" cy="0"/>
        </a:xfrm>
      </p:grpSpPr>
      <p:sp>
        <p:nvSpPr>
          <p:cNvPr id="151" name="Shape 15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52" name="Shape 15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58" name="Shape 158"/>
        <p:cNvGrpSpPr/>
        <p:nvPr/>
      </p:nvGrpSpPr>
      <p:grpSpPr>
        <a:xfrm>
          <a:off x="0" y="0"/>
          <a:ext cx="0" cy="0"/>
          <a:chOff x="0" y="0"/>
          <a:chExt cx="0" cy="0"/>
        </a:xfrm>
      </p:grpSpPr>
      <p:sp>
        <p:nvSpPr>
          <p:cNvPr id="159" name="Shape 159"/>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0" name="Shape 160"/>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66" name="Shape 166"/>
        <p:cNvGrpSpPr/>
        <p:nvPr/>
      </p:nvGrpSpPr>
      <p:grpSpPr>
        <a:xfrm>
          <a:off x="0" y="0"/>
          <a:ext cx="0" cy="0"/>
          <a:chOff x="0" y="0"/>
          <a:chExt cx="0" cy="0"/>
        </a:xfrm>
      </p:grpSpPr>
      <p:sp>
        <p:nvSpPr>
          <p:cNvPr id="167" name="Shape 16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68" name="Shape 16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75" name="Shape 175"/>
        <p:cNvGrpSpPr/>
        <p:nvPr/>
      </p:nvGrpSpPr>
      <p:grpSpPr>
        <a:xfrm>
          <a:off x="0" y="0"/>
          <a:ext cx="0" cy="0"/>
          <a:chOff x="0" y="0"/>
          <a:chExt cx="0" cy="0"/>
        </a:xfrm>
      </p:grpSpPr>
      <p:sp>
        <p:nvSpPr>
          <p:cNvPr id="176" name="Shape 176"/>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77" name="Shape 177"/>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3" name="Shape 183"/>
        <p:cNvGrpSpPr/>
        <p:nvPr/>
      </p:nvGrpSpPr>
      <p:grpSpPr>
        <a:xfrm>
          <a:off x="0" y="0"/>
          <a:ext cx="0" cy="0"/>
          <a:chOff x="0" y="0"/>
          <a:chExt cx="0" cy="0"/>
        </a:xfrm>
      </p:grpSpPr>
      <p:sp>
        <p:nvSpPr>
          <p:cNvPr id="184" name="Shape 184"/>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185" name="Shape 185"/>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186" name="Shape 186"/>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89" name="Shape 189"/>
        <p:cNvGrpSpPr/>
        <p:nvPr/>
      </p:nvGrpSpPr>
      <p:grpSpPr>
        <a:xfrm>
          <a:off x="0" y="0"/>
          <a:ext cx="0" cy="0"/>
          <a:chOff x="0" y="0"/>
          <a:chExt cx="0" cy="0"/>
        </a:xfrm>
      </p:grpSpPr>
      <p:sp>
        <p:nvSpPr>
          <p:cNvPr id="190" name="Shape 19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1" name="Shape 19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55" name="Shape 55"/>
        <p:cNvGrpSpPr/>
        <p:nvPr/>
      </p:nvGrpSpPr>
      <p:grpSpPr>
        <a:xfrm>
          <a:off x="0" y="0"/>
          <a:ext cx="0" cy="0"/>
          <a:chOff x="0" y="0"/>
          <a:chExt cx="0" cy="0"/>
        </a:xfrm>
      </p:grpSpPr>
      <p:sp>
        <p:nvSpPr>
          <p:cNvPr id="56" name="Shape 5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57" name="Shape 5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58" name="Shape 5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97" name="Shape 197"/>
        <p:cNvGrpSpPr/>
        <p:nvPr/>
      </p:nvGrpSpPr>
      <p:grpSpPr>
        <a:xfrm>
          <a:off x="0" y="0"/>
          <a:ext cx="0" cy="0"/>
          <a:chOff x="0" y="0"/>
          <a:chExt cx="0" cy="0"/>
        </a:xfrm>
      </p:grpSpPr>
      <p:sp>
        <p:nvSpPr>
          <p:cNvPr id="198" name="Shape 19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99" name="Shape 19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06" name="Shape 206"/>
        <p:cNvGrpSpPr/>
        <p:nvPr/>
      </p:nvGrpSpPr>
      <p:grpSpPr>
        <a:xfrm>
          <a:off x="0" y="0"/>
          <a:ext cx="0" cy="0"/>
          <a:chOff x="0" y="0"/>
          <a:chExt cx="0" cy="0"/>
        </a:xfrm>
      </p:grpSpPr>
      <p:sp>
        <p:nvSpPr>
          <p:cNvPr id="207" name="Shape 20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08" name="Shape 20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14" name="Shape 214"/>
        <p:cNvGrpSpPr/>
        <p:nvPr/>
      </p:nvGrpSpPr>
      <p:grpSpPr>
        <a:xfrm>
          <a:off x="0" y="0"/>
          <a:ext cx="0" cy="0"/>
          <a:chOff x="0" y="0"/>
          <a:chExt cx="0" cy="0"/>
        </a:xfrm>
      </p:grpSpPr>
      <p:sp>
        <p:nvSpPr>
          <p:cNvPr id="215" name="Shape 21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16" name="Shape 21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22" name="Shape 222"/>
        <p:cNvGrpSpPr/>
        <p:nvPr/>
      </p:nvGrpSpPr>
      <p:grpSpPr>
        <a:xfrm>
          <a:off x="0" y="0"/>
          <a:ext cx="0" cy="0"/>
          <a:chOff x="0" y="0"/>
          <a:chExt cx="0" cy="0"/>
        </a:xfrm>
      </p:grpSpPr>
      <p:sp>
        <p:nvSpPr>
          <p:cNvPr id="223" name="Shape 22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24" name="Shape 22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1" name="Shape 231"/>
        <p:cNvGrpSpPr/>
        <p:nvPr/>
      </p:nvGrpSpPr>
      <p:grpSpPr>
        <a:xfrm>
          <a:off x="0" y="0"/>
          <a:ext cx="0" cy="0"/>
          <a:chOff x="0" y="0"/>
          <a:chExt cx="0" cy="0"/>
        </a:xfrm>
      </p:grpSpPr>
      <p:sp>
        <p:nvSpPr>
          <p:cNvPr id="232" name="Shape 232"/>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33" name="Shape 233"/>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39" name="Shape 239"/>
        <p:cNvGrpSpPr/>
        <p:nvPr/>
      </p:nvGrpSpPr>
      <p:grpSpPr>
        <a:xfrm>
          <a:off x="0" y="0"/>
          <a:ext cx="0" cy="0"/>
          <a:chOff x="0" y="0"/>
          <a:chExt cx="0" cy="0"/>
        </a:xfrm>
      </p:grpSpPr>
      <p:sp>
        <p:nvSpPr>
          <p:cNvPr id="240" name="Shape 24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41" name="Shape 24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48" name="Shape 248"/>
        <p:cNvGrpSpPr/>
        <p:nvPr/>
      </p:nvGrpSpPr>
      <p:grpSpPr>
        <a:xfrm>
          <a:off x="0" y="0"/>
          <a:ext cx="0" cy="0"/>
          <a:chOff x="0" y="0"/>
          <a:chExt cx="0" cy="0"/>
        </a:xfrm>
      </p:grpSpPr>
      <p:sp>
        <p:nvSpPr>
          <p:cNvPr id="249" name="Shape 249"/>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50" name="Shape 250"/>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251" name="Shape 251"/>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54" name="Shape 254"/>
        <p:cNvGrpSpPr/>
        <p:nvPr/>
      </p:nvGrpSpPr>
      <p:grpSpPr>
        <a:xfrm>
          <a:off x="0" y="0"/>
          <a:ext cx="0" cy="0"/>
          <a:chOff x="0" y="0"/>
          <a:chExt cx="0" cy="0"/>
        </a:xfrm>
      </p:grpSpPr>
      <p:sp>
        <p:nvSpPr>
          <p:cNvPr id="255" name="Shape 25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56" name="Shape 25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62" name="Shape 262"/>
        <p:cNvGrpSpPr/>
        <p:nvPr/>
      </p:nvGrpSpPr>
      <p:grpSpPr>
        <a:xfrm>
          <a:off x="0" y="0"/>
          <a:ext cx="0" cy="0"/>
          <a:chOff x="0" y="0"/>
          <a:chExt cx="0" cy="0"/>
        </a:xfrm>
      </p:grpSpPr>
      <p:sp>
        <p:nvSpPr>
          <p:cNvPr id="263" name="Shape 2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64" name="Shape 2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0" name="Shape 270"/>
        <p:cNvGrpSpPr/>
        <p:nvPr/>
      </p:nvGrpSpPr>
      <p:grpSpPr>
        <a:xfrm>
          <a:off x="0" y="0"/>
          <a:ext cx="0" cy="0"/>
          <a:chOff x="0" y="0"/>
          <a:chExt cx="0" cy="0"/>
        </a:xfrm>
      </p:grpSpPr>
      <p:sp>
        <p:nvSpPr>
          <p:cNvPr id="271" name="Shape 27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72" name="Shape 27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62" name="Shape 62"/>
        <p:cNvGrpSpPr/>
        <p:nvPr/>
      </p:nvGrpSpPr>
      <p:grpSpPr>
        <a:xfrm>
          <a:off x="0" y="0"/>
          <a:ext cx="0" cy="0"/>
          <a:chOff x="0" y="0"/>
          <a:chExt cx="0" cy="0"/>
        </a:xfrm>
      </p:grpSpPr>
      <p:sp>
        <p:nvSpPr>
          <p:cNvPr id="63" name="Shape 6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64" name="Shape 6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79" name="Shape 279"/>
        <p:cNvGrpSpPr/>
        <p:nvPr/>
      </p:nvGrpSpPr>
      <p:grpSpPr>
        <a:xfrm>
          <a:off x="0" y="0"/>
          <a:ext cx="0" cy="0"/>
          <a:chOff x="0" y="0"/>
          <a:chExt cx="0" cy="0"/>
        </a:xfrm>
      </p:grpSpPr>
      <p:sp>
        <p:nvSpPr>
          <p:cNvPr id="280" name="Shape 28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1" name="Shape 28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87" name="Shape 287"/>
        <p:cNvGrpSpPr/>
        <p:nvPr/>
      </p:nvGrpSpPr>
      <p:grpSpPr>
        <a:xfrm>
          <a:off x="0" y="0"/>
          <a:ext cx="0" cy="0"/>
          <a:chOff x="0" y="0"/>
          <a:chExt cx="0" cy="0"/>
        </a:xfrm>
      </p:grpSpPr>
      <p:sp>
        <p:nvSpPr>
          <p:cNvPr id="288" name="Shape 288"/>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89" name="Shape 289"/>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295" name="Shape 295"/>
        <p:cNvGrpSpPr/>
        <p:nvPr/>
      </p:nvGrpSpPr>
      <p:grpSpPr>
        <a:xfrm>
          <a:off x="0" y="0"/>
          <a:ext cx="0" cy="0"/>
          <a:chOff x="0" y="0"/>
          <a:chExt cx="0" cy="0"/>
        </a:xfrm>
      </p:grpSpPr>
      <p:sp>
        <p:nvSpPr>
          <p:cNvPr id="296" name="Shape 296"/>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297" name="Shape 29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298" name="Shape 29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0" name="Shape 70"/>
        <p:cNvGrpSpPr/>
        <p:nvPr/>
      </p:nvGrpSpPr>
      <p:grpSpPr>
        <a:xfrm>
          <a:off x="0" y="0"/>
          <a:ext cx="0" cy="0"/>
          <a:chOff x="0" y="0"/>
          <a:chExt cx="0" cy="0"/>
        </a:xfrm>
      </p:grpSpPr>
      <p:sp>
        <p:nvSpPr>
          <p:cNvPr id="71" name="Shape 71"/>
          <p:cNvSpPr txBox="1"/>
          <p:nvPr>
            <p:ph idx="12" type="sldNum"/>
          </p:nvPr>
        </p:nvSpPr>
        <p:spPr>
          <a:xfrm>
            <a:off x="3971925" y="8831261"/>
            <a:ext cx="3038475" cy="465137"/>
          </a:xfrm>
          <a:prstGeom prst="rect">
            <a:avLst/>
          </a:prstGeom>
          <a:noFill/>
          <a:ln>
            <a:noFill/>
          </a:ln>
        </p:spPr>
        <p:txBody>
          <a:bodyPr anchorCtr="0" anchor="b" bIns="46575" lIns="93175" rIns="93175" tIns="46575">
            <a:noAutofit/>
          </a:bodyPr>
          <a:lstStyle/>
          <a:p>
            <a:pPr indent="0" lvl="0" marL="0" marR="0" rtl="0" algn="r">
              <a:spcBef>
                <a:spcPts val="0"/>
              </a:spcBef>
              <a:buSzPct val="25000"/>
              <a:buNone/>
            </a:pPr>
            <a:r>
              <a:rPr lang="en-US"/>
              <a:t> </a:t>
            </a:r>
          </a:p>
        </p:txBody>
      </p:sp>
      <p:sp>
        <p:nvSpPr>
          <p:cNvPr id="72" name="Shape 72"/>
          <p:cNvSpPr/>
          <p:nvPr>
            <p:ph idx="2" type="sldImg"/>
          </p:nvPr>
        </p:nvSpPr>
        <p:spPr>
          <a:xfrm>
            <a:off x="1182687" y="698500"/>
            <a:ext cx="4645024" cy="3482975"/>
          </a:xfrm>
          <a:custGeom>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a:headEnd len="med" w="med" type="none"/>
            <a:tailEnd len="med" w="med" type="none"/>
          </a:ln>
        </p:spPr>
      </p:sp>
      <p:sp>
        <p:nvSpPr>
          <p:cNvPr id="73" name="Shape 73"/>
          <p:cNvSpPr txBox="1"/>
          <p:nvPr>
            <p:ph idx="1" type="body"/>
          </p:nvPr>
        </p:nvSpPr>
        <p:spPr>
          <a:xfrm>
            <a:off x="935037" y="4416425"/>
            <a:ext cx="5140324" cy="4183061"/>
          </a:xfrm>
          <a:prstGeom prst="rect">
            <a:avLst/>
          </a:prstGeom>
          <a:noFill/>
          <a:ln>
            <a:noFill/>
          </a:ln>
        </p:spPr>
        <p:txBody>
          <a:bodyPr anchorCtr="0" anchor="t" bIns="46900" lIns="93800" rIns="93800" tIns="46900">
            <a:noAutofit/>
          </a:bodyPr>
          <a:lstStyle/>
          <a:p>
            <a:pPr lvl="0">
              <a:spcBef>
                <a:spcPts val="0"/>
              </a:spcBef>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76" name="Shape 76"/>
        <p:cNvGrpSpPr/>
        <p:nvPr/>
      </p:nvGrpSpPr>
      <p:grpSpPr>
        <a:xfrm>
          <a:off x="0" y="0"/>
          <a:ext cx="0" cy="0"/>
          <a:chOff x="0" y="0"/>
          <a:chExt cx="0" cy="0"/>
        </a:xfrm>
      </p:grpSpPr>
      <p:sp>
        <p:nvSpPr>
          <p:cNvPr id="77" name="Shape 77"/>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78" name="Shape 78"/>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84" name="Shape 84"/>
        <p:cNvGrpSpPr/>
        <p:nvPr/>
      </p:nvGrpSpPr>
      <p:grpSpPr>
        <a:xfrm>
          <a:off x="0" y="0"/>
          <a:ext cx="0" cy="0"/>
          <a:chOff x="0" y="0"/>
          <a:chExt cx="0" cy="0"/>
        </a:xfrm>
      </p:grpSpPr>
      <p:sp>
        <p:nvSpPr>
          <p:cNvPr id="85" name="Shape 85"/>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86" name="Shape 86"/>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92" name="Shape 92"/>
        <p:cNvGrpSpPr/>
        <p:nvPr/>
      </p:nvGrpSpPr>
      <p:grpSpPr>
        <a:xfrm>
          <a:off x="0" y="0"/>
          <a:ext cx="0" cy="0"/>
          <a:chOff x="0" y="0"/>
          <a:chExt cx="0" cy="0"/>
        </a:xfrm>
      </p:grpSpPr>
      <p:sp>
        <p:nvSpPr>
          <p:cNvPr id="93" name="Shape 93"/>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94" name="Shape 94"/>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0" name="Shape 100"/>
        <p:cNvGrpSpPr/>
        <p:nvPr/>
      </p:nvGrpSpPr>
      <p:grpSpPr>
        <a:xfrm>
          <a:off x="0" y="0"/>
          <a:ext cx="0" cy="0"/>
          <a:chOff x="0" y="0"/>
          <a:chExt cx="0" cy="0"/>
        </a:xfrm>
      </p:grpSpPr>
      <p:sp>
        <p:nvSpPr>
          <p:cNvPr id="101" name="Shape 101"/>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02" name="Shape 102"/>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PhAnim="0" showMasterSp="0">
  <p:cSld>
    <p:spTree>
      <p:nvGrpSpPr>
        <p:cNvPr id="109" name="Shape 109"/>
        <p:cNvGrpSpPr/>
        <p:nvPr/>
      </p:nvGrpSpPr>
      <p:grpSpPr>
        <a:xfrm>
          <a:off x="0" y="0"/>
          <a:ext cx="0" cy="0"/>
          <a:chOff x="0" y="0"/>
          <a:chExt cx="0" cy="0"/>
        </a:xfrm>
      </p:grpSpPr>
      <p:sp>
        <p:nvSpPr>
          <p:cNvPr id="110" name="Shape 110"/>
          <p:cNvSpPr txBox="1"/>
          <p:nvPr>
            <p:ph idx="1" type="body"/>
          </p:nvPr>
        </p:nvSpPr>
        <p:spPr>
          <a:xfrm>
            <a:off x="935037" y="4416425"/>
            <a:ext cx="5140324" cy="4183061"/>
          </a:xfrm>
          <a:prstGeom prst="rect">
            <a:avLst/>
          </a:prstGeom>
        </p:spPr>
        <p:txBody>
          <a:bodyPr anchorCtr="0" anchor="ctr" bIns="91425" lIns="91425" rIns="91425" tIns="91425">
            <a:noAutofit/>
          </a:bodyPr>
          <a:lstStyle/>
          <a:p>
            <a:pPr lvl="0">
              <a:spcBef>
                <a:spcPts val="0"/>
              </a:spcBef>
              <a:buNone/>
            </a:pPr>
            <a:r>
              <a:t/>
            </a:r>
            <a:endParaRPr/>
          </a:p>
        </p:txBody>
      </p:sp>
      <p:sp>
        <p:nvSpPr>
          <p:cNvPr id="111" name="Shape 111"/>
          <p:cNvSpPr/>
          <p:nvPr>
            <p:ph idx="2" type="sldImg"/>
          </p:nvPr>
        </p:nvSpPr>
        <p:spPr>
          <a:xfrm>
            <a:off x="1181100" y="696912"/>
            <a:ext cx="4648199" cy="3486150"/>
          </a:xfrm>
          <a:custGeom>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00.jpg"/><Relationship Id="rId3" Type="http://schemas.openxmlformats.org/officeDocument/2006/relationships/image" Target="../media/image0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
  <p:cSld name="Title slide">
    <p:bg>
      <p:bgPr>
        <a:solidFill>
          <a:schemeClr val="lt1"/>
        </a:solidFill>
      </p:bgPr>
    </p:bg>
    <p:spTree>
      <p:nvGrpSpPr>
        <p:cNvPr id="19" name="Shape 19"/>
        <p:cNvGrpSpPr/>
        <p:nvPr/>
      </p:nvGrpSpPr>
      <p:grpSpPr>
        <a:xfrm>
          <a:off x="0" y="0"/>
          <a:ext cx="0" cy="0"/>
          <a:chOff x="0" y="0"/>
          <a:chExt cx="0" cy="0"/>
        </a:xfrm>
      </p:grpSpPr>
      <p:grpSp>
        <p:nvGrpSpPr>
          <p:cNvPr id="20" name="Shape 20"/>
          <p:cNvGrpSpPr/>
          <p:nvPr/>
        </p:nvGrpSpPr>
        <p:grpSpPr>
          <a:xfrm>
            <a:off x="2349500" y="3098800"/>
            <a:ext cx="6045199" cy="3271836"/>
            <a:chOff x="2349500" y="3098800"/>
            <a:chExt cx="6045199" cy="3271836"/>
          </a:xfrm>
        </p:grpSpPr>
        <p:cxnSp>
          <p:nvCxnSpPr>
            <p:cNvPr id="21" name="Shape 21"/>
            <p:cNvCxnSpPr/>
            <p:nvPr/>
          </p:nvCxnSpPr>
          <p:spPr>
            <a:xfrm>
              <a:off x="2349500" y="5464175"/>
              <a:ext cx="6045199" cy="0"/>
            </a:xfrm>
            <a:prstGeom prst="straightConnector1">
              <a:avLst/>
            </a:prstGeom>
            <a:noFill/>
            <a:ln cap="rnd" cmpd="sng" w="9525">
              <a:solidFill>
                <a:schemeClr val="lt1"/>
              </a:solidFill>
              <a:prstDash val="solid"/>
              <a:miter/>
              <a:headEnd len="med" w="med" type="none"/>
              <a:tailEnd len="med" w="med" type="none"/>
            </a:ln>
          </p:spPr>
        </p:cxnSp>
        <p:cxnSp>
          <p:nvCxnSpPr>
            <p:cNvPr id="22" name="Shape 22"/>
            <p:cNvCxnSpPr/>
            <p:nvPr/>
          </p:nvCxnSpPr>
          <p:spPr>
            <a:xfrm>
              <a:off x="8210550" y="3098800"/>
              <a:ext cx="0" cy="3271836"/>
            </a:xfrm>
            <a:prstGeom prst="straightConnector1">
              <a:avLst/>
            </a:prstGeom>
            <a:noFill/>
            <a:ln cap="rnd" cmpd="sng" w="9525">
              <a:solidFill>
                <a:schemeClr val="lt1"/>
              </a:solidFill>
              <a:prstDash val="solid"/>
              <a:miter/>
              <a:headEnd len="med" w="med" type="none"/>
              <a:tailEnd len="med" w="med" type="none"/>
            </a:ln>
          </p:spPr>
        </p:cxnSp>
        <p:cxnSp>
          <p:nvCxnSpPr>
            <p:cNvPr id="23" name="Shape 23"/>
            <p:cNvCxnSpPr/>
            <p:nvPr/>
          </p:nvCxnSpPr>
          <p:spPr>
            <a:xfrm rot="5400000">
              <a:off x="8090693" y="5312567"/>
              <a:ext cx="247649" cy="249237"/>
            </a:xfrm>
            <a:prstGeom prst="straightConnector1">
              <a:avLst/>
            </a:prstGeom>
            <a:noFill/>
            <a:ln cap="rnd" cmpd="sng" w="9525">
              <a:solidFill>
                <a:schemeClr val="lt1"/>
              </a:solidFill>
              <a:prstDash val="solid"/>
              <a:miter/>
              <a:headEnd len="med" w="med" type="none"/>
              <a:tailEnd len="med" w="med" type="none"/>
            </a:ln>
          </p:spPr>
        </p:cxnSp>
      </p:grpSp>
      <p:sp>
        <p:nvSpPr>
          <p:cNvPr id="24" name="Shape 24"/>
          <p:cNvSpPr txBox="1"/>
          <p:nvPr>
            <p:ph type="ctrTitle"/>
          </p:nvPr>
        </p:nvSpPr>
        <p:spPr>
          <a:xfrm>
            <a:off x="990600" y="1600200"/>
            <a:ext cx="7467600" cy="12954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25" name="Shape 25"/>
          <p:cNvSpPr txBox="1"/>
          <p:nvPr>
            <p:ph idx="1" type="subTitle"/>
          </p:nvPr>
        </p:nvSpPr>
        <p:spPr>
          <a:xfrm>
            <a:off x="990600" y="3200400"/>
            <a:ext cx="7239000" cy="22860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mo"/>
              <a:buChar char="•"/>
              <a:defRPr/>
            </a:lvl1pPr>
            <a:lvl2pPr indent="-82550" lvl="1" marL="742950" marR="0" rtl="0" algn="l">
              <a:lnSpc>
                <a:spcPct val="100000"/>
              </a:lnSpc>
              <a:spcBef>
                <a:spcPts val="640"/>
              </a:spcBef>
              <a:spcAft>
                <a:spcPts val="0"/>
              </a:spcAft>
              <a:buClr>
                <a:srgbClr val="000099"/>
              </a:buClr>
              <a:buFont typeface="Arimo"/>
              <a:buChar char="•"/>
              <a:defRPr/>
            </a:lvl2pPr>
            <a:lvl3pPr indent="-50800" lvl="2" marL="1143000" marR="0" rtl="0" algn="l">
              <a:lnSpc>
                <a:spcPct val="100000"/>
              </a:lnSpc>
              <a:spcBef>
                <a:spcPts val="560"/>
              </a:spcBef>
              <a:spcAft>
                <a:spcPts val="0"/>
              </a:spcAft>
              <a:buClr>
                <a:srgbClr val="000099"/>
              </a:buClr>
              <a:buFont typeface="Arimo"/>
              <a:buChar char="•"/>
              <a:defRPr/>
            </a:lvl3pPr>
            <a:lvl4pPr indent="-76200" lvl="3" marL="1600200" marR="0" rtl="0" algn="l">
              <a:lnSpc>
                <a:spcPct val="100000"/>
              </a:lnSpc>
              <a:spcBef>
                <a:spcPts val="480"/>
              </a:spcBef>
              <a:spcAft>
                <a:spcPts val="0"/>
              </a:spcAft>
              <a:buClr>
                <a:srgbClr val="000099"/>
              </a:buClr>
              <a:buFont typeface="Arimo"/>
              <a:buChar char="•"/>
              <a:defRPr/>
            </a:lvl4pPr>
            <a:lvl5pPr indent="-101600" lvl="4" marL="2057400" marR="0" rtl="0" algn="l">
              <a:lnSpc>
                <a:spcPct val="100000"/>
              </a:lnSpc>
              <a:spcBef>
                <a:spcPts val="400"/>
              </a:spcBef>
              <a:spcAft>
                <a:spcPts val="0"/>
              </a:spcAft>
              <a:buClr>
                <a:srgbClr val="000099"/>
              </a:buClr>
              <a:buFont typeface="Arimo"/>
              <a:buChar char="•"/>
              <a:defRPr/>
            </a:lvl5pPr>
            <a:lvl6pPr indent="-101600" lvl="5" marL="2514600" marR="0" rtl="0" algn="l">
              <a:lnSpc>
                <a:spcPct val="100000"/>
              </a:lnSpc>
              <a:spcBef>
                <a:spcPts val="400"/>
              </a:spcBef>
              <a:spcAft>
                <a:spcPts val="0"/>
              </a:spcAft>
              <a:buClr>
                <a:srgbClr val="000099"/>
              </a:buClr>
              <a:buFont typeface="Arimo"/>
              <a:buChar char="•"/>
              <a:defRPr/>
            </a:lvl6pPr>
            <a:lvl7pPr indent="-101600" lvl="6" marL="3429000" marR="0" rtl="0" algn="l">
              <a:lnSpc>
                <a:spcPct val="100000"/>
              </a:lnSpc>
              <a:spcBef>
                <a:spcPts val="400"/>
              </a:spcBef>
              <a:spcAft>
                <a:spcPts val="0"/>
              </a:spcAft>
              <a:buClr>
                <a:srgbClr val="000099"/>
              </a:buClr>
              <a:buFont typeface="Arimo"/>
              <a:buChar char="•"/>
              <a:defRPr/>
            </a:lvl7pPr>
            <a:lvl8pPr indent="-101600" lvl="7" marL="4800600" marR="0" rtl="0" algn="l">
              <a:lnSpc>
                <a:spcPct val="100000"/>
              </a:lnSpc>
              <a:spcBef>
                <a:spcPts val="400"/>
              </a:spcBef>
              <a:spcAft>
                <a:spcPts val="0"/>
              </a:spcAft>
              <a:buClr>
                <a:srgbClr val="000099"/>
              </a:buClr>
              <a:buFont typeface="Arimo"/>
              <a:buChar char="•"/>
              <a:defRPr/>
            </a:lvl8pPr>
            <a:lvl9pPr indent="-101600" lvl="8" marL="6629400" marR="0" rtl="0" algn="l">
              <a:lnSpc>
                <a:spcPct val="100000"/>
              </a:lnSpc>
              <a:spcBef>
                <a:spcPts val="400"/>
              </a:spcBef>
              <a:spcAft>
                <a:spcPts val="0"/>
              </a:spcAft>
              <a:buClr>
                <a:srgbClr val="000099"/>
              </a:buClr>
              <a:buFont typeface="Arimo"/>
              <a:buChar char="•"/>
              <a:defRPr/>
            </a:lvl9pPr>
          </a:lstStyle>
          <a:p/>
        </p:txBody>
      </p:sp>
      <p:pic>
        <p:nvPicPr>
          <p:cNvPr id="26" name="Shape 26"/>
          <p:cNvPicPr preferRelativeResize="0"/>
          <p:nvPr/>
        </p:nvPicPr>
        <p:blipFill rotWithShape="1">
          <a:blip r:embed="rId2">
            <a:alphaModFix/>
          </a:blip>
          <a:srcRect b="13512" l="13482" r="12358" t="5404"/>
          <a:stretch/>
        </p:blipFill>
        <p:spPr>
          <a:xfrm>
            <a:off x="8420100" y="6045200"/>
            <a:ext cx="558799" cy="762000"/>
          </a:xfrm>
          <a:prstGeom prst="rect">
            <a:avLst/>
          </a:prstGeom>
          <a:solidFill>
            <a:schemeClr val="folHlink"/>
          </a:solidFill>
          <a:ln>
            <a:noFill/>
          </a:ln>
        </p:spPr>
      </p:pic>
      <p:sp>
        <p:nvSpPr>
          <p:cNvPr id="27" name="Shape 27"/>
          <p:cNvSpPr txBox="1"/>
          <p:nvPr>
            <p:ph idx="11" type="ftr"/>
          </p:nvPr>
        </p:nvSpPr>
        <p:spPr>
          <a:xfrm>
            <a:off x="1371600" y="6248400"/>
            <a:ext cx="6705599"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28" name="Shape 28"/>
          <p:cNvSpPr txBox="1"/>
          <p:nvPr>
            <p:ph idx="12" type="sldNum"/>
          </p:nvPr>
        </p:nvSpPr>
        <p:spPr>
          <a:xfrm>
            <a:off x="0" y="6400800"/>
            <a:ext cx="9144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29" name="Shape 29"/>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30" name="Shape 30"/>
          <p:cNvPicPr preferRelativeResize="0"/>
          <p:nvPr/>
        </p:nvPicPr>
        <p:blipFill rotWithShape="1">
          <a:blip r:embed="rId3">
            <a:alphaModFix/>
          </a:blip>
          <a:srcRect b="0" l="0" r="0" t="0"/>
          <a:stretch/>
        </p:blipFill>
        <p:spPr>
          <a:xfrm>
            <a:off x="244475" y="2819400"/>
            <a:ext cx="8899525" cy="400049"/>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x">
  <p:cSld name="Title and body">
    <p:bg>
      <p:bgPr>
        <a:solidFill>
          <a:schemeClr val="lt1"/>
        </a:solidFill>
      </p:bgPr>
    </p:bg>
    <p:spTree>
      <p:nvGrpSpPr>
        <p:cNvPr id="31" name="Shape 31"/>
        <p:cNvGrpSpPr/>
        <p:nvPr/>
      </p:nvGrpSpPr>
      <p:grpSpPr>
        <a:xfrm>
          <a:off x="0" y="0"/>
          <a:ext cx="0" cy="0"/>
          <a:chOff x="0" y="0"/>
          <a:chExt cx="0" cy="0"/>
        </a:xfrm>
      </p:grpSpPr>
      <p:sp>
        <p:nvSpPr>
          <p:cNvPr id="32" name="Shape 3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3" name="Shape 3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4" name="Shape 3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35" name="Shape 35"/>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itleOnly">
  <p:cSld name="Title only">
    <p:bg>
      <p:bgPr>
        <a:solidFill>
          <a:schemeClr val="lt1"/>
        </a:solidFill>
      </p:bgPr>
    </p:bg>
    <p:spTree>
      <p:nvGrpSpPr>
        <p:cNvPr id="36" name="Shape 36"/>
        <p:cNvGrpSpPr/>
        <p:nvPr/>
      </p:nvGrpSpPr>
      <p:grpSpPr>
        <a:xfrm>
          <a:off x="0" y="0"/>
          <a:ext cx="0" cy="0"/>
          <a:chOff x="0" y="0"/>
          <a:chExt cx="0" cy="0"/>
        </a:xfrm>
      </p:grpSpPr>
      <p:sp>
        <p:nvSpPr>
          <p:cNvPr id="37" name="Shape 37"/>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38" name="Shape 38"/>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39" name="Shape 39"/>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40" name="Shape 40"/>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type="twoColTx">
  <p:cSld name="Title and two columns">
    <p:bg>
      <p:bgPr>
        <a:solidFill>
          <a:schemeClr val="lt1"/>
        </a:solidFill>
      </p:bgPr>
    </p:bg>
    <p:spTree>
      <p:nvGrpSpPr>
        <p:cNvPr id="41" name="Shape 41"/>
        <p:cNvGrpSpPr/>
        <p:nvPr/>
      </p:nvGrpSpPr>
      <p:grpSpPr>
        <a:xfrm>
          <a:off x="0" y="0"/>
          <a:ext cx="0" cy="0"/>
          <a:chOff x="0" y="0"/>
          <a:chExt cx="0" cy="0"/>
        </a:xfrm>
      </p:grpSpPr>
      <p:sp>
        <p:nvSpPr>
          <p:cNvPr id="42" name="Shape 42"/>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43" name="Shape 43"/>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sp>
        <p:nvSpPr>
          <p:cNvPr id="44" name="Shape 44"/>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rtl="0" algn="l">
              <a:lnSpc>
                <a:spcPct val="100000"/>
              </a:lnSpc>
              <a:spcBef>
                <a:spcPts val="0"/>
              </a:spcBef>
              <a:spcAft>
                <a:spcPts val="0"/>
              </a:spcAft>
              <a:defRPr/>
            </a:lvl1pPr>
            <a:lvl2pPr indent="0" lvl="1" marL="0" rtl="0" algn="l">
              <a:lnSpc>
                <a:spcPct val="100000"/>
              </a:lnSpc>
              <a:spcBef>
                <a:spcPts val="0"/>
              </a:spcBef>
              <a:spcAft>
                <a:spcPts val="0"/>
              </a:spcAft>
              <a:defRPr/>
            </a:lvl2pPr>
            <a:lvl3pPr indent="0" lvl="2" marL="0" rtl="0" algn="l">
              <a:lnSpc>
                <a:spcPct val="100000"/>
              </a:lnSpc>
              <a:spcBef>
                <a:spcPts val="0"/>
              </a:spcBef>
              <a:spcAft>
                <a:spcPts val="0"/>
              </a:spcAft>
              <a:defRPr/>
            </a:lvl3pPr>
            <a:lvl4pPr indent="0" lvl="3" marL="0" rtl="0" algn="l">
              <a:lnSpc>
                <a:spcPct val="100000"/>
              </a:lnSpc>
              <a:spcBef>
                <a:spcPts val="0"/>
              </a:spcBef>
              <a:spcAft>
                <a:spcPts val="0"/>
              </a:spcAft>
              <a:defRPr/>
            </a:lvl4pPr>
            <a:lvl5pPr indent="0" lvl="4" marL="0" rtl="0" algn="l">
              <a:lnSpc>
                <a:spcPct val="100000"/>
              </a:lnSpc>
              <a:spcBef>
                <a:spcPts val="0"/>
              </a:spcBef>
              <a:spcAft>
                <a:spcPts val="0"/>
              </a:spcAft>
              <a:defRPr/>
            </a:lvl5pPr>
            <a:lvl6pPr indent="0" lvl="5" marL="0" rtl="0" algn="l">
              <a:lnSpc>
                <a:spcPct val="100000"/>
              </a:lnSpc>
              <a:spcBef>
                <a:spcPts val="0"/>
              </a:spcBef>
              <a:spcAft>
                <a:spcPts val="0"/>
              </a:spcAft>
              <a:defRPr/>
            </a:lvl6pPr>
            <a:lvl7pPr indent="0" lvl="6" marL="0" rtl="0" algn="l">
              <a:lnSpc>
                <a:spcPct val="100000"/>
              </a:lnSpc>
              <a:spcBef>
                <a:spcPts val="0"/>
              </a:spcBef>
              <a:spcAft>
                <a:spcPts val="0"/>
              </a:spcAft>
              <a:defRPr/>
            </a:lvl7pPr>
            <a:lvl8pPr indent="0" lvl="7" marL="0" rtl="0" algn="l">
              <a:lnSpc>
                <a:spcPct val="100000"/>
              </a:lnSpc>
              <a:spcBef>
                <a:spcPts val="0"/>
              </a:spcBef>
              <a:spcAft>
                <a:spcPts val="0"/>
              </a:spcAft>
              <a:defRPr/>
            </a:lvl8pPr>
            <a:lvl9pPr indent="0" lvl="8" marL="0" rtl="0" algn="l">
              <a:lnSpc>
                <a:spcPct val="100000"/>
              </a:lnSpc>
              <a:spcBef>
                <a:spcPts val="0"/>
              </a:spcBef>
              <a:spcAft>
                <a:spcPts val="0"/>
              </a:spcAft>
              <a:defRPr/>
            </a:lvl9pPr>
          </a:lstStyle>
          <a:p/>
        </p:txBody>
      </p:sp>
      <p:sp>
        <p:nvSpPr>
          <p:cNvPr id="45" name="Shape 45"/>
          <p:cNvSpPr txBox="1"/>
          <p:nvPr>
            <p:ph idx="1" type="body"/>
          </p:nvPr>
        </p:nvSpPr>
        <p:spPr>
          <a:xfrm>
            <a:off x="571500" y="1676400"/>
            <a:ext cx="3922712"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
        <p:nvSpPr>
          <p:cNvPr id="46" name="Shape 46"/>
          <p:cNvSpPr txBox="1"/>
          <p:nvPr>
            <p:ph idx="2" type="body"/>
          </p:nvPr>
        </p:nvSpPr>
        <p:spPr>
          <a:xfrm>
            <a:off x="4649787" y="1676400"/>
            <a:ext cx="3922712" cy="4495800"/>
          </a:xfrm>
          <a:prstGeom prst="rect">
            <a:avLst/>
          </a:prstGeom>
          <a:noFill/>
          <a:ln>
            <a:noFill/>
          </a:ln>
        </p:spPr>
        <p:txBody>
          <a:bodyPr anchorCtr="0" anchor="t" bIns="91425" lIns="91425" rIns="91425" tIns="91425"/>
          <a:lstStyle>
            <a:lvl1pPr indent="-114300" lvl="0" marL="342900" rtl="0" algn="l">
              <a:lnSpc>
                <a:spcPct val="100000"/>
              </a:lnSpc>
              <a:spcBef>
                <a:spcPts val="720"/>
              </a:spcBef>
              <a:spcAft>
                <a:spcPts val="0"/>
              </a:spcAft>
              <a:buClr>
                <a:srgbClr val="000099"/>
              </a:buClr>
              <a:buFont typeface="Arimo"/>
              <a:buChar char="•"/>
              <a:defRPr/>
            </a:lvl1pPr>
            <a:lvl2pPr indent="-82550" lvl="1" marL="742950" rtl="0" algn="l">
              <a:lnSpc>
                <a:spcPct val="100000"/>
              </a:lnSpc>
              <a:spcBef>
                <a:spcPts val="640"/>
              </a:spcBef>
              <a:spcAft>
                <a:spcPts val="0"/>
              </a:spcAft>
              <a:buClr>
                <a:srgbClr val="000099"/>
              </a:buClr>
              <a:buFont typeface="Arimo"/>
              <a:buChar char="•"/>
              <a:defRPr/>
            </a:lvl2pPr>
            <a:lvl3pPr indent="-50800" lvl="2" marL="1143000" rtl="0" algn="l">
              <a:lnSpc>
                <a:spcPct val="100000"/>
              </a:lnSpc>
              <a:spcBef>
                <a:spcPts val="560"/>
              </a:spcBef>
              <a:spcAft>
                <a:spcPts val="0"/>
              </a:spcAft>
              <a:buClr>
                <a:srgbClr val="000099"/>
              </a:buClr>
              <a:buFont typeface="Arimo"/>
              <a:buChar char="•"/>
              <a:defRPr/>
            </a:lvl3pPr>
            <a:lvl4pPr indent="-76200" lvl="3" marL="1600200" rtl="0" algn="l">
              <a:lnSpc>
                <a:spcPct val="100000"/>
              </a:lnSpc>
              <a:spcBef>
                <a:spcPts val="480"/>
              </a:spcBef>
              <a:spcAft>
                <a:spcPts val="0"/>
              </a:spcAft>
              <a:buClr>
                <a:srgbClr val="000099"/>
              </a:buClr>
              <a:buFont typeface="Arimo"/>
              <a:buChar char="•"/>
              <a:defRPr/>
            </a:lvl4pPr>
            <a:lvl5pPr indent="-101600" lvl="4" marL="2057400" rtl="0" algn="l">
              <a:lnSpc>
                <a:spcPct val="100000"/>
              </a:lnSpc>
              <a:spcBef>
                <a:spcPts val="400"/>
              </a:spcBef>
              <a:spcAft>
                <a:spcPts val="0"/>
              </a:spcAft>
              <a:buClr>
                <a:srgbClr val="000099"/>
              </a:buClr>
              <a:buFont typeface="Arimo"/>
              <a:buChar char="•"/>
              <a:defRPr/>
            </a:lvl5pPr>
            <a:lvl6pPr indent="-101600" lvl="5" marL="2514600" rtl="0" algn="l">
              <a:lnSpc>
                <a:spcPct val="100000"/>
              </a:lnSpc>
              <a:spcBef>
                <a:spcPts val="400"/>
              </a:spcBef>
              <a:spcAft>
                <a:spcPts val="0"/>
              </a:spcAft>
              <a:buClr>
                <a:srgbClr val="000099"/>
              </a:buClr>
              <a:buFont typeface="Arimo"/>
              <a:buChar char="•"/>
              <a:defRPr/>
            </a:lvl6pPr>
            <a:lvl7pPr indent="-101600" lvl="6" marL="3429000" rtl="0" algn="l">
              <a:lnSpc>
                <a:spcPct val="100000"/>
              </a:lnSpc>
              <a:spcBef>
                <a:spcPts val="400"/>
              </a:spcBef>
              <a:spcAft>
                <a:spcPts val="0"/>
              </a:spcAft>
              <a:buClr>
                <a:srgbClr val="000099"/>
              </a:buClr>
              <a:buFont typeface="Arimo"/>
              <a:buChar char="•"/>
              <a:defRPr/>
            </a:lvl7pPr>
            <a:lvl8pPr indent="-101600" lvl="7" marL="4800600" rtl="0" algn="l">
              <a:lnSpc>
                <a:spcPct val="100000"/>
              </a:lnSpc>
              <a:spcBef>
                <a:spcPts val="400"/>
              </a:spcBef>
              <a:spcAft>
                <a:spcPts val="0"/>
              </a:spcAft>
              <a:buClr>
                <a:srgbClr val="000099"/>
              </a:buClr>
              <a:buFont typeface="Arimo"/>
              <a:buChar char="•"/>
              <a:defRPr/>
            </a:lvl8pPr>
            <a:lvl9pPr indent="-101600" lvl="8" marL="6629400" rtl="0" algn="l">
              <a:lnSpc>
                <a:spcPct val="100000"/>
              </a:lnSpc>
              <a:spcBef>
                <a:spcPts val="400"/>
              </a:spcBef>
              <a:spcAft>
                <a:spcPts val="0"/>
              </a:spcAft>
              <a:buClr>
                <a:srgbClr val="000099"/>
              </a:buClr>
              <a:buFont typeface="Arimo"/>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00.jpg"/><Relationship Id="rId2" Type="http://schemas.openxmlformats.org/officeDocument/2006/relationships/image" Target="../media/image0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 name="Shape 9"/>
        <p:cNvGrpSpPr/>
        <p:nvPr/>
      </p:nvGrpSpPr>
      <p:grpSpPr>
        <a:xfrm>
          <a:off x="0" y="0"/>
          <a:ext cx="0" cy="0"/>
          <a:chOff x="0" y="0"/>
          <a:chExt cx="0" cy="0"/>
        </a:xfrm>
      </p:grpSpPr>
      <p:sp>
        <p:nvSpPr>
          <p:cNvPr id="10" name="Shape 10"/>
          <p:cNvSpPr txBox="1"/>
          <p:nvPr>
            <p:ph type="title"/>
          </p:nvPr>
        </p:nvSpPr>
        <p:spPr>
          <a:xfrm>
            <a:off x="571500" y="304800"/>
            <a:ext cx="7772400" cy="1143000"/>
          </a:xfrm>
          <a:prstGeom prst="rect">
            <a:avLst/>
          </a:prstGeom>
          <a:noFill/>
          <a:ln>
            <a:noFill/>
          </a:ln>
        </p:spPr>
        <p:txBody>
          <a:bodyPr anchorCtr="0" anchor="b" bIns="91425" lIns="91425" rIns="91425" tIns="91425"/>
          <a:lstStyle>
            <a:lvl1pPr indent="0" lvl="0" marL="0" marR="0" rtl="0" algn="l">
              <a:lnSpc>
                <a:spcPct val="100000"/>
              </a:lnSpc>
              <a:spcBef>
                <a:spcPts val="0"/>
              </a:spcBef>
              <a:spcAft>
                <a:spcPts val="0"/>
              </a:spcAft>
              <a:defRPr/>
            </a:lvl1pPr>
            <a:lvl2pPr indent="0" lvl="1" marL="0" marR="0" rtl="0" algn="l">
              <a:lnSpc>
                <a:spcPct val="100000"/>
              </a:lnSpc>
              <a:spcBef>
                <a:spcPts val="0"/>
              </a:spcBef>
              <a:spcAft>
                <a:spcPts val="0"/>
              </a:spcAft>
              <a:defRPr/>
            </a:lvl2pPr>
            <a:lvl3pPr indent="0" lvl="2" marL="0" marR="0" rtl="0" algn="l">
              <a:lnSpc>
                <a:spcPct val="100000"/>
              </a:lnSpc>
              <a:spcBef>
                <a:spcPts val="0"/>
              </a:spcBef>
              <a:spcAft>
                <a:spcPts val="0"/>
              </a:spcAft>
              <a:defRPr/>
            </a:lvl3pPr>
            <a:lvl4pPr indent="0" lvl="3" marL="0" marR="0" rtl="0" algn="l">
              <a:lnSpc>
                <a:spcPct val="100000"/>
              </a:lnSpc>
              <a:spcBef>
                <a:spcPts val="0"/>
              </a:spcBef>
              <a:spcAft>
                <a:spcPts val="0"/>
              </a:spcAft>
              <a:defRPr/>
            </a:lvl4pPr>
            <a:lvl5pPr indent="0" lvl="4" marL="0" marR="0" rtl="0" algn="l">
              <a:lnSpc>
                <a:spcPct val="100000"/>
              </a:lnSpc>
              <a:spcBef>
                <a:spcPts val="0"/>
              </a:spcBef>
              <a:spcAft>
                <a:spcPts val="0"/>
              </a:spcAft>
              <a:defRPr/>
            </a:lvl5pPr>
            <a:lvl6pPr indent="0" lvl="5" marL="0" marR="0" rtl="0" algn="l">
              <a:lnSpc>
                <a:spcPct val="100000"/>
              </a:lnSpc>
              <a:spcBef>
                <a:spcPts val="0"/>
              </a:spcBef>
              <a:spcAft>
                <a:spcPts val="0"/>
              </a:spcAft>
              <a:defRPr/>
            </a:lvl6pPr>
            <a:lvl7pPr indent="0" lvl="6" marL="0" marR="0" rtl="0" algn="l">
              <a:lnSpc>
                <a:spcPct val="100000"/>
              </a:lnSpc>
              <a:spcBef>
                <a:spcPts val="0"/>
              </a:spcBef>
              <a:spcAft>
                <a:spcPts val="0"/>
              </a:spcAft>
              <a:defRPr/>
            </a:lvl7pPr>
            <a:lvl8pPr indent="0" lvl="7" marL="0" marR="0" rtl="0" algn="l">
              <a:lnSpc>
                <a:spcPct val="100000"/>
              </a:lnSpc>
              <a:spcBef>
                <a:spcPts val="0"/>
              </a:spcBef>
              <a:spcAft>
                <a:spcPts val="0"/>
              </a:spcAft>
              <a:defRPr/>
            </a:lvl8pPr>
            <a:lvl9pPr indent="0" lvl="8" marL="0" marR="0" rtl="0" algn="l">
              <a:lnSpc>
                <a:spcPct val="100000"/>
              </a:lnSpc>
              <a:spcBef>
                <a:spcPts val="0"/>
              </a:spcBef>
              <a:spcAft>
                <a:spcPts val="0"/>
              </a:spcAft>
              <a:defRPr/>
            </a:lvl9pPr>
          </a:lstStyle>
          <a:p/>
        </p:txBody>
      </p:sp>
      <p:sp>
        <p:nvSpPr>
          <p:cNvPr id="11" name="Shape 11"/>
          <p:cNvSpPr txBox="1"/>
          <p:nvPr>
            <p:ph idx="1" type="body"/>
          </p:nvPr>
        </p:nvSpPr>
        <p:spPr>
          <a:xfrm>
            <a:off x="571500" y="1676400"/>
            <a:ext cx="8001000" cy="4495800"/>
          </a:xfrm>
          <a:prstGeom prst="rect">
            <a:avLst/>
          </a:prstGeom>
          <a:noFill/>
          <a:ln>
            <a:noFill/>
          </a:ln>
        </p:spPr>
        <p:txBody>
          <a:bodyPr anchorCtr="0" anchor="t" bIns="91425" lIns="91425" rIns="91425" tIns="91425"/>
          <a:lstStyle>
            <a:lvl1pPr indent="-114300" lvl="0" marL="342900" marR="0" rtl="0" algn="l">
              <a:lnSpc>
                <a:spcPct val="100000"/>
              </a:lnSpc>
              <a:spcBef>
                <a:spcPts val="720"/>
              </a:spcBef>
              <a:spcAft>
                <a:spcPts val="0"/>
              </a:spcAft>
              <a:buClr>
                <a:srgbClr val="000099"/>
              </a:buClr>
              <a:buFont typeface="Arimo"/>
              <a:buChar char="•"/>
              <a:defRPr/>
            </a:lvl1pPr>
            <a:lvl2pPr indent="-82550" lvl="1" marL="742950" marR="0" rtl="0" algn="l">
              <a:lnSpc>
                <a:spcPct val="100000"/>
              </a:lnSpc>
              <a:spcBef>
                <a:spcPts val="640"/>
              </a:spcBef>
              <a:spcAft>
                <a:spcPts val="0"/>
              </a:spcAft>
              <a:buClr>
                <a:srgbClr val="000099"/>
              </a:buClr>
              <a:buFont typeface="Arimo"/>
              <a:buChar char="•"/>
              <a:defRPr/>
            </a:lvl2pPr>
            <a:lvl3pPr indent="-50800" lvl="2" marL="1143000" marR="0" rtl="0" algn="l">
              <a:lnSpc>
                <a:spcPct val="100000"/>
              </a:lnSpc>
              <a:spcBef>
                <a:spcPts val="560"/>
              </a:spcBef>
              <a:spcAft>
                <a:spcPts val="0"/>
              </a:spcAft>
              <a:buClr>
                <a:srgbClr val="000099"/>
              </a:buClr>
              <a:buFont typeface="Arimo"/>
              <a:buChar char="•"/>
              <a:defRPr/>
            </a:lvl3pPr>
            <a:lvl4pPr indent="-76200" lvl="3" marL="1600200" marR="0" rtl="0" algn="l">
              <a:lnSpc>
                <a:spcPct val="100000"/>
              </a:lnSpc>
              <a:spcBef>
                <a:spcPts val="480"/>
              </a:spcBef>
              <a:spcAft>
                <a:spcPts val="0"/>
              </a:spcAft>
              <a:buClr>
                <a:srgbClr val="000099"/>
              </a:buClr>
              <a:buFont typeface="Arimo"/>
              <a:buChar char="•"/>
              <a:defRPr/>
            </a:lvl4pPr>
            <a:lvl5pPr indent="-101600" lvl="4" marL="2057400" marR="0" rtl="0" algn="l">
              <a:lnSpc>
                <a:spcPct val="100000"/>
              </a:lnSpc>
              <a:spcBef>
                <a:spcPts val="400"/>
              </a:spcBef>
              <a:spcAft>
                <a:spcPts val="0"/>
              </a:spcAft>
              <a:buClr>
                <a:srgbClr val="000099"/>
              </a:buClr>
              <a:buFont typeface="Arimo"/>
              <a:buChar char="•"/>
              <a:defRPr/>
            </a:lvl5pPr>
            <a:lvl6pPr indent="-101600" lvl="5" marL="2514600" marR="0" rtl="0" algn="l">
              <a:lnSpc>
                <a:spcPct val="100000"/>
              </a:lnSpc>
              <a:spcBef>
                <a:spcPts val="400"/>
              </a:spcBef>
              <a:spcAft>
                <a:spcPts val="0"/>
              </a:spcAft>
              <a:buClr>
                <a:srgbClr val="000099"/>
              </a:buClr>
              <a:buFont typeface="Arimo"/>
              <a:buChar char="•"/>
              <a:defRPr/>
            </a:lvl6pPr>
            <a:lvl7pPr indent="-101600" lvl="6" marL="3429000" marR="0" rtl="0" algn="l">
              <a:lnSpc>
                <a:spcPct val="100000"/>
              </a:lnSpc>
              <a:spcBef>
                <a:spcPts val="400"/>
              </a:spcBef>
              <a:spcAft>
                <a:spcPts val="0"/>
              </a:spcAft>
              <a:buClr>
                <a:srgbClr val="000099"/>
              </a:buClr>
              <a:buFont typeface="Arimo"/>
              <a:buChar char="•"/>
              <a:defRPr/>
            </a:lvl7pPr>
            <a:lvl8pPr indent="-101600" lvl="7" marL="4800600" marR="0" rtl="0" algn="l">
              <a:lnSpc>
                <a:spcPct val="100000"/>
              </a:lnSpc>
              <a:spcBef>
                <a:spcPts val="400"/>
              </a:spcBef>
              <a:spcAft>
                <a:spcPts val="0"/>
              </a:spcAft>
              <a:buClr>
                <a:srgbClr val="000099"/>
              </a:buClr>
              <a:buFont typeface="Arimo"/>
              <a:buChar char="•"/>
              <a:defRPr/>
            </a:lvl8pPr>
            <a:lvl9pPr indent="-101600" lvl="8" marL="6629400" marR="0" rtl="0" algn="l">
              <a:lnSpc>
                <a:spcPct val="100000"/>
              </a:lnSpc>
              <a:spcBef>
                <a:spcPts val="400"/>
              </a:spcBef>
              <a:spcAft>
                <a:spcPts val="0"/>
              </a:spcAft>
              <a:buClr>
                <a:srgbClr val="000099"/>
              </a:buClr>
              <a:buFont typeface="Arimo"/>
              <a:buChar char="•"/>
              <a:defRPr/>
            </a:lvl9pPr>
          </a:lstStyle>
          <a:p/>
        </p:txBody>
      </p:sp>
      <p:cxnSp>
        <p:nvCxnSpPr>
          <p:cNvPr id="12" name="Shape 12"/>
          <p:cNvCxnSpPr/>
          <p:nvPr/>
        </p:nvCxnSpPr>
        <p:spPr>
          <a:xfrm rot="10800000">
            <a:off x="8593136" y="3427411"/>
            <a:ext cx="0" cy="3286124"/>
          </a:xfrm>
          <a:prstGeom prst="straightConnector1">
            <a:avLst/>
          </a:prstGeom>
          <a:noFill/>
          <a:ln cap="rnd" cmpd="sng" w="9525">
            <a:solidFill>
              <a:schemeClr val="lt1"/>
            </a:solidFill>
            <a:prstDash val="solid"/>
            <a:miter/>
            <a:headEnd len="med" w="med" type="none"/>
            <a:tailEnd len="med" w="med" type="none"/>
          </a:ln>
        </p:spPr>
      </p:cxnSp>
      <p:cxnSp>
        <p:nvCxnSpPr>
          <p:cNvPr id="13" name="Shape 13"/>
          <p:cNvCxnSpPr/>
          <p:nvPr/>
        </p:nvCxnSpPr>
        <p:spPr>
          <a:xfrm flipH="1" rot="10800000">
            <a:off x="8494711" y="6034087"/>
            <a:ext cx="192087" cy="193675"/>
          </a:xfrm>
          <a:prstGeom prst="straightConnector1">
            <a:avLst/>
          </a:prstGeom>
          <a:noFill/>
          <a:ln cap="rnd" cmpd="sng" w="9525">
            <a:solidFill>
              <a:schemeClr val="lt1"/>
            </a:solidFill>
            <a:prstDash val="solid"/>
            <a:miter/>
            <a:headEnd len="med" w="med" type="none"/>
            <a:tailEnd len="med" w="med" type="none"/>
          </a:ln>
        </p:spPr>
      </p:cxnSp>
      <p:sp>
        <p:nvSpPr>
          <p:cNvPr id="14" name="Shape 14"/>
          <p:cNvSpPr txBox="1"/>
          <p:nvPr>
            <p:ph idx="11" type="ftr"/>
          </p:nvPr>
        </p:nvSpPr>
        <p:spPr>
          <a:xfrm>
            <a:off x="1752600" y="6248400"/>
            <a:ext cx="6324600" cy="457200"/>
          </a:xfrm>
          <a:prstGeom prst="rect">
            <a:avLst/>
          </a:prstGeom>
          <a:noFill/>
          <a:ln>
            <a:noFill/>
          </a:ln>
        </p:spPr>
        <p:txBody>
          <a:bodyPr anchorCtr="0" anchor="b" bIns="91425" lIns="91425" rIns="91425" tIns="91425"/>
          <a:lstStyle>
            <a:lvl1pPr indent="0" lvl="0" marL="0" marR="0" rtl="0" algn="r">
              <a:lnSpc>
                <a:spcPct val="100000"/>
              </a:lnSpc>
              <a:spcBef>
                <a:spcPts val="0"/>
              </a:spcBef>
              <a:spcAft>
                <a:spcPts val="0"/>
              </a:spcAft>
              <a:defRPr/>
            </a:lvl1pPr>
            <a:lvl2pPr indent="0" lvl="1" marL="457200" marR="0" rtl="0" algn="l">
              <a:lnSpc>
                <a:spcPct val="100000"/>
              </a:lnSpc>
              <a:spcBef>
                <a:spcPts val="0"/>
              </a:spcBef>
              <a:spcAft>
                <a:spcPts val="0"/>
              </a:spcAft>
              <a:defRPr/>
            </a:lvl2pPr>
            <a:lvl3pPr indent="0" lvl="2" marL="914400" marR="0" rtl="0" algn="l">
              <a:lnSpc>
                <a:spcPct val="100000"/>
              </a:lnSpc>
              <a:spcBef>
                <a:spcPts val="0"/>
              </a:spcBef>
              <a:spcAft>
                <a:spcPts val="0"/>
              </a:spcAft>
              <a:defRPr/>
            </a:lvl3pPr>
            <a:lvl4pPr indent="0" lvl="3" marL="1371600" marR="0" rtl="0" algn="l">
              <a:lnSpc>
                <a:spcPct val="100000"/>
              </a:lnSpc>
              <a:spcBef>
                <a:spcPts val="0"/>
              </a:spcBef>
              <a:spcAft>
                <a:spcPts val="0"/>
              </a:spcAft>
              <a:defRPr/>
            </a:lvl4pPr>
            <a:lvl5pPr indent="0" lvl="4" marL="1828800" marR="0" rtl="0" algn="l">
              <a:lnSpc>
                <a:spcPct val="100000"/>
              </a:lnSpc>
              <a:spcBef>
                <a:spcPts val="0"/>
              </a:spcBef>
              <a:spcAft>
                <a:spcPts val="0"/>
              </a:spcAft>
              <a:defRPr/>
            </a:lvl5pPr>
            <a:lvl6pPr indent="0" lvl="5" marL="2286000" marR="0" rtl="0" algn="l">
              <a:lnSpc>
                <a:spcPct val="100000"/>
              </a:lnSpc>
              <a:spcBef>
                <a:spcPts val="0"/>
              </a:spcBef>
              <a:spcAft>
                <a:spcPts val="0"/>
              </a:spcAft>
              <a:defRPr/>
            </a:lvl6pPr>
            <a:lvl7pPr indent="0" lvl="6" marL="3200400" marR="0" rtl="0" algn="l">
              <a:lnSpc>
                <a:spcPct val="100000"/>
              </a:lnSpc>
              <a:spcBef>
                <a:spcPts val="0"/>
              </a:spcBef>
              <a:spcAft>
                <a:spcPts val="0"/>
              </a:spcAft>
              <a:defRPr/>
            </a:lvl7pPr>
            <a:lvl8pPr indent="0" lvl="7" marL="4572000" marR="0" rtl="0" algn="l">
              <a:lnSpc>
                <a:spcPct val="100000"/>
              </a:lnSpc>
              <a:spcBef>
                <a:spcPts val="0"/>
              </a:spcBef>
              <a:spcAft>
                <a:spcPts val="0"/>
              </a:spcAft>
              <a:defRPr/>
            </a:lvl8pPr>
            <a:lvl9pPr indent="0" lvl="8" marL="6400800" marR="0" rtl="0" algn="l">
              <a:lnSpc>
                <a:spcPct val="100000"/>
              </a:lnSpc>
              <a:spcBef>
                <a:spcPts val="0"/>
              </a:spcBef>
              <a:spcAft>
                <a:spcPts val="0"/>
              </a:spcAft>
              <a:defRPr/>
            </a:lvl9pPr>
          </a:lstStyle>
          <a:p/>
        </p:txBody>
      </p:sp>
      <p:sp>
        <p:nvSpPr>
          <p:cNvPr id="15" name="Shape 15"/>
          <p:cNvSpPr txBox="1"/>
          <p:nvPr>
            <p:ph idx="12" type="sldNum"/>
          </p:nvPr>
        </p:nvSpPr>
        <p:spPr>
          <a:xfrm>
            <a:off x="0" y="6400800"/>
            <a:ext cx="762000" cy="457200"/>
          </a:xfrm>
          <a:prstGeom prst="rect">
            <a:avLst/>
          </a:prstGeom>
          <a:noFill/>
          <a:ln>
            <a:noFill/>
          </a:ln>
        </p:spPr>
        <p:txBody>
          <a:bodyPr anchorCtr="0" anchor="b" bIns="91425" lIns="91425" rIns="91425" tIns="91425">
            <a:noAutofit/>
          </a:bodyPr>
          <a:lstStyle/>
          <a:p>
            <a:pPr indent="0" lvl="0" marL="0" marR="0" rtl="0" algn="l">
              <a:lnSpc>
                <a:spcPct val="100000"/>
              </a:lnSpc>
              <a:spcBef>
                <a:spcPts val="0"/>
              </a:spcBef>
              <a:spcAft>
                <a:spcPts val="0"/>
              </a:spcAft>
            </a:pPr>
            <a:r>
              <a:t/>
            </a:r>
            <a:endParaRPr/>
          </a:p>
          <a:p>
            <a:pPr indent="0" lvl="1" marL="457200" marR="0" rtl="0" algn="l">
              <a:lnSpc>
                <a:spcPct val="100000"/>
              </a:lnSpc>
              <a:spcBef>
                <a:spcPts val="0"/>
              </a:spcBef>
              <a:spcAft>
                <a:spcPts val="0"/>
              </a:spcAft>
            </a:pPr>
            <a:r>
              <a:t/>
            </a:r>
            <a:endParaRPr/>
          </a:p>
          <a:p>
            <a:pPr indent="0" lvl="2" marL="914400" marR="0" rtl="0" algn="l">
              <a:lnSpc>
                <a:spcPct val="100000"/>
              </a:lnSpc>
              <a:spcBef>
                <a:spcPts val="0"/>
              </a:spcBef>
              <a:spcAft>
                <a:spcPts val="0"/>
              </a:spcAft>
            </a:pPr>
            <a:r>
              <a:t/>
            </a:r>
            <a:endParaRPr/>
          </a:p>
          <a:p>
            <a:pPr indent="0" lvl="3" marL="1371600" marR="0" rtl="0" algn="l">
              <a:lnSpc>
                <a:spcPct val="100000"/>
              </a:lnSpc>
              <a:spcBef>
                <a:spcPts val="0"/>
              </a:spcBef>
              <a:spcAft>
                <a:spcPts val="0"/>
              </a:spcAft>
            </a:pPr>
            <a:r>
              <a:t/>
            </a:r>
            <a:endParaRPr/>
          </a:p>
          <a:p>
            <a:pPr indent="0" lvl="4" marL="1828800" marR="0" rtl="0" algn="l">
              <a:lnSpc>
                <a:spcPct val="100000"/>
              </a:lnSpc>
              <a:spcBef>
                <a:spcPts val="0"/>
              </a:spcBef>
              <a:spcAft>
                <a:spcPts val="0"/>
              </a:spcAft>
            </a:pPr>
            <a:r>
              <a:t/>
            </a:r>
            <a:endParaRPr/>
          </a:p>
          <a:p>
            <a:pPr indent="0" lvl="5" marL="2286000" marR="0" rtl="0" algn="l">
              <a:lnSpc>
                <a:spcPct val="100000"/>
              </a:lnSpc>
              <a:spcBef>
                <a:spcPts val="0"/>
              </a:spcBef>
              <a:spcAft>
                <a:spcPts val="0"/>
              </a:spcAft>
            </a:pPr>
            <a:r>
              <a:t/>
            </a:r>
            <a:endParaRPr/>
          </a:p>
          <a:p>
            <a:pPr indent="0" lvl="6" marL="3200400" marR="0" rtl="0" algn="l">
              <a:lnSpc>
                <a:spcPct val="100000"/>
              </a:lnSpc>
              <a:spcBef>
                <a:spcPts val="0"/>
              </a:spcBef>
              <a:spcAft>
                <a:spcPts val="0"/>
              </a:spcAft>
            </a:pPr>
            <a:r>
              <a:t/>
            </a:r>
            <a:endParaRPr/>
          </a:p>
          <a:p>
            <a:pPr indent="0" lvl="7" marL="4572000" marR="0" rtl="0" algn="l">
              <a:lnSpc>
                <a:spcPct val="100000"/>
              </a:lnSpc>
              <a:spcBef>
                <a:spcPts val="0"/>
              </a:spcBef>
              <a:spcAft>
                <a:spcPts val="0"/>
              </a:spcAft>
            </a:pPr>
            <a:r>
              <a:t/>
            </a:r>
            <a:endParaRPr/>
          </a:p>
          <a:p>
            <a:pPr indent="0" lvl="8" marL="6400800" marR="0" rtl="0" algn="l">
              <a:lnSpc>
                <a:spcPct val="100000"/>
              </a:lnSpc>
              <a:spcBef>
                <a:spcPts val="0"/>
              </a:spcBef>
              <a:spcAft>
                <a:spcPts val="0"/>
              </a:spcAft>
            </a:pPr>
            <a:r>
              <a:t/>
            </a:r>
            <a:endParaRPr/>
          </a:p>
        </p:txBody>
      </p:sp>
      <p:cxnSp>
        <p:nvCxnSpPr>
          <p:cNvPr id="16" name="Shape 16"/>
          <p:cNvCxnSpPr/>
          <p:nvPr/>
        </p:nvCxnSpPr>
        <p:spPr>
          <a:xfrm rot="10800000">
            <a:off x="990599" y="6248400"/>
            <a:ext cx="7086600" cy="0"/>
          </a:xfrm>
          <a:prstGeom prst="straightConnector1">
            <a:avLst/>
          </a:prstGeom>
          <a:noFill/>
          <a:ln cap="rnd" cmpd="sng" w="9525">
            <a:solidFill>
              <a:srgbClr val="000066"/>
            </a:solidFill>
            <a:prstDash val="solid"/>
            <a:miter/>
            <a:headEnd len="med" w="med" type="none"/>
            <a:tailEnd len="med" w="med" type="none"/>
          </a:ln>
        </p:spPr>
      </p:cxnSp>
      <p:pic>
        <p:nvPicPr>
          <p:cNvPr id="17" name="Shape 17"/>
          <p:cNvPicPr preferRelativeResize="0"/>
          <p:nvPr/>
        </p:nvPicPr>
        <p:blipFill rotWithShape="1">
          <a:blip r:embed="rId1">
            <a:alphaModFix/>
          </a:blip>
          <a:srcRect b="13512" l="13482" r="12358" t="5404"/>
          <a:stretch/>
        </p:blipFill>
        <p:spPr>
          <a:xfrm>
            <a:off x="8420100" y="6045200"/>
            <a:ext cx="558799" cy="762000"/>
          </a:xfrm>
          <a:prstGeom prst="rect">
            <a:avLst/>
          </a:prstGeom>
          <a:solidFill>
            <a:schemeClr val="folHlink"/>
          </a:solidFill>
          <a:ln>
            <a:noFill/>
          </a:ln>
        </p:spPr>
      </p:pic>
      <p:pic>
        <p:nvPicPr>
          <p:cNvPr id="18" name="Shape 18"/>
          <p:cNvPicPr preferRelativeResize="0"/>
          <p:nvPr/>
        </p:nvPicPr>
        <p:blipFill rotWithShape="1">
          <a:blip r:embed="rId2">
            <a:alphaModFix/>
          </a:blip>
          <a:srcRect b="0" l="0" r="0" t="0"/>
          <a:stretch/>
        </p:blipFill>
        <p:spPr>
          <a:xfrm>
            <a:off x="152400" y="1371600"/>
            <a:ext cx="8809036" cy="400049"/>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3"/>
    <p:sldLayoutId id="2147483649" r:id="rId4"/>
    <p:sldLayoutId id="2147483650" r:id="rId5"/>
    <p:sldLayoutId id="2147483651" r:id="rId6"/>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p:titleStyle>
    <p:body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None/>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02.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04.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05.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08.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11.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06.jp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07.jp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0.jp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09.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12.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0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0" name="Shape 50"/>
        <p:cNvGrpSpPr/>
        <p:nvPr/>
      </p:nvGrpSpPr>
      <p:grpSpPr>
        <a:xfrm>
          <a:off x="0" y="0"/>
          <a:ext cx="0" cy="0"/>
          <a:chOff x="0" y="0"/>
          <a:chExt cx="0" cy="0"/>
        </a:xfrm>
      </p:grpSpPr>
      <p:sp>
        <p:nvSpPr>
          <p:cNvPr id="51" name="Shape 51"/>
          <p:cNvSpPr txBox="1"/>
          <p:nvPr>
            <p:ph type="ctrTitle"/>
          </p:nvPr>
        </p:nvSpPr>
        <p:spPr>
          <a:xfrm>
            <a:off x="533400" y="1371600"/>
            <a:ext cx="8305799" cy="1295400"/>
          </a:xfrm>
          <a:prstGeom prst="rect">
            <a:avLst/>
          </a:prstGeom>
          <a:noFill/>
          <a:ln>
            <a:noFill/>
          </a:ln>
        </p:spPr>
        <p:txBody>
          <a:bodyPr anchorCtr="0" anchor="ctr" bIns="46025" lIns="92075" rIns="92075" tIns="46025">
            <a:noAutofit/>
          </a:bodyPr>
          <a:lstStyle/>
          <a:p>
            <a:pPr indent="0" lvl="0" marL="0" marR="0" rtl="0" algn="l">
              <a:lnSpc>
                <a:spcPct val="100000"/>
              </a:lnSpc>
              <a:spcBef>
                <a:spcPts val="0"/>
              </a:spcBef>
              <a:spcAft>
                <a:spcPts val="0"/>
              </a:spcAft>
              <a:buClr>
                <a:srgbClr val="000099"/>
              </a:buClr>
              <a:buSzPct val="25000"/>
              <a:buFont typeface="Arimo"/>
              <a:buNone/>
            </a:pPr>
            <a:r>
              <a:rPr b="1" i="0" lang="en-US" sz="4800" u="none" cap="none" strike="noStrike">
                <a:solidFill>
                  <a:srgbClr val="000099"/>
                </a:solidFill>
                <a:latin typeface="Arimo"/>
                <a:ea typeface="Arimo"/>
                <a:cs typeface="Arimo"/>
                <a:sym typeface="Arimo"/>
              </a:rPr>
              <a:t>Systems Analysis and Design</a:t>
            </a:r>
          </a:p>
        </p:txBody>
      </p:sp>
      <p:sp>
        <p:nvSpPr>
          <p:cNvPr id="52" name="Shape 52"/>
          <p:cNvSpPr/>
          <p:nvPr/>
        </p:nvSpPr>
        <p:spPr>
          <a:xfrm>
            <a:off x="4594225" y="1401762"/>
            <a:ext cx="46036" cy="12699"/>
          </a:xfrm>
          <a:prstGeom prst="ellipse">
            <a:avLst/>
          </a:prstGeom>
          <a:solidFill>
            <a:srgbClr val="8C8C8C"/>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53" name="Shape 53"/>
          <p:cNvSpPr/>
          <p:nvPr/>
        </p:nvSpPr>
        <p:spPr>
          <a:xfrm>
            <a:off x="4464050" y="779462"/>
            <a:ext cx="38099" cy="7937"/>
          </a:xfrm>
          <a:prstGeom prst="rect">
            <a:avLst/>
          </a:prstGeom>
          <a:solidFill>
            <a:srgbClr val="FBFBD2"/>
          </a:solidFill>
          <a:ln>
            <a:noFill/>
          </a:ln>
        </p:spPr>
        <p:txBody>
          <a:bodyPr anchorCtr="0" anchor="ctr"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sp>
        <p:nvSpPr>
          <p:cNvPr id="54" name="Shape 54"/>
          <p:cNvSpPr txBox="1"/>
          <p:nvPr>
            <p:ph idx="1" type="subTitle"/>
          </p:nvPr>
        </p:nvSpPr>
        <p:spPr>
          <a:xfrm>
            <a:off x="762000" y="3200400"/>
            <a:ext cx="7772400" cy="2286000"/>
          </a:xfrm>
          <a:prstGeom prst="rect">
            <a:avLst/>
          </a:prstGeom>
          <a:noFill/>
          <a:ln>
            <a:noFill/>
          </a:ln>
        </p:spPr>
        <p:txBody>
          <a:bodyPr anchorCtr="0" anchor="t" bIns="45700" lIns="91425" rIns="91425" tIns="45700">
            <a:noAutofit/>
          </a:bodyPr>
          <a:lstStyle/>
          <a:p>
            <a:pPr indent="0" lvl="0" marL="0" marR="0" rtl="0" algn="l">
              <a:lnSpc>
                <a:spcPct val="80000"/>
              </a:lnSpc>
              <a:spcBef>
                <a:spcPts val="0"/>
              </a:spcBef>
              <a:spcAft>
                <a:spcPts val="0"/>
              </a:spcAft>
              <a:buClr>
                <a:srgbClr val="000099"/>
              </a:buClr>
              <a:buSzPct val="25000"/>
              <a:buFont typeface="Arial"/>
              <a:buNone/>
            </a:pPr>
            <a:r>
              <a:rPr b="0" i="0" lang="en-US" sz="2400" u="none" cap="none" strike="noStrike">
                <a:solidFill>
                  <a:srgbClr val="000099"/>
                </a:solidFill>
                <a:latin typeface="Arial"/>
                <a:ea typeface="Arial"/>
                <a:cs typeface="Arial"/>
                <a:sym typeface="Arial"/>
              </a:rPr>
              <a:t>Alan Dennis, Barbara Haley Wixom, and Roberta Roth</a:t>
            </a:r>
            <a:br>
              <a:rPr b="0" i="0" lang="en-US" sz="2400" u="none" cap="none" strike="noStrike">
                <a:solidFill>
                  <a:srgbClr val="000099"/>
                </a:solidFill>
                <a:latin typeface="Arial"/>
                <a:ea typeface="Arial"/>
                <a:cs typeface="Arial"/>
                <a:sym typeface="Arial"/>
              </a:rPr>
            </a:br>
            <a:r>
              <a:rPr b="0" i="0" lang="en-US" sz="2400" u="none" cap="none" strike="noStrike">
                <a:solidFill>
                  <a:srgbClr val="000099"/>
                </a:solidFill>
                <a:latin typeface="Arial"/>
                <a:ea typeface="Arial"/>
                <a:cs typeface="Arial"/>
                <a:sym typeface="Arial"/>
              </a:rPr>
              <a:t>John Wiley &amp; Sons, Inc.</a:t>
            </a:r>
          </a:p>
          <a:p>
            <a:pPr indent="0" lvl="0" marL="0" marR="0" rtl="0" algn="l">
              <a:lnSpc>
                <a:spcPct val="80000"/>
              </a:lnSpc>
              <a:spcBef>
                <a:spcPts val="560"/>
              </a:spcBef>
              <a:spcAft>
                <a:spcPts val="0"/>
              </a:spcAft>
              <a:buClr>
                <a:srgbClr val="000099"/>
              </a:buClr>
              <a:buSzPct val="25000"/>
              <a:buFont typeface="Arimo"/>
              <a:buNone/>
            </a:pPr>
            <a:r>
              <a:t/>
            </a:r>
            <a:endParaRPr b="0" i="0" sz="2800" u="none" cap="none" strike="noStrike">
              <a:solidFill>
                <a:srgbClr val="000099"/>
              </a:solidFill>
              <a:latin typeface="Arimo"/>
              <a:ea typeface="Arimo"/>
              <a:cs typeface="Arimo"/>
              <a:sym typeface="Arimo"/>
            </a:endParaRPr>
          </a:p>
          <a:p>
            <a:pPr indent="0" lvl="0" marL="0" marR="0" rtl="0" algn="l">
              <a:lnSpc>
                <a:spcPct val="80000"/>
              </a:lnSpc>
              <a:spcBef>
                <a:spcPts val="560"/>
              </a:spcBef>
              <a:spcAft>
                <a:spcPts val="0"/>
              </a:spcAft>
              <a:buClr>
                <a:srgbClr val="CC0000"/>
              </a:buClr>
              <a:buSzPct val="25000"/>
              <a:buFont typeface="Arimo"/>
              <a:buNone/>
            </a:pPr>
            <a:r>
              <a:rPr b="0" i="0" lang="en-US" sz="2800" u="none" cap="none" strike="noStrike">
                <a:solidFill>
                  <a:srgbClr val="CC0000"/>
                </a:solidFill>
                <a:latin typeface="Arimo"/>
                <a:ea typeface="Arimo"/>
                <a:cs typeface="Arimo"/>
                <a:sym typeface="Arimo"/>
              </a:rPr>
              <a:t>Slides by Candace S. Garrod</a:t>
            </a:r>
          </a:p>
          <a:p>
            <a:pPr indent="0" lvl="0" marL="0" marR="0" rtl="0" algn="l">
              <a:lnSpc>
                <a:spcPct val="80000"/>
              </a:lnSpc>
              <a:spcBef>
                <a:spcPts val="400"/>
              </a:spcBef>
              <a:spcAft>
                <a:spcPts val="0"/>
              </a:spcAft>
              <a:buClr>
                <a:srgbClr val="CC0000"/>
              </a:buClr>
              <a:buSzPct val="25000"/>
              <a:buFont typeface="Arimo"/>
              <a:buNone/>
            </a:pPr>
            <a:r>
              <a:rPr b="0" i="0" lang="en-US" sz="2000" u="none" cap="none" strike="noStrike">
                <a:solidFill>
                  <a:srgbClr val="CC0000"/>
                </a:solidFill>
                <a:latin typeface="Arimo"/>
                <a:ea typeface="Arimo"/>
                <a:cs typeface="Arimo"/>
                <a:sym typeface="Arimo"/>
              </a:rPr>
              <a:t>                     Red Rocks Community College</a:t>
            </a: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0" name="Shape 120"/>
        <p:cNvGrpSpPr/>
        <p:nvPr/>
      </p:nvGrpSpPr>
      <p:grpSpPr>
        <a:xfrm>
          <a:off x="0" y="0"/>
          <a:ext cx="0" cy="0"/>
          <a:chOff x="0" y="0"/>
          <a:chExt cx="0" cy="0"/>
        </a:xfrm>
      </p:grpSpPr>
      <p:sp>
        <p:nvSpPr>
          <p:cNvPr id="121" name="Shape 121"/>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22" name="Shape 12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23" name="Shape 12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Server-Based Architecture</a:t>
            </a:r>
          </a:p>
        </p:txBody>
      </p:sp>
      <p:pic>
        <p:nvPicPr>
          <p:cNvPr id="124" name="Shape 124"/>
          <p:cNvPicPr preferRelativeResize="0"/>
          <p:nvPr/>
        </p:nvPicPr>
        <p:blipFill rotWithShape="1">
          <a:blip r:embed="rId3">
            <a:alphaModFix/>
          </a:blip>
          <a:srcRect b="39393" l="21568" r="21568" t="38636"/>
          <a:stretch/>
        </p:blipFill>
        <p:spPr>
          <a:xfrm>
            <a:off x="533400" y="1752600"/>
            <a:ext cx="8001000" cy="4419599"/>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28" name="Shape 128"/>
        <p:cNvGrpSpPr/>
        <p:nvPr/>
      </p:nvGrpSpPr>
      <p:grpSpPr>
        <a:xfrm>
          <a:off x="0" y="0"/>
          <a:ext cx="0" cy="0"/>
          <a:chOff x="0" y="0"/>
          <a:chExt cx="0" cy="0"/>
        </a:xfrm>
      </p:grpSpPr>
      <p:sp>
        <p:nvSpPr>
          <p:cNvPr id="129" name="Shape 129"/>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30" name="Shape 13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31" name="Shape 13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Client-Based Architecture</a:t>
            </a:r>
          </a:p>
        </p:txBody>
      </p:sp>
      <p:pic>
        <p:nvPicPr>
          <p:cNvPr id="132" name="Shape 132"/>
          <p:cNvPicPr preferRelativeResize="0"/>
          <p:nvPr/>
        </p:nvPicPr>
        <p:blipFill rotWithShape="1">
          <a:blip r:embed="rId3">
            <a:alphaModFix/>
          </a:blip>
          <a:srcRect b="40908" l="21568" r="21568" t="40908"/>
          <a:stretch/>
        </p:blipFill>
        <p:spPr>
          <a:xfrm>
            <a:off x="304800" y="1828800"/>
            <a:ext cx="8534399" cy="4190999"/>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36" name="Shape 136"/>
        <p:cNvGrpSpPr/>
        <p:nvPr/>
      </p:nvGrpSpPr>
      <p:grpSpPr>
        <a:xfrm>
          <a:off x="0" y="0"/>
          <a:ext cx="0" cy="0"/>
          <a:chOff x="0" y="0"/>
          <a:chExt cx="0" cy="0"/>
        </a:xfrm>
      </p:grpSpPr>
      <p:sp>
        <p:nvSpPr>
          <p:cNvPr id="137" name="Shape 137"/>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38" name="Shape 138"/>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39" name="Shape 139"/>
          <p:cNvSpPr txBox="1"/>
          <p:nvPr>
            <p:ph type="title"/>
          </p:nvPr>
        </p:nvSpPr>
        <p:spPr>
          <a:xfrm>
            <a:off x="571500" y="304800"/>
            <a:ext cx="7962899"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Client-Server Architecture (Two-Tiered)</a:t>
            </a:r>
          </a:p>
        </p:txBody>
      </p:sp>
      <p:pic>
        <p:nvPicPr>
          <p:cNvPr id="140" name="Shape 140"/>
          <p:cNvPicPr preferRelativeResize="0"/>
          <p:nvPr/>
        </p:nvPicPr>
        <p:blipFill rotWithShape="1">
          <a:blip r:embed="rId3">
            <a:alphaModFix/>
          </a:blip>
          <a:srcRect b="40149" l="21568" r="20587" t="40151"/>
          <a:stretch/>
        </p:blipFill>
        <p:spPr>
          <a:xfrm>
            <a:off x="762000" y="2057400"/>
            <a:ext cx="7772400" cy="3962399"/>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44" name="Shape 144"/>
        <p:cNvGrpSpPr/>
        <p:nvPr/>
      </p:nvGrpSpPr>
      <p:grpSpPr>
        <a:xfrm>
          <a:off x="0" y="0"/>
          <a:ext cx="0" cy="0"/>
          <a:chOff x="0" y="0"/>
          <a:chExt cx="0" cy="0"/>
        </a:xfrm>
      </p:grpSpPr>
      <p:sp>
        <p:nvSpPr>
          <p:cNvPr id="145" name="Shape 145"/>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46" name="Shape 14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47" name="Shape 14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Client-Server Attributes</a:t>
            </a:r>
          </a:p>
        </p:txBody>
      </p:sp>
      <p:sp>
        <p:nvSpPr>
          <p:cNvPr id="148" name="Shape 148"/>
          <p:cNvSpPr txBox="1"/>
          <p:nvPr>
            <p:ph idx="1" type="body"/>
          </p:nvPr>
        </p:nvSpPr>
        <p:spPr>
          <a:xfrm>
            <a:off x="571500" y="1676400"/>
            <a:ext cx="3922712"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CC0000"/>
              </a:buClr>
              <a:buSzPct val="100000"/>
              <a:buFont typeface="Arimo"/>
              <a:buChar char="•"/>
            </a:pPr>
            <a:r>
              <a:rPr b="0" i="0" lang="en-US" sz="3200" u="none" cap="none" strike="noStrike">
                <a:solidFill>
                  <a:srgbClr val="CC0000"/>
                </a:solidFill>
                <a:latin typeface="Arimo"/>
                <a:ea typeface="Arimo"/>
                <a:cs typeface="Arimo"/>
                <a:sym typeface="Arimo"/>
              </a:rPr>
              <a:t>Benefits</a:t>
            </a:r>
          </a:p>
          <a:p>
            <a:pPr indent="-285750" lvl="1" marL="742950" marR="0" rtl="0" algn="l">
              <a:lnSpc>
                <a:spcPct val="100000"/>
              </a:lnSpc>
              <a:spcBef>
                <a:spcPts val="480"/>
              </a:spcBef>
              <a:spcAft>
                <a:spcPts val="0"/>
              </a:spcAft>
              <a:buClr>
                <a:srgbClr val="000099"/>
              </a:buClr>
              <a:buSzPct val="100000"/>
              <a:buFont typeface="Arimo"/>
              <a:buChar char="•"/>
            </a:pPr>
            <a:r>
              <a:rPr b="1" i="0" lang="en-US" sz="2400" u="none" cap="none" strike="noStrike">
                <a:solidFill>
                  <a:srgbClr val="000099"/>
                </a:solidFill>
                <a:latin typeface="Arimo"/>
                <a:ea typeface="Arimo"/>
                <a:cs typeface="Arimo"/>
                <a:sym typeface="Arimo"/>
              </a:rPr>
              <a:t>Scalable </a:t>
            </a:r>
          </a:p>
          <a:p>
            <a:pPr indent="-285750" lvl="1" marL="742950" marR="0" rtl="0" algn="l">
              <a:lnSpc>
                <a:spcPct val="100000"/>
              </a:lnSpc>
              <a:spcBef>
                <a:spcPts val="480"/>
              </a:spcBef>
              <a:spcAft>
                <a:spcPts val="0"/>
              </a:spcAft>
              <a:buClr>
                <a:srgbClr val="000099"/>
              </a:buClr>
              <a:buSzPct val="100000"/>
              <a:buFont typeface="Arimo"/>
              <a:buChar char="•"/>
            </a:pPr>
            <a:r>
              <a:rPr b="1" i="0" lang="en-US" sz="2400" u="none" cap="none" strike="noStrike">
                <a:solidFill>
                  <a:srgbClr val="000099"/>
                </a:solidFill>
                <a:latin typeface="Arimo"/>
                <a:ea typeface="Arimo"/>
                <a:cs typeface="Arimo"/>
                <a:sym typeface="Arimo"/>
              </a:rPr>
              <a:t>Works with multiple vendors/products through </a:t>
            </a:r>
            <a:r>
              <a:rPr b="1" i="0" lang="en-US" sz="2400" u="none" cap="none" strike="noStrike">
                <a:solidFill>
                  <a:srgbClr val="CC0000"/>
                </a:solidFill>
                <a:latin typeface="Arimo"/>
                <a:ea typeface="Arimo"/>
                <a:cs typeface="Arimo"/>
                <a:sym typeface="Arimo"/>
              </a:rPr>
              <a:t>middleware</a:t>
            </a:r>
            <a:r>
              <a:rPr b="1" i="0" lang="en-US" sz="2400" u="none" cap="none" strike="noStrike">
                <a:solidFill>
                  <a:srgbClr val="000099"/>
                </a:solidFill>
                <a:latin typeface="Arimo"/>
                <a:ea typeface="Arimo"/>
                <a:cs typeface="Arimo"/>
                <a:sym typeface="Arimo"/>
              </a:rPr>
              <a:t> </a:t>
            </a:r>
          </a:p>
          <a:p>
            <a:pPr indent="-285750" lvl="1" marL="742950" marR="0" rtl="0" algn="l">
              <a:lnSpc>
                <a:spcPct val="100000"/>
              </a:lnSpc>
              <a:spcBef>
                <a:spcPts val="480"/>
              </a:spcBef>
              <a:spcAft>
                <a:spcPts val="0"/>
              </a:spcAft>
              <a:buClr>
                <a:srgbClr val="000099"/>
              </a:buClr>
              <a:buSzPct val="100000"/>
              <a:buFont typeface="Arimo"/>
              <a:buChar char="•"/>
            </a:pPr>
            <a:r>
              <a:rPr b="1" i="0" lang="en-US" sz="2400" u="none" cap="none" strike="noStrike">
                <a:solidFill>
                  <a:srgbClr val="000099"/>
                </a:solidFill>
                <a:latin typeface="Arimo"/>
                <a:ea typeface="Arimo"/>
                <a:cs typeface="Arimo"/>
                <a:sym typeface="Arimo"/>
              </a:rPr>
              <a:t>Improved modularity of web-based systems</a:t>
            </a:r>
          </a:p>
          <a:p>
            <a:pPr indent="-285750" lvl="1" marL="742950" marR="0" rtl="0" algn="l">
              <a:lnSpc>
                <a:spcPct val="100000"/>
              </a:lnSpc>
              <a:spcBef>
                <a:spcPts val="480"/>
              </a:spcBef>
              <a:spcAft>
                <a:spcPts val="0"/>
              </a:spcAft>
              <a:buClr>
                <a:srgbClr val="000099"/>
              </a:buClr>
              <a:buSzPct val="100000"/>
              <a:buFont typeface="Arimo"/>
              <a:buChar char="•"/>
            </a:pPr>
            <a:r>
              <a:rPr b="1" i="0" lang="en-US" sz="2400" u="none" cap="none" strike="noStrike">
                <a:solidFill>
                  <a:srgbClr val="000099"/>
                </a:solidFill>
                <a:latin typeface="Arimo"/>
                <a:ea typeface="Arimo"/>
                <a:cs typeface="Arimo"/>
                <a:sym typeface="Arimo"/>
              </a:rPr>
              <a:t>No central point of failure</a:t>
            </a:r>
          </a:p>
        </p:txBody>
      </p:sp>
      <p:sp>
        <p:nvSpPr>
          <p:cNvPr id="149" name="Shape 149"/>
          <p:cNvSpPr txBox="1"/>
          <p:nvPr>
            <p:ph idx="2" type="body"/>
          </p:nvPr>
        </p:nvSpPr>
        <p:spPr>
          <a:xfrm>
            <a:off x="4649787" y="1676400"/>
            <a:ext cx="3922712"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CC0000"/>
              </a:buClr>
              <a:buSzPct val="100000"/>
              <a:buFont typeface="Arimo"/>
              <a:buChar char="•"/>
            </a:pPr>
            <a:r>
              <a:rPr b="0" i="0" lang="en-US" sz="3200" u="none" cap="none" strike="noStrike">
                <a:solidFill>
                  <a:srgbClr val="CC0000"/>
                </a:solidFill>
                <a:latin typeface="Arimo"/>
                <a:ea typeface="Arimo"/>
                <a:cs typeface="Arimo"/>
                <a:sym typeface="Arimo"/>
              </a:rPr>
              <a:t>Limitations</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Complexity</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New programming languages and techniques (adds stress for personnel)</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More complex to update</a:t>
            </a: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53" name="Shape 153"/>
        <p:cNvGrpSpPr/>
        <p:nvPr/>
      </p:nvGrpSpPr>
      <p:grpSpPr>
        <a:xfrm>
          <a:off x="0" y="0"/>
          <a:ext cx="0" cy="0"/>
          <a:chOff x="0" y="0"/>
          <a:chExt cx="0" cy="0"/>
        </a:xfrm>
      </p:grpSpPr>
      <p:sp>
        <p:nvSpPr>
          <p:cNvPr id="154" name="Shape 154"/>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55" name="Shape 15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56" name="Shape 156"/>
          <p:cNvSpPr txBox="1"/>
          <p:nvPr>
            <p:ph type="title"/>
          </p:nvPr>
        </p:nvSpPr>
        <p:spPr>
          <a:xfrm>
            <a:off x="533400" y="304800"/>
            <a:ext cx="7962899"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Three-Tiered Client-Server Architecture</a:t>
            </a:r>
          </a:p>
        </p:txBody>
      </p:sp>
      <p:pic>
        <p:nvPicPr>
          <p:cNvPr id="157" name="Shape 157"/>
          <p:cNvPicPr preferRelativeResize="0"/>
          <p:nvPr/>
        </p:nvPicPr>
        <p:blipFill rotWithShape="1">
          <a:blip r:embed="rId3">
            <a:alphaModFix/>
          </a:blip>
          <a:srcRect b="40149" l="19607" r="19607" t="40151"/>
          <a:stretch/>
        </p:blipFill>
        <p:spPr>
          <a:xfrm>
            <a:off x="533400" y="1828800"/>
            <a:ext cx="8001000" cy="4114800"/>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1" name="Shape 161"/>
        <p:cNvGrpSpPr/>
        <p:nvPr/>
      </p:nvGrpSpPr>
      <p:grpSpPr>
        <a:xfrm>
          <a:off x="0" y="0"/>
          <a:ext cx="0" cy="0"/>
          <a:chOff x="0" y="0"/>
          <a:chExt cx="0" cy="0"/>
        </a:xfrm>
      </p:grpSpPr>
      <p:sp>
        <p:nvSpPr>
          <p:cNvPr id="162" name="Shape 162"/>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63" name="Shape 163"/>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64" name="Shape 164"/>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Four-Tiered Client-Server Architecture</a:t>
            </a:r>
          </a:p>
        </p:txBody>
      </p:sp>
      <p:pic>
        <p:nvPicPr>
          <p:cNvPr id="165" name="Shape 165"/>
          <p:cNvPicPr preferRelativeResize="0"/>
          <p:nvPr/>
        </p:nvPicPr>
        <p:blipFill rotWithShape="1">
          <a:blip r:embed="rId3">
            <a:alphaModFix/>
          </a:blip>
          <a:srcRect b="31816" l="21568" r="21568" t="31059"/>
          <a:stretch/>
        </p:blipFill>
        <p:spPr>
          <a:xfrm>
            <a:off x="1066800" y="1676400"/>
            <a:ext cx="7010400" cy="4419599"/>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69" name="Shape 169"/>
        <p:cNvGrpSpPr/>
        <p:nvPr/>
      </p:nvGrpSpPr>
      <p:grpSpPr>
        <a:xfrm>
          <a:off x="0" y="0"/>
          <a:ext cx="0" cy="0"/>
          <a:chOff x="0" y="0"/>
          <a:chExt cx="0" cy="0"/>
        </a:xfrm>
      </p:grpSpPr>
      <p:sp>
        <p:nvSpPr>
          <p:cNvPr id="170" name="Shape 170"/>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71" name="Shape 17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72" name="Shape 17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N-Tiered versus 2-Tiered Client-Server Architectures</a:t>
            </a:r>
          </a:p>
        </p:txBody>
      </p:sp>
      <p:sp>
        <p:nvSpPr>
          <p:cNvPr id="173" name="Shape 173"/>
          <p:cNvSpPr txBox="1"/>
          <p:nvPr>
            <p:ph idx="1" type="body"/>
          </p:nvPr>
        </p:nvSpPr>
        <p:spPr>
          <a:xfrm>
            <a:off x="571500" y="1676400"/>
            <a:ext cx="3922712"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0" i="0" lang="en-US" sz="3200" u="none" cap="none" strike="noStrike">
                <a:solidFill>
                  <a:srgbClr val="3333FF"/>
                </a:solidFill>
                <a:latin typeface="Arimo"/>
                <a:ea typeface="Arimo"/>
                <a:cs typeface="Arimo"/>
                <a:sym typeface="Arimo"/>
              </a:rPr>
              <a:t>Benefits</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Separates processing to better balance load on different servers</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More scalable</a:t>
            </a:r>
          </a:p>
        </p:txBody>
      </p:sp>
      <p:sp>
        <p:nvSpPr>
          <p:cNvPr id="174" name="Shape 174"/>
          <p:cNvSpPr txBox="1"/>
          <p:nvPr>
            <p:ph idx="2" type="body"/>
          </p:nvPr>
        </p:nvSpPr>
        <p:spPr>
          <a:xfrm>
            <a:off x="4649787" y="1676400"/>
            <a:ext cx="3922712"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0" i="0" lang="en-US" sz="3200" u="none" cap="none" strike="noStrike">
                <a:solidFill>
                  <a:srgbClr val="3333FF"/>
                </a:solidFill>
                <a:latin typeface="Arimo"/>
                <a:ea typeface="Arimo"/>
                <a:cs typeface="Arimo"/>
                <a:sym typeface="Arimo"/>
              </a:rPr>
              <a:t>Limitations</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Greater load on the network</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More difficult to program and test</a:t>
            </a: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78" name="Shape 178"/>
        <p:cNvGrpSpPr/>
        <p:nvPr/>
      </p:nvGrpSpPr>
      <p:grpSpPr>
        <a:xfrm>
          <a:off x="0" y="0"/>
          <a:ext cx="0" cy="0"/>
          <a:chOff x="0" y="0"/>
          <a:chExt cx="0" cy="0"/>
        </a:xfrm>
      </p:grpSpPr>
      <p:sp>
        <p:nvSpPr>
          <p:cNvPr id="179" name="Shape 179"/>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80" name="Shape 180"/>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81" name="Shape 181"/>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3333FF"/>
              </a:buClr>
              <a:buSzPct val="25000"/>
              <a:buFont typeface="Arimo"/>
              <a:buNone/>
            </a:pPr>
            <a:r>
              <a:rPr b="1" i="0" lang="en-US" sz="4000" u="none" cap="none" strike="noStrike">
                <a:solidFill>
                  <a:srgbClr val="3333FF"/>
                </a:solidFill>
                <a:latin typeface="Arimo"/>
                <a:ea typeface="Arimo"/>
                <a:cs typeface="Arimo"/>
                <a:sym typeface="Arimo"/>
              </a:rPr>
              <a:t>Your Turn</a:t>
            </a:r>
          </a:p>
        </p:txBody>
      </p:sp>
      <p:sp>
        <p:nvSpPr>
          <p:cNvPr id="182" name="Shape 182"/>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Consider the course registration system at your university:</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What computing architecture does it use?</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What computing architecture would you use if you were replacing it today?</a:t>
            </a: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87" name="Shape 187"/>
        <p:cNvGrpSpPr/>
        <p:nvPr/>
      </p:nvGrpSpPr>
      <p:grpSpPr>
        <a:xfrm>
          <a:off x="0" y="0"/>
          <a:ext cx="0" cy="0"/>
          <a:chOff x="0" y="0"/>
          <a:chExt cx="0" cy="0"/>
        </a:xfrm>
      </p:grpSpPr>
      <p:sp>
        <p:nvSpPr>
          <p:cNvPr id="188" name="Shape 188"/>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CREATING AN ARCHITECTURE DESIGN</a:t>
            </a: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92" name="Shape 192"/>
        <p:cNvGrpSpPr/>
        <p:nvPr/>
      </p:nvGrpSpPr>
      <p:grpSpPr>
        <a:xfrm>
          <a:off x="0" y="0"/>
          <a:ext cx="0" cy="0"/>
          <a:chOff x="0" y="0"/>
          <a:chExt cx="0" cy="0"/>
        </a:xfrm>
      </p:grpSpPr>
      <p:sp>
        <p:nvSpPr>
          <p:cNvPr id="193" name="Shape 193"/>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94" name="Shape 19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95" name="Shape 19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Selecting an Architecture Design</a:t>
            </a:r>
          </a:p>
        </p:txBody>
      </p:sp>
      <p:sp>
        <p:nvSpPr>
          <p:cNvPr id="196" name="Shape 19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Lower costs often used to justify choice of client-server</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Recommended selection process:</a:t>
            </a:r>
          </a:p>
          <a:p>
            <a:pPr indent="-285750" lvl="1" marL="74295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Expand nonfunctional requirement details</a:t>
            </a:r>
          </a:p>
          <a:p>
            <a:pPr indent="-285750" lvl="1" marL="74295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Base architecture selection on the detailed nonfunctional requirements</a:t>
            </a: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59" name="Shape 59"/>
        <p:cNvGrpSpPr/>
        <p:nvPr/>
      </p:nvGrpSpPr>
      <p:grpSpPr>
        <a:xfrm>
          <a:off x="0" y="0"/>
          <a:ext cx="0" cy="0"/>
          <a:chOff x="0" y="0"/>
          <a:chExt cx="0" cy="0"/>
        </a:xfrm>
      </p:grpSpPr>
      <p:sp>
        <p:nvSpPr>
          <p:cNvPr id="60" name="Shape 60"/>
          <p:cNvSpPr txBox="1"/>
          <p:nvPr>
            <p:ph type="ctrTitle"/>
          </p:nvPr>
        </p:nvSpPr>
        <p:spPr>
          <a:xfrm>
            <a:off x="990600" y="1600200"/>
            <a:ext cx="7467600" cy="12954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Architecture Design</a:t>
            </a:r>
          </a:p>
        </p:txBody>
      </p:sp>
      <p:sp>
        <p:nvSpPr>
          <p:cNvPr id="61" name="Shape 61"/>
          <p:cNvSpPr txBox="1"/>
          <p:nvPr>
            <p:ph idx="1" type="subTitle"/>
          </p:nvPr>
        </p:nvSpPr>
        <p:spPr>
          <a:xfrm>
            <a:off x="990600" y="3200400"/>
            <a:ext cx="7239000" cy="22860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rgbClr val="000099"/>
              </a:buClr>
              <a:buSzPct val="25000"/>
              <a:buFont typeface="Arimo"/>
              <a:buNone/>
            </a:pPr>
            <a:r>
              <a:rPr b="0" i="0" lang="en-US" sz="3600" u="none" cap="none" strike="noStrike">
                <a:solidFill>
                  <a:srgbClr val="000099"/>
                </a:solidFill>
                <a:latin typeface="Arimo"/>
                <a:ea typeface="Arimo"/>
                <a:cs typeface="Arimo"/>
                <a:sym typeface="Arimo"/>
              </a:rPr>
              <a:t>Chapter 8</a:t>
            </a: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0" name="Shape 200"/>
        <p:cNvGrpSpPr/>
        <p:nvPr/>
      </p:nvGrpSpPr>
      <p:grpSpPr>
        <a:xfrm>
          <a:off x="0" y="0"/>
          <a:ext cx="0" cy="0"/>
          <a:chOff x="0" y="0"/>
          <a:chExt cx="0" cy="0"/>
        </a:xfrm>
      </p:grpSpPr>
      <p:sp>
        <p:nvSpPr>
          <p:cNvPr id="201" name="Shape 201"/>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02" name="Shape 20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03" name="Shape 20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Operational Requirements</a:t>
            </a:r>
          </a:p>
        </p:txBody>
      </p:sp>
      <p:pic>
        <p:nvPicPr>
          <p:cNvPr id="204" name="Shape 204"/>
          <p:cNvPicPr preferRelativeResize="0"/>
          <p:nvPr/>
        </p:nvPicPr>
        <p:blipFill rotWithShape="1">
          <a:blip r:embed="rId3">
            <a:alphaModFix/>
          </a:blip>
          <a:srcRect b="35605" l="10784" r="10784" t="29545"/>
          <a:stretch/>
        </p:blipFill>
        <p:spPr>
          <a:xfrm>
            <a:off x="304800" y="1981200"/>
            <a:ext cx="8534399" cy="4190999"/>
          </a:xfrm>
          <a:prstGeom prst="rect">
            <a:avLst/>
          </a:prstGeom>
          <a:noFill/>
          <a:ln>
            <a:noFill/>
          </a:ln>
        </p:spPr>
      </p:pic>
      <p:sp>
        <p:nvSpPr>
          <p:cNvPr id="205" name="Shape 205"/>
          <p:cNvSpPr txBox="1"/>
          <p:nvPr/>
        </p:nvSpPr>
        <p:spPr>
          <a:xfrm>
            <a:off x="152400" y="1600200"/>
            <a:ext cx="86105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1" i="0" lang="en-US" sz="1600" u="none" cap="none" strike="noStrike">
                <a:solidFill>
                  <a:schemeClr val="dk1"/>
                </a:solidFill>
                <a:latin typeface="Tahoma"/>
                <a:ea typeface="Tahoma"/>
                <a:cs typeface="Tahoma"/>
                <a:sym typeface="Tahoma"/>
              </a:rPr>
              <a:t>  Type of Requirement              Definition                                       Examples</a:t>
            </a: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09" name="Shape 209"/>
        <p:cNvGrpSpPr/>
        <p:nvPr/>
      </p:nvGrpSpPr>
      <p:grpSpPr>
        <a:xfrm>
          <a:off x="0" y="0"/>
          <a:ext cx="0" cy="0"/>
          <a:chOff x="0" y="0"/>
          <a:chExt cx="0" cy="0"/>
        </a:xfrm>
      </p:grpSpPr>
      <p:sp>
        <p:nvSpPr>
          <p:cNvPr id="210" name="Shape 210"/>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11" name="Shape 21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12" name="Shape 21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Performance Requirements</a:t>
            </a:r>
          </a:p>
        </p:txBody>
      </p:sp>
      <p:pic>
        <p:nvPicPr>
          <p:cNvPr id="213" name="Shape 213"/>
          <p:cNvPicPr preferRelativeResize="0"/>
          <p:nvPr/>
        </p:nvPicPr>
        <p:blipFill rotWithShape="1">
          <a:blip r:embed="rId3">
            <a:alphaModFix/>
          </a:blip>
          <a:srcRect b="40907" l="10784" r="10784" t="31060"/>
          <a:stretch/>
        </p:blipFill>
        <p:spPr>
          <a:xfrm>
            <a:off x="609600" y="1676400"/>
            <a:ext cx="8001000" cy="434340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17" name="Shape 217"/>
        <p:cNvGrpSpPr/>
        <p:nvPr/>
      </p:nvGrpSpPr>
      <p:grpSpPr>
        <a:xfrm>
          <a:off x="0" y="0"/>
          <a:ext cx="0" cy="0"/>
          <a:chOff x="0" y="0"/>
          <a:chExt cx="0" cy="0"/>
        </a:xfrm>
      </p:grpSpPr>
      <p:sp>
        <p:nvSpPr>
          <p:cNvPr id="218" name="Shape 218"/>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19" name="Shape 21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20" name="Shape 22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Security Requirements</a:t>
            </a:r>
          </a:p>
        </p:txBody>
      </p:sp>
      <p:pic>
        <p:nvPicPr>
          <p:cNvPr id="221" name="Shape 221"/>
          <p:cNvPicPr preferRelativeResize="0"/>
          <p:nvPr/>
        </p:nvPicPr>
        <p:blipFill rotWithShape="1">
          <a:blip r:embed="rId3">
            <a:alphaModFix/>
          </a:blip>
          <a:srcRect b="40907" l="10784" r="9802" t="32575"/>
          <a:stretch/>
        </p:blipFill>
        <p:spPr>
          <a:xfrm>
            <a:off x="381000" y="1752600"/>
            <a:ext cx="8381999" cy="4343400"/>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25" name="Shape 225"/>
        <p:cNvGrpSpPr/>
        <p:nvPr/>
      </p:nvGrpSpPr>
      <p:grpSpPr>
        <a:xfrm>
          <a:off x="0" y="0"/>
          <a:ext cx="0" cy="0"/>
          <a:chOff x="0" y="0"/>
          <a:chExt cx="0" cy="0"/>
        </a:xfrm>
      </p:grpSpPr>
      <p:sp>
        <p:nvSpPr>
          <p:cNvPr id="226" name="Shape 226"/>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27" name="Shape 22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28" name="Shape 22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Cultural/Political Requirements</a:t>
            </a:r>
          </a:p>
        </p:txBody>
      </p:sp>
      <p:pic>
        <p:nvPicPr>
          <p:cNvPr id="229" name="Shape 229"/>
          <p:cNvPicPr preferRelativeResize="0"/>
          <p:nvPr/>
        </p:nvPicPr>
        <p:blipFill rotWithShape="1">
          <a:blip r:embed="rId3">
            <a:alphaModFix/>
          </a:blip>
          <a:srcRect b="37878" l="10784" r="10784" t="30302"/>
          <a:stretch/>
        </p:blipFill>
        <p:spPr>
          <a:xfrm>
            <a:off x="533400" y="1905000"/>
            <a:ext cx="8077199" cy="4114800"/>
          </a:xfrm>
          <a:prstGeom prst="rect">
            <a:avLst/>
          </a:prstGeom>
          <a:noFill/>
          <a:ln>
            <a:noFill/>
          </a:ln>
        </p:spPr>
      </p:pic>
      <p:sp>
        <p:nvSpPr>
          <p:cNvPr id="230" name="Shape 230"/>
          <p:cNvSpPr txBox="1"/>
          <p:nvPr/>
        </p:nvSpPr>
        <p:spPr>
          <a:xfrm>
            <a:off x="152400" y="1600200"/>
            <a:ext cx="8610599" cy="336549"/>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1" i="0" lang="en-US" sz="1600" u="none" cap="none" strike="noStrike">
                <a:solidFill>
                  <a:schemeClr val="dk1"/>
                </a:solidFill>
                <a:latin typeface="Tahoma"/>
                <a:ea typeface="Tahoma"/>
                <a:cs typeface="Tahoma"/>
                <a:sym typeface="Tahoma"/>
              </a:rPr>
              <a:t>      Type of Requirement           Definition                                   Examples</a:t>
            </a: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34" name="Shape 234"/>
        <p:cNvGrpSpPr/>
        <p:nvPr/>
      </p:nvGrpSpPr>
      <p:grpSpPr>
        <a:xfrm>
          <a:off x="0" y="0"/>
          <a:ext cx="0" cy="0"/>
          <a:chOff x="0" y="0"/>
          <a:chExt cx="0" cy="0"/>
        </a:xfrm>
      </p:grpSpPr>
      <p:sp>
        <p:nvSpPr>
          <p:cNvPr id="235" name="Shape 235"/>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36" name="Shape 236"/>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37" name="Shape 237"/>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Designing the Architecture</a:t>
            </a:r>
          </a:p>
        </p:txBody>
      </p:sp>
      <p:sp>
        <p:nvSpPr>
          <p:cNvPr id="238" name="Shape 238"/>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Technical environment requirements, driven by business requirements, often define the application architecture</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If not, other nonfunctional requirements become important</a:t>
            </a:r>
          </a:p>
          <a:p>
            <a:pPr indent="-342900" lvl="0" marL="342900" marR="0" rtl="0" algn="l">
              <a:lnSpc>
                <a:spcPct val="100000"/>
              </a:lnSpc>
              <a:spcBef>
                <a:spcPts val="720"/>
              </a:spcBef>
              <a:spcAft>
                <a:spcPts val="0"/>
              </a:spcAft>
              <a:buClr>
                <a:srgbClr val="000099"/>
              </a:buClr>
              <a:buSzPct val="100000"/>
              <a:buFont typeface="Arimo"/>
              <a:buNone/>
            </a:pPr>
            <a:r>
              <a:t/>
            </a:r>
            <a:endParaRPr b="0" i="0" sz="3600" u="none" cap="none" strike="noStrike">
              <a:solidFill>
                <a:srgbClr val="000099"/>
              </a:solidFill>
              <a:latin typeface="Arimo"/>
              <a:ea typeface="Arimo"/>
              <a:cs typeface="Arimo"/>
              <a:sym typeface="Arimo"/>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42" name="Shape 242"/>
        <p:cNvGrpSpPr/>
        <p:nvPr/>
      </p:nvGrpSpPr>
      <p:grpSpPr>
        <a:xfrm>
          <a:off x="0" y="0"/>
          <a:ext cx="0" cy="0"/>
          <a:chOff x="0" y="0"/>
          <a:chExt cx="0" cy="0"/>
        </a:xfrm>
      </p:grpSpPr>
      <p:sp>
        <p:nvSpPr>
          <p:cNvPr id="243" name="Shape 243"/>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44" name="Shape 24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45" name="Shape 24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200" u="none" cap="none" strike="noStrike">
                <a:solidFill>
                  <a:srgbClr val="000099"/>
                </a:solidFill>
                <a:latin typeface="Arimo"/>
                <a:ea typeface="Arimo"/>
                <a:cs typeface="Arimo"/>
                <a:sym typeface="Arimo"/>
              </a:rPr>
              <a:t>Nonfunctional Requirements and their Implications for Architecture Design</a:t>
            </a:r>
          </a:p>
        </p:txBody>
      </p:sp>
      <p:sp>
        <p:nvSpPr>
          <p:cNvPr id="246" name="Shape 246"/>
          <p:cNvSpPr txBox="1"/>
          <p:nvPr/>
        </p:nvSpPr>
        <p:spPr>
          <a:xfrm>
            <a:off x="838200" y="2286000"/>
            <a:ext cx="2514599" cy="457200"/>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None/>
            </a:pPr>
            <a:r>
              <a:t/>
            </a:r>
            <a:endParaRPr b="0" i="0" sz="2400" u="none" cap="none" strike="noStrike">
              <a:solidFill>
                <a:schemeClr val="dk1"/>
              </a:solidFill>
              <a:latin typeface="Times New Roman"/>
              <a:ea typeface="Times New Roman"/>
              <a:cs typeface="Times New Roman"/>
              <a:sym typeface="Times New Roman"/>
            </a:endParaRPr>
          </a:p>
        </p:txBody>
      </p:sp>
      <p:pic>
        <p:nvPicPr>
          <p:cNvPr id="247" name="Shape 247"/>
          <p:cNvPicPr preferRelativeResize="0"/>
          <p:nvPr/>
        </p:nvPicPr>
        <p:blipFill rotWithShape="1">
          <a:blip r:embed="rId3">
            <a:alphaModFix/>
          </a:blip>
          <a:srcRect b="29544" l="21568" r="21568" t="21969"/>
          <a:stretch/>
        </p:blipFill>
        <p:spPr>
          <a:xfrm>
            <a:off x="1524000" y="1600200"/>
            <a:ext cx="6019799" cy="45720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2" name="Shape 252"/>
        <p:cNvGrpSpPr/>
        <p:nvPr/>
      </p:nvGrpSpPr>
      <p:grpSpPr>
        <a:xfrm>
          <a:off x="0" y="0"/>
          <a:ext cx="0" cy="0"/>
          <a:chOff x="0" y="0"/>
          <a:chExt cx="0" cy="0"/>
        </a:xfrm>
      </p:grpSpPr>
      <p:sp>
        <p:nvSpPr>
          <p:cNvPr id="253" name="Shape 253"/>
          <p:cNvSpPr txBox="1"/>
          <p:nvPr>
            <p:ph type="ctrTitle"/>
          </p:nvPr>
        </p:nvSpPr>
        <p:spPr>
          <a:xfrm>
            <a:off x="914400" y="1066800"/>
            <a:ext cx="7543800" cy="18288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HARDWARE AND SOFTWARE SPECIFICATION</a:t>
            </a: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57" name="Shape 257"/>
        <p:cNvGrpSpPr/>
        <p:nvPr/>
      </p:nvGrpSpPr>
      <p:grpSpPr>
        <a:xfrm>
          <a:off x="0" y="0"/>
          <a:ext cx="0" cy="0"/>
          <a:chOff x="0" y="0"/>
          <a:chExt cx="0" cy="0"/>
        </a:xfrm>
      </p:grpSpPr>
      <p:sp>
        <p:nvSpPr>
          <p:cNvPr id="258" name="Shape 258"/>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59" name="Shape 25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60" name="Shape 26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Hardware and Software Specification</a:t>
            </a:r>
          </a:p>
        </p:txBody>
      </p:sp>
      <p:sp>
        <p:nvSpPr>
          <p:cNvPr id="261" name="Shape 26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Used if new hardware or software must be purchased</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Communicates project needs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Actual acquisition of hardware and software usually left to a purchasing department -- especially in larger firms</a:t>
            </a: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65" name="Shape 265"/>
        <p:cNvGrpSpPr/>
        <p:nvPr/>
      </p:nvGrpSpPr>
      <p:grpSpPr>
        <a:xfrm>
          <a:off x="0" y="0"/>
          <a:ext cx="0" cy="0"/>
          <a:chOff x="0" y="0"/>
          <a:chExt cx="0" cy="0"/>
        </a:xfrm>
      </p:grpSpPr>
      <p:sp>
        <p:nvSpPr>
          <p:cNvPr id="266" name="Shape 266"/>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67" name="Shape 2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68" name="Shape 2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Hardware and Software Specification</a:t>
            </a:r>
          </a:p>
        </p:txBody>
      </p:sp>
      <p:sp>
        <p:nvSpPr>
          <p:cNvPr id="269" name="Shape 26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Determine software needs</a:t>
            </a:r>
          </a:p>
          <a:p>
            <a:pPr indent="-285750" lvl="1" marL="74295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OS, special purpose</a:t>
            </a:r>
          </a:p>
          <a:p>
            <a:pPr indent="-285750" lvl="1" marL="74295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Training, warranty, maintenance, licensing needs</a:t>
            </a:r>
          </a:p>
          <a:p>
            <a:pPr indent="-342900" lvl="0" marL="342900" marR="0" rtl="0" algn="l">
              <a:lnSpc>
                <a:spcPct val="9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Determine hardware needs</a:t>
            </a:r>
          </a:p>
          <a:p>
            <a:pPr indent="-285750" lvl="1" marL="74295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Server(s), clients, peripherals, backup devices, storage components</a:t>
            </a:r>
          </a:p>
          <a:p>
            <a:pPr indent="-285750" lvl="1" marL="74295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Minimum configuration needs</a:t>
            </a: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73" name="Shape 273"/>
        <p:cNvGrpSpPr/>
        <p:nvPr/>
      </p:nvGrpSpPr>
      <p:grpSpPr>
        <a:xfrm>
          <a:off x="0" y="0"/>
          <a:ext cx="0" cy="0"/>
          <a:chOff x="0" y="0"/>
          <a:chExt cx="0" cy="0"/>
        </a:xfrm>
      </p:grpSpPr>
      <p:sp>
        <p:nvSpPr>
          <p:cNvPr id="274" name="Shape 274"/>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75" name="Shape 27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76" name="Shape 27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Sample Hardware and Software Specification</a:t>
            </a:r>
          </a:p>
        </p:txBody>
      </p:sp>
      <p:pic>
        <p:nvPicPr>
          <p:cNvPr id="277" name="Shape 277"/>
          <p:cNvPicPr preferRelativeResize="0"/>
          <p:nvPr/>
        </p:nvPicPr>
        <p:blipFill rotWithShape="1">
          <a:blip r:embed="rId3">
            <a:alphaModFix/>
          </a:blip>
          <a:srcRect b="42424" l="10784" r="9802" t="33332"/>
          <a:stretch/>
        </p:blipFill>
        <p:spPr>
          <a:xfrm>
            <a:off x="609600" y="1981200"/>
            <a:ext cx="7924799" cy="4190999"/>
          </a:xfrm>
          <a:prstGeom prst="rect">
            <a:avLst/>
          </a:prstGeom>
          <a:noFill/>
          <a:ln>
            <a:noFill/>
          </a:ln>
        </p:spPr>
      </p:pic>
      <p:sp>
        <p:nvSpPr>
          <p:cNvPr id="278" name="Shape 278"/>
          <p:cNvSpPr txBox="1"/>
          <p:nvPr/>
        </p:nvSpPr>
        <p:spPr>
          <a:xfrm>
            <a:off x="685800" y="1600200"/>
            <a:ext cx="7696199" cy="700086"/>
          </a:xfrm>
          <a:prstGeom prst="rect">
            <a:avLst/>
          </a:prstGeom>
          <a:noFill/>
          <a:ln>
            <a:noFill/>
          </a:ln>
        </p:spPr>
        <p:txBody>
          <a:bodyPr anchorCtr="0" anchor="t" bIns="45700" lIns="91425" rIns="91425" tIns="45700">
            <a:noAutofit/>
          </a:bodyPr>
          <a:lstStyle/>
          <a:p>
            <a:pPr indent="0" lvl="0" marL="0" marR="0" rtl="0" algn="l">
              <a:lnSpc>
                <a:spcPct val="100000"/>
              </a:lnSpc>
              <a:spcBef>
                <a:spcPts val="0"/>
              </a:spcBef>
              <a:spcAft>
                <a:spcPts val="0"/>
              </a:spcAft>
              <a:buClr>
                <a:schemeClr val="dk1"/>
              </a:buClr>
              <a:buSzPct val="25000"/>
              <a:buFont typeface="Tahoma"/>
              <a:buNone/>
            </a:pPr>
            <a:r>
              <a:rPr b="0" i="0" lang="en-US" sz="1400" u="none" cap="none" strike="noStrike">
                <a:solidFill>
                  <a:schemeClr val="dk1"/>
                </a:solidFill>
                <a:latin typeface="Tahoma"/>
                <a:ea typeface="Tahoma"/>
                <a:cs typeface="Tahoma"/>
                <a:sym typeface="Tahoma"/>
              </a:rPr>
              <a:t>                          </a:t>
            </a:r>
            <a:r>
              <a:rPr b="1" i="0" lang="en-US" sz="1200" u="none" cap="none" strike="noStrike">
                <a:solidFill>
                  <a:schemeClr val="dk1"/>
                </a:solidFill>
                <a:latin typeface="Tahoma"/>
                <a:ea typeface="Tahoma"/>
                <a:cs typeface="Tahoma"/>
                <a:sym typeface="Tahoma"/>
              </a:rPr>
              <a:t>Standard                       Standard                     Standard                    Standard</a:t>
            </a:r>
            <a:br>
              <a:rPr b="1" i="0" lang="en-US" sz="1200" u="none" cap="none" strike="noStrike">
                <a:solidFill>
                  <a:schemeClr val="dk1"/>
                </a:solidFill>
                <a:latin typeface="Tahoma"/>
                <a:ea typeface="Tahoma"/>
                <a:cs typeface="Tahoma"/>
                <a:sym typeface="Tahoma"/>
              </a:rPr>
            </a:br>
            <a:r>
              <a:rPr b="1" i="0" lang="en-US" sz="1200" u="none" cap="none" strike="noStrike">
                <a:solidFill>
                  <a:schemeClr val="dk1"/>
                </a:solidFill>
                <a:latin typeface="Tahoma"/>
                <a:ea typeface="Tahoma"/>
                <a:cs typeface="Tahoma"/>
                <a:sym typeface="Tahoma"/>
              </a:rPr>
              <a:t>                                    Client                        Web Server          Application Server      Database Server</a:t>
            </a:r>
            <a:br>
              <a:rPr b="1" i="0" lang="en-US" sz="1200" u="none" cap="none" strike="noStrike">
                <a:solidFill>
                  <a:schemeClr val="dk1"/>
                </a:solidFill>
                <a:latin typeface="Tahoma"/>
                <a:ea typeface="Tahoma"/>
                <a:cs typeface="Tahoma"/>
                <a:sym typeface="Tahoma"/>
              </a:rPr>
            </a:br>
            <a:r>
              <a:rPr b="0" i="0" lang="en-US" sz="1400" u="none" cap="none" strike="noStrike">
                <a:solidFill>
                  <a:schemeClr val="dk1"/>
                </a:solidFill>
                <a:latin typeface="Tahoma"/>
                <a:ea typeface="Tahoma"/>
                <a:cs typeface="Tahoma"/>
                <a:sym typeface="Tahoma"/>
              </a:rPr>
              <a:t>    </a:t>
            </a: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65" name="Shape 65"/>
        <p:cNvGrpSpPr/>
        <p:nvPr/>
      </p:nvGrpSpPr>
      <p:grpSpPr>
        <a:xfrm>
          <a:off x="0" y="0"/>
          <a:ext cx="0" cy="0"/>
          <a:chOff x="0" y="0"/>
          <a:chExt cx="0" cy="0"/>
        </a:xfrm>
      </p:grpSpPr>
      <p:sp>
        <p:nvSpPr>
          <p:cNvPr id="66" name="Shape 66"/>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67" name="Shape 6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68" name="Shape 6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Key Definitions</a:t>
            </a:r>
          </a:p>
        </p:txBody>
      </p:sp>
      <p:sp>
        <p:nvSpPr>
          <p:cNvPr id="69" name="Shape 6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3333FF"/>
              </a:buClr>
              <a:buSzPct val="100000"/>
              <a:buFont typeface="Arimo"/>
              <a:buChar char="•"/>
            </a:pPr>
            <a:r>
              <a:rPr b="0" i="0" lang="en-US" sz="2800" u="none" cap="none" strike="noStrike">
                <a:solidFill>
                  <a:srgbClr val="3333FF"/>
                </a:solidFill>
                <a:latin typeface="Arimo"/>
                <a:ea typeface="Arimo"/>
                <a:cs typeface="Arimo"/>
                <a:sym typeface="Arimo"/>
              </a:rPr>
              <a:t>Architecture design</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Plans for how the system will be distributed across computers and what the hardware and software will be used for each computer</a:t>
            </a:r>
          </a:p>
          <a:p>
            <a:pPr indent="-342900" lvl="0" marL="342900" marR="0" rtl="0" algn="l">
              <a:lnSpc>
                <a:spcPct val="100000"/>
              </a:lnSpc>
              <a:spcBef>
                <a:spcPts val="560"/>
              </a:spcBef>
              <a:spcAft>
                <a:spcPts val="0"/>
              </a:spcAft>
              <a:buClr>
                <a:srgbClr val="3333FF"/>
              </a:buClr>
              <a:buSzPct val="100000"/>
              <a:buFont typeface="Arimo"/>
              <a:buChar char="•"/>
            </a:pPr>
            <a:r>
              <a:rPr b="0" i="0" lang="en-US" sz="2800" u="none" cap="none" strike="noStrike">
                <a:solidFill>
                  <a:srgbClr val="3333FF"/>
                </a:solidFill>
                <a:latin typeface="Arimo"/>
                <a:ea typeface="Arimo"/>
                <a:cs typeface="Arimo"/>
                <a:sym typeface="Arimo"/>
              </a:rPr>
              <a:t>Hardware and software specification</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Describes the hardware/software components in detail to aid those responsible for purchasing those products.</a:t>
            </a: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82" name="Shape 282"/>
        <p:cNvGrpSpPr/>
        <p:nvPr/>
      </p:nvGrpSpPr>
      <p:grpSpPr>
        <a:xfrm>
          <a:off x="0" y="0"/>
          <a:ext cx="0" cy="0"/>
          <a:chOff x="0" y="0"/>
          <a:chExt cx="0" cy="0"/>
        </a:xfrm>
      </p:grpSpPr>
      <p:sp>
        <p:nvSpPr>
          <p:cNvPr id="283" name="Shape 283"/>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84" name="Shape 28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85" name="Shape 28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3600" u="none" cap="none" strike="noStrike">
                <a:solidFill>
                  <a:srgbClr val="000099"/>
                </a:solidFill>
                <a:latin typeface="Arimo"/>
                <a:ea typeface="Arimo"/>
                <a:cs typeface="Arimo"/>
                <a:sym typeface="Arimo"/>
              </a:rPr>
              <a:t>Factors in Hardware and Software Selection</a:t>
            </a:r>
          </a:p>
        </p:txBody>
      </p:sp>
      <p:pic>
        <p:nvPicPr>
          <p:cNvPr id="286" name="Shape 286"/>
          <p:cNvPicPr preferRelativeResize="0"/>
          <p:nvPr/>
        </p:nvPicPr>
        <p:blipFill rotWithShape="1">
          <a:blip r:embed="rId3">
            <a:alphaModFix/>
          </a:blip>
          <a:srcRect b="43939" l="21568" r="20588" t="33332"/>
          <a:stretch/>
        </p:blipFill>
        <p:spPr>
          <a:xfrm>
            <a:off x="533400" y="1676400"/>
            <a:ext cx="8001000" cy="4343400"/>
          </a:xfrm>
          <a:prstGeom prst="rect">
            <a:avLst/>
          </a:prstGeom>
          <a:noFill/>
          <a:ln>
            <a:noFill/>
          </a:ln>
        </p:spPr>
      </p:pic>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0" name="Shape 290"/>
        <p:cNvGrpSpPr/>
        <p:nvPr/>
      </p:nvGrpSpPr>
      <p:grpSpPr>
        <a:xfrm>
          <a:off x="0" y="0"/>
          <a:ext cx="0" cy="0"/>
          <a:chOff x="0" y="0"/>
          <a:chExt cx="0" cy="0"/>
        </a:xfrm>
      </p:grpSpPr>
      <p:sp>
        <p:nvSpPr>
          <p:cNvPr id="291" name="Shape 291"/>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292" name="Shape 292"/>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293" name="Shape 293"/>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Summary</a:t>
            </a:r>
          </a:p>
        </p:txBody>
      </p:sp>
      <p:sp>
        <p:nvSpPr>
          <p:cNvPr id="294" name="Shape 294"/>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The three fundamental computing architectures are server-based, client-based, and client-server based.</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Select architecture design based on detailed nonfunctional requirements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Hardware and software specification documents acquisition needs</a:t>
            </a: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299" name="Shape 299"/>
        <p:cNvGrpSpPr/>
        <p:nvPr/>
      </p:nvGrpSpPr>
      <p:grpSpPr>
        <a:xfrm>
          <a:off x="0" y="0"/>
          <a:ext cx="0" cy="0"/>
          <a:chOff x="0" y="0"/>
          <a:chExt cx="0" cy="0"/>
        </a:xfrm>
      </p:grpSpPr>
      <p:sp>
        <p:nvSpPr>
          <p:cNvPr id="300" name="Shape 300"/>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301" name="Shape 30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302" name="Shape 30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0" i="0" lang="en-US" sz="3600" u="none" cap="none" strike="noStrike">
                <a:solidFill>
                  <a:srgbClr val="000099"/>
                </a:solidFill>
                <a:latin typeface="Arimo"/>
                <a:ea typeface="Arimo"/>
                <a:cs typeface="Arimo"/>
                <a:sym typeface="Arimo"/>
              </a:rPr>
              <a:t>Copyright © 2009</a:t>
            </a:r>
            <a:br>
              <a:rPr b="0" i="0" lang="en-US" sz="3600" u="none" cap="none" strike="noStrike">
                <a:solidFill>
                  <a:srgbClr val="000099"/>
                </a:solidFill>
                <a:latin typeface="Arimo"/>
                <a:ea typeface="Arimo"/>
                <a:cs typeface="Arimo"/>
                <a:sym typeface="Arimo"/>
              </a:rPr>
            </a:br>
            <a:r>
              <a:rPr b="0" i="0" lang="en-US" sz="3600" u="none" cap="none" strike="noStrike">
                <a:solidFill>
                  <a:srgbClr val="000099"/>
                </a:solidFill>
                <a:latin typeface="Arimo"/>
                <a:ea typeface="Arimo"/>
                <a:cs typeface="Arimo"/>
                <a:sym typeface="Arimo"/>
              </a:rPr>
              <a:t>John Wiley &amp; Sons, Inc.</a:t>
            </a:r>
          </a:p>
        </p:txBody>
      </p:sp>
      <p:sp>
        <p:nvSpPr>
          <p:cNvPr id="303" name="Shape 30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All rights reserved.  Reproduction or translation of this work beyond that permitted in Section 117 of the 1976 United States Copyright Act without the express written permission of the copyright owner is unlawful. </a:t>
            </a:r>
          </a:p>
          <a:p>
            <a:pPr indent="-342900" lvl="0" marL="3429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Request for further information should be addressed to the Permissions Department, John Wiley &amp; Sons, Inc.  </a:t>
            </a:r>
          </a:p>
          <a:p>
            <a:pPr indent="-342900" lvl="0" marL="3429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The purchaser may make back-up copies for his/her own use only and not for redistribution or resale.  </a:t>
            </a:r>
          </a:p>
          <a:p>
            <a:pPr indent="-342900" lvl="0" marL="3429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The Publisher assumes no responsibility for errors, omissions, or damages, caused by the use of these programs or from the use of the information contained herein.  </a:t>
            </a: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4" name="Shape 74"/>
        <p:cNvGrpSpPr/>
        <p:nvPr/>
      </p:nvGrpSpPr>
      <p:grpSpPr>
        <a:xfrm>
          <a:off x="0" y="0"/>
          <a:ext cx="0" cy="0"/>
          <a:chOff x="0" y="0"/>
          <a:chExt cx="0" cy="0"/>
        </a:xfrm>
      </p:grpSpPr>
      <p:sp>
        <p:nvSpPr>
          <p:cNvPr id="75" name="Shape 75"/>
          <p:cNvSpPr txBox="1"/>
          <p:nvPr>
            <p:ph type="ctrTitle"/>
          </p:nvPr>
        </p:nvSpPr>
        <p:spPr>
          <a:xfrm>
            <a:off x="990600" y="1600200"/>
            <a:ext cx="7467600" cy="1295400"/>
          </a:xfrm>
          <a:prstGeom prst="rect">
            <a:avLst/>
          </a:prstGeom>
          <a:noFill/>
          <a:ln>
            <a:noFill/>
          </a:ln>
        </p:spPr>
        <p:txBody>
          <a:bodyPr anchorCtr="0" anchor="ctr" bIns="46025" lIns="92075" rIns="92075" tIns="46025">
            <a:noAutofit/>
          </a:bodyPr>
          <a:lstStyle/>
          <a:p>
            <a:pPr indent="0" lvl="0" marL="0" marR="0" rtl="0" algn="ctr">
              <a:lnSpc>
                <a:spcPct val="100000"/>
              </a:lnSpc>
              <a:spcBef>
                <a:spcPts val="0"/>
              </a:spcBef>
              <a:spcAft>
                <a:spcPts val="0"/>
              </a:spcAft>
              <a:buClr>
                <a:srgbClr val="000099"/>
              </a:buClr>
              <a:buSzPct val="25000"/>
              <a:buFont typeface="Arimo"/>
              <a:buNone/>
            </a:pPr>
            <a:r>
              <a:rPr b="1" i="0" lang="en-US" sz="4400" u="none" cap="none" strike="noStrike">
                <a:solidFill>
                  <a:srgbClr val="000099"/>
                </a:solidFill>
                <a:latin typeface="Arimo"/>
                <a:ea typeface="Arimo"/>
                <a:cs typeface="Arimo"/>
                <a:sym typeface="Arimo"/>
              </a:rPr>
              <a:t>ELEMENTS OF AN ARCHITECTURE DESIGN</a:t>
            </a: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79" name="Shape 79"/>
        <p:cNvGrpSpPr/>
        <p:nvPr/>
      </p:nvGrpSpPr>
      <p:grpSpPr>
        <a:xfrm>
          <a:off x="0" y="0"/>
          <a:ext cx="0" cy="0"/>
          <a:chOff x="0" y="0"/>
          <a:chExt cx="0" cy="0"/>
        </a:xfrm>
      </p:grpSpPr>
      <p:sp>
        <p:nvSpPr>
          <p:cNvPr id="80" name="Shape 80"/>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81" name="Shape 81"/>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82" name="Shape 82"/>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Architectural Components (Functions) of Software</a:t>
            </a:r>
          </a:p>
        </p:txBody>
      </p:sp>
      <p:sp>
        <p:nvSpPr>
          <p:cNvPr id="83" name="Shape 83"/>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Data storage</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Data access logic</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Processing required to access stored data</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Application logic</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Processing logic of the application</a:t>
            </a:r>
          </a:p>
          <a:p>
            <a:pPr indent="-342900" lvl="0" marL="342900" marR="0" rtl="0" algn="l">
              <a:lnSpc>
                <a:spcPct val="10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Presentation logic</a:t>
            </a:r>
          </a:p>
          <a:p>
            <a:pPr indent="-285750" lvl="1" marL="742950" marR="0" rtl="0" algn="l">
              <a:lnSpc>
                <a:spcPct val="10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Information display and user command processing</a:t>
            </a: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87" name="Shape 87"/>
        <p:cNvGrpSpPr/>
        <p:nvPr/>
      </p:nvGrpSpPr>
      <p:grpSpPr>
        <a:xfrm>
          <a:off x="0" y="0"/>
          <a:ext cx="0" cy="0"/>
          <a:chOff x="0" y="0"/>
          <a:chExt cx="0" cy="0"/>
        </a:xfrm>
      </p:grpSpPr>
      <p:sp>
        <p:nvSpPr>
          <p:cNvPr id="88" name="Shape 88"/>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89" name="Shape 89"/>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90" name="Shape 90"/>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Architectural Design Purpose</a:t>
            </a:r>
          </a:p>
        </p:txBody>
      </p:sp>
      <p:sp>
        <p:nvSpPr>
          <p:cNvPr id="91" name="Shape 91"/>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90000"/>
              </a:lnSpc>
              <a:spcBef>
                <a:spcPts val="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Determine what parts of the application software will be assigned to what hardware.</a:t>
            </a:r>
          </a:p>
          <a:p>
            <a:pPr indent="-342900" lvl="0" marL="342900" marR="0" rtl="0" algn="l">
              <a:lnSpc>
                <a:spcPct val="90000"/>
              </a:lnSpc>
              <a:spcBef>
                <a:spcPts val="640"/>
              </a:spcBef>
              <a:spcAft>
                <a:spcPts val="0"/>
              </a:spcAft>
              <a:buClr>
                <a:srgbClr val="000099"/>
              </a:buClr>
              <a:buSzPct val="100000"/>
              <a:buFont typeface="Arimo"/>
              <a:buChar char="•"/>
            </a:pPr>
            <a:r>
              <a:rPr b="0" i="0" lang="en-US" sz="3200" u="none" cap="none" strike="noStrike">
                <a:solidFill>
                  <a:srgbClr val="000099"/>
                </a:solidFill>
                <a:latin typeface="Arimo"/>
                <a:ea typeface="Arimo"/>
                <a:cs typeface="Arimo"/>
                <a:sym typeface="Arimo"/>
              </a:rPr>
              <a:t>Hardware options:</a:t>
            </a:r>
          </a:p>
          <a:p>
            <a:pPr indent="-285750" lvl="1" marL="742950" marR="0" rtl="0" algn="l">
              <a:lnSpc>
                <a:spcPct val="9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Clients</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Input/output devices employed by users</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PCs, laptops, handheld devices, cell phones</a:t>
            </a:r>
          </a:p>
          <a:p>
            <a:pPr indent="-285750" lvl="1" marL="742950" marR="0" rtl="0" algn="l">
              <a:lnSpc>
                <a:spcPct val="90000"/>
              </a:lnSpc>
              <a:spcBef>
                <a:spcPts val="560"/>
              </a:spcBef>
              <a:spcAft>
                <a:spcPts val="0"/>
              </a:spcAft>
              <a:buClr>
                <a:srgbClr val="000099"/>
              </a:buClr>
              <a:buSzPct val="100000"/>
              <a:buFont typeface="Arimo"/>
              <a:buChar char="•"/>
            </a:pPr>
            <a:r>
              <a:rPr b="0" i="0" lang="en-US" sz="2800" u="none" cap="none" strike="noStrike">
                <a:solidFill>
                  <a:srgbClr val="000099"/>
                </a:solidFill>
                <a:latin typeface="Arimo"/>
                <a:ea typeface="Arimo"/>
                <a:cs typeface="Arimo"/>
                <a:sym typeface="Arimo"/>
              </a:rPr>
              <a:t>Servers</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Larger computers storing software</a:t>
            </a:r>
          </a:p>
          <a:p>
            <a:pPr indent="-228600" lvl="2" marL="1143000" marR="0" rtl="0" algn="l">
              <a:lnSpc>
                <a:spcPct val="90000"/>
              </a:lnSpc>
              <a:spcBef>
                <a:spcPts val="480"/>
              </a:spcBef>
              <a:spcAft>
                <a:spcPts val="0"/>
              </a:spcAft>
              <a:buClr>
                <a:srgbClr val="000099"/>
              </a:buClr>
              <a:buSzPct val="100000"/>
              <a:buFont typeface="Arimo"/>
              <a:buChar char="•"/>
            </a:pPr>
            <a:r>
              <a:rPr b="0" i="0" lang="en-US" sz="2400" u="none" cap="none" strike="noStrike">
                <a:solidFill>
                  <a:srgbClr val="000099"/>
                </a:solidFill>
                <a:latin typeface="Arimo"/>
                <a:ea typeface="Arimo"/>
                <a:cs typeface="Arimo"/>
                <a:sym typeface="Arimo"/>
              </a:rPr>
              <a:t>Accessible by many users</a:t>
            </a: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95" name="Shape 95"/>
        <p:cNvGrpSpPr/>
        <p:nvPr/>
      </p:nvGrpSpPr>
      <p:grpSpPr>
        <a:xfrm>
          <a:off x="0" y="0"/>
          <a:ext cx="0" cy="0"/>
          <a:chOff x="0" y="0"/>
          <a:chExt cx="0" cy="0"/>
        </a:xfrm>
      </p:grpSpPr>
      <p:sp>
        <p:nvSpPr>
          <p:cNvPr id="96" name="Shape 96"/>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97" name="Shape 97"/>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98" name="Shape 98"/>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Server-Based Architectures</a:t>
            </a:r>
          </a:p>
        </p:txBody>
      </p:sp>
      <p:sp>
        <p:nvSpPr>
          <p:cNvPr id="99" name="Shape 99"/>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Mainframe</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Minicomputer</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Microcomputer (personal computer)</a:t>
            </a: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03" name="Shape 103"/>
        <p:cNvGrpSpPr/>
        <p:nvPr/>
      </p:nvGrpSpPr>
      <p:grpSpPr>
        <a:xfrm>
          <a:off x="0" y="0"/>
          <a:ext cx="0" cy="0"/>
          <a:chOff x="0" y="0"/>
          <a:chExt cx="0" cy="0"/>
        </a:xfrm>
      </p:grpSpPr>
      <p:sp>
        <p:nvSpPr>
          <p:cNvPr id="104" name="Shape 104"/>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05" name="Shape 105"/>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06" name="Shape 106"/>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Client-Based Architectures</a:t>
            </a:r>
          </a:p>
        </p:txBody>
      </p:sp>
      <p:sp>
        <p:nvSpPr>
          <p:cNvPr id="107" name="Shape 107"/>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Terminals</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Microcomputer (personal computer)</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Special purpose terminals(ATMs, kiosks, Palm Pilots, and many others)</a:t>
            </a:r>
          </a:p>
        </p:txBody>
      </p:sp>
      <p:pic>
        <p:nvPicPr>
          <p:cNvPr id="108" name="Shape 108"/>
          <p:cNvPicPr preferRelativeResize="0"/>
          <p:nvPr/>
        </p:nvPicPr>
        <p:blipFill rotWithShape="1">
          <a:blip r:embed="rId3">
            <a:alphaModFix/>
          </a:blip>
          <a:srcRect b="0" l="0" r="0" t="0"/>
          <a:stretch/>
        </p:blipFill>
        <p:spPr>
          <a:xfrm>
            <a:off x="6781800" y="3657600"/>
            <a:ext cx="1252536" cy="2312987"/>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112" name="Shape 112"/>
        <p:cNvGrpSpPr/>
        <p:nvPr/>
      </p:nvGrpSpPr>
      <p:grpSpPr>
        <a:xfrm>
          <a:off x="0" y="0"/>
          <a:ext cx="0" cy="0"/>
          <a:chOff x="0" y="0"/>
          <a:chExt cx="0" cy="0"/>
        </a:xfrm>
      </p:grpSpPr>
      <p:sp>
        <p:nvSpPr>
          <p:cNvPr id="113" name="Shape 113"/>
          <p:cNvSpPr txBox="1"/>
          <p:nvPr>
            <p:ph idx="11" type="ftr"/>
          </p:nvPr>
        </p:nvSpPr>
        <p:spPr>
          <a:xfrm>
            <a:off x="1752600" y="6248400"/>
            <a:ext cx="6324600" cy="457200"/>
          </a:xfrm>
          <a:prstGeom prst="rect">
            <a:avLst/>
          </a:prstGeom>
          <a:noFill/>
          <a:ln>
            <a:noFill/>
          </a:ln>
        </p:spPr>
        <p:txBody>
          <a:bodyPr anchorCtr="0" anchor="b" bIns="45700" lIns="91425" rIns="91425" tIns="45700">
            <a:noAutofit/>
          </a:bodyPr>
          <a:lstStyle/>
          <a:p>
            <a:pPr indent="0" lvl="0" marL="0" marR="0" rtl="0" algn="r">
              <a:lnSpc>
                <a:spcPct val="100000"/>
              </a:lnSpc>
              <a:spcBef>
                <a:spcPts val="0"/>
              </a:spcBef>
              <a:spcAft>
                <a:spcPts val="0"/>
              </a:spcAft>
              <a:buSzPct val="25000"/>
              <a:buNone/>
            </a:pPr>
            <a:r>
              <a:rPr b="0" i="0" lang="en-US" sz="1000" u="none" cap="none" strike="noStrike">
                <a:solidFill>
                  <a:schemeClr val="dk1"/>
                </a:solidFill>
                <a:latin typeface="Tahoma"/>
                <a:ea typeface="Tahoma"/>
                <a:cs typeface="Tahoma"/>
                <a:sym typeface="Tahoma"/>
              </a:rPr>
              <a:t>PowerPoint Presentation for Dennis, Wixom, &amp; Roth Systems Analysis and Design, 3rd Edition</a:t>
            </a:r>
            <a:br>
              <a:rPr b="0" i="0" lang="en-US" sz="1000" u="none" cap="none" strike="noStrike">
                <a:solidFill>
                  <a:schemeClr val="dk1"/>
                </a:solidFill>
                <a:latin typeface="Tahoma"/>
                <a:ea typeface="Tahoma"/>
                <a:cs typeface="Tahoma"/>
                <a:sym typeface="Tahoma"/>
              </a:rPr>
            </a:br>
            <a:r>
              <a:rPr b="0" i="0" lang="en-US" sz="1000" u="none" cap="none" strike="noStrike">
                <a:solidFill>
                  <a:schemeClr val="dk1"/>
                </a:solidFill>
                <a:latin typeface="Tahoma"/>
                <a:ea typeface="Tahoma"/>
                <a:cs typeface="Tahoma"/>
                <a:sym typeface="Tahoma"/>
              </a:rPr>
              <a:t>Copyright 2006 © John Wiley &amp; Sons, Inc.  All rights reserved.</a:t>
            </a:r>
          </a:p>
        </p:txBody>
      </p:sp>
      <p:sp>
        <p:nvSpPr>
          <p:cNvPr id="114" name="Shape 114"/>
          <p:cNvSpPr txBox="1"/>
          <p:nvPr>
            <p:ph idx="12" type="sldNum"/>
          </p:nvPr>
        </p:nvSpPr>
        <p:spPr>
          <a:xfrm>
            <a:off x="0" y="6400800"/>
            <a:ext cx="762000" cy="457200"/>
          </a:xfrm>
          <a:prstGeom prst="rect">
            <a:avLst/>
          </a:prstGeom>
          <a:noFill/>
          <a:ln>
            <a:noFill/>
          </a:ln>
        </p:spPr>
        <p:txBody>
          <a:bodyPr anchorCtr="0" anchor="b" bIns="45700" lIns="91425" rIns="91425" tIns="45700">
            <a:noAutofit/>
          </a:bodyPr>
          <a:lstStyle/>
          <a:p>
            <a:pPr indent="0" lvl="0" marL="0" marR="0" rtl="0" algn="l">
              <a:lnSpc>
                <a:spcPct val="100000"/>
              </a:lnSpc>
              <a:spcBef>
                <a:spcPts val="0"/>
              </a:spcBef>
              <a:spcAft>
                <a:spcPts val="0"/>
              </a:spcAft>
              <a:buSzPct val="25000"/>
              <a:buNone/>
            </a:pPr>
            <a:r>
              <a:rPr lang="en-US"/>
              <a:t> </a:t>
            </a:r>
          </a:p>
        </p:txBody>
      </p:sp>
      <p:sp>
        <p:nvSpPr>
          <p:cNvPr id="115" name="Shape 115"/>
          <p:cNvSpPr txBox="1"/>
          <p:nvPr>
            <p:ph type="title"/>
          </p:nvPr>
        </p:nvSpPr>
        <p:spPr>
          <a:xfrm>
            <a:off x="571500" y="304800"/>
            <a:ext cx="7772400" cy="1143000"/>
          </a:xfrm>
          <a:prstGeom prst="rect">
            <a:avLst/>
          </a:prstGeom>
          <a:noFill/>
          <a:ln>
            <a:noFill/>
          </a:ln>
        </p:spPr>
        <p:txBody>
          <a:bodyPr anchorCtr="0" anchor="b" bIns="45700" lIns="91425" rIns="91425" tIns="45700">
            <a:noAutofit/>
          </a:bodyPr>
          <a:lstStyle/>
          <a:p>
            <a:pPr indent="0" lvl="0" marL="0" marR="0" rtl="0" algn="ctr">
              <a:lnSpc>
                <a:spcPct val="100000"/>
              </a:lnSpc>
              <a:spcBef>
                <a:spcPts val="0"/>
              </a:spcBef>
              <a:spcAft>
                <a:spcPts val="0"/>
              </a:spcAft>
              <a:buClr>
                <a:srgbClr val="000099"/>
              </a:buClr>
              <a:buSzPct val="25000"/>
              <a:buFont typeface="Arimo"/>
              <a:buNone/>
            </a:pPr>
            <a:r>
              <a:rPr b="1" i="0" lang="en-US" sz="4000" u="none" cap="none" strike="noStrike">
                <a:solidFill>
                  <a:srgbClr val="000099"/>
                </a:solidFill>
                <a:latin typeface="Arimo"/>
                <a:ea typeface="Arimo"/>
                <a:cs typeface="Arimo"/>
                <a:sym typeface="Arimo"/>
              </a:rPr>
              <a:t>Client-Server Architectures</a:t>
            </a:r>
          </a:p>
        </p:txBody>
      </p:sp>
      <p:sp>
        <p:nvSpPr>
          <p:cNvPr id="116" name="Shape 116"/>
          <p:cNvSpPr txBox="1"/>
          <p:nvPr>
            <p:ph idx="1" type="body"/>
          </p:nvPr>
        </p:nvSpPr>
        <p:spPr>
          <a:xfrm>
            <a:off x="571500" y="1676400"/>
            <a:ext cx="8001000" cy="4495800"/>
          </a:xfrm>
          <a:prstGeom prst="rect">
            <a:avLst/>
          </a:prstGeom>
          <a:noFill/>
          <a:ln>
            <a:noFill/>
          </a:ln>
        </p:spPr>
        <p:txBody>
          <a:bodyPr anchorCtr="0" anchor="t" bIns="45700" lIns="91425" rIns="91425" tIns="45700">
            <a:noAutofit/>
          </a:bodyPr>
          <a:lstStyle/>
          <a:p>
            <a:pPr indent="-342900" lvl="0" marL="342900" marR="0" rtl="0" algn="l">
              <a:lnSpc>
                <a:spcPct val="100000"/>
              </a:lnSpc>
              <a:spcBef>
                <a:spcPts val="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Server-based Architecture</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Client-based Architecture</a:t>
            </a:r>
          </a:p>
          <a:p>
            <a:pPr indent="-342900" lvl="0" marL="342900" marR="0" rtl="0" algn="l">
              <a:lnSpc>
                <a:spcPct val="100000"/>
              </a:lnSpc>
              <a:spcBef>
                <a:spcPts val="720"/>
              </a:spcBef>
              <a:spcAft>
                <a:spcPts val="0"/>
              </a:spcAft>
              <a:buClr>
                <a:srgbClr val="000099"/>
              </a:buClr>
              <a:buSzPct val="100000"/>
              <a:buFont typeface="Arimo"/>
              <a:buChar char="•"/>
            </a:pPr>
            <a:r>
              <a:rPr b="0" i="0" lang="en-US" sz="3600" u="none" cap="none" strike="noStrike">
                <a:solidFill>
                  <a:srgbClr val="000099"/>
                </a:solidFill>
                <a:latin typeface="Arimo"/>
                <a:ea typeface="Arimo"/>
                <a:cs typeface="Arimo"/>
                <a:sym typeface="Arimo"/>
              </a:rPr>
              <a:t>Client-server based Architecture</a:t>
            </a:r>
          </a:p>
        </p:txBody>
      </p:sp>
    </p:spTree>
  </p:cSld>
  <p:clrMapOvr>
    <a:masterClrMapping/>
  </p:clrMapOvr>
</p:sld>
</file>

<file path=ppt/theme/theme1.xml><?xml version="1.0" encoding="utf-8"?>
<a:theme xmlns:a="http://schemas.openxmlformats.org/drawingml/2006/main" xmlns:r="http://schemas.openxmlformats.org/officeDocument/2006/relationships" name="Dennis PPT">
  <a:themeElements>
    <a:clrScheme name="Dennis PPT 1">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Override1.xml><?xml version="1.0" encoding="utf-8"?>
<a:themeOverride xmlns:a="http://schemas.openxmlformats.org/drawingml/2006/main" xmlns:r="http://schemas.openxmlformats.org/officeDocument/2006/relationships">
  <a:clrScheme name="default">
    <a:dk1>
      <a:srgbClr val="000000"/>
    </a:dk1>
    <a:lt1>
      <a:srgbClr val="FFFFFF"/>
    </a:lt1>
    <a:dk2>
      <a:srgbClr val="4D4D4D"/>
    </a:dk2>
    <a:lt2>
      <a:srgbClr val="B2B2B2"/>
    </a:lt2>
    <a:accent1>
      <a:srgbClr val="969696"/>
    </a:accent1>
    <a:accent2>
      <a:srgbClr val="EAEAEA"/>
    </a:accent2>
    <a:accent3>
      <a:srgbClr val="FFFFFF"/>
    </a:accent3>
    <a:accent4>
      <a:srgbClr val="969696"/>
    </a:accent4>
    <a:accent5>
      <a:srgbClr val="EAEAEA"/>
    </a:accent5>
    <a:accent6>
      <a:srgbClr val="FFFFFF"/>
    </a:accent6>
    <a:hlink>
      <a:srgbClr val="777777"/>
    </a:hlink>
    <a:folHlink>
      <a:srgbClr val="C0C0C0"/>
    </a:folHlink>
  </a:clrScheme>
</a:themeOverride>
</file>