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3.xml"/>
  <Override ContentType="application/vnd.openxmlformats-officedocument.presentationml.slideMaster+xml" PartName="/ppt/slideMasters/slideMaster10.xml"/>
  <Override ContentType="application/vnd.openxmlformats-officedocument.presentationml.slideMaster+xml" PartName="/ppt/slideMasters/slideMaster1.xml"/>
  <Override ContentType="application/vnd.openxmlformats-officedocument.presentationml.slideMaster+xml" PartName="/ppt/slideMasters/slideMaster7.xml"/>
  <Override ContentType="application/vnd.openxmlformats-officedocument.presentationml.slideMaster+xml" PartName="/ppt/slideMasters/slideMaster5.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14.xml"/>
  <Override ContentType="application/vnd.openxmlformats-officedocument.presentationml.slideMaster+xml" PartName="/ppt/slideMasters/slideMaster12.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14.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1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1" r:id="rId3"/>
    <p:sldMasterId id="2147483662" r:id="rId4"/>
    <p:sldMasterId id="2147483663" r:id="rId5"/>
    <p:sldMasterId id="2147483664" r:id="rId6"/>
    <p:sldMasterId id="2147483665" r:id="rId7"/>
    <p:sldMasterId id="2147483666" r:id="rId8"/>
    <p:sldMasterId id="2147483667" r:id="rId9"/>
    <p:sldMasterId id="2147483668" r:id="rId10"/>
    <p:sldMasterId id="2147483669" r:id="rId11"/>
    <p:sldMasterId id="2147483670" r:id="rId12"/>
    <p:sldMasterId id="2147483671" r:id="rId13"/>
    <p:sldMasterId id="2147483672" r:id="rId14"/>
    <p:sldMasterId id="2147483673" r:id="rId15"/>
    <p:sldMasterId id="2147483674" r:id="rId16"/>
  </p:sldMasterIdLst>
  <p:notesMasterIdLst>
    <p:notesMasterId r:id="rId17"/>
  </p:notesMasterIdLst>
  <p:sldIdLst>
    <p:sldId id="256"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72" r:id="rId34"/>
    <p:sldId id="273" r:id="rId35"/>
    <p:sldId id="274" r:id="rId36"/>
    <p:sldId id="275" r:id="rId37"/>
    <p:sldId id="276" r:id="rId38"/>
    <p:sldId id="277" r:id="rId39"/>
    <p:sldId id="278" r:id="rId40"/>
    <p:sldId id="279" r:id="rId41"/>
    <p:sldId id="280" r:id="rId42"/>
    <p:sldId id="281" r:id="rId43"/>
    <p:sldId id="282" r:id="rId44"/>
    <p:sldId id="283" r:id="rId45"/>
    <p:sldId id="284" r:id="rId46"/>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23.xml"/><Relationship Id="rId20" Type="http://schemas.openxmlformats.org/officeDocument/2006/relationships/slide" Target="slides/slide3.xml"/><Relationship Id="rId42" Type="http://schemas.openxmlformats.org/officeDocument/2006/relationships/slide" Target="slides/slide25.xml"/><Relationship Id="rId41" Type="http://schemas.openxmlformats.org/officeDocument/2006/relationships/slide" Target="slides/slide24.xml"/><Relationship Id="rId22" Type="http://schemas.openxmlformats.org/officeDocument/2006/relationships/slide" Target="slides/slide5.xml"/><Relationship Id="rId44" Type="http://schemas.openxmlformats.org/officeDocument/2006/relationships/slide" Target="slides/slide27.xml"/><Relationship Id="rId21" Type="http://schemas.openxmlformats.org/officeDocument/2006/relationships/slide" Target="slides/slide4.xml"/><Relationship Id="rId43" Type="http://schemas.openxmlformats.org/officeDocument/2006/relationships/slide" Target="slides/slide26.xml"/><Relationship Id="rId24" Type="http://schemas.openxmlformats.org/officeDocument/2006/relationships/slide" Target="slides/slide7.xml"/><Relationship Id="rId46" Type="http://schemas.openxmlformats.org/officeDocument/2006/relationships/slide" Target="slides/slide29.xml"/><Relationship Id="rId23" Type="http://schemas.openxmlformats.org/officeDocument/2006/relationships/slide" Target="slides/slide6.xml"/><Relationship Id="rId45" Type="http://schemas.openxmlformats.org/officeDocument/2006/relationships/slide" Target="slides/slide28.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Master" Target="slideMasters/slideMaster7.xml"/><Relationship Id="rId26" Type="http://schemas.openxmlformats.org/officeDocument/2006/relationships/slide" Target="slides/slide9.xml"/><Relationship Id="rId25" Type="http://schemas.openxmlformats.org/officeDocument/2006/relationships/slide" Target="slides/slide8.xml"/><Relationship Id="rId28" Type="http://schemas.openxmlformats.org/officeDocument/2006/relationships/slide" Target="slides/slide11.xml"/><Relationship Id="rId27" Type="http://schemas.openxmlformats.org/officeDocument/2006/relationships/slide" Target="slides/slide10.xml"/><Relationship Id="rId5" Type="http://schemas.openxmlformats.org/officeDocument/2006/relationships/slideMaster" Target="slideMasters/slideMaster3.xml"/><Relationship Id="rId6" Type="http://schemas.openxmlformats.org/officeDocument/2006/relationships/slideMaster" Target="slideMasters/slideMaster4.xml"/><Relationship Id="rId29" Type="http://schemas.openxmlformats.org/officeDocument/2006/relationships/slide" Target="slides/slide12.xml"/><Relationship Id="rId7" Type="http://schemas.openxmlformats.org/officeDocument/2006/relationships/slideMaster" Target="slideMasters/slideMaster5.xml"/><Relationship Id="rId8" Type="http://schemas.openxmlformats.org/officeDocument/2006/relationships/slideMaster" Target="slideMasters/slideMaster6.xml"/><Relationship Id="rId31" Type="http://schemas.openxmlformats.org/officeDocument/2006/relationships/slide" Target="slides/slide14.xml"/><Relationship Id="rId30" Type="http://schemas.openxmlformats.org/officeDocument/2006/relationships/slide" Target="slides/slide13.xml"/><Relationship Id="rId11" Type="http://schemas.openxmlformats.org/officeDocument/2006/relationships/slideMaster" Target="slideMasters/slideMaster9.xml"/><Relationship Id="rId33" Type="http://schemas.openxmlformats.org/officeDocument/2006/relationships/slide" Target="slides/slide16.xml"/><Relationship Id="rId10" Type="http://schemas.openxmlformats.org/officeDocument/2006/relationships/slideMaster" Target="slideMasters/slideMaster8.xml"/><Relationship Id="rId32" Type="http://schemas.openxmlformats.org/officeDocument/2006/relationships/slide" Target="slides/slide15.xml"/><Relationship Id="rId13" Type="http://schemas.openxmlformats.org/officeDocument/2006/relationships/slideMaster" Target="slideMasters/slideMaster11.xml"/><Relationship Id="rId35" Type="http://schemas.openxmlformats.org/officeDocument/2006/relationships/slide" Target="slides/slide18.xml"/><Relationship Id="rId12" Type="http://schemas.openxmlformats.org/officeDocument/2006/relationships/slideMaster" Target="slideMasters/slideMaster10.xml"/><Relationship Id="rId34" Type="http://schemas.openxmlformats.org/officeDocument/2006/relationships/slide" Target="slides/slide17.xml"/><Relationship Id="rId15" Type="http://schemas.openxmlformats.org/officeDocument/2006/relationships/slideMaster" Target="slideMasters/slideMaster13.xml"/><Relationship Id="rId37" Type="http://schemas.openxmlformats.org/officeDocument/2006/relationships/slide" Target="slides/slide20.xml"/><Relationship Id="rId14" Type="http://schemas.openxmlformats.org/officeDocument/2006/relationships/slideMaster" Target="slideMasters/slideMaster12.xml"/><Relationship Id="rId36" Type="http://schemas.openxmlformats.org/officeDocument/2006/relationships/slide" Target="slides/slide19.xml"/><Relationship Id="rId17" Type="http://schemas.openxmlformats.org/officeDocument/2006/relationships/notesMaster" Target="notesMasters/notesMaster1.xml"/><Relationship Id="rId39" Type="http://schemas.openxmlformats.org/officeDocument/2006/relationships/slide" Target="slides/slide22.xml"/><Relationship Id="rId16" Type="http://schemas.openxmlformats.org/officeDocument/2006/relationships/slideMaster" Target="slideMasters/slideMaster14.xml"/><Relationship Id="rId38" Type="http://schemas.openxmlformats.org/officeDocument/2006/relationships/slide" Target="slides/slide21.xml"/><Relationship Id="rId19" Type="http://schemas.openxmlformats.org/officeDocument/2006/relationships/slide" Target="slides/slide2.xml"/><Relationship Id="rId1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6" name="Shape 19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7" name="Shape 27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5" name="Shape 28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3" name="Shape 293"/>
        <p:cNvGrpSpPr/>
        <p:nvPr/>
      </p:nvGrpSpPr>
      <p:grpSpPr>
        <a:xfrm>
          <a:off x="0" y="0"/>
          <a:ext cx="0" cy="0"/>
          <a:chOff x="0" y="0"/>
          <a:chExt cx="0" cy="0"/>
        </a:xfrm>
      </p:grpSpPr>
      <p:sp>
        <p:nvSpPr>
          <p:cNvPr id="294" name="Shape 29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5" name="Shape 29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1" name="Shape 301"/>
        <p:cNvGrpSpPr/>
        <p:nvPr/>
      </p:nvGrpSpPr>
      <p:grpSpPr>
        <a:xfrm>
          <a:off x="0" y="0"/>
          <a:ext cx="0" cy="0"/>
          <a:chOff x="0" y="0"/>
          <a:chExt cx="0" cy="0"/>
        </a:xfrm>
      </p:grpSpPr>
      <p:sp>
        <p:nvSpPr>
          <p:cNvPr id="302" name="Shape 302"/>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303" name="Shape 303"/>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304" name="Shape 304"/>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9" name="Shape 309"/>
        <p:cNvGrpSpPr/>
        <p:nvPr/>
      </p:nvGrpSpPr>
      <p:grpSpPr>
        <a:xfrm>
          <a:off x="0" y="0"/>
          <a:ext cx="0" cy="0"/>
          <a:chOff x="0" y="0"/>
          <a:chExt cx="0" cy="0"/>
        </a:xfrm>
      </p:grpSpPr>
      <p:sp>
        <p:nvSpPr>
          <p:cNvPr id="310" name="Shape 31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11" name="Shape 31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7" name="Shape 317"/>
        <p:cNvGrpSpPr/>
        <p:nvPr/>
      </p:nvGrpSpPr>
      <p:grpSpPr>
        <a:xfrm>
          <a:off x="0" y="0"/>
          <a:ext cx="0" cy="0"/>
          <a:chOff x="0" y="0"/>
          <a:chExt cx="0" cy="0"/>
        </a:xfrm>
      </p:grpSpPr>
      <p:sp>
        <p:nvSpPr>
          <p:cNvPr id="318" name="Shape 31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19" name="Shape 31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5" name="Shape 325"/>
        <p:cNvGrpSpPr/>
        <p:nvPr/>
      </p:nvGrpSpPr>
      <p:grpSpPr>
        <a:xfrm>
          <a:off x="0" y="0"/>
          <a:ext cx="0" cy="0"/>
          <a:chOff x="0" y="0"/>
          <a:chExt cx="0" cy="0"/>
        </a:xfrm>
      </p:grpSpPr>
      <p:sp>
        <p:nvSpPr>
          <p:cNvPr id="326" name="Shape 326"/>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327" name="Shape 327"/>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328" name="Shape 328"/>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3" name="Shape 333"/>
        <p:cNvGrpSpPr/>
        <p:nvPr/>
      </p:nvGrpSpPr>
      <p:grpSpPr>
        <a:xfrm>
          <a:off x="0" y="0"/>
          <a:ext cx="0" cy="0"/>
          <a:chOff x="0" y="0"/>
          <a:chExt cx="0" cy="0"/>
        </a:xfrm>
      </p:grpSpPr>
      <p:sp>
        <p:nvSpPr>
          <p:cNvPr id="334" name="Shape 3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35" name="Shape 3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0" name="Shape 340"/>
        <p:cNvGrpSpPr/>
        <p:nvPr/>
      </p:nvGrpSpPr>
      <p:grpSpPr>
        <a:xfrm>
          <a:off x="0" y="0"/>
          <a:ext cx="0" cy="0"/>
          <a:chOff x="0" y="0"/>
          <a:chExt cx="0" cy="0"/>
        </a:xfrm>
      </p:grpSpPr>
      <p:sp>
        <p:nvSpPr>
          <p:cNvPr id="341" name="Shape 34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42" name="Shape 34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8" name="Shape 348"/>
        <p:cNvGrpSpPr/>
        <p:nvPr/>
      </p:nvGrpSpPr>
      <p:grpSpPr>
        <a:xfrm>
          <a:off x="0" y="0"/>
          <a:ext cx="0" cy="0"/>
          <a:chOff x="0" y="0"/>
          <a:chExt cx="0" cy="0"/>
        </a:xfrm>
      </p:grpSpPr>
      <p:sp>
        <p:nvSpPr>
          <p:cNvPr id="349" name="Shape 34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0" name="Shape 35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206" name="Shape 20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7" name="Shape 20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6" name="Shape 356"/>
        <p:cNvGrpSpPr/>
        <p:nvPr/>
      </p:nvGrpSpPr>
      <p:grpSpPr>
        <a:xfrm>
          <a:off x="0" y="0"/>
          <a:ext cx="0" cy="0"/>
          <a:chOff x="0" y="0"/>
          <a:chExt cx="0" cy="0"/>
        </a:xfrm>
      </p:grpSpPr>
      <p:sp>
        <p:nvSpPr>
          <p:cNvPr id="357" name="Shape 3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8" name="Shape 3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4" name="Shape 364"/>
        <p:cNvGrpSpPr/>
        <p:nvPr/>
      </p:nvGrpSpPr>
      <p:grpSpPr>
        <a:xfrm>
          <a:off x="0" y="0"/>
          <a:ext cx="0" cy="0"/>
          <a:chOff x="0" y="0"/>
          <a:chExt cx="0" cy="0"/>
        </a:xfrm>
      </p:grpSpPr>
      <p:sp>
        <p:nvSpPr>
          <p:cNvPr id="365" name="Shape 36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6" name="Shape 36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2" name="Shape 372"/>
        <p:cNvGrpSpPr/>
        <p:nvPr/>
      </p:nvGrpSpPr>
      <p:grpSpPr>
        <a:xfrm>
          <a:off x="0" y="0"/>
          <a:ext cx="0" cy="0"/>
          <a:chOff x="0" y="0"/>
          <a:chExt cx="0" cy="0"/>
        </a:xfrm>
      </p:grpSpPr>
      <p:sp>
        <p:nvSpPr>
          <p:cNvPr id="373" name="Shape 37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4" name="Shape 37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0" name="Shape 380"/>
        <p:cNvGrpSpPr/>
        <p:nvPr/>
      </p:nvGrpSpPr>
      <p:grpSpPr>
        <a:xfrm>
          <a:off x="0" y="0"/>
          <a:ext cx="0" cy="0"/>
          <a:chOff x="0" y="0"/>
          <a:chExt cx="0" cy="0"/>
        </a:xfrm>
      </p:grpSpPr>
      <p:sp>
        <p:nvSpPr>
          <p:cNvPr id="381" name="Shape 38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2" name="Shape 38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8" name="Shape 388"/>
        <p:cNvGrpSpPr/>
        <p:nvPr/>
      </p:nvGrpSpPr>
      <p:grpSpPr>
        <a:xfrm>
          <a:off x="0" y="0"/>
          <a:ext cx="0" cy="0"/>
          <a:chOff x="0" y="0"/>
          <a:chExt cx="0" cy="0"/>
        </a:xfrm>
      </p:grpSpPr>
      <p:sp>
        <p:nvSpPr>
          <p:cNvPr id="389" name="Shape 38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90" name="Shape 39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6" name="Shape 396"/>
        <p:cNvGrpSpPr/>
        <p:nvPr/>
      </p:nvGrpSpPr>
      <p:grpSpPr>
        <a:xfrm>
          <a:off x="0" y="0"/>
          <a:ext cx="0" cy="0"/>
          <a:chOff x="0" y="0"/>
          <a:chExt cx="0" cy="0"/>
        </a:xfrm>
      </p:grpSpPr>
      <p:sp>
        <p:nvSpPr>
          <p:cNvPr id="397" name="Shape 3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98" name="Shape 3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4" name="Shape 404"/>
        <p:cNvGrpSpPr/>
        <p:nvPr/>
      </p:nvGrpSpPr>
      <p:grpSpPr>
        <a:xfrm>
          <a:off x="0" y="0"/>
          <a:ext cx="0" cy="0"/>
          <a:chOff x="0" y="0"/>
          <a:chExt cx="0" cy="0"/>
        </a:xfrm>
      </p:grpSpPr>
      <p:sp>
        <p:nvSpPr>
          <p:cNvPr id="405" name="Shape 4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06" name="Shape 4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2" name="Shape 412"/>
        <p:cNvGrpSpPr/>
        <p:nvPr/>
      </p:nvGrpSpPr>
      <p:grpSpPr>
        <a:xfrm>
          <a:off x="0" y="0"/>
          <a:ext cx="0" cy="0"/>
          <a:chOff x="0" y="0"/>
          <a:chExt cx="0" cy="0"/>
        </a:xfrm>
      </p:grpSpPr>
      <p:sp>
        <p:nvSpPr>
          <p:cNvPr id="413" name="Shape 4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14" name="Shape 4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1" name="Shape 421"/>
        <p:cNvGrpSpPr/>
        <p:nvPr/>
      </p:nvGrpSpPr>
      <p:grpSpPr>
        <a:xfrm>
          <a:off x="0" y="0"/>
          <a:ext cx="0" cy="0"/>
          <a:chOff x="0" y="0"/>
          <a:chExt cx="0" cy="0"/>
        </a:xfrm>
      </p:grpSpPr>
      <p:sp>
        <p:nvSpPr>
          <p:cNvPr id="422" name="Shape 42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23" name="Shape 42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9" name="Shape 429"/>
        <p:cNvGrpSpPr/>
        <p:nvPr/>
      </p:nvGrpSpPr>
      <p:grpSpPr>
        <a:xfrm>
          <a:off x="0" y="0"/>
          <a:ext cx="0" cy="0"/>
          <a:chOff x="0" y="0"/>
          <a:chExt cx="0" cy="0"/>
        </a:xfrm>
      </p:grpSpPr>
      <p:sp>
        <p:nvSpPr>
          <p:cNvPr id="430" name="Shape 430"/>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Arial"/>
              <a:buNone/>
            </a:pPr>
            <a:r>
              <a:rPr b="0" i="0" lang="en-US" sz="1200" u="none" cap="none" strike="noStrike"/>
              <a:t>*</a:t>
            </a:r>
          </a:p>
        </p:txBody>
      </p:sp>
      <p:sp>
        <p:nvSpPr>
          <p:cNvPr id="431" name="Shape 43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2" name="Shape 43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5" name="Shape 21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3" name="Shape 22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9" name="Shape 229"/>
        <p:cNvGrpSpPr/>
        <p:nvPr/>
      </p:nvGrpSpPr>
      <p:grpSpPr>
        <a:xfrm>
          <a:off x="0" y="0"/>
          <a:ext cx="0" cy="0"/>
          <a:chOff x="0" y="0"/>
          <a:chExt cx="0" cy="0"/>
        </a:xfrm>
      </p:grpSpPr>
      <p:sp>
        <p:nvSpPr>
          <p:cNvPr id="230" name="Shape 23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1" name="Shape 23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9" name="Shape 23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5" name="Shape 245"/>
        <p:cNvGrpSpPr/>
        <p:nvPr/>
      </p:nvGrpSpPr>
      <p:grpSpPr>
        <a:xfrm>
          <a:off x="0" y="0"/>
          <a:ext cx="0" cy="0"/>
          <a:chOff x="0" y="0"/>
          <a:chExt cx="0" cy="0"/>
        </a:xfrm>
      </p:grpSpPr>
      <p:sp>
        <p:nvSpPr>
          <p:cNvPr id="246" name="Shape 24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7" name="Shape 24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9" name="Shape 259"/>
        <p:cNvGrpSpPr/>
        <p:nvPr/>
      </p:nvGrpSpPr>
      <p:grpSpPr>
        <a:xfrm>
          <a:off x="0" y="0"/>
          <a:ext cx="0" cy="0"/>
          <a:chOff x="0" y="0"/>
          <a:chExt cx="0" cy="0"/>
        </a:xfrm>
      </p:grpSpPr>
      <p:sp>
        <p:nvSpPr>
          <p:cNvPr id="260" name="Shape 26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1" name="Shape 26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9" name="Shape 26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1" name="Shape 31"/>
        <p:cNvGrpSpPr/>
        <p:nvPr/>
      </p:nvGrpSpPr>
      <p:grpSpPr>
        <a:xfrm>
          <a:off x="0" y="0"/>
          <a:ext cx="0" cy="0"/>
          <a:chOff x="0" y="0"/>
          <a:chExt cx="0" cy="0"/>
        </a:xfrm>
      </p:grpSpPr>
      <p:sp>
        <p:nvSpPr>
          <p:cNvPr id="32" name="Shape 32"/>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33" name="Shape 33"/>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0" lvl="0" marL="0" marR="0" rtl="0" algn="l">
              <a:spcBef>
                <a:spcPts val="720"/>
              </a:spcBef>
              <a:spcAft>
                <a:spcPts val="0"/>
              </a:spcAft>
              <a:buClr>
                <a:schemeClr val="lt1"/>
              </a:buClr>
              <a:buFont typeface="Arimo"/>
              <a:buNone/>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51" name="Shape 151"/>
        <p:cNvGrpSpPr/>
        <p:nvPr/>
      </p:nvGrpSpPr>
      <p:grpSpPr>
        <a:xfrm>
          <a:off x="0" y="0"/>
          <a:ext cx="0" cy="0"/>
          <a:chOff x="0" y="0"/>
          <a:chExt cx="0" cy="0"/>
        </a:xfrm>
      </p:grpSpPr>
      <p:sp>
        <p:nvSpPr>
          <p:cNvPr id="152" name="Shape 152"/>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53" name="Shape 153"/>
          <p:cNvSpPr txBox="1"/>
          <p:nvPr>
            <p:ph idx="1" type="body"/>
          </p:nvPr>
        </p:nvSpPr>
        <p:spPr>
          <a:xfrm rot="5400000">
            <a:off x="2324099" y="-76200"/>
            <a:ext cx="4495800" cy="80010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64" name="Shape 164"/>
        <p:cNvGrpSpPr/>
        <p:nvPr/>
      </p:nvGrpSpPr>
      <p:grpSpPr>
        <a:xfrm>
          <a:off x="0" y="0"/>
          <a:ext cx="0" cy="0"/>
          <a:chOff x="0" y="0"/>
          <a:chExt cx="0" cy="0"/>
        </a:xfrm>
      </p:grpSpPr>
      <p:sp>
        <p:nvSpPr>
          <p:cNvPr id="165" name="Shape 165"/>
          <p:cNvSpPr txBox="1"/>
          <p:nvPr>
            <p:ph type="title"/>
          </p:nvPr>
        </p:nvSpPr>
        <p:spPr>
          <a:xfrm rot="5400000">
            <a:off x="4638674" y="2238375"/>
            <a:ext cx="5867400" cy="20002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66" name="Shape 166"/>
          <p:cNvSpPr txBox="1"/>
          <p:nvPr>
            <p:ph idx="1" type="body"/>
          </p:nvPr>
        </p:nvSpPr>
        <p:spPr>
          <a:xfrm rot="5400000">
            <a:off x="561974" y="314325"/>
            <a:ext cx="5867400" cy="584835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TwoObj">
  <p:cSld name="Title, Text, and 2 Content">
    <p:spTree>
      <p:nvGrpSpPr>
        <p:cNvPr id="177" name="Shape 177"/>
        <p:cNvGrpSpPr/>
        <p:nvPr/>
      </p:nvGrpSpPr>
      <p:grpSpPr>
        <a:xfrm>
          <a:off x="0" y="0"/>
          <a:ext cx="0" cy="0"/>
          <a:chOff x="0" y="0"/>
          <a:chExt cx="0" cy="0"/>
        </a:xfrm>
      </p:grpSpPr>
      <p:sp>
        <p:nvSpPr>
          <p:cNvPr id="178" name="Shape 178"/>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79" name="Shape 179"/>
          <p:cNvSpPr txBox="1"/>
          <p:nvPr>
            <p:ph idx="1" type="body"/>
          </p:nvPr>
        </p:nvSpPr>
        <p:spPr>
          <a:xfrm>
            <a:off x="571500" y="1676400"/>
            <a:ext cx="3924299" cy="44958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
        <p:nvSpPr>
          <p:cNvPr id="180" name="Shape 180"/>
          <p:cNvSpPr txBox="1"/>
          <p:nvPr>
            <p:ph idx="2" type="body"/>
          </p:nvPr>
        </p:nvSpPr>
        <p:spPr>
          <a:xfrm>
            <a:off x="4648200" y="1676400"/>
            <a:ext cx="3924299" cy="21717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
        <p:nvSpPr>
          <p:cNvPr id="181" name="Shape 181"/>
          <p:cNvSpPr txBox="1"/>
          <p:nvPr>
            <p:ph idx="3" type="body"/>
          </p:nvPr>
        </p:nvSpPr>
        <p:spPr>
          <a:xfrm>
            <a:off x="4648200" y="4000500"/>
            <a:ext cx="3924299" cy="21717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192" name="Shape 192"/>
        <p:cNvGrpSpPr/>
        <p:nvPr/>
      </p:nvGrpSpPr>
      <p:grpSpPr>
        <a:xfrm>
          <a:off x="0" y="0"/>
          <a:ext cx="0" cy="0"/>
          <a:chOff x="0" y="0"/>
          <a:chExt cx="0" cy="0"/>
        </a:xfrm>
      </p:grpSpPr>
      <p:sp>
        <p:nvSpPr>
          <p:cNvPr id="193" name="Shape 193"/>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4" name="Shape 44"/>
        <p:cNvGrpSpPr/>
        <p:nvPr/>
      </p:nvGrpSpPr>
      <p:grpSpPr>
        <a:xfrm>
          <a:off x="0" y="0"/>
          <a:ext cx="0" cy="0"/>
          <a:chOff x="0" y="0"/>
          <a:chExt cx="0" cy="0"/>
        </a:xfrm>
      </p:grpSpPr>
      <p:sp>
        <p:nvSpPr>
          <p:cNvPr id="45" name="Shape 45"/>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46" name="Shape 46"/>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mo"/>
              <a:buChar char="•"/>
              <a:defRPr/>
            </a:lvl1pPr>
            <a:lvl2pPr indent="-82550" lvl="1" marL="742950" rtl="0" algn="l">
              <a:spcBef>
                <a:spcPts val="640"/>
              </a:spcBef>
              <a:spcAft>
                <a:spcPts val="0"/>
              </a:spcAft>
              <a:buClr>
                <a:srgbClr val="CCECFF"/>
              </a:buClr>
              <a:buFont typeface="Arimo"/>
              <a:buChar char="•"/>
              <a:defRPr/>
            </a:lvl2pPr>
            <a:lvl3pPr indent="-50800" lvl="2" marL="1143000" rtl="0" algn="l">
              <a:spcBef>
                <a:spcPts val="560"/>
              </a:spcBef>
              <a:spcAft>
                <a:spcPts val="0"/>
              </a:spcAft>
              <a:buClr>
                <a:schemeClr val="lt1"/>
              </a:buClr>
              <a:buFont typeface="Arimo"/>
              <a:buChar char="•"/>
              <a:defRPr/>
            </a:lvl3pPr>
            <a:lvl4pPr indent="-76200" lvl="3" marL="1600200" rtl="0" algn="l">
              <a:spcBef>
                <a:spcPts val="480"/>
              </a:spcBef>
              <a:spcAft>
                <a:spcPts val="0"/>
              </a:spcAft>
              <a:buClr>
                <a:schemeClr val="lt1"/>
              </a:buClr>
              <a:buFont typeface="Arimo"/>
              <a:buChar char="•"/>
              <a:defRPr/>
            </a:lvl4pPr>
            <a:lvl5pPr indent="-101600" lvl="4" marL="2057400" rtl="0" algn="l">
              <a:spcBef>
                <a:spcPts val="400"/>
              </a:spcBef>
              <a:spcAft>
                <a:spcPts val="0"/>
              </a:spcAft>
              <a:buClr>
                <a:srgbClr val="CCECFF"/>
              </a:buClr>
              <a:buFont typeface="Arimo"/>
              <a:buChar char="•"/>
              <a:defRPr/>
            </a:lvl5pPr>
            <a:lvl6pPr indent="-101600" lvl="5" marL="2514600" rtl="0" algn="l">
              <a:spcBef>
                <a:spcPts val="400"/>
              </a:spcBef>
              <a:spcAft>
                <a:spcPts val="0"/>
              </a:spcAft>
              <a:buClr>
                <a:srgbClr val="CCECFF"/>
              </a:buClr>
              <a:buFont typeface="Arimo"/>
              <a:buChar char="•"/>
              <a:defRPr/>
            </a:lvl6pPr>
            <a:lvl7pPr indent="-101600" lvl="6" marL="2971800" rtl="0" algn="l">
              <a:spcBef>
                <a:spcPts val="400"/>
              </a:spcBef>
              <a:spcAft>
                <a:spcPts val="0"/>
              </a:spcAft>
              <a:buClr>
                <a:srgbClr val="CCECFF"/>
              </a:buClr>
              <a:buFont typeface="Arimo"/>
              <a:buChar char="•"/>
              <a:defRPr/>
            </a:lvl7pPr>
            <a:lvl8pPr indent="-101600" lvl="7" marL="3429000" rtl="0" algn="l">
              <a:spcBef>
                <a:spcPts val="400"/>
              </a:spcBef>
              <a:spcAft>
                <a:spcPts val="0"/>
              </a:spcAft>
              <a:buClr>
                <a:srgbClr val="CCECFF"/>
              </a:buClr>
              <a:buFont typeface="Arimo"/>
              <a:buChar char="•"/>
              <a:defRPr/>
            </a:lvl8pPr>
            <a:lvl9pPr indent="-101600" lvl="8" marL="3886200" rtl="0" algn="l">
              <a:spcBef>
                <a:spcPts val="400"/>
              </a:spcBef>
              <a:spcAft>
                <a:spcPts val="0"/>
              </a:spcAft>
              <a:buClr>
                <a:srgbClr val="CCECFF"/>
              </a:buClr>
              <a:buFont typeface="Arimo"/>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7" name="Shape 57"/>
        <p:cNvGrpSpPr/>
        <p:nvPr/>
      </p:nvGrpSpPr>
      <p:grpSpPr>
        <a:xfrm>
          <a:off x="0" y="0"/>
          <a:ext cx="0" cy="0"/>
          <a:chOff x="0" y="0"/>
          <a:chExt cx="0" cy="0"/>
        </a:xfrm>
      </p:grpSpPr>
      <p:sp>
        <p:nvSpPr>
          <p:cNvPr id="58" name="Shape 58"/>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0" name="Shape 70"/>
        <p:cNvGrpSpPr/>
        <p:nvPr/>
      </p:nvGrpSpPr>
      <p:grpSpPr>
        <a:xfrm>
          <a:off x="0" y="0"/>
          <a:ext cx="0" cy="0"/>
          <a:chOff x="0" y="0"/>
          <a:chExt cx="0" cy="0"/>
        </a:xfrm>
      </p:grpSpPr>
      <p:sp>
        <p:nvSpPr>
          <p:cNvPr id="71" name="Shape 7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2" name="Shape 72"/>
          <p:cNvSpPr txBox="1"/>
          <p:nvPr>
            <p:ph idx="1" type="body"/>
          </p:nvPr>
        </p:nvSpPr>
        <p:spPr>
          <a:xfrm>
            <a:off x="5715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6482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84" name="Shape 84"/>
        <p:cNvGrpSpPr/>
        <p:nvPr/>
      </p:nvGrpSpPr>
      <p:grpSpPr>
        <a:xfrm>
          <a:off x="0" y="0"/>
          <a:ext cx="0" cy="0"/>
          <a:chOff x="0" y="0"/>
          <a:chExt cx="0" cy="0"/>
        </a:xfrm>
      </p:grpSpPr>
      <p:sp>
        <p:nvSpPr>
          <p:cNvPr id="85" name="Shape 85"/>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6" name="Shape 8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
        <p:nvSpPr>
          <p:cNvPr id="87" name="Shape 8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8" name="Shape 8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
        <p:nvSpPr>
          <p:cNvPr id="89" name="Shape 8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0" name="Shape 100"/>
        <p:cNvGrpSpPr/>
        <p:nvPr/>
      </p:nvGrpSpPr>
      <p:grpSpPr>
        <a:xfrm>
          <a:off x="0" y="0"/>
          <a:ext cx="0" cy="0"/>
          <a:chOff x="0" y="0"/>
          <a:chExt cx="0" cy="0"/>
        </a:xfrm>
      </p:grpSpPr>
      <p:sp>
        <p:nvSpPr>
          <p:cNvPr id="101" name="Shape 10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12" name="Shape 112"/>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23" name="Shape 123"/>
        <p:cNvGrpSpPr/>
        <p:nvPr/>
      </p:nvGrpSpPr>
      <p:grpSpPr>
        <a:xfrm>
          <a:off x="0" y="0"/>
          <a:ext cx="0" cy="0"/>
          <a:chOff x="0" y="0"/>
          <a:chExt cx="0" cy="0"/>
        </a:xfrm>
      </p:grpSpPr>
      <p:sp>
        <p:nvSpPr>
          <p:cNvPr id="124" name="Shape 124"/>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5" name="Shape 125"/>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6" name="Shape 126"/>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37" name="Shape 137"/>
        <p:cNvGrpSpPr/>
        <p:nvPr/>
      </p:nvGrpSpPr>
      <p:grpSpPr>
        <a:xfrm>
          <a:off x="0" y="0"/>
          <a:ext cx="0" cy="0"/>
          <a:chOff x="0" y="0"/>
          <a:chExt cx="0" cy="0"/>
        </a:xfrm>
      </p:grpSpPr>
      <p:sp>
        <p:nvSpPr>
          <p:cNvPr id="138" name="Shape 13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39" name="Shape 139"/>
          <p:cNvSpPr/>
          <p:nvPr>
            <p:ph idx="2" type="pic"/>
          </p:nvPr>
        </p:nvSpPr>
        <p:spPr>
          <a:xfrm>
            <a:off x="1792288" y="612775"/>
            <a:ext cx="5486399" cy="4114800"/>
          </a:xfrm>
          <a:prstGeom prst="rect">
            <a:avLst/>
          </a:prstGeom>
          <a:noFill/>
          <a:ln>
            <a:noFill/>
          </a:ln>
        </p:spPr>
      </p:sp>
      <p:sp>
        <p:nvSpPr>
          <p:cNvPr id="140" name="Shape 14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Arimo"/>
              <a:buNone/>
              <a:defRPr/>
            </a:lvl1pPr>
            <a:lvl2pPr indent="0" lvl="1" marL="457200" rtl="0">
              <a:spcBef>
                <a:spcPts val="0"/>
              </a:spcBef>
              <a:buFont typeface="Arimo"/>
              <a:buNone/>
              <a:defRPr/>
            </a:lvl2pPr>
            <a:lvl3pPr indent="0" lvl="2" marL="914400" rtl="0">
              <a:spcBef>
                <a:spcPts val="0"/>
              </a:spcBef>
              <a:buFont typeface="Arimo"/>
              <a:buNone/>
              <a:defRPr/>
            </a:lvl3pPr>
            <a:lvl4pPr indent="0" lvl="3" marL="1371600" rtl="0">
              <a:spcBef>
                <a:spcPts val="0"/>
              </a:spcBef>
              <a:buFont typeface="Arimo"/>
              <a:buNone/>
              <a:defRPr/>
            </a:lvl4pPr>
            <a:lvl5pPr indent="0" lvl="4" marL="1828800" rtl="0">
              <a:spcBef>
                <a:spcPts val="0"/>
              </a:spcBef>
              <a:buFont typeface="Arimo"/>
              <a:buNone/>
              <a:defRPr/>
            </a:lvl5pPr>
            <a:lvl6pPr indent="0" lvl="5" marL="2286000" rtl="0">
              <a:spcBef>
                <a:spcPts val="0"/>
              </a:spcBef>
              <a:buFont typeface="Arimo"/>
              <a:buNone/>
              <a:defRPr/>
            </a:lvl6pPr>
            <a:lvl7pPr indent="0" lvl="6" marL="2743200" rtl="0">
              <a:spcBef>
                <a:spcPts val="0"/>
              </a:spcBef>
              <a:buFont typeface="Arimo"/>
              <a:buNone/>
              <a:defRPr/>
            </a:lvl7pPr>
            <a:lvl8pPr indent="0" lvl="7" marL="3200400" rtl="0">
              <a:spcBef>
                <a:spcPts val="0"/>
              </a:spcBef>
              <a:buFont typeface="Arimo"/>
              <a:buNone/>
              <a:defRPr/>
            </a:lvl8pPr>
            <a:lvl9pPr indent="0" lvl="8" marL="3657600" rtl="0">
              <a:spcBef>
                <a:spcPts val="0"/>
              </a:spcBef>
              <a:buFont typeface="Arimo"/>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theme" Target="../theme/theme3.xml"/></Relationships>
</file>

<file path=ppt/slideMasters/_rels/slideMaster10.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9.xml"/><Relationship Id="rId4" Type="http://schemas.openxmlformats.org/officeDocument/2006/relationships/theme" Target="../theme/theme7.xml"/></Relationships>
</file>

<file path=ppt/slideMasters/_rels/slideMaster11.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0.xml"/><Relationship Id="rId4" Type="http://schemas.openxmlformats.org/officeDocument/2006/relationships/theme" Target="../theme/theme9.xml"/></Relationships>
</file>

<file path=ppt/slideMasters/_rels/slideMaster12.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1.xml"/><Relationship Id="rId4" Type="http://schemas.openxmlformats.org/officeDocument/2006/relationships/theme" Target="../theme/theme11.xml"/></Relationships>
</file>

<file path=ppt/slideMasters/_rels/slideMaster13.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2.xml"/><Relationship Id="rId4" Type="http://schemas.openxmlformats.org/officeDocument/2006/relationships/theme" Target="../theme/theme10.xml"/></Relationships>
</file>

<file path=ppt/slideMasters/_rels/slideMaster14.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3.xml"/><Relationship Id="rId4" Type="http://schemas.openxmlformats.org/officeDocument/2006/relationships/theme" Target="../theme/theme5.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xml"/><Relationship Id="rId4" Type="http://schemas.openxmlformats.org/officeDocument/2006/relationships/theme" Target="../theme/theme6.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2.xml"/><Relationship Id="rId4" Type="http://schemas.openxmlformats.org/officeDocument/2006/relationships/theme" Target="../theme/theme8.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3.xml"/><Relationship Id="rId4" Type="http://schemas.openxmlformats.org/officeDocument/2006/relationships/theme" Target="../theme/theme14.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4.xml"/><Relationship Id="rId4" Type="http://schemas.openxmlformats.org/officeDocument/2006/relationships/theme" Target="../theme/theme12.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5.xml"/><Relationship Id="rId4" Type="http://schemas.openxmlformats.org/officeDocument/2006/relationships/theme" Target="../theme/theme13.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6.xml"/><Relationship Id="rId4" Type="http://schemas.openxmlformats.org/officeDocument/2006/relationships/theme" Target="../theme/theme4.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7.xml"/><Relationship Id="rId4" Type="http://schemas.openxmlformats.org/officeDocument/2006/relationships/theme" Target="../theme/theme15.xml"/></Relationships>
</file>

<file path=ppt/slideMasters/_rels/slideMaster9.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8.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3" name="Shape 1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14" name="Shape 14"/>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7" name="Shape 127"/>
        <p:cNvGrpSpPr/>
        <p:nvPr/>
      </p:nvGrpSpPr>
      <p:grpSpPr>
        <a:xfrm>
          <a:off x="0" y="0"/>
          <a:ext cx="0" cy="0"/>
          <a:chOff x="0" y="0"/>
          <a:chExt cx="0" cy="0"/>
        </a:xfrm>
      </p:grpSpPr>
      <p:cxnSp>
        <p:nvCxnSpPr>
          <p:cNvPr id="128" name="Shape 12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29" name="Shape 12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30" name="Shape 13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31" name="Shape 13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32" name="Shape 13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33" name="Shape 13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34" name="Shape 13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35" name="Shape 13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36" name="Shape 13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1" name="Shape 141"/>
        <p:cNvGrpSpPr/>
        <p:nvPr/>
      </p:nvGrpSpPr>
      <p:grpSpPr>
        <a:xfrm>
          <a:off x="0" y="0"/>
          <a:ext cx="0" cy="0"/>
          <a:chOff x="0" y="0"/>
          <a:chExt cx="0" cy="0"/>
        </a:xfrm>
      </p:grpSpPr>
      <p:cxnSp>
        <p:nvCxnSpPr>
          <p:cNvPr id="142" name="Shape 14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43" name="Shape 14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44" name="Shape 144"/>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45" name="Shape 145"/>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46" name="Shape 146"/>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47" name="Shape 147"/>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48" name="Shape 148"/>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49" name="Shape 149"/>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0" name="Shape 150"/>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7"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4" name="Shape 154"/>
        <p:cNvGrpSpPr/>
        <p:nvPr/>
      </p:nvGrpSpPr>
      <p:grpSpPr>
        <a:xfrm>
          <a:off x="0" y="0"/>
          <a:ext cx="0" cy="0"/>
          <a:chOff x="0" y="0"/>
          <a:chExt cx="0" cy="0"/>
        </a:xfrm>
      </p:grpSpPr>
      <p:cxnSp>
        <p:nvCxnSpPr>
          <p:cNvPr id="155" name="Shape 15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56" name="Shape 15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57" name="Shape 15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58" name="Shape 15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59" name="Shape 15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60" name="Shape 16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61" name="Shape 16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62" name="Shape 16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63" name="Shape 16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7" name="Shape 167"/>
        <p:cNvGrpSpPr/>
        <p:nvPr/>
      </p:nvGrpSpPr>
      <p:grpSpPr>
        <a:xfrm>
          <a:off x="0" y="0"/>
          <a:ext cx="0" cy="0"/>
          <a:chOff x="0" y="0"/>
          <a:chExt cx="0" cy="0"/>
        </a:xfrm>
      </p:grpSpPr>
      <p:cxnSp>
        <p:nvCxnSpPr>
          <p:cNvPr id="168" name="Shape 16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69" name="Shape 16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70" name="Shape 17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1" name="Shape 17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72" name="Shape 17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73" name="Shape 17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74" name="Shape 17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75" name="Shape 17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76" name="Shape 17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2" name="Shape 182"/>
        <p:cNvGrpSpPr/>
        <p:nvPr/>
      </p:nvGrpSpPr>
      <p:grpSpPr>
        <a:xfrm>
          <a:off x="0" y="0"/>
          <a:ext cx="0" cy="0"/>
          <a:chOff x="0" y="0"/>
          <a:chExt cx="0" cy="0"/>
        </a:xfrm>
      </p:grpSpPr>
      <p:cxnSp>
        <p:nvCxnSpPr>
          <p:cNvPr id="183" name="Shape 183"/>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84" name="Shape 184"/>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85" name="Shape 18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86" name="Shape 186"/>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7" name="Shape 187"/>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88" name="Shape 18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89" name="Shape 18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90" name="Shape 190"/>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1" name="Shape 191"/>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6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sp>
          <p:nvSpPr>
            <p:cNvPr id="23" name="Shape 23"/>
            <p:cNvSpPr/>
            <p:nvPr/>
          </p:nvSpPr>
          <p:spPr>
            <a:xfrm rot="5400000">
              <a:off x="8090693" y="5312567"/>
              <a:ext cx="247649" cy="249237"/>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grpSp>
      <p:pic>
        <p:nvPicPr>
          <p:cNvPr id="24" name="Shape 2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cxnSp>
        <p:nvCxnSpPr>
          <p:cNvPr id="25" name="Shape 2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26" name="Shape 26"/>
          <p:cNvPicPr preferRelativeResize="0"/>
          <p:nvPr/>
        </p:nvPicPr>
        <p:blipFill rotWithShape="1">
          <a:blip r:embed="rId2">
            <a:alphaModFix/>
          </a:blip>
          <a:srcRect b="0" l="0" r="0" t="0"/>
          <a:stretch/>
        </p:blipFill>
        <p:spPr>
          <a:xfrm>
            <a:off x="244475" y="2819400"/>
            <a:ext cx="8899525" cy="400049"/>
          </a:xfrm>
          <a:prstGeom prst="rect">
            <a:avLst/>
          </a:prstGeom>
          <a:noFill/>
          <a:ln>
            <a:noFill/>
          </a:ln>
        </p:spPr>
      </p:pic>
      <p:sp>
        <p:nvSpPr>
          <p:cNvPr id="27" name="Shape 27"/>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8" name="Shape 28"/>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29" name="Shape 29"/>
          <p:cNvSpPr txBox="1"/>
          <p:nvPr>
            <p:ph idx="11" type="ftr"/>
          </p:nvPr>
        </p:nvSpPr>
        <p:spPr>
          <a:xfrm>
            <a:off x="1371600" y="6248400"/>
            <a:ext cx="6705599" cy="609599"/>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0" name="Shape 30"/>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 name="Shape 34"/>
        <p:cNvGrpSpPr/>
        <p:nvPr/>
      </p:nvGrpSpPr>
      <p:grpSpPr>
        <a:xfrm>
          <a:off x="0" y="0"/>
          <a:ext cx="0" cy="0"/>
          <a:chOff x="0" y="0"/>
          <a:chExt cx="0" cy="0"/>
        </a:xfrm>
      </p:grpSpPr>
      <p:cxnSp>
        <p:nvCxnSpPr>
          <p:cNvPr id="35" name="Shape 3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36" name="Shape 3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37" name="Shape 3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8" name="Shape 3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39" name="Shape 3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40" name="Shape 4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41" name="Shape 4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42" name="Shape 4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3" name="Shape 4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7" name="Shape 47"/>
        <p:cNvGrpSpPr/>
        <p:nvPr/>
      </p:nvGrpSpPr>
      <p:grpSpPr>
        <a:xfrm>
          <a:off x="0" y="0"/>
          <a:ext cx="0" cy="0"/>
          <a:chOff x="0" y="0"/>
          <a:chExt cx="0" cy="0"/>
        </a:xfrm>
      </p:grpSpPr>
      <p:cxnSp>
        <p:nvCxnSpPr>
          <p:cNvPr id="48" name="Shape 4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49" name="Shape 4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50" name="Shape 5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51" name="Shape 5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52" name="Shape 5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53" name="Shape 5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54" name="Shape 5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55" name="Shape 5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6" name="Shape 5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0" name="Shape 60"/>
        <p:cNvGrpSpPr/>
        <p:nvPr/>
      </p:nvGrpSpPr>
      <p:grpSpPr>
        <a:xfrm>
          <a:off x="0" y="0"/>
          <a:ext cx="0" cy="0"/>
          <a:chOff x="0" y="0"/>
          <a:chExt cx="0" cy="0"/>
        </a:xfrm>
      </p:grpSpPr>
      <p:cxnSp>
        <p:nvCxnSpPr>
          <p:cNvPr id="61" name="Shape 6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62" name="Shape 6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63" name="Shape 6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64" name="Shape 6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65" name="Shape 6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66" name="Shape 6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67" name="Shape 6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68" name="Shape 6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9" name="Shape 6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1"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4" name="Shape 74"/>
        <p:cNvGrpSpPr/>
        <p:nvPr/>
      </p:nvGrpSpPr>
      <p:grpSpPr>
        <a:xfrm>
          <a:off x="0" y="0"/>
          <a:ext cx="0" cy="0"/>
          <a:chOff x="0" y="0"/>
          <a:chExt cx="0" cy="0"/>
        </a:xfrm>
      </p:grpSpPr>
      <p:cxnSp>
        <p:nvCxnSpPr>
          <p:cNvPr id="75" name="Shape 7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76" name="Shape 7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77" name="Shape 7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78" name="Shape 7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79" name="Shape 7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80" name="Shape 8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81" name="Shape 8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82" name="Shape 8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3" name="Shape 8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0" name="Shape 90"/>
        <p:cNvGrpSpPr/>
        <p:nvPr/>
      </p:nvGrpSpPr>
      <p:grpSpPr>
        <a:xfrm>
          <a:off x="0" y="0"/>
          <a:ext cx="0" cy="0"/>
          <a:chOff x="0" y="0"/>
          <a:chExt cx="0" cy="0"/>
        </a:xfrm>
      </p:grpSpPr>
      <p:cxnSp>
        <p:nvCxnSpPr>
          <p:cNvPr id="91" name="Shape 9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92" name="Shape 9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93" name="Shape 9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94" name="Shape 9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95" name="Shape 9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96" name="Shape 9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97" name="Shape 9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98" name="Shape 9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99" name="Shape 9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3"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2" name="Shape 102"/>
        <p:cNvGrpSpPr/>
        <p:nvPr/>
      </p:nvGrpSpPr>
      <p:grpSpPr>
        <a:xfrm>
          <a:off x="0" y="0"/>
          <a:ext cx="0" cy="0"/>
          <a:chOff x="0" y="0"/>
          <a:chExt cx="0" cy="0"/>
        </a:xfrm>
      </p:grpSpPr>
      <p:cxnSp>
        <p:nvCxnSpPr>
          <p:cNvPr id="103" name="Shape 103"/>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04" name="Shape 104"/>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05" name="Shape 10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06" name="Shape 106"/>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07" name="Shape 107"/>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08" name="Shape 10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09" name="Shape 10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10" name="Shape 110"/>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11" name="Shape 111"/>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4"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3" name="Shape 113"/>
        <p:cNvGrpSpPr/>
        <p:nvPr/>
      </p:nvGrpSpPr>
      <p:grpSpPr>
        <a:xfrm>
          <a:off x="0" y="0"/>
          <a:ext cx="0" cy="0"/>
          <a:chOff x="0" y="0"/>
          <a:chExt cx="0" cy="0"/>
        </a:xfrm>
      </p:grpSpPr>
      <p:cxnSp>
        <p:nvCxnSpPr>
          <p:cNvPr id="114" name="Shape 114"/>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15" name="Shape 115"/>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116" name="Shape 1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17" name="Shape 1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18" name="Shape 1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19" name="Shape 11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20" name="Shape 120"/>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mo"/>
              <a:buChar char="•"/>
              <a:defRPr/>
            </a:lvl1pPr>
            <a:lvl2pPr indent="-82550" lvl="1" marL="742950" marR="0" rtl="0" algn="l">
              <a:spcBef>
                <a:spcPts val="640"/>
              </a:spcBef>
              <a:spcAft>
                <a:spcPts val="0"/>
              </a:spcAft>
              <a:buClr>
                <a:srgbClr val="CCECFF"/>
              </a:buClr>
              <a:buFont typeface="Arimo"/>
              <a:buChar char="•"/>
              <a:defRPr/>
            </a:lvl2pPr>
            <a:lvl3pPr indent="-50800" lvl="2" marL="1143000" marR="0" rtl="0" algn="l">
              <a:spcBef>
                <a:spcPts val="560"/>
              </a:spcBef>
              <a:spcAft>
                <a:spcPts val="0"/>
              </a:spcAft>
              <a:buClr>
                <a:schemeClr val="lt1"/>
              </a:buClr>
              <a:buFont typeface="Arimo"/>
              <a:buChar char="•"/>
              <a:defRPr/>
            </a:lvl3pPr>
            <a:lvl4pPr indent="-76200" lvl="3" marL="1600200" marR="0" rtl="0" algn="l">
              <a:spcBef>
                <a:spcPts val="480"/>
              </a:spcBef>
              <a:spcAft>
                <a:spcPts val="0"/>
              </a:spcAft>
              <a:buClr>
                <a:schemeClr val="lt1"/>
              </a:buClr>
              <a:buFont typeface="Arimo"/>
              <a:buChar char="•"/>
              <a:defRPr/>
            </a:lvl4pPr>
            <a:lvl5pPr indent="-101600" lvl="4" marL="2057400" marR="0" rtl="0" algn="l">
              <a:spcBef>
                <a:spcPts val="400"/>
              </a:spcBef>
              <a:spcAft>
                <a:spcPts val="0"/>
              </a:spcAft>
              <a:buClr>
                <a:srgbClr val="CCECFF"/>
              </a:buClr>
              <a:buFont typeface="Arimo"/>
              <a:buChar char="•"/>
              <a:defRPr/>
            </a:lvl5pPr>
            <a:lvl6pPr indent="-101600" lvl="5" marL="2514600" marR="0" rtl="0" algn="l">
              <a:spcBef>
                <a:spcPts val="400"/>
              </a:spcBef>
              <a:spcAft>
                <a:spcPts val="0"/>
              </a:spcAft>
              <a:buClr>
                <a:srgbClr val="CCECFF"/>
              </a:buClr>
              <a:buFont typeface="Arimo"/>
              <a:buChar char="•"/>
              <a:defRPr/>
            </a:lvl6pPr>
            <a:lvl7pPr indent="-101600" lvl="6" marL="2971800" marR="0" rtl="0" algn="l">
              <a:spcBef>
                <a:spcPts val="400"/>
              </a:spcBef>
              <a:spcAft>
                <a:spcPts val="0"/>
              </a:spcAft>
              <a:buClr>
                <a:srgbClr val="CCECFF"/>
              </a:buClr>
              <a:buFont typeface="Arimo"/>
              <a:buChar char="•"/>
              <a:defRPr/>
            </a:lvl7pPr>
            <a:lvl8pPr indent="-101600" lvl="7" marL="3429000" marR="0" rtl="0" algn="l">
              <a:spcBef>
                <a:spcPts val="400"/>
              </a:spcBef>
              <a:spcAft>
                <a:spcPts val="0"/>
              </a:spcAft>
              <a:buClr>
                <a:srgbClr val="CCECFF"/>
              </a:buClr>
              <a:buFont typeface="Arimo"/>
              <a:buChar char="•"/>
              <a:defRPr/>
            </a:lvl8pPr>
            <a:lvl9pPr indent="-101600" lvl="8" marL="3886200" marR="0" rtl="0" algn="l">
              <a:spcBef>
                <a:spcPts val="400"/>
              </a:spcBef>
              <a:spcAft>
                <a:spcPts val="0"/>
              </a:spcAft>
              <a:buClr>
                <a:srgbClr val="CCECFF"/>
              </a:buClr>
              <a:buFont typeface="Arimo"/>
              <a:buChar char="•"/>
              <a:defRPr/>
            </a:lvl9pPr>
          </a:lstStyle>
          <a:p/>
        </p:txBody>
      </p:sp>
      <p:sp>
        <p:nvSpPr>
          <p:cNvPr id="121" name="Shape 121"/>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22" name="Shape 122"/>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5"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0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0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04.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0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06.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nvSpPr>
        <p:spPr>
          <a:xfrm>
            <a:off x="1371600" y="6248400"/>
            <a:ext cx="6705599" cy="6095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r>
              <a:rPr b="0" i="0" lang="en-US" sz="11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100" u="none" cap="none" strike="noStrike">
                <a:solidFill>
                  <a:schemeClr val="dk1"/>
                </a:solidFill>
                <a:latin typeface="Tahoma"/>
                <a:ea typeface="Tahoma"/>
                <a:cs typeface="Tahoma"/>
                <a:sym typeface="Tahoma"/>
              </a:rPr>
              <a:t>Copyright 2009 © John Wiley &amp; Sons, Inc.  All rights reserved.</a:t>
            </a:r>
          </a:p>
          <a:p>
            <a:pPr indent="0" lvl="0" marL="0" marR="0" rtl="0" algn="l">
              <a:lnSpc>
                <a:spcPct val="100000"/>
              </a:lnSpc>
              <a:spcBef>
                <a:spcPts val="0"/>
              </a:spcBef>
              <a:spcAft>
                <a:spcPts val="0"/>
              </a:spcAft>
              <a:buNone/>
            </a:pPr>
            <a:r>
              <a:t/>
            </a:r>
            <a:endParaRPr b="0" i="0" sz="1100" u="none" cap="none" strike="noStrike">
              <a:solidFill>
                <a:schemeClr val="dk1"/>
              </a:solidFill>
              <a:latin typeface="Tahoma"/>
              <a:ea typeface="Tahoma"/>
              <a:cs typeface="Tahoma"/>
              <a:sym typeface="Tahoma"/>
            </a:endParaRPr>
          </a:p>
        </p:txBody>
      </p:sp>
      <p:sp>
        <p:nvSpPr>
          <p:cNvPr id="199" name="Shape 199"/>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00" name="Shape 200"/>
          <p:cNvSpPr txBox="1"/>
          <p:nvPr>
            <p:ph type="ctrTitle"/>
          </p:nvPr>
        </p:nvSpPr>
        <p:spPr>
          <a:xfrm>
            <a:off x="228600" y="1371600"/>
            <a:ext cx="86868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800" u="none" cap="none" strike="noStrike">
                <a:solidFill>
                  <a:srgbClr val="000099"/>
                </a:solidFill>
                <a:latin typeface="Arimo"/>
                <a:ea typeface="Arimo"/>
                <a:cs typeface="Arimo"/>
                <a:sym typeface="Arimo"/>
              </a:rPr>
              <a:t>Systems Analysis and Design</a:t>
            </a:r>
          </a:p>
        </p:txBody>
      </p:sp>
      <p:sp>
        <p:nvSpPr>
          <p:cNvPr id="201" name="Shape 201"/>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202" name="Shape 202"/>
          <p:cNvSpPr txBox="1"/>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sp>
        <p:nvSpPr>
          <p:cNvPr id="203" name="Shape 203"/>
          <p:cNvSpPr txBox="1"/>
          <p:nvPr>
            <p:ph idx="1" type="subTitle"/>
          </p:nvPr>
        </p:nvSpPr>
        <p:spPr>
          <a:xfrm>
            <a:off x="152400" y="3200400"/>
            <a:ext cx="8991600" cy="28956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2800" u="none" cap="none" strike="noStrike">
                <a:solidFill>
                  <a:srgbClr val="000099"/>
                </a:solidFill>
                <a:latin typeface="Arial"/>
                <a:ea typeface="Arial"/>
                <a:cs typeface="Arial"/>
                <a:sym typeface="Arial"/>
              </a:rPr>
              <a:t>Alan Dennis, Barbara Haley Wixom, and Roberta Roth</a:t>
            </a:r>
            <a:br>
              <a:rPr b="0" i="0" lang="en-US" sz="2800" u="none" cap="none" strike="noStrike">
                <a:solidFill>
                  <a:srgbClr val="000099"/>
                </a:solidFill>
                <a:latin typeface="Arial"/>
                <a:ea typeface="Arial"/>
                <a:cs typeface="Arial"/>
                <a:sym typeface="Arial"/>
              </a:rPr>
            </a:br>
            <a:r>
              <a:rPr b="0" i="0" lang="en-US" sz="2800" u="none" cap="none" strike="noStrike">
                <a:solidFill>
                  <a:srgbClr val="000099"/>
                </a:solidFill>
                <a:latin typeface="Arial"/>
                <a:ea typeface="Arial"/>
                <a:cs typeface="Arial"/>
                <a:sym typeface="Arial"/>
              </a:rPr>
              <a:t>John Wiley &amp; Sons, Inc.</a:t>
            </a:r>
          </a:p>
          <a:p>
            <a:pPr indent="0" lvl="0" marL="0" marR="0" rtl="0" algn="l">
              <a:lnSpc>
                <a:spcPct val="90000"/>
              </a:lnSpc>
              <a:spcBef>
                <a:spcPts val="640"/>
              </a:spcBef>
              <a:spcAft>
                <a:spcPts val="0"/>
              </a:spcAft>
              <a:buClr>
                <a:schemeClr val="lt1"/>
              </a:buClr>
              <a:buSzPct val="25000"/>
              <a:buFont typeface="Arimo"/>
              <a:buNone/>
            </a:pPr>
            <a:br>
              <a:rPr b="0" i="0" lang="en-US" sz="3200" u="none" cap="none" strike="noStrike">
                <a:solidFill>
                  <a:srgbClr val="000099"/>
                </a:solidFill>
                <a:latin typeface="Arimo"/>
                <a:ea typeface="Arimo"/>
                <a:cs typeface="Arimo"/>
                <a:sym typeface="Arimo"/>
              </a:rPr>
            </a:br>
          </a:p>
          <a:p>
            <a:pPr indent="0" lvl="0" marL="0" marR="0" rtl="0" algn="l">
              <a:lnSpc>
                <a:spcPct val="90000"/>
              </a:lnSpc>
              <a:spcBef>
                <a:spcPts val="640"/>
              </a:spcBef>
              <a:spcAft>
                <a:spcPts val="0"/>
              </a:spcAft>
              <a:buClr>
                <a:schemeClr val="lt1"/>
              </a:buClr>
              <a:buSzPct val="25000"/>
              <a:buFont typeface="Arimo"/>
              <a:buNone/>
            </a:pPr>
            <a:r>
              <a:rPr b="0" i="0" lang="en-US" sz="2800" u="none" cap="none" strike="noStrike">
                <a:solidFill>
                  <a:srgbClr val="CC0000"/>
                </a:solidFill>
                <a:latin typeface="Arimo"/>
                <a:ea typeface="Arimo"/>
                <a:cs typeface="Arimo"/>
                <a:sym typeface="Arimo"/>
              </a:rPr>
              <a:t>Slides by Candace S. Garrod</a:t>
            </a:r>
            <a:br>
              <a:rPr b="0" i="0" lang="en-US" sz="3200" u="none" cap="none" strike="noStrike">
                <a:solidFill>
                  <a:srgbClr val="CC0000"/>
                </a:solidFill>
                <a:latin typeface="Arimo"/>
                <a:ea typeface="Arimo"/>
                <a:cs typeface="Arimo"/>
                <a:sym typeface="Arimo"/>
              </a:rPr>
            </a:br>
            <a:r>
              <a:rPr b="0" i="0" lang="en-US" sz="2400" u="none" cap="none" strike="noStrike">
                <a:solidFill>
                  <a:srgbClr val="CC0000"/>
                </a:solidFill>
                <a:latin typeface="Arimo"/>
                <a:ea typeface="Arimo"/>
                <a:cs typeface="Arimo"/>
                <a:sym typeface="Arimo"/>
              </a:rPr>
              <a:t>Red Rock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x="0" y="0"/>
          <a:ext cx="0" cy="0"/>
          <a:chOff x="0" y="0"/>
          <a:chExt cx="0" cy="0"/>
        </a:xfrm>
      </p:grpSpPr>
      <p:sp>
        <p:nvSpPr>
          <p:cNvPr id="279" name="Shape 27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80" name="Shape 28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81" name="Shape 28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Outsourcing</a:t>
            </a:r>
          </a:p>
        </p:txBody>
      </p:sp>
      <p:sp>
        <p:nvSpPr>
          <p:cNvPr id="282" name="Shape 28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Hiring an external vendor, developer, or service provider</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May reduce costs or add value</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Risks include possibly</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Losing confidential information</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Losing control over future development</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Losing learning opportunities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88" name="Shape 28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89" name="Shape 28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Outsourcing Contracts</a:t>
            </a:r>
          </a:p>
        </p:txBody>
      </p:sp>
      <p:sp>
        <p:nvSpPr>
          <p:cNvPr id="290" name="Shape 290"/>
          <p:cNvSpPr txBox="1"/>
          <p:nvPr>
            <p:ph idx="1" type="body"/>
          </p:nvPr>
        </p:nvSpPr>
        <p:spPr>
          <a:xfrm>
            <a:off x="571500" y="1676400"/>
            <a:ext cx="3924299"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Time and arrangements</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Fixed-price</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Value-added</a:t>
            </a:r>
          </a:p>
        </p:txBody>
      </p:sp>
      <p:sp>
        <p:nvSpPr>
          <p:cNvPr id="291" name="Shape 291"/>
          <p:cNvSpPr/>
          <p:nvPr/>
        </p:nvSpPr>
        <p:spPr>
          <a:xfrm>
            <a:off x="8256586" y="4567237"/>
            <a:ext cx="157161" cy="279400"/>
          </a:xfrm>
          <a:custGeom>
            <a:pathLst>
              <a:path extrusionOk="0" h="702" w="397">
                <a:moveTo>
                  <a:pt x="0" y="702"/>
                </a:moveTo>
                <a:lnTo>
                  <a:pt x="0" y="205"/>
                </a:lnTo>
                <a:lnTo>
                  <a:pt x="148" y="0"/>
                </a:lnTo>
                <a:lnTo>
                  <a:pt x="301" y="168"/>
                </a:lnTo>
                <a:lnTo>
                  <a:pt x="316" y="181"/>
                </a:lnTo>
                <a:lnTo>
                  <a:pt x="327" y="190"/>
                </a:lnTo>
                <a:lnTo>
                  <a:pt x="335" y="196"/>
                </a:lnTo>
                <a:lnTo>
                  <a:pt x="341" y="200"/>
                </a:lnTo>
                <a:lnTo>
                  <a:pt x="344" y="203"/>
                </a:lnTo>
                <a:lnTo>
                  <a:pt x="345" y="204"/>
                </a:lnTo>
                <a:lnTo>
                  <a:pt x="346" y="205"/>
                </a:lnTo>
                <a:lnTo>
                  <a:pt x="346" y="205"/>
                </a:lnTo>
                <a:lnTo>
                  <a:pt x="397" y="416"/>
                </a:lnTo>
                <a:lnTo>
                  <a:pt x="96" y="702"/>
                </a:lnTo>
                <a:lnTo>
                  <a:pt x="0" y="702"/>
                </a:lnTo>
                <a:close/>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pic>
        <p:nvPicPr>
          <p:cNvPr id="292" name="Shape 292"/>
          <p:cNvPicPr preferRelativeResize="0"/>
          <p:nvPr/>
        </p:nvPicPr>
        <p:blipFill rotWithShape="1">
          <a:blip r:embed="rId3">
            <a:alphaModFix/>
          </a:blip>
          <a:srcRect b="0" l="0" r="0" t="0"/>
          <a:stretch/>
        </p:blipFill>
        <p:spPr>
          <a:xfrm>
            <a:off x="5181600" y="2209800"/>
            <a:ext cx="2989262" cy="24415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6" name="Shape 296"/>
        <p:cNvGrpSpPr/>
        <p:nvPr/>
      </p:nvGrpSpPr>
      <p:grpSpPr>
        <a:xfrm>
          <a:off x="0" y="0"/>
          <a:ext cx="0" cy="0"/>
          <a:chOff x="0" y="0"/>
          <a:chExt cx="0" cy="0"/>
        </a:xfrm>
      </p:grpSpPr>
      <p:sp>
        <p:nvSpPr>
          <p:cNvPr id="297" name="Shape 29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98" name="Shape 29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99" name="Shape 29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Outsourcing Guidelines</a:t>
            </a:r>
          </a:p>
        </p:txBody>
      </p:sp>
      <p:pic>
        <p:nvPicPr>
          <p:cNvPr id="300" name="Shape 300"/>
          <p:cNvPicPr preferRelativeResize="0"/>
          <p:nvPr/>
        </p:nvPicPr>
        <p:blipFill rotWithShape="1">
          <a:blip r:embed="rId3">
            <a:alphaModFix/>
          </a:blip>
          <a:srcRect b="46969" l="21568" r="21568" t="39393"/>
          <a:stretch/>
        </p:blipFill>
        <p:spPr>
          <a:xfrm>
            <a:off x="762000" y="1752600"/>
            <a:ext cx="7696199" cy="426719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5" name="Shape 305"/>
        <p:cNvGrpSpPr/>
        <p:nvPr/>
      </p:nvGrpSpPr>
      <p:grpSpPr>
        <a:xfrm>
          <a:off x="0" y="0"/>
          <a:ext cx="0" cy="0"/>
          <a:chOff x="0" y="0"/>
          <a:chExt cx="0" cy="0"/>
        </a:xfrm>
      </p:grpSpPr>
      <p:sp>
        <p:nvSpPr>
          <p:cNvPr id="306" name="Shape 306"/>
          <p:cNvSpPr txBox="1"/>
          <p:nvPr/>
        </p:nvSpPr>
        <p:spPr>
          <a:xfrm>
            <a:off x="1371600" y="6248400"/>
            <a:ext cx="6705599" cy="6095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r>
              <a:rPr b="0" i="0" lang="en-US" sz="11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100" u="none" cap="none" strike="noStrike">
                <a:solidFill>
                  <a:schemeClr val="dk1"/>
                </a:solidFill>
                <a:latin typeface="Tahoma"/>
                <a:ea typeface="Tahoma"/>
                <a:cs typeface="Tahoma"/>
                <a:sym typeface="Tahoma"/>
              </a:rPr>
              <a:t>Copyright 2009 © John Wiley &amp; Sons, Inc.  All rights reserved.</a:t>
            </a:r>
          </a:p>
          <a:p>
            <a:pPr indent="0" lvl="0" marL="0" marR="0" rtl="0" algn="l">
              <a:lnSpc>
                <a:spcPct val="100000"/>
              </a:lnSpc>
              <a:spcBef>
                <a:spcPts val="0"/>
              </a:spcBef>
              <a:spcAft>
                <a:spcPts val="0"/>
              </a:spcAft>
              <a:buNone/>
            </a:pPr>
            <a:r>
              <a:t/>
            </a:r>
            <a:endParaRPr b="0" i="0" sz="1100" u="none" cap="none" strike="noStrike">
              <a:solidFill>
                <a:schemeClr val="dk1"/>
              </a:solidFill>
              <a:latin typeface="Tahoma"/>
              <a:ea typeface="Tahoma"/>
              <a:cs typeface="Tahoma"/>
              <a:sym typeface="Tahoma"/>
            </a:endParaRPr>
          </a:p>
        </p:txBody>
      </p:sp>
      <p:sp>
        <p:nvSpPr>
          <p:cNvPr id="307" name="Shape 307"/>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08" name="Shape 308"/>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INFLUENCES ON THE ACQUISTION STRATEGY</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2" name="Shape 312"/>
        <p:cNvGrpSpPr/>
        <p:nvPr/>
      </p:nvGrpSpPr>
      <p:grpSpPr>
        <a:xfrm>
          <a:off x="0" y="0"/>
          <a:ext cx="0" cy="0"/>
          <a:chOff x="0" y="0"/>
          <a:chExt cx="0" cy="0"/>
        </a:xfrm>
      </p:grpSpPr>
      <p:sp>
        <p:nvSpPr>
          <p:cNvPr id="313" name="Shape 31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14" name="Shape 31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15" name="Shape 31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Selecting a Design Strategy</a:t>
            </a:r>
          </a:p>
        </p:txBody>
      </p:sp>
      <p:sp>
        <p:nvSpPr>
          <p:cNvPr id="316" name="Shape 31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Consider each of the following when deciding what strategy to use:</a:t>
            </a:r>
          </a:p>
          <a:p>
            <a:pPr indent="-285750" lvl="1" marL="742950" marR="0" rtl="0" algn="l">
              <a:lnSpc>
                <a:spcPct val="100000"/>
              </a:lnSpc>
              <a:spcBef>
                <a:spcPts val="640"/>
              </a:spcBef>
              <a:spcAft>
                <a:spcPts val="0"/>
              </a:spcAft>
              <a:buClr>
                <a:srgbClr val="CCECFF"/>
              </a:buClr>
              <a:buSzPct val="100000"/>
              <a:buFont typeface="Arimo"/>
              <a:buChar char="•"/>
            </a:pPr>
            <a:r>
              <a:rPr b="0" i="0" lang="en-US" sz="3200" u="none" cap="none" strike="noStrike">
                <a:solidFill>
                  <a:srgbClr val="000099"/>
                </a:solidFill>
                <a:latin typeface="Arimo"/>
                <a:ea typeface="Arimo"/>
                <a:cs typeface="Arimo"/>
                <a:sym typeface="Arimo"/>
              </a:rPr>
              <a:t>Business need</a:t>
            </a:r>
          </a:p>
          <a:p>
            <a:pPr indent="-285750" lvl="1" marL="742950" marR="0" rtl="0" algn="l">
              <a:lnSpc>
                <a:spcPct val="100000"/>
              </a:lnSpc>
              <a:spcBef>
                <a:spcPts val="640"/>
              </a:spcBef>
              <a:spcAft>
                <a:spcPts val="0"/>
              </a:spcAft>
              <a:buClr>
                <a:srgbClr val="CCECFF"/>
              </a:buClr>
              <a:buSzPct val="100000"/>
              <a:buFont typeface="Arimo"/>
              <a:buChar char="•"/>
            </a:pPr>
            <a:r>
              <a:rPr b="0" i="0" lang="en-US" sz="3200" u="none" cap="none" strike="noStrike">
                <a:solidFill>
                  <a:srgbClr val="000099"/>
                </a:solidFill>
                <a:latin typeface="Arimo"/>
                <a:ea typeface="Arimo"/>
                <a:cs typeface="Arimo"/>
                <a:sym typeface="Arimo"/>
              </a:rPr>
              <a:t>In-house experience</a:t>
            </a:r>
          </a:p>
          <a:p>
            <a:pPr indent="-285750" lvl="1" marL="742950" marR="0" rtl="0" algn="l">
              <a:lnSpc>
                <a:spcPct val="100000"/>
              </a:lnSpc>
              <a:spcBef>
                <a:spcPts val="640"/>
              </a:spcBef>
              <a:spcAft>
                <a:spcPts val="0"/>
              </a:spcAft>
              <a:buClr>
                <a:srgbClr val="CCECFF"/>
              </a:buClr>
              <a:buSzPct val="100000"/>
              <a:buFont typeface="Arimo"/>
              <a:buChar char="•"/>
            </a:pPr>
            <a:r>
              <a:rPr b="0" i="0" lang="en-US" sz="3200" u="none" cap="none" strike="noStrike">
                <a:solidFill>
                  <a:srgbClr val="000099"/>
                </a:solidFill>
                <a:latin typeface="Arimo"/>
                <a:ea typeface="Arimo"/>
                <a:cs typeface="Arimo"/>
                <a:sym typeface="Arimo"/>
              </a:rPr>
              <a:t>Project skills</a:t>
            </a:r>
          </a:p>
          <a:p>
            <a:pPr indent="-285750" lvl="1" marL="742950" marR="0" rtl="0" algn="l">
              <a:lnSpc>
                <a:spcPct val="100000"/>
              </a:lnSpc>
              <a:spcBef>
                <a:spcPts val="640"/>
              </a:spcBef>
              <a:spcAft>
                <a:spcPts val="0"/>
              </a:spcAft>
              <a:buClr>
                <a:srgbClr val="CCECFF"/>
              </a:buClr>
              <a:buSzPct val="100000"/>
              <a:buFont typeface="Arimo"/>
              <a:buChar char="•"/>
            </a:pPr>
            <a:r>
              <a:rPr b="0" i="0" lang="en-US" sz="3200" u="none" cap="none" strike="noStrike">
                <a:solidFill>
                  <a:srgbClr val="000099"/>
                </a:solidFill>
                <a:latin typeface="Arimo"/>
                <a:ea typeface="Arimo"/>
                <a:cs typeface="Arimo"/>
                <a:sym typeface="Arimo"/>
              </a:rPr>
              <a:t>Project management</a:t>
            </a:r>
          </a:p>
          <a:p>
            <a:pPr indent="-285750" lvl="1" marL="742950" marR="0" rtl="0" algn="l">
              <a:lnSpc>
                <a:spcPct val="100000"/>
              </a:lnSpc>
              <a:spcBef>
                <a:spcPts val="640"/>
              </a:spcBef>
              <a:spcAft>
                <a:spcPts val="0"/>
              </a:spcAft>
              <a:buClr>
                <a:srgbClr val="CCECFF"/>
              </a:buClr>
              <a:buSzPct val="100000"/>
              <a:buFont typeface="Arimo"/>
              <a:buChar char="•"/>
            </a:pPr>
            <a:r>
              <a:rPr b="0" i="0" lang="en-US" sz="3200" u="none" cap="none" strike="noStrike">
                <a:solidFill>
                  <a:srgbClr val="000099"/>
                </a:solidFill>
                <a:latin typeface="Arimo"/>
                <a:ea typeface="Arimo"/>
                <a:cs typeface="Arimo"/>
                <a:sym typeface="Arimo"/>
              </a:rPr>
              <a:t>Time frame</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0" name="Shape 320"/>
        <p:cNvGrpSpPr/>
        <p:nvPr/>
      </p:nvGrpSpPr>
      <p:grpSpPr>
        <a:xfrm>
          <a:off x="0" y="0"/>
          <a:ext cx="0" cy="0"/>
          <a:chOff x="0" y="0"/>
          <a:chExt cx="0" cy="0"/>
        </a:xfrm>
      </p:grpSpPr>
      <p:sp>
        <p:nvSpPr>
          <p:cNvPr id="321" name="Shape 32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22" name="Shape 32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23" name="Shape 32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Selecting a System Acquisition Strategy</a:t>
            </a:r>
          </a:p>
        </p:txBody>
      </p:sp>
      <p:pic>
        <p:nvPicPr>
          <p:cNvPr id="324" name="Shape 324"/>
          <p:cNvPicPr preferRelativeResize="0"/>
          <p:nvPr/>
        </p:nvPicPr>
        <p:blipFill rotWithShape="1">
          <a:blip r:embed="rId3">
            <a:alphaModFix/>
          </a:blip>
          <a:srcRect b="40908" l="10784" r="10784" t="34091"/>
          <a:stretch/>
        </p:blipFill>
        <p:spPr>
          <a:xfrm>
            <a:off x="457200" y="1905000"/>
            <a:ext cx="8305799" cy="419099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9" name="Shape 329"/>
        <p:cNvGrpSpPr/>
        <p:nvPr/>
      </p:nvGrpSpPr>
      <p:grpSpPr>
        <a:xfrm>
          <a:off x="0" y="0"/>
          <a:ext cx="0" cy="0"/>
          <a:chOff x="0" y="0"/>
          <a:chExt cx="0" cy="0"/>
        </a:xfrm>
      </p:grpSpPr>
      <p:sp>
        <p:nvSpPr>
          <p:cNvPr id="330" name="Shape 330"/>
          <p:cNvSpPr txBox="1"/>
          <p:nvPr/>
        </p:nvSpPr>
        <p:spPr>
          <a:xfrm>
            <a:off x="1371600" y="6248400"/>
            <a:ext cx="6705599" cy="6095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r>
              <a:rPr b="0" i="0" lang="en-US" sz="11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100" u="none" cap="none" strike="noStrike">
                <a:solidFill>
                  <a:schemeClr val="dk1"/>
                </a:solidFill>
                <a:latin typeface="Tahoma"/>
                <a:ea typeface="Tahoma"/>
                <a:cs typeface="Tahoma"/>
                <a:sym typeface="Tahoma"/>
              </a:rPr>
              <a:t>Copyright 2009 © John Wiley &amp; Sons, Inc.  All rights reserved.</a:t>
            </a:r>
          </a:p>
          <a:p>
            <a:pPr indent="0" lvl="0" marL="0" marR="0" rtl="0" algn="l">
              <a:lnSpc>
                <a:spcPct val="100000"/>
              </a:lnSpc>
              <a:spcBef>
                <a:spcPts val="0"/>
              </a:spcBef>
              <a:spcAft>
                <a:spcPts val="0"/>
              </a:spcAft>
              <a:buNone/>
            </a:pPr>
            <a:r>
              <a:t/>
            </a:r>
            <a:endParaRPr b="0" i="0" sz="1100" u="none" cap="none" strike="noStrike">
              <a:solidFill>
                <a:schemeClr val="dk1"/>
              </a:solidFill>
              <a:latin typeface="Tahoma"/>
              <a:ea typeface="Tahoma"/>
              <a:cs typeface="Tahoma"/>
              <a:sym typeface="Tahoma"/>
            </a:endParaRPr>
          </a:p>
        </p:txBody>
      </p:sp>
      <p:sp>
        <p:nvSpPr>
          <p:cNvPr id="331" name="Shape 331"/>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32" name="Shape 332"/>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SELECTING AN ACQUISITION STRATEGY</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6" name="Shape 336"/>
        <p:cNvGrpSpPr/>
        <p:nvPr/>
      </p:nvGrpSpPr>
      <p:grpSpPr>
        <a:xfrm>
          <a:off x="0" y="0"/>
          <a:ext cx="0" cy="0"/>
          <a:chOff x="0" y="0"/>
          <a:chExt cx="0" cy="0"/>
        </a:xfrm>
      </p:grpSpPr>
      <p:sp>
        <p:nvSpPr>
          <p:cNvPr id="337" name="Shape 33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38" name="Shape 33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pic>
        <p:nvPicPr>
          <p:cNvPr id="339" name="Shape 339"/>
          <p:cNvPicPr preferRelativeResize="0"/>
          <p:nvPr/>
        </p:nvPicPr>
        <p:blipFill rotWithShape="1">
          <a:blip r:embed="rId3">
            <a:alphaModFix/>
          </a:blip>
          <a:srcRect b="0" l="0" r="0" t="0"/>
          <a:stretch/>
        </p:blipFill>
        <p:spPr>
          <a:xfrm>
            <a:off x="228600" y="1905000"/>
            <a:ext cx="8815386" cy="35052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3" name="Shape 343"/>
        <p:cNvGrpSpPr/>
        <p:nvPr/>
      </p:nvGrpSpPr>
      <p:grpSpPr>
        <a:xfrm>
          <a:off x="0" y="0"/>
          <a:ext cx="0" cy="0"/>
          <a:chOff x="0" y="0"/>
          <a:chExt cx="0" cy="0"/>
        </a:xfrm>
      </p:grpSpPr>
      <p:sp>
        <p:nvSpPr>
          <p:cNvPr id="344" name="Shape 34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45" name="Shape 34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46" name="Shape 34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In-House Experience</a:t>
            </a:r>
          </a:p>
        </p:txBody>
      </p:sp>
      <p:sp>
        <p:nvSpPr>
          <p:cNvPr id="347" name="Shape 34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If in-house experience exists for all the functional and technical needs of the system, it will be easier to build a custom application.</a:t>
            </a:r>
          </a:p>
          <a:p>
            <a:pPr indent="-342900" lvl="0" marL="342900" marR="0" rtl="0" algn="l">
              <a:lnSpc>
                <a:spcPct val="9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 packaged system may be a better alternative for companies that do not have the technical skills to build the desired system.</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1" name="Shape 351"/>
        <p:cNvGrpSpPr/>
        <p:nvPr/>
      </p:nvGrpSpPr>
      <p:grpSpPr>
        <a:xfrm>
          <a:off x="0" y="0"/>
          <a:ext cx="0" cy="0"/>
          <a:chOff x="0" y="0"/>
          <a:chExt cx="0" cy="0"/>
        </a:xfrm>
      </p:grpSpPr>
      <p:sp>
        <p:nvSpPr>
          <p:cNvPr id="352" name="Shape 35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53" name="Shape 35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54" name="Shape 35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Project Skills</a:t>
            </a:r>
          </a:p>
        </p:txBody>
      </p:sp>
      <p:sp>
        <p:nvSpPr>
          <p:cNvPr id="355" name="Shape 35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The skills that are applied during projects are either technical or functional.</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Different design alternatives are more viable, depending on how important the skills are to the company’s strategy.</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x="0" y="0"/>
          <a:ext cx="0" cy="0"/>
          <a:chOff x="0" y="0"/>
          <a:chExt cx="0" cy="0"/>
        </a:xfrm>
      </p:grpSpPr>
      <p:sp>
        <p:nvSpPr>
          <p:cNvPr id="209" name="Shape 209"/>
          <p:cNvSpPr txBox="1"/>
          <p:nvPr/>
        </p:nvSpPr>
        <p:spPr>
          <a:xfrm>
            <a:off x="1371600" y="6248400"/>
            <a:ext cx="6705599" cy="6095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br>
              <a:rPr b="0" i="0" lang="en-US" sz="1100" u="none" cap="none" strike="noStrike">
                <a:solidFill>
                  <a:schemeClr val="dk1"/>
                </a:solidFill>
                <a:latin typeface="Tahoma"/>
                <a:ea typeface="Tahoma"/>
                <a:cs typeface="Tahoma"/>
                <a:sym typeface="Tahoma"/>
              </a:rPr>
            </a:br>
            <a:r>
              <a:rPr b="0" i="0" lang="en-US" sz="11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100" u="none" cap="none" strike="noStrike">
                <a:solidFill>
                  <a:schemeClr val="dk1"/>
                </a:solidFill>
                <a:latin typeface="Tahoma"/>
                <a:ea typeface="Tahoma"/>
                <a:cs typeface="Tahoma"/>
                <a:sym typeface="Tahoma"/>
              </a:rPr>
              <a:t>Copyright 2009 © John Wiley &amp; Sons, Inc.  All rights reserved.</a:t>
            </a:r>
          </a:p>
          <a:p>
            <a:pPr indent="0" lvl="0" marL="0" marR="0" rtl="0" algn="l">
              <a:lnSpc>
                <a:spcPct val="100000"/>
              </a:lnSpc>
              <a:spcBef>
                <a:spcPts val="0"/>
              </a:spcBef>
              <a:spcAft>
                <a:spcPts val="0"/>
              </a:spcAft>
              <a:buNone/>
            </a:pPr>
            <a:r>
              <a:t/>
            </a:r>
            <a:endParaRPr b="0" i="0" sz="1100" u="none" cap="none" strike="noStrike">
              <a:solidFill>
                <a:schemeClr val="dk1"/>
              </a:solidFill>
              <a:latin typeface="Tahoma"/>
              <a:ea typeface="Tahoma"/>
              <a:cs typeface="Tahoma"/>
              <a:sym typeface="Tahoma"/>
            </a:endParaRPr>
          </a:p>
        </p:txBody>
      </p:sp>
      <p:sp>
        <p:nvSpPr>
          <p:cNvPr id="210" name="Shape 210"/>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11" name="Shape 211"/>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Moving into Design</a:t>
            </a:r>
          </a:p>
        </p:txBody>
      </p:sp>
      <p:sp>
        <p:nvSpPr>
          <p:cNvPr id="212" name="Shape 212"/>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mo"/>
              <a:buNone/>
            </a:pPr>
            <a:r>
              <a:rPr b="0" i="0" lang="en-US" sz="3600" u="none" cap="none" strike="noStrike">
                <a:solidFill>
                  <a:srgbClr val="000099"/>
                </a:solidFill>
                <a:latin typeface="Arimo"/>
                <a:ea typeface="Arimo"/>
                <a:cs typeface="Arimo"/>
                <a:sym typeface="Arimo"/>
              </a:rPr>
              <a:t>Chapter 7</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9" name="Shape 359"/>
        <p:cNvGrpSpPr/>
        <p:nvPr/>
      </p:nvGrpSpPr>
      <p:grpSpPr>
        <a:xfrm>
          <a:off x="0" y="0"/>
          <a:ext cx="0" cy="0"/>
          <a:chOff x="0" y="0"/>
          <a:chExt cx="0" cy="0"/>
        </a:xfrm>
      </p:grpSpPr>
      <p:sp>
        <p:nvSpPr>
          <p:cNvPr id="360" name="Shape 36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61" name="Shape 36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62" name="Shape 36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Project Management</a:t>
            </a:r>
          </a:p>
        </p:txBody>
      </p:sp>
      <p:sp>
        <p:nvSpPr>
          <p:cNvPr id="363" name="Shape 36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Custom applications require excellent project management and a proven methodology.</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There are so many things that can push a project off track, such as funding obstacles, staffing, and overly demanding business users.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7" name="Shape 367"/>
        <p:cNvGrpSpPr/>
        <p:nvPr/>
      </p:nvGrpSpPr>
      <p:grpSpPr>
        <a:xfrm>
          <a:off x="0" y="0"/>
          <a:ext cx="0" cy="0"/>
          <a:chOff x="0" y="0"/>
          <a:chExt cx="0" cy="0"/>
        </a:xfrm>
      </p:grpSpPr>
      <p:sp>
        <p:nvSpPr>
          <p:cNvPr id="368" name="Shape 36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69" name="Shape 36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70" name="Shape 37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Project Management - continued</a:t>
            </a:r>
          </a:p>
        </p:txBody>
      </p:sp>
      <p:sp>
        <p:nvSpPr>
          <p:cNvPr id="371" name="Shape 37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The project team should choose to develop a custom application only if it is certain that the underlying coordination and control mechanisms will be in place.</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Packaged and outsourcing alternatives also must be managed; however, they are more shielded from internal obstacles.</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5" name="Shape 375"/>
        <p:cNvGrpSpPr/>
        <p:nvPr/>
      </p:nvGrpSpPr>
      <p:grpSpPr>
        <a:xfrm>
          <a:off x="0" y="0"/>
          <a:ext cx="0" cy="0"/>
          <a:chOff x="0" y="0"/>
          <a:chExt cx="0" cy="0"/>
        </a:xfrm>
      </p:grpSpPr>
      <p:sp>
        <p:nvSpPr>
          <p:cNvPr id="376" name="Shape 37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77" name="Shape 37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78" name="Shape 37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Time Frame</a:t>
            </a:r>
          </a:p>
        </p:txBody>
      </p:sp>
      <p:sp>
        <p:nvSpPr>
          <p:cNvPr id="379" name="Shape 37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When time is a factor, the project team should probably start looking for a system that is already built and tested.</a:t>
            </a:r>
          </a:p>
          <a:p>
            <a:pPr indent="-342900" lvl="0" marL="342900" marR="0" rtl="0" algn="l">
              <a:lnSpc>
                <a:spcPct val="9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If a custom alternative is chosen, and the time frame is very short, consider using techniques like timeboxing to manage the problem.</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3" name="Shape 383"/>
        <p:cNvGrpSpPr/>
        <p:nvPr/>
      </p:nvGrpSpPr>
      <p:grpSpPr>
        <a:xfrm>
          <a:off x="0" y="0"/>
          <a:ext cx="0" cy="0"/>
          <a:chOff x="0" y="0"/>
          <a:chExt cx="0" cy="0"/>
        </a:xfrm>
      </p:grpSpPr>
      <p:sp>
        <p:nvSpPr>
          <p:cNvPr id="384" name="Shape 38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85" name="Shape 38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86" name="Shape 38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Selecting an Acquisition Strategy</a:t>
            </a:r>
          </a:p>
        </p:txBody>
      </p:sp>
      <p:sp>
        <p:nvSpPr>
          <p:cNvPr id="387" name="Shape 38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Once a project team has a good understanding of how well each acquisition strategy fits with the project’s needs, it must begin to understand exactly how to implement these strategies.</a:t>
            </a:r>
          </a:p>
          <a:p>
            <a:pPr indent="-342900" lvl="0" marL="342900" marR="0" rtl="0" algn="l">
              <a:lnSpc>
                <a:spcPct val="8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One helpful tool is the </a:t>
            </a:r>
            <a:r>
              <a:rPr b="1" i="1" lang="en-US" sz="3200" u="none" cap="none" strike="noStrike">
                <a:solidFill>
                  <a:srgbClr val="6699FF"/>
                </a:solidFill>
                <a:latin typeface="Arimo"/>
                <a:ea typeface="Arimo"/>
                <a:cs typeface="Arimo"/>
                <a:sym typeface="Arimo"/>
              </a:rPr>
              <a:t>request for proposal (RFP), </a:t>
            </a:r>
            <a:r>
              <a:rPr b="0" i="0" lang="en-US" sz="3200" u="none" cap="none" strike="noStrike">
                <a:solidFill>
                  <a:srgbClr val="000099"/>
                </a:solidFill>
                <a:latin typeface="Arimo"/>
                <a:ea typeface="Arimo"/>
                <a:cs typeface="Arimo"/>
                <a:sym typeface="Arimo"/>
              </a:rPr>
              <a:t>a document that solicits a formal proposal from a potential vendor, developer, or service provider</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1" name="Shape 391"/>
        <p:cNvGrpSpPr/>
        <p:nvPr/>
      </p:nvGrpSpPr>
      <p:grpSpPr>
        <a:xfrm>
          <a:off x="0" y="0"/>
          <a:ext cx="0" cy="0"/>
          <a:chOff x="0" y="0"/>
          <a:chExt cx="0" cy="0"/>
        </a:xfrm>
      </p:grpSpPr>
      <p:sp>
        <p:nvSpPr>
          <p:cNvPr id="392" name="Shape 39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93" name="Shape 39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94" name="Shape 39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Selecting an Acquisition Strategy - continued</a:t>
            </a:r>
          </a:p>
        </p:txBody>
      </p:sp>
      <p:sp>
        <p:nvSpPr>
          <p:cNvPr id="395" name="Shape 39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For smaller projects with smaller budgets, the </a:t>
            </a:r>
            <a:r>
              <a:rPr b="1" i="1" lang="en-US" sz="3600" u="none" cap="none" strike="noStrike">
                <a:solidFill>
                  <a:srgbClr val="6699FF"/>
                </a:solidFill>
                <a:latin typeface="Arimo"/>
                <a:ea typeface="Arimo"/>
                <a:cs typeface="Arimo"/>
                <a:sym typeface="Arimo"/>
              </a:rPr>
              <a:t>request for information (RFI)</a:t>
            </a:r>
            <a:r>
              <a:rPr b="0" i="0" lang="en-US" sz="3600" u="none" cap="none" strike="noStrike">
                <a:solidFill>
                  <a:srgbClr val="000099"/>
                </a:solidFill>
                <a:latin typeface="Arimo"/>
                <a:ea typeface="Arimo"/>
                <a:cs typeface="Arimo"/>
                <a:sym typeface="Arimo"/>
              </a:rPr>
              <a:t> may be sufficient, as it is shorter and less detailed.</a:t>
            </a:r>
          </a:p>
          <a:p>
            <a:pPr indent="-342900" lvl="0" marL="342900" marR="0" rtl="0" algn="l">
              <a:lnSpc>
                <a:spcPct val="9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 </a:t>
            </a:r>
            <a:r>
              <a:rPr b="1" i="1" lang="en-US" sz="3600" u="none" cap="none" strike="noStrike">
                <a:solidFill>
                  <a:srgbClr val="6699FF"/>
                </a:solidFill>
                <a:latin typeface="Arimo"/>
                <a:ea typeface="Arimo"/>
                <a:cs typeface="Arimo"/>
                <a:sym typeface="Arimo"/>
              </a:rPr>
              <a:t>request for quote (RGQ)</a:t>
            </a:r>
            <a:r>
              <a:rPr b="0" i="0" lang="en-US" sz="3600" u="none" cap="none" strike="noStrike">
                <a:solidFill>
                  <a:srgbClr val="000099"/>
                </a:solidFill>
                <a:latin typeface="Arimo"/>
                <a:ea typeface="Arimo"/>
                <a:cs typeface="Arimo"/>
                <a:sym typeface="Arimo"/>
              </a:rPr>
              <a:t> may be used when a list of equipment is so complete that the vendor only need provide a price.</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9" name="Shape 399"/>
        <p:cNvGrpSpPr/>
        <p:nvPr/>
      </p:nvGrpSpPr>
      <p:grpSpPr>
        <a:xfrm>
          <a:off x="0" y="0"/>
          <a:ext cx="0" cy="0"/>
          <a:chOff x="0" y="0"/>
          <a:chExt cx="0" cy="0"/>
        </a:xfrm>
      </p:grpSpPr>
      <p:sp>
        <p:nvSpPr>
          <p:cNvPr id="400" name="Shape 40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401" name="Shape 40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02" name="Shape 40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Developing an Alternative Matrix</a:t>
            </a:r>
          </a:p>
        </p:txBody>
      </p:sp>
      <p:sp>
        <p:nvSpPr>
          <p:cNvPr id="403" name="Shape 40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What tools and technologies are needed for a custom development project?</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What vendors make products that address the project needs?</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What service providers would be able to build this application if outsourced?</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7" name="Shape 407"/>
        <p:cNvGrpSpPr/>
        <p:nvPr/>
      </p:nvGrpSpPr>
      <p:grpSpPr>
        <a:xfrm>
          <a:off x="0" y="0"/>
          <a:ext cx="0" cy="0"/>
          <a:chOff x="0" y="0"/>
          <a:chExt cx="0" cy="0"/>
        </a:xfrm>
      </p:grpSpPr>
      <p:sp>
        <p:nvSpPr>
          <p:cNvPr id="408" name="Shape 4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409" name="Shape 4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10" name="Shape 41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Developing an Alternative Matrix</a:t>
            </a:r>
          </a:p>
        </p:txBody>
      </p:sp>
      <p:sp>
        <p:nvSpPr>
          <p:cNvPr id="411" name="Shape 411"/>
          <p:cNvSpPr txBox="1"/>
          <p:nvPr>
            <p:ph idx="1" type="body"/>
          </p:nvPr>
        </p:nvSpPr>
        <p:spPr>
          <a:xfrm>
            <a:off x="609600" y="15240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Combine several feasibility analyses into one matrix</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Include technical, budget, and organizational feasibilities</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Assign weights to indicate the relative importance of the criteria</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Assign scores to indicate how well the alternative meets the criteria</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5" name="Shape 415"/>
        <p:cNvGrpSpPr/>
        <p:nvPr/>
      </p:nvGrpSpPr>
      <p:grpSpPr>
        <a:xfrm>
          <a:off x="0" y="0"/>
          <a:ext cx="0" cy="0"/>
          <a:chOff x="0" y="0"/>
          <a:chExt cx="0" cy="0"/>
        </a:xfrm>
      </p:grpSpPr>
      <p:sp>
        <p:nvSpPr>
          <p:cNvPr id="416" name="Shape 41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417" name="Shape 41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18" name="Shape 41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Developing an Alternative Matrix</a:t>
            </a:r>
          </a:p>
        </p:txBody>
      </p:sp>
      <p:sp>
        <p:nvSpPr>
          <p:cNvPr id="419" name="Shape 419"/>
          <p:cNvSpPr txBox="1"/>
          <p:nvPr/>
        </p:nvSpPr>
        <p:spPr>
          <a:xfrm>
            <a:off x="1508125" y="24717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pic>
        <p:nvPicPr>
          <p:cNvPr id="420" name="Shape 420"/>
          <p:cNvPicPr preferRelativeResize="0"/>
          <p:nvPr/>
        </p:nvPicPr>
        <p:blipFill rotWithShape="1">
          <a:blip r:embed="rId3">
            <a:alphaModFix/>
          </a:blip>
          <a:srcRect b="40908" l="9803" r="11763" t="30302"/>
          <a:stretch/>
        </p:blipFill>
        <p:spPr>
          <a:xfrm>
            <a:off x="838200" y="1600200"/>
            <a:ext cx="7467600" cy="45720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4" name="Shape 424"/>
        <p:cNvGrpSpPr/>
        <p:nvPr/>
      </p:nvGrpSpPr>
      <p:grpSpPr>
        <a:xfrm>
          <a:off x="0" y="0"/>
          <a:ext cx="0" cy="0"/>
          <a:chOff x="0" y="0"/>
          <a:chExt cx="0" cy="0"/>
        </a:xfrm>
      </p:grpSpPr>
      <p:sp>
        <p:nvSpPr>
          <p:cNvPr id="425" name="Shape 42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426" name="Shape 42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27" name="Shape 42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Summary Slide</a:t>
            </a:r>
          </a:p>
        </p:txBody>
      </p:sp>
      <p:sp>
        <p:nvSpPr>
          <p:cNvPr id="428" name="Shape 42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2600" u="none" cap="none" strike="noStrike">
                <a:solidFill>
                  <a:srgbClr val="000099"/>
                </a:solidFill>
                <a:latin typeface="Arimo"/>
                <a:ea typeface="Arimo"/>
                <a:cs typeface="Arimo"/>
                <a:sym typeface="Arimo"/>
              </a:rPr>
              <a:t>System Design Phase – transitioning from requirements to design</a:t>
            </a:r>
          </a:p>
          <a:p>
            <a:pPr indent="-342900" lvl="0" marL="342900" marR="0" rtl="0" algn="l">
              <a:lnSpc>
                <a:spcPct val="100000"/>
              </a:lnSpc>
              <a:spcBef>
                <a:spcPts val="520"/>
              </a:spcBef>
              <a:spcAft>
                <a:spcPts val="0"/>
              </a:spcAft>
              <a:buClr>
                <a:schemeClr val="lt1"/>
              </a:buClr>
              <a:buSzPct val="110000"/>
              <a:buFont typeface="Arimo"/>
              <a:buChar char="•"/>
            </a:pPr>
            <a:r>
              <a:rPr b="0" i="0" lang="en-US" sz="2600" u="none" cap="none" strike="noStrike">
                <a:solidFill>
                  <a:srgbClr val="000099"/>
                </a:solidFill>
                <a:latin typeface="Arimo"/>
                <a:ea typeface="Arimo"/>
                <a:cs typeface="Arimo"/>
                <a:sym typeface="Arimo"/>
              </a:rPr>
              <a:t>Design all the elements of the system</a:t>
            </a:r>
          </a:p>
          <a:p>
            <a:pPr indent="-342900" lvl="0" marL="342900" marR="0" rtl="0" algn="l">
              <a:lnSpc>
                <a:spcPct val="100000"/>
              </a:lnSpc>
              <a:spcBef>
                <a:spcPts val="520"/>
              </a:spcBef>
              <a:spcAft>
                <a:spcPts val="0"/>
              </a:spcAft>
              <a:buClr>
                <a:schemeClr val="lt1"/>
              </a:buClr>
              <a:buSzPct val="110000"/>
              <a:buFont typeface="Arimo"/>
              <a:buChar char="•"/>
            </a:pPr>
            <a:r>
              <a:rPr b="0" i="0" lang="en-US" sz="2600" u="none" cap="none" strike="noStrike">
                <a:solidFill>
                  <a:srgbClr val="000099"/>
                </a:solidFill>
                <a:latin typeface="Arimo"/>
                <a:ea typeface="Arimo"/>
                <a:cs typeface="Arimo"/>
                <a:sym typeface="Arimo"/>
              </a:rPr>
              <a:t>First Task – determine the system acquisition strategy</a:t>
            </a:r>
          </a:p>
          <a:p>
            <a:pPr indent="-285750" lvl="1" marL="742950" marR="0" rtl="0" algn="l">
              <a:lnSpc>
                <a:spcPct val="100000"/>
              </a:lnSpc>
              <a:spcBef>
                <a:spcPts val="520"/>
              </a:spcBef>
              <a:spcAft>
                <a:spcPts val="0"/>
              </a:spcAft>
              <a:buClr>
                <a:srgbClr val="CCECFF"/>
              </a:buClr>
              <a:buSzPct val="100000"/>
              <a:buFont typeface="Arimo"/>
              <a:buChar char="•"/>
            </a:pPr>
            <a:r>
              <a:rPr b="0" i="0" lang="en-US" sz="2600" u="none" cap="none" strike="noStrike">
                <a:solidFill>
                  <a:srgbClr val="000099"/>
                </a:solidFill>
                <a:latin typeface="Arimo"/>
                <a:ea typeface="Arimo"/>
                <a:cs typeface="Arimo"/>
                <a:sym typeface="Arimo"/>
              </a:rPr>
              <a:t>Custom development</a:t>
            </a:r>
          </a:p>
          <a:p>
            <a:pPr indent="-285750" lvl="1" marL="742950" marR="0" rtl="0" algn="l">
              <a:lnSpc>
                <a:spcPct val="100000"/>
              </a:lnSpc>
              <a:spcBef>
                <a:spcPts val="520"/>
              </a:spcBef>
              <a:spcAft>
                <a:spcPts val="0"/>
              </a:spcAft>
              <a:buClr>
                <a:srgbClr val="CCECFF"/>
              </a:buClr>
              <a:buSzPct val="100000"/>
              <a:buFont typeface="Arimo"/>
              <a:buChar char="•"/>
            </a:pPr>
            <a:r>
              <a:rPr b="0" i="0" lang="en-US" sz="2600" u="none" cap="none" strike="noStrike">
                <a:solidFill>
                  <a:srgbClr val="000099"/>
                </a:solidFill>
                <a:latin typeface="Arimo"/>
                <a:ea typeface="Arimo"/>
                <a:cs typeface="Arimo"/>
                <a:sym typeface="Arimo"/>
              </a:rPr>
              <a:t>Purchase software package</a:t>
            </a:r>
          </a:p>
          <a:p>
            <a:pPr indent="-285750" lvl="1" marL="742950" marR="0" rtl="0" algn="l">
              <a:lnSpc>
                <a:spcPct val="100000"/>
              </a:lnSpc>
              <a:spcBef>
                <a:spcPts val="520"/>
              </a:spcBef>
              <a:spcAft>
                <a:spcPts val="0"/>
              </a:spcAft>
              <a:buClr>
                <a:srgbClr val="CCECFF"/>
              </a:buClr>
              <a:buSzPct val="100000"/>
              <a:buFont typeface="Arimo"/>
              <a:buChar char="•"/>
            </a:pPr>
            <a:r>
              <a:rPr b="0" i="0" lang="en-US" sz="2600" u="none" cap="none" strike="noStrike">
                <a:solidFill>
                  <a:srgbClr val="000099"/>
                </a:solidFill>
                <a:latin typeface="Arimo"/>
                <a:ea typeface="Arimo"/>
                <a:cs typeface="Arimo"/>
                <a:sym typeface="Arimo"/>
              </a:rPr>
              <a:t>Outsource</a:t>
            </a:r>
          </a:p>
          <a:p>
            <a:pPr indent="-342900" lvl="0" marL="342900" marR="0" rtl="0" algn="l">
              <a:lnSpc>
                <a:spcPct val="100000"/>
              </a:lnSpc>
              <a:spcBef>
                <a:spcPts val="520"/>
              </a:spcBef>
              <a:spcAft>
                <a:spcPts val="0"/>
              </a:spcAft>
              <a:buClr>
                <a:schemeClr val="lt1"/>
              </a:buClr>
              <a:buSzPct val="110000"/>
              <a:buFont typeface="Arimo"/>
              <a:buChar char="•"/>
            </a:pPr>
            <a:r>
              <a:rPr b="0" i="0" lang="en-US" sz="2600" u="none" cap="none" strike="noStrike">
                <a:solidFill>
                  <a:srgbClr val="000099"/>
                </a:solidFill>
                <a:latin typeface="Arimo"/>
                <a:ea typeface="Arimo"/>
                <a:cs typeface="Arimo"/>
                <a:sym typeface="Arimo"/>
              </a:rPr>
              <a:t>Use Alternatives Matrix to structure the system acquisition decision</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3" name="Shape 433"/>
        <p:cNvGrpSpPr/>
        <p:nvPr/>
      </p:nvGrpSpPr>
      <p:grpSpPr>
        <a:xfrm>
          <a:off x="0" y="0"/>
          <a:ext cx="0" cy="0"/>
          <a:chOff x="0" y="0"/>
          <a:chExt cx="0" cy="0"/>
        </a:xfrm>
      </p:grpSpPr>
      <p:sp>
        <p:nvSpPr>
          <p:cNvPr id="434" name="Shape 43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435" name="Shape 43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36" name="Shape 43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0" i="0" lang="en-US" sz="3600" u="none" cap="none" strike="noStrike">
                <a:solidFill>
                  <a:srgbClr val="000099"/>
                </a:solidFill>
                <a:latin typeface="Arimo"/>
                <a:ea typeface="Arimo"/>
                <a:cs typeface="Arimo"/>
                <a:sym typeface="Arimo"/>
              </a:rPr>
              <a:t>Copyright © 2009</a:t>
            </a:r>
            <a:br>
              <a:rPr b="0" i="0" lang="en-US" sz="3600" u="none" cap="none" strike="noStrike">
                <a:solidFill>
                  <a:srgbClr val="000099"/>
                </a:solidFill>
                <a:latin typeface="Arimo"/>
                <a:ea typeface="Arimo"/>
                <a:cs typeface="Arimo"/>
                <a:sym typeface="Arimo"/>
              </a:rPr>
            </a:br>
            <a:r>
              <a:rPr b="0" i="0" lang="en-US" sz="3600" u="none" cap="none" strike="noStrike">
                <a:solidFill>
                  <a:srgbClr val="000099"/>
                </a:solidFill>
                <a:latin typeface="Arimo"/>
                <a:ea typeface="Arimo"/>
                <a:cs typeface="Arimo"/>
                <a:sym typeface="Arimo"/>
              </a:rPr>
              <a:t>John Wiley &amp; Sons, Inc.</a:t>
            </a:r>
          </a:p>
        </p:txBody>
      </p:sp>
      <p:sp>
        <p:nvSpPr>
          <p:cNvPr id="437" name="Shape 43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mo"/>
              <a:buChar char="•"/>
            </a:pPr>
            <a:r>
              <a:rPr b="0" i="0" lang="en-US" sz="2400" u="none" cap="none" strike="noStrike">
                <a:solidFill>
                  <a:srgbClr val="000099"/>
                </a:solidFill>
                <a:latin typeface="Arimo"/>
                <a:ea typeface="Arimo"/>
                <a:cs typeface="Arimo"/>
                <a:sym typeface="Arimo"/>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80000"/>
              </a:lnSpc>
              <a:spcBef>
                <a:spcPts val="480"/>
              </a:spcBef>
              <a:spcAft>
                <a:spcPts val="0"/>
              </a:spcAft>
              <a:buClr>
                <a:schemeClr val="lt1"/>
              </a:buClr>
              <a:buSzPct val="110000"/>
              <a:buFont typeface="Arimo"/>
              <a:buChar char="•"/>
            </a:pPr>
            <a:r>
              <a:rPr b="0" i="0" lang="en-US" sz="2400" u="none" cap="none" strike="noStrike">
                <a:solidFill>
                  <a:srgbClr val="000099"/>
                </a:solidFill>
                <a:latin typeface="Arimo"/>
                <a:ea typeface="Arimo"/>
                <a:cs typeface="Arimo"/>
                <a:sym typeface="Arimo"/>
              </a:rPr>
              <a:t>Request for further information should be addressed to the Permissions Department, John Wiley &amp; Sons, Inc.  </a:t>
            </a:r>
          </a:p>
          <a:p>
            <a:pPr indent="-342900" lvl="0" marL="342900" marR="0" rtl="0" algn="l">
              <a:lnSpc>
                <a:spcPct val="80000"/>
              </a:lnSpc>
              <a:spcBef>
                <a:spcPts val="480"/>
              </a:spcBef>
              <a:spcAft>
                <a:spcPts val="0"/>
              </a:spcAft>
              <a:buClr>
                <a:schemeClr val="lt1"/>
              </a:buClr>
              <a:buSzPct val="110000"/>
              <a:buFont typeface="Arimo"/>
              <a:buChar char="•"/>
            </a:pPr>
            <a:r>
              <a:rPr b="0" i="0" lang="en-US" sz="2400" u="none" cap="none" strike="noStrike">
                <a:solidFill>
                  <a:srgbClr val="000099"/>
                </a:solidFill>
                <a:latin typeface="Arimo"/>
                <a:ea typeface="Arimo"/>
                <a:cs typeface="Arimo"/>
                <a:sym typeface="Arimo"/>
              </a:rPr>
              <a:t>The purchaser may make back-up copies for his/her own use only and not for redistribution or resale.  </a:t>
            </a:r>
          </a:p>
          <a:p>
            <a:pPr indent="-342900" lvl="0" marL="342900" marR="0" rtl="0" algn="l">
              <a:lnSpc>
                <a:spcPct val="80000"/>
              </a:lnSpc>
              <a:spcBef>
                <a:spcPts val="480"/>
              </a:spcBef>
              <a:spcAft>
                <a:spcPts val="0"/>
              </a:spcAft>
              <a:buClr>
                <a:schemeClr val="lt1"/>
              </a:buClr>
              <a:buSzPct val="110000"/>
              <a:buFont typeface="Arimo"/>
              <a:buChar char="•"/>
            </a:pPr>
            <a:r>
              <a:rPr b="0" i="0" lang="en-US" sz="2400" u="none" cap="none" strike="noStrike">
                <a:solidFill>
                  <a:srgbClr val="000099"/>
                </a:solidFill>
                <a:latin typeface="Arimo"/>
                <a:ea typeface="Arimo"/>
                <a:cs typeface="Arimo"/>
                <a:sym typeface="Arimo"/>
              </a:rPr>
              <a:t>The Publisher assumes no responsibility for errors, omissions, or damages, caused by the use of these programs or from the use of the information contained herein.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x="0" y="0"/>
          <a:ext cx="0" cy="0"/>
          <a:chOff x="0" y="0"/>
          <a:chExt cx="0" cy="0"/>
        </a:xfrm>
      </p:grpSpPr>
      <p:sp>
        <p:nvSpPr>
          <p:cNvPr id="217" name="Shape 21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18" name="Shape 21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19" name="Shape 21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Key Definitions</a:t>
            </a:r>
          </a:p>
        </p:txBody>
      </p:sp>
      <p:sp>
        <p:nvSpPr>
          <p:cNvPr id="220" name="Shape 22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3333FF"/>
                </a:solidFill>
                <a:latin typeface="Arimo"/>
                <a:ea typeface="Arimo"/>
                <a:cs typeface="Arimo"/>
                <a:sym typeface="Arimo"/>
              </a:rPr>
              <a:t>Design phase</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Decide </a:t>
            </a:r>
            <a:r>
              <a:rPr b="0" i="1" lang="en-US" sz="2800" u="none" cap="none" strike="noStrike">
                <a:solidFill>
                  <a:srgbClr val="3333FF"/>
                </a:solidFill>
                <a:latin typeface="Arimo"/>
                <a:ea typeface="Arimo"/>
                <a:cs typeface="Arimo"/>
                <a:sym typeface="Arimo"/>
              </a:rPr>
              <a:t>how</a:t>
            </a:r>
            <a:r>
              <a:rPr b="0" i="0" lang="en-US" sz="2800" u="none" cap="none" strike="noStrike">
                <a:solidFill>
                  <a:srgbClr val="3333FF"/>
                </a:solidFill>
                <a:latin typeface="Arimo"/>
                <a:ea typeface="Arimo"/>
                <a:cs typeface="Arimo"/>
                <a:sym typeface="Arimo"/>
              </a:rPr>
              <a:t> </a:t>
            </a:r>
            <a:r>
              <a:rPr b="0" i="0" lang="en-US" sz="2800" u="none" cap="none" strike="noStrike">
                <a:solidFill>
                  <a:srgbClr val="000099"/>
                </a:solidFill>
                <a:latin typeface="Arimo"/>
                <a:ea typeface="Arimo"/>
                <a:cs typeface="Arimo"/>
                <a:sym typeface="Arimo"/>
              </a:rPr>
              <a:t>to build the system</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Create </a:t>
            </a:r>
            <a:r>
              <a:rPr b="0" i="1" lang="en-US" sz="2800" u="none" cap="none" strike="noStrike">
                <a:solidFill>
                  <a:srgbClr val="3333FF"/>
                </a:solidFill>
                <a:latin typeface="Arimo"/>
                <a:ea typeface="Arimo"/>
                <a:cs typeface="Arimo"/>
                <a:sym typeface="Arimo"/>
              </a:rPr>
              <a:t>system requirements</a:t>
            </a:r>
            <a:r>
              <a:rPr b="0" i="1" lang="en-US" sz="2800" u="none" cap="none" strike="noStrike">
                <a:solidFill>
                  <a:srgbClr val="000099"/>
                </a:solidFill>
                <a:latin typeface="Arimo"/>
                <a:ea typeface="Arimo"/>
                <a:cs typeface="Arimo"/>
                <a:sym typeface="Arimo"/>
              </a:rPr>
              <a:t> </a:t>
            </a:r>
            <a:r>
              <a:rPr b="0" i="0" lang="en-US" sz="2800" u="none" cap="none" strike="noStrike">
                <a:solidFill>
                  <a:srgbClr val="000099"/>
                </a:solidFill>
                <a:latin typeface="Arimo"/>
                <a:ea typeface="Arimo"/>
                <a:cs typeface="Arimo"/>
                <a:sym typeface="Arimo"/>
              </a:rPr>
              <a:t>that describe technical details for building the system</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3333FF"/>
                </a:solidFill>
                <a:latin typeface="Arimo"/>
                <a:ea typeface="Arimo"/>
                <a:cs typeface="Arimo"/>
                <a:sym typeface="Arimo"/>
              </a:rPr>
              <a:t>Architecture Design Document</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Final deliverable from design phase</a:t>
            </a:r>
          </a:p>
          <a:p>
            <a:pPr indent="-285750" lvl="1" marL="742950" marR="0" rtl="0" algn="l">
              <a:lnSpc>
                <a:spcPct val="10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Conveys exactly what system the design team will implement during the implementation phase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4" name="Shape 224"/>
        <p:cNvGrpSpPr/>
        <p:nvPr/>
      </p:nvGrpSpPr>
      <p:grpSpPr>
        <a:xfrm>
          <a:off x="0" y="0"/>
          <a:ext cx="0" cy="0"/>
          <a:chOff x="0" y="0"/>
          <a:chExt cx="0" cy="0"/>
        </a:xfrm>
      </p:grpSpPr>
      <p:sp>
        <p:nvSpPr>
          <p:cNvPr id="225" name="Shape 22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26" name="Shape 22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27" name="Shape 22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Transition from Requirement to Design</a:t>
            </a:r>
          </a:p>
        </p:txBody>
      </p:sp>
      <p:sp>
        <p:nvSpPr>
          <p:cNvPr id="228" name="Shape 22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Influences on the Acquisition Strategy</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Selecting a Design Strategy</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Selecting a System Acquisition Strategy</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Selecting a System Acquisition Strategy</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Developing an Alternative Matrix</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Developing an Alternative Matrix</a:t>
            </a:r>
          </a:p>
          <a:p>
            <a:pPr indent="-342900" lvl="0" marL="342900" marR="0" rtl="0" algn="l">
              <a:lnSpc>
                <a:spcPct val="100000"/>
              </a:lnSpc>
              <a:spcBef>
                <a:spcPts val="640"/>
              </a:spcBef>
              <a:spcAft>
                <a:spcPts val="0"/>
              </a:spcAft>
              <a:buClr>
                <a:schemeClr val="lt1"/>
              </a:buClr>
              <a:buSzPct val="110000"/>
              <a:buFont typeface="Arimo"/>
              <a:buChar char="•"/>
            </a:pPr>
            <a:r>
              <a:rPr b="0" i="0" lang="en-US" sz="3200" u="none" cap="none" strike="noStrike">
                <a:solidFill>
                  <a:srgbClr val="000099"/>
                </a:solidFill>
                <a:latin typeface="Arimo"/>
                <a:ea typeface="Arimo"/>
                <a:cs typeface="Arimo"/>
                <a:sym typeface="Arimo"/>
              </a:rPr>
              <a:t>Developing an Alternative Matrix</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2" name="Shape 232"/>
        <p:cNvGrpSpPr/>
        <p:nvPr/>
      </p:nvGrpSpPr>
      <p:grpSpPr>
        <a:xfrm>
          <a:off x="0" y="0"/>
          <a:ext cx="0" cy="0"/>
          <a:chOff x="0" y="0"/>
          <a:chExt cx="0" cy="0"/>
        </a:xfrm>
      </p:grpSpPr>
      <p:sp>
        <p:nvSpPr>
          <p:cNvPr id="233" name="Shape 23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34" name="Shape 23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35" name="Shape 23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Classical Design Mistakes</a:t>
            </a:r>
          </a:p>
        </p:txBody>
      </p:sp>
      <p:sp>
        <p:nvSpPr>
          <p:cNvPr id="236" name="Shape 23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Reducing design time</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Feature creep</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Silver bullet syndrome</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Switching tools in mid-project</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42" name="Shape 24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43" name="Shape 24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Design Strategies</a:t>
            </a:r>
          </a:p>
        </p:txBody>
      </p:sp>
      <p:sp>
        <p:nvSpPr>
          <p:cNvPr id="244" name="Shape 24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Custom development (build from scratch) in-house</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Purchase software package (and customize it)</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Outsource development to third party</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8" name="Shape 248"/>
        <p:cNvGrpSpPr/>
        <p:nvPr/>
      </p:nvGrpSpPr>
      <p:grpSpPr>
        <a:xfrm>
          <a:off x="0" y="0"/>
          <a:ext cx="0" cy="0"/>
          <a:chOff x="0" y="0"/>
          <a:chExt cx="0" cy="0"/>
        </a:xfrm>
      </p:grpSpPr>
      <p:sp>
        <p:nvSpPr>
          <p:cNvPr id="249" name="Shape 24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50" name="Shape 25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51" name="Shape 25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Custom Development</a:t>
            </a:r>
          </a:p>
        </p:txBody>
      </p:sp>
      <p:sp>
        <p:nvSpPr>
          <p:cNvPr id="252" name="Shape 252"/>
          <p:cNvSpPr txBox="1"/>
          <p:nvPr/>
        </p:nvSpPr>
        <p:spPr>
          <a:xfrm>
            <a:off x="1828800" y="1981200"/>
            <a:ext cx="6172199" cy="4114800"/>
          </a:xfrm>
          <a:prstGeom prst="rect">
            <a:avLst/>
          </a:prstGeom>
          <a:solidFill>
            <a:srgbClr val="EAEAEA"/>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ahoma"/>
              <a:ea typeface="Tahoma"/>
              <a:cs typeface="Tahoma"/>
              <a:sym typeface="Tahoma"/>
            </a:endParaRPr>
          </a:p>
        </p:txBody>
      </p:sp>
      <p:cxnSp>
        <p:nvCxnSpPr>
          <p:cNvPr id="253" name="Shape 253"/>
          <p:cNvCxnSpPr/>
          <p:nvPr/>
        </p:nvCxnSpPr>
        <p:spPr>
          <a:xfrm>
            <a:off x="4876800" y="1981200"/>
            <a:ext cx="0" cy="4114800"/>
          </a:xfrm>
          <a:prstGeom prst="straightConnector1">
            <a:avLst/>
          </a:prstGeom>
          <a:noFill/>
          <a:ln cap="rnd" cmpd="sng" w="12700">
            <a:solidFill>
              <a:schemeClr val="dk1"/>
            </a:solidFill>
            <a:prstDash val="solid"/>
            <a:miter/>
            <a:headEnd len="med" w="med" type="none"/>
            <a:tailEnd len="med" w="med" type="none"/>
          </a:ln>
        </p:spPr>
      </p:cxnSp>
      <p:cxnSp>
        <p:nvCxnSpPr>
          <p:cNvPr id="254" name="Shape 254"/>
          <p:cNvCxnSpPr/>
          <p:nvPr/>
        </p:nvCxnSpPr>
        <p:spPr>
          <a:xfrm>
            <a:off x="1828800" y="2438400"/>
            <a:ext cx="6172199" cy="0"/>
          </a:xfrm>
          <a:prstGeom prst="straightConnector1">
            <a:avLst/>
          </a:prstGeom>
          <a:noFill/>
          <a:ln cap="rnd" cmpd="sng" w="12700">
            <a:solidFill>
              <a:schemeClr val="dk1"/>
            </a:solidFill>
            <a:prstDash val="solid"/>
            <a:miter/>
            <a:headEnd len="med" w="med" type="none"/>
            <a:tailEnd len="med" w="med" type="none"/>
          </a:ln>
        </p:spPr>
      </p:cxnSp>
      <p:sp>
        <p:nvSpPr>
          <p:cNvPr id="255" name="Shape 255"/>
          <p:cNvSpPr txBox="1"/>
          <p:nvPr/>
        </p:nvSpPr>
        <p:spPr>
          <a:xfrm>
            <a:off x="2917825" y="2071686"/>
            <a:ext cx="739775" cy="36671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rgbClr val="3333FF"/>
              </a:buClr>
              <a:buSzPct val="25000"/>
              <a:buFont typeface="Tahoma"/>
              <a:buNone/>
            </a:pPr>
            <a:r>
              <a:rPr b="0" i="0" lang="en-US" sz="1800" u="none" cap="none" strike="noStrike">
                <a:solidFill>
                  <a:srgbClr val="3333FF"/>
                </a:solidFill>
                <a:latin typeface="Tahoma"/>
                <a:ea typeface="Tahoma"/>
                <a:cs typeface="Tahoma"/>
                <a:sym typeface="Tahoma"/>
              </a:rPr>
              <a:t>PROS</a:t>
            </a:r>
          </a:p>
        </p:txBody>
      </p:sp>
      <p:sp>
        <p:nvSpPr>
          <p:cNvPr id="256" name="Shape 256"/>
          <p:cNvSpPr txBox="1"/>
          <p:nvPr/>
        </p:nvSpPr>
        <p:spPr>
          <a:xfrm>
            <a:off x="2041525" y="2493961"/>
            <a:ext cx="2503486" cy="22923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0" i="0" lang="en-US" sz="1600" u="none" cap="none" strike="noStrike">
                <a:solidFill>
                  <a:schemeClr val="dk1"/>
                </a:solidFill>
                <a:latin typeface="Tahoma"/>
                <a:ea typeface="Tahoma"/>
                <a:cs typeface="Tahoma"/>
                <a:sym typeface="Tahoma"/>
              </a:rPr>
              <a:t>Allows flexibility</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and creativity</a:t>
            </a:r>
          </a:p>
          <a:p>
            <a:pPr indent="0" lvl="0" marL="0" marR="0" rtl="0" algn="l">
              <a:lnSpc>
                <a:spcPct val="100000"/>
              </a:lnSpc>
              <a:spcBef>
                <a:spcPts val="0"/>
              </a:spcBef>
              <a:spcAft>
                <a:spcPts val="0"/>
              </a:spcAft>
              <a:buClr>
                <a:schemeClr val="dk1"/>
              </a:buClr>
              <a:buFont typeface="Tahoma"/>
              <a:buNone/>
            </a:pPr>
            <a:r>
              <a:t/>
            </a:r>
            <a:endParaRPr b="0" i="0" sz="16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ct val="25000"/>
              <a:buFont typeface="Tahoma"/>
              <a:buNone/>
            </a:pPr>
            <a:r>
              <a:rPr b="0" i="0" lang="en-US" sz="1600" u="none" cap="none" strike="noStrike">
                <a:solidFill>
                  <a:schemeClr val="dk1"/>
                </a:solidFill>
                <a:latin typeface="Tahoma"/>
                <a:ea typeface="Tahoma"/>
                <a:cs typeface="Tahoma"/>
                <a:sym typeface="Tahoma"/>
              </a:rPr>
              <a:t>Consistent with existing</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technology and standards</a:t>
            </a:r>
          </a:p>
          <a:p>
            <a:pPr indent="0" lvl="0" marL="0" marR="0" rtl="0" algn="l">
              <a:lnSpc>
                <a:spcPct val="100000"/>
              </a:lnSpc>
              <a:spcBef>
                <a:spcPts val="0"/>
              </a:spcBef>
              <a:spcAft>
                <a:spcPts val="0"/>
              </a:spcAft>
              <a:buClr>
                <a:schemeClr val="dk1"/>
              </a:buClr>
              <a:buFont typeface="Tahoma"/>
              <a:buNone/>
            </a:pPr>
            <a:r>
              <a:t/>
            </a:r>
            <a:endParaRPr b="0" i="0" sz="16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ct val="25000"/>
              <a:buFont typeface="Tahoma"/>
              <a:buNone/>
            </a:pPr>
            <a:r>
              <a:rPr b="0" i="0" lang="en-US" sz="1600" u="none" cap="none" strike="noStrike">
                <a:solidFill>
                  <a:schemeClr val="dk1"/>
                </a:solidFill>
                <a:latin typeface="Tahoma"/>
                <a:ea typeface="Tahoma"/>
                <a:cs typeface="Tahoma"/>
                <a:sym typeface="Tahoma"/>
              </a:rPr>
              <a:t>Builds technical skills and </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functional knowledge in-</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house</a:t>
            </a:r>
          </a:p>
        </p:txBody>
      </p:sp>
      <p:sp>
        <p:nvSpPr>
          <p:cNvPr id="257" name="Shape 257"/>
          <p:cNvSpPr txBox="1"/>
          <p:nvPr/>
        </p:nvSpPr>
        <p:spPr>
          <a:xfrm>
            <a:off x="6019800" y="2071686"/>
            <a:ext cx="762000" cy="36671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3333FF"/>
              </a:buClr>
              <a:buSzPct val="25000"/>
              <a:buFont typeface="Tahoma"/>
              <a:buNone/>
            </a:pPr>
            <a:r>
              <a:rPr b="0" i="0" lang="en-US" sz="1800" u="none" cap="none" strike="noStrike">
                <a:solidFill>
                  <a:srgbClr val="3333FF"/>
                </a:solidFill>
                <a:latin typeface="Tahoma"/>
                <a:ea typeface="Tahoma"/>
                <a:cs typeface="Tahoma"/>
                <a:sym typeface="Tahoma"/>
              </a:rPr>
              <a:t>CONS</a:t>
            </a:r>
          </a:p>
        </p:txBody>
      </p:sp>
      <p:sp>
        <p:nvSpPr>
          <p:cNvPr id="258" name="Shape 258"/>
          <p:cNvSpPr txBox="1"/>
          <p:nvPr/>
        </p:nvSpPr>
        <p:spPr>
          <a:xfrm>
            <a:off x="5165725" y="2546350"/>
            <a:ext cx="2865436" cy="37591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0" i="0" lang="en-US" sz="1600" u="none" cap="none" strike="noStrike">
                <a:solidFill>
                  <a:schemeClr val="dk1"/>
                </a:solidFill>
                <a:latin typeface="Tahoma"/>
                <a:ea typeface="Tahoma"/>
                <a:cs typeface="Tahoma"/>
                <a:sym typeface="Tahoma"/>
              </a:rPr>
              <a:t>Requires significant time</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and effort</a:t>
            </a:r>
          </a:p>
          <a:p>
            <a:pPr indent="0" lvl="0" marL="0" marR="0" rtl="0" algn="l">
              <a:lnSpc>
                <a:spcPct val="100000"/>
              </a:lnSpc>
              <a:spcBef>
                <a:spcPts val="0"/>
              </a:spcBef>
              <a:spcAft>
                <a:spcPts val="0"/>
              </a:spcAft>
              <a:buClr>
                <a:schemeClr val="dk1"/>
              </a:buClr>
              <a:buFont typeface="Tahoma"/>
              <a:buNone/>
            </a:pPr>
            <a:r>
              <a:t/>
            </a:r>
            <a:endParaRPr b="0" i="0" sz="16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chemeClr val="dk1"/>
              </a:buClr>
              <a:buSzPct val="25000"/>
              <a:buFont typeface="Tahoma"/>
              <a:buNone/>
            </a:pPr>
            <a:r>
              <a:rPr b="0" i="0" lang="en-US" sz="1600" u="none" cap="none" strike="noStrike">
                <a:solidFill>
                  <a:schemeClr val="dk1"/>
                </a:solidFill>
                <a:latin typeface="Tahoma"/>
                <a:ea typeface="Tahoma"/>
                <a:cs typeface="Tahoma"/>
                <a:sym typeface="Tahoma"/>
              </a:rPr>
              <a:t>May exacerbate existing</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backlogs</a:t>
            </a:r>
            <a:br>
              <a:rPr b="0" i="0" lang="en-US" sz="1600" u="none" cap="none" strike="noStrike">
                <a:solidFill>
                  <a:schemeClr val="dk1"/>
                </a:solidFill>
                <a:latin typeface="Tahoma"/>
                <a:ea typeface="Tahoma"/>
                <a:cs typeface="Tahoma"/>
                <a:sym typeface="Tahoma"/>
              </a:rPr>
            </a:b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May require missing skills</a:t>
            </a:r>
            <a:br>
              <a:rPr b="0" i="0" lang="en-US" sz="1600" u="none" cap="none" strike="noStrike">
                <a:solidFill>
                  <a:schemeClr val="dk1"/>
                </a:solidFill>
                <a:latin typeface="Tahoma"/>
                <a:ea typeface="Tahoma"/>
                <a:cs typeface="Tahoma"/>
                <a:sym typeface="Tahoma"/>
              </a:rPr>
            </a:b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Often costs more</a:t>
            </a:r>
            <a:br>
              <a:rPr b="0" i="0" lang="en-US" sz="1600" u="none" cap="none" strike="noStrike">
                <a:solidFill>
                  <a:schemeClr val="dk1"/>
                </a:solidFill>
                <a:latin typeface="Tahoma"/>
                <a:ea typeface="Tahoma"/>
                <a:cs typeface="Tahoma"/>
                <a:sym typeface="Tahoma"/>
              </a:rPr>
            </a:b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Often takes more calendar</a:t>
            </a: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time</a:t>
            </a:r>
            <a:br>
              <a:rPr b="0" i="0" lang="en-US" sz="1600" u="none" cap="none" strike="noStrike">
                <a:solidFill>
                  <a:schemeClr val="dk1"/>
                </a:solidFill>
                <a:latin typeface="Tahoma"/>
                <a:ea typeface="Tahoma"/>
                <a:cs typeface="Tahoma"/>
                <a:sym typeface="Tahoma"/>
              </a:rPr>
            </a:br>
            <a:br>
              <a:rPr b="0" i="0" lang="en-US" sz="1600" u="none" cap="none" strike="noStrike">
                <a:solidFill>
                  <a:schemeClr val="dk1"/>
                </a:solidFill>
                <a:latin typeface="Tahoma"/>
                <a:ea typeface="Tahoma"/>
                <a:cs typeface="Tahoma"/>
                <a:sym typeface="Tahoma"/>
              </a:rPr>
            </a:br>
            <a:r>
              <a:rPr b="0" i="0" lang="en-US" sz="1600" u="none" cap="none" strike="noStrike">
                <a:solidFill>
                  <a:schemeClr val="dk1"/>
                </a:solidFill>
                <a:latin typeface="Tahoma"/>
                <a:ea typeface="Tahoma"/>
                <a:cs typeface="Tahoma"/>
                <a:sym typeface="Tahoma"/>
              </a:rPr>
              <a:t>Risk of project failure</a:t>
            </a:r>
          </a:p>
          <a:p>
            <a:pPr indent="0" lvl="0" marL="0" marR="0" rtl="0" algn="l">
              <a:lnSpc>
                <a:spcPct val="100000"/>
              </a:lnSpc>
              <a:spcBef>
                <a:spcPts val="0"/>
              </a:spcBef>
              <a:spcAft>
                <a:spcPts val="0"/>
              </a:spcAft>
              <a:buNone/>
            </a:pPr>
            <a:r>
              <a:t/>
            </a:r>
            <a:endParaRPr b="0" i="0" sz="1600" u="none" cap="none" strike="noStrike">
              <a:solidFill>
                <a:schemeClr val="dk1"/>
              </a:solidFill>
              <a:latin typeface="Tahoma"/>
              <a:ea typeface="Tahoma"/>
              <a:cs typeface="Tahoma"/>
              <a:sym typeface="Tahom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x="0" y="0"/>
          <a:ext cx="0" cy="0"/>
          <a:chOff x="0" y="0"/>
          <a:chExt cx="0" cy="0"/>
        </a:xfrm>
      </p:grpSpPr>
      <p:sp>
        <p:nvSpPr>
          <p:cNvPr id="263" name="Shape 26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64" name="Shape 26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65" name="Shape 26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Packaged Software</a:t>
            </a:r>
          </a:p>
        </p:txBody>
      </p:sp>
      <p:sp>
        <p:nvSpPr>
          <p:cNvPr id="266" name="Shape 26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Available for many common business needs</a:t>
            </a:r>
          </a:p>
          <a:p>
            <a:pPr indent="-342900" lvl="0" marL="342900" marR="0" rtl="0" algn="l">
              <a:lnSpc>
                <a:spcPct val="90000"/>
              </a:lnSpc>
              <a:spcBef>
                <a:spcPts val="56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Tested, proven; cost and time savings</a:t>
            </a:r>
          </a:p>
          <a:p>
            <a:pPr indent="-342900" lvl="0" marL="342900" marR="0" rtl="0" algn="l">
              <a:lnSpc>
                <a:spcPct val="90000"/>
              </a:lnSpc>
              <a:spcBef>
                <a:spcPts val="56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Rarely a perfect fit with business needs</a:t>
            </a:r>
          </a:p>
          <a:p>
            <a:pPr indent="-342900" lvl="0" marL="342900" marR="0" rtl="0" algn="l">
              <a:lnSpc>
                <a:spcPct val="90000"/>
              </a:lnSpc>
              <a:spcBef>
                <a:spcPts val="56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May allow for customization</a:t>
            </a:r>
          </a:p>
          <a:p>
            <a:pPr indent="-285750" lvl="1" marL="742950" marR="0" rtl="0" algn="l">
              <a:lnSpc>
                <a:spcPct val="9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Manipulation of system parameters</a:t>
            </a:r>
          </a:p>
          <a:p>
            <a:pPr indent="-285750" lvl="1" marL="742950" marR="0" rtl="0" algn="l">
              <a:lnSpc>
                <a:spcPct val="9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Changing way features work</a:t>
            </a:r>
          </a:p>
          <a:p>
            <a:pPr indent="-285750" lvl="1" marL="742950" marR="0" rtl="0" algn="l">
              <a:lnSpc>
                <a:spcPct val="90000"/>
              </a:lnSpc>
              <a:spcBef>
                <a:spcPts val="560"/>
              </a:spcBef>
              <a:spcAft>
                <a:spcPts val="0"/>
              </a:spcAft>
              <a:buClr>
                <a:srgbClr val="CCECFF"/>
              </a:buClr>
              <a:buSzPct val="100000"/>
              <a:buFont typeface="Arimo"/>
              <a:buChar char="•"/>
            </a:pPr>
            <a:r>
              <a:rPr b="0" i="0" lang="en-US" sz="2800" u="none" cap="none" strike="noStrike">
                <a:solidFill>
                  <a:srgbClr val="000099"/>
                </a:solidFill>
                <a:latin typeface="Arimo"/>
                <a:ea typeface="Arimo"/>
                <a:cs typeface="Arimo"/>
                <a:sym typeface="Arimo"/>
              </a:rPr>
              <a:t>Synchronizing with other application interfaces</a:t>
            </a:r>
          </a:p>
          <a:p>
            <a:pPr indent="-342900" lvl="0" marL="342900" marR="0" rtl="0" algn="l">
              <a:lnSpc>
                <a:spcPct val="90000"/>
              </a:lnSpc>
              <a:spcBef>
                <a:spcPts val="560"/>
              </a:spcBef>
              <a:spcAft>
                <a:spcPts val="0"/>
              </a:spcAft>
              <a:buClr>
                <a:schemeClr val="lt1"/>
              </a:buClr>
              <a:buSzPct val="110000"/>
              <a:buFont typeface="Arimo"/>
              <a:buChar char="•"/>
            </a:pPr>
            <a:r>
              <a:rPr b="0" i="0" lang="en-US" sz="2800" u="none" cap="none" strike="noStrike">
                <a:solidFill>
                  <a:srgbClr val="000099"/>
                </a:solidFill>
                <a:latin typeface="Arimo"/>
                <a:ea typeface="Arimo"/>
                <a:cs typeface="Arimo"/>
                <a:sym typeface="Arimo"/>
              </a:rPr>
              <a:t>May require workarounds</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sp>
        <p:nvSpPr>
          <p:cNvPr id="271" name="Shape 27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p>
          <a:p>
            <a:pPr indent="0" lvl="0" marL="0" marR="0" rtl="0" algn="r">
              <a:lnSpc>
                <a:spcPct val="100000"/>
              </a:lnSpc>
              <a:spcBef>
                <a:spcPts val="0"/>
              </a:spcBef>
              <a:spcAft>
                <a:spcPts val="0"/>
              </a:spcAft>
              <a:buClr>
                <a:schemeClr val="dk1"/>
              </a:buClr>
              <a:buSzPct val="25000"/>
              <a:buFont typeface="Tahoma"/>
              <a:buNone/>
            </a:pP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72" name="Shape 27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7 - *</a:t>
            </a:r>
          </a:p>
          <a:p>
            <a:pPr indent="0" lvl="0" marL="0" marR="0" rtl="0" algn="l">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73" name="Shape 27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Systems Integration</a:t>
            </a:r>
          </a:p>
        </p:txBody>
      </p:sp>
      <p:sp>
        <p:nvSpPr>
          <p:cNvPr id="274" name="Shape 27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Building systems by combining packages, legacy systems, and custom pieces</a:t>
            </a:r>
          </a:p>
          <a:p>
            <a:pPr indent="-342900" lvl="0" marL="342900" marR="0" rtl="0" algn="l">
              <a:lnSpc>
                <a:spcPct val="100000"/>
              </a:lnSpc>
              <a:spcBef>
                <a:spcPts val="720"/>
              </a:spcBef>
              <a:spcAft>
                <a:spcPts val="0"/>
              </a:spcAft>
              <a:buClr>
                <a:schemeClr val="lt1"/>
              </a:buClr>
              <a:buSzPct val="109999"/>
              <a:buFont typeface="Arimo"/>
              <a:buChar char="•"/>
            </a:pPr>
            <a:r>
              <a:rPr b="0" i="0" lang="en-US" sz="3600" u="none" cap="none" strike="noStrike">
                <a:solidFill>
                  <a:srgbClr val="000099"/>
                </a:solidFill>
                <a:latin typeface="Arimo"/>
                <a:ea typeface="Arimo"/>
                <a:cs typeface="Arimo"/>
                <a:sym typeface="Arimo"/>
              </a:rPr>
              <a:t>Integrating data is the key</a:t>
            </a:r>
          </a:p>
          <a:p>
            <a:pPr indent="-342900" lvl="0" marL="342900" marR="0" rtl="0" algn="l">
              <a:spcBef>
                <a:spcPts val="720"/>
              </a:spcBef>
              <a:spcAft>
                <a:spcPts val="0"/>
              </a:spcAft>
              <a:buClr>
                <a:schemeClr val="lt1"/>
              </a:buClr>
              <a:buSzPct val="109999"/>
              <a:buFont typeface="Arimo"/>
              <a:buNone/>
            </a:pPr>
            <a:r>
              <a:t/>
            </a:r>
            <a:endParaRPr b="0" i="0" sz="3600" u="none" cap="none" strike="noStrike">
              <a:solidFill>
                <a:srgbClr val="000099"/>
              </a:solidFill>
              <a:latin typeface="Arimo"/>
              <a:ea typeface="Arimo"/>
              <a:cs typeface="Arimo"/>
              <a:sym typeface="Arimo"/>
            </a:endParaRPr>
          </a:p>
        </p:txBody>
      </p:sp>
    </p:spTree>
  </p:cSld>
  <p:clrMapOvr>
    <a:masterClrMapping/>
  </p:clrMapOvr>
</p:sld>
</file>

<file path=ppt/theme/theme1.xml><?xml version="1.0" encoding="utf-8"?>
<a:theme xmlns:a="http://schemas.openxmlformats.org/drawingml/2006/main" xmlns:r="http://schemas.openxmlformats.org/officeDocument/2006/relationships" name="8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12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11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4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5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4.xml><?xml version="1.0" encoding="utf-8"?>
<a:theme xmlns:a="http://schemas.openxmlformats.org/drawingml/2006/main" xmlns:r="http://schemas.openxmlformats.org/officeDocument/2006/relationships" name="3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5.xml><?xml version="1.0" encoding="utf-8"?>
<a:theme xmlns:a="http://schemas.openxmlformats.org/drawingml/2006/main" xmlns:r="http://schemas.openxmlformats.org/officeDocument/2006/relationships" name="7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6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3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1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9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2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10_Dennis PPT">
  <a:themeElements>
    <a:clrScheme name="Dennis 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