
<file path=[Content_Types].xml><?xml version="1.0" encoding="utf-8"?>
<Types xmlns="http://schemas.openxmlformats.org/package/2006/content-types">
  <Default ContentType="image/jpeg" Extension="jpg"/>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37.xml"/>
  <Override ContentType="application/vnd.openxmlformats-officedocument.presentationml.notesSlide+xml" PartName="/ppt/notesSlides/notesSlide29.xml"/>
  <Override ContentType="application/vnd.openxmlformats-officedocument.presentationml.notesSlide+xml" PartName="/ppt/notesSlides/notesSlide32.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28.xml"/>
  <Override ContentType="application/vnd.openxmlformats-officedocument.presentationml.notesSlide+xml" PartName="/ppt/notesSlides/notesSlide33.xml"/>
  <Override ContentType="application/vnd.openxmlformats-officedocument.presentationml.notesSlide+xml" PartName="/ppt/notesSlides/notesSlide41.xml"/>
  <Override ContentType="application/vnd.openxmlformats-officedocument.presentationml.notesSlide+xml" PartName="/ppt/notesSlides/notesSlide15.xml"/>
  <Override ContentType="application/vnd.openxmlformats-officedocument.presentationml.notesSlide+xml" PartName="/ppt/notesSlides/notesSlide11.xml"/>
  <Override ContentType="application/vnd.openxmlformats-officedocument.presentationml.notesSlide+xml" PartName="/ppt/notesSlides/notesSlide24.xml"/>
  <Override ContentType="application/vnd.openxmlformats-officedocument.presentationml.notesSlide+xml" PartName="/ppt/notesSlides/notesSlide12.xml"/>
  <Override ContentType="application/vnd.openxmlformats-officedocument.presentationml.notesSlide+xml" PartName="/ppt/notesSlides/notesSlide20.xml"/>
  <Override ContentType="application/vnd.openxmlformats-officedocument.presentationml.notesSlide+xml" PartName="/ppt/notesSlides/notesSlide17.xml"/>
  <Override ContentType="application/vnd.openxmlformats-officedocument.presentationml.notesSlide+xml" PartName="/ppt/notesSlides/notesSlide42.xml"/>
  <Override ContentType="application/vnd.openxmlformats-officedocument.presentationml.notesSlide+xml" PartName="/ppt/notesSlides/notesSlide16.xml"/>
  <Override ContentType="application/vnd.openxmlformats-officedocument.presentationml.notesSlide+xml" PartName="/ppt/notesSlides/notesSlide21.xml"/>
  <Override ContentType="application/vnd.openxmlformats-officedocument.presentationml.notesSlide+xml" PartName="/ppt/notesSlides/notesSlide8.xml"/>
  <Override ContentType="application/vnd.openxmlformats-officedocument.presentationml.notesSlide+xml" PartName="/ppt/notesSlides/notesSlide34.xml"/>
  <Override ContentType="application/vnd.openxmlformats-officedocument.presentationml.notesSlide+xml" PartName="/ppt/notesSlides/notesSlide38.xml"/>
  <Override ContentType="application/vnd.openxmlformats-officedocument.presentationml.notesSlide+xml" PartName="/ppt/notesSlides/notesSlide4.xml"/>
  <Override ContentType="application/vnd.openxmlformats-officedocument.presentationml.notesSlide+xml" PartName="/ppt/notesSlides/notesSlide25.xml"/>
  <Override ContentType="application/vnd.openxmlformats-officedocument.presentationml.notesSlide+xml" PartName="/ppt/notesSlides/notesSlide18.xml"/>
  <Override ContentType="application/vnd.openxmlformats-officedocument.presentationml.notesSlide+xml" PartName="/ppt/notesSlides/notesSlide43.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0.xml"/>
  <Override ContentType="application/vnd.openxmlformats-officedocument.presentationml.notesSlide+xml" PartName="/ppt/notesSlides/notesSlide22.xml"/>
  <Override ContentType="application/vnd.openxmlformats-officedocument.presentationml.notesSlide+xml" PartName="/ppt/notesSlides/notesSlide7.xml"/>
  <Override ContentType="application/vnd.openxmlformats-officedocument.presentationml.notesSlide+xml" PartName="/ppt/notesSlides/notesSlide26.xml"/>
  <Override ContentType="application/vnd.openxmlformats-officedocument.presentationml.notesSlide+xml" PartName="/ppt/notesSlides/notesSlide35.xml"/>
  <Override ContentType="application/vnd.openxmlformats-officedocument.presentationml.notesSlide+xml" PartName="/ppt/notesSlides/notesSlide5.xml"/>
  <Override ContentType="application/vnd.openxmlformats-officedocument.presentationml.notesSlide+xml" PartName="/ppt/notesSlides/notesSlide39.xml"/>
  <Override ContentType="application/vnd.openxmlformats-officedocument.presentationml.notesSlide+xml" PartName="/ppt/notesSlides/notesSlide31.xml"/>
  <Override ContentType="application/vnd.openxmlformats-officedocument.presentationml.notesSlide+xml" PartName="/ppt/notesSlides/notesSlide36.xml"/>
  <Override ContentType="application/vnd.openxmlformats-officedocument.presentationml.notesSlide+xml" PartName="/ppt/notesSlides/notesSlide19.xml"/>
  <Override ContentType="application/vnd.openxmlformats-officedocument.presentationml.notesSlide+xml" PartName="/ppt/notesSlides/notesSlide27.xml"/>
  <Override ContentType="application/vnd.openxmlformats-officedocument.presentationml.notesSlide+xml" PartName="/ppt/notesSlides/notesSlide40.xml"/>
  <Override ContentType="application/vnd.openxmlformats-officedocument.presentationml.notesSlide+xml" PartName="/ppt/notesSlides/notesSlide14.xml"/>
  <Override ContentType="application/vnd.openxmlformats-officedocument.presentationml.notesSlide+xml" PartName="/ppt/notesSlides/notesSlide23.xml"/>
  <Override ContentType="application/vnd.openxmlformats-officedocument.presentationml.notesSlide+xml" PartName="/ppt/notesSlides/notesSlide2.xml"/>
  <Override ContentType="application/vnd.openxmlformats-officedocument.presentationml.notesSlide+xml" PartName="/ppt/notesSlides/notesSlide10.xml"/>
  <Override ContentType="application/vnd.openxmlformats-officedocument.themeOverride+xml" PartName="/ppt/theme/themeOverride1.xml"/>
  <Override ContentType="application/vnd.openxmlformats-officedocument.presentationml.slideLayout+xml" PartName="/ppt/slideLayouts/slideLayout3.xml"/>
  <Override ContentType="application/vnd.openxmlformats-officedocument.presentationml.slideLayout+xml" PartName="/ppt/slideLayouts/slideLayout2.xml"/>
  <Override ContentType="application/vnd.openxmlformats-officedocument.presentationml.slideLayout+xml" PartName="/ppt/slideLayouts/slideLayout1.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43.xml"/>
  <Override ContentType="application/vnd.openxmlformats-officedocument.presentationml.slide+xml" PartName="/ppt/slides/slide30.xml"/>
  <Override ContentType="application/vnd.openxmlformats-officedocument.presentationml.slide+xml" PartName="/ppt/slides/slide22.xml"/>
  <Override ContentType="application/vnd.openxmlformats-officedocument.presentationml.slide+xml" PartName="/ppt/slides/slide35.xml"/>
  <Override ContentType="application/vnd.openxmlformats-officedocument.presentationml.slide+xml" PartName="/ppt/slides/slide26.xml"/>
  <Override ContentType="application/vnd.openxmlformats-officedocument.presentationml.slide+xml" PartName="/ppt/slides/slide19.xml"/>
  <Override ContentType="application/vnd.openxmlformats-officedocument.presentationml.slide+xml" PartName="/ppt/slides/slide39.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42.xml"/>
  <Override ContentType="application/vnd.openxmlformats-officedocument.presentationml.slide+xml" PartName="/ppt/slides/slide25.xml"/>
  <Override ContentType="application/vnd.openxmlformats-officedocument.presentationml.slide+xml" PartName="/ppt/slides/slide34.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33.xml"/>
  <Override ContentType="application/vnd.openxmlformats-officedocument.presentationml.slide+xml" PartName="/ppt/slides/slide38.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29.xml"/>
  <Override ContentType="application/vnd.openxmlformats-officedocument.presentationml.slide+xml" PartName="/ppt/slides/slide24.xml"/>
  <Override ContentType="application/vnd.openxmlformats-officedocument.presentationml.slide+xml" PartName="/ppt/slides/slide11.xml"/>
  <Override ContentType="application/vnd.openxmlformats-officedocument.presentationml.slide+xml" PartName="/ppt/slides/slide32.xml"/>
  <Override ContentType="application/vnd.openxmlformats-officedocument.presentationml.slide+xml" PartName="/ppt/slides/slide37.xml"/>
  <Override ContentType="application/vnd.openxmlformats-officedocument.presentationml.slide+xml" PartName="/ppt/slides/slide1.xml"/>
  <Override ContentType="application/vnd.openxmlformats-officedocument.presentationml.slide+xml" PartName="/ppt/slides/slide28.xml"/>
  <Override ContentType="application/vnd.openxmlformats-officedocument.presentationml.slide+xml" PartName="/ppt/slides/slide41.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36.xml"/>
  <Override ContentType="application/vnd.openxmlformats-officedocument.presentationml.slide+xml" PartName="/ppt/slides/slide31.xml"/>
  <Override ContentType="application/vnd.openxmlformats-officedocument.presentationml.slide+xml" PartName="/ppt/slides/slide23.xml"/>
  <Override ContentType="application/vnd.openxmlformats-officedocument.presentationml.slide+xml" PartName="/ppt/slides/slide27.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4.xml"/>
  <Override ContentType="application/vnd.openxmlformats-officedocument.presentationml.slide+xml" PartName="/ppt/slides/slide40.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autoCompressPictures="0" strictFirstAndLastChars="0" saveSubsetFonts="1">
  <p:sldMasterIdLst>
    <p:sldMasterId id="2147483651" r:id="rId3"/>
  </p:sldMasterIdLst>
  <p:notesMasterIdLst>
    <p:notesMasterId r:id="rId4"/>
  </p:notesMasterIdLst>
  <p:sldIdLst>
    <p:sldId id="256" r:id="rId5"/>
    <p:sldId id="257" r:id="rId6"/>
    <p:sldId id="258" r:id="rId7"/>
    <p:sldId id="259" r:id="rId8"/>
    <p:sldId id="260" r:id="rId9"/>
    <p:sldId id="261" r:id="rId10"/>
    <p:sldId id="262" r:id="rId11"/>
    <p:sldId id="263" r:id="rId12"/>
    <p:sldId id="264" r:id="rId13"/>
    <p:sldId id="265" r:id="rId14"/>
    <p:sldId id="266" r:id="rId15"/>
    <p:sldId id="267" r:id="rId16"/>
    <p:sldId id="268" r:id="rId17"/>
    <p:sldId id="269" r:id="rId18"/>
    <p:sldId id="270" r:id="rId19"/>
    <p:sldId id="271" r:id="rId20"/>
    <p:sldId id="272" r:id="rId21"/>
    <p:sldId id="273" r:id="rId22"/>
    <p:sldId id="274" r:id="rId23"/>
    <p:sldId id="275" r:id="rId24"/>
    <p:sldId id="276" r:id="rId25"/>
    <p:sldId id="277" r:id="rId26"/>
    <p:sldId id="278" r:id="rId27"/>
    <p:sldId id="279" r:id="rId28"/>
    <p:sldId id="280" r:id="rId29"/>
    <p:sldId id="281" r:id="rId30"/>
    <p:sldId id="282" r:id="rId31"/>
    <p:sldId id="283" r:id="rId32"/>
    <p:sldId id="284" r:id="rId33"/>
    <p:sldId id="285" r:id="rId34"/>
    <p:sldId id="286" r:id="rId35"/>
    <p:sldId id="287" r:id="rId36"/>
    <p:sldId id="288" r:id="rId37"/>
    <p:sldId id="289" r:id="rId38"/>
    <p:sldId id="290" r:id="rId39"/>
    <p:sldId id="291" r:id="rId40"/>
    <p:sldId id="292" r:id="rId41"/>
    <p:sldId id="293" r:id="rId42"/>
    <p:sldId id="294" r:id="rId43"/>
    <p:sldId id="295" r:id="rId44"/>
    <p:sldId id="296" r:id="rId45"/>
    <p:sldId id="297" r:id="rId46"/>
    <p:sldId id="298" r:id="rId47"/>
  </p:sldIdLst>
  <p:sldSz cy="6858000" cx="9144000"/>
  <p:notesSz cx="7010400" cy="9296400"/>
  <p:defaultText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file>

<file path=ppt/_rels/presentation.xml.rels><?xml version="1.0" encoding="UTF-8" standalone="yes"?><Relationships xmlns="http://schemas.openxmlformats.org/package/2006/relationships"><Relationship Id="rId40" Type="http://schemas.openxmlformats.org/officeDocument/2006/relationships/slide" Target="slides/slide36.xml"/><Relationship Id="rId20" Type="http://schemas.openxmlformats.org/officeDocument/2006/relationships/slide" Target="slides/slide16.xml"/><Relationship Id="rId42" Type="http://schemas.openxmlformats.org/officeDocument/2006/relationships/slide" Target="slides/slide38.xml"/><Relationship Id="rId41" Type="http://schemas.openxmlformats.org/officeDocument/2006/relationships/slide" Target="slides/slide37.xml"/><Relationship Id="rId22" Type="http://schemas.openxmlformats.org/officeDocument/2006/relationships/slide" Target="slides/slide18.xml"/><Relationship Id="rId44" Type="http://schemas.openxmlformats.org/officeDocument/2006/relationships/slide" Target="slides/slide40.xml"/><Relationship Id="rId21" Type="http://schemas.openxmlformats.org/officeDocument/2006/relationships/slide" Target="slides/slide17.xml"/><Relationship Id="rId43" Type="http://schemas.openxmlformats.org/officeDocument/2006/relationships/slide" Target="slides/slide39.xml"/><Relationship Id="rId24" Type="http://schemas.openxmlformats.org/officeDocument/2006/relationships/slide" Target="slides/slide20.xml"/><Relationship Id="rId46" Type="http://schemas.openxmlformats.org/officeDocument/2006/relationships/slide" Target="slides/slide42.xml"/><Relationship Id="rId23" Type="http://schemas.openxmlformats.org/officeDocument/2006/relationships/slide" Target="slides/slide19.xml"/><Relationship Id="rId45" Type="http://schemas.openxmlformats.org/officeDocument/2006/relationships/slide" Target="slides/slide41.xml"/><Relationship Id="rId1" Type="http://schemas.openxmlformats.org/officeDocument/2006/relationships/theme" Target="theme/theme2.xml"/><Relationship Id="rId2" Type="http://schemas.openxmlformats.org/officeDocument/2006/relationships/presProps" Target="presProps.xml"/><Relationship Id="rId3" Type="http://schemas.openxmlformats.org/officeDocument/2006/relationships/slideMaster" Target="slideMasters/slideMaster1.xml"/><Relationship Id="rId4" Type="http://schemas.openxmlformats.org/officeDocument/2006/relationships/notesMaster" Target="notesMasters/notesMaster1.xml"/><Relationship Id="rId9" Type="http://schemas.openxmlformats.org/officeDocument/2006/relationships/slide" Target="slides/slide5.xml"/><Relationship Id="rId26" Type="http://schemas.openxmlformats.org/officeDocument/2006/relationships/slide" Target="slides/slide22.xml"/><Relationship Id="rId25" Type="http://schemas.openxmlformats.org/officeDocument/2006/relationships/slide" Target="slides/slide21.xml"/><Relationship Id="rId47" Type="http://schemas.openxmlformats.org/officeDocument/2006/relationships/slide" Target="slides/slide43.xml"/><Relationship Id="rId28" Type="http://schemas.openxmlformats.org/officeDocument/2006/relationships/slide" Target="slides/slide24.xml"/><Relationship Id="rId27" Type="http://schemas.openxmlformats.org/officeDocument/2006/relationships/slide" Target="slides/slide23.xml"/><Relationship Id="rId5" Type="http://schemas.openxmlformats.org/officeDocument/2006/relationships/slide" Target="slides/slide1.xml"/><Relationship Id="rId6" Type="http://schemas.openxmlformats.org/officeDocument/2006/relationships/slide" Target="slides/slide2.xml"/><Relationship Id="rId29" Type="http://schemas.openxmlformats.org/officeDocument/2006/relationships/slide" Target="slides/slide25.xml"/><Relationship Id="rId7" Type="http://schemas.openxmlformats.org/officeDocument/2006/relationships/slide" Target="slides/slide3.xml"/><Relationship Id="rId8" Type="http://schemas.openxmlformats.org/officeDocument/2006/relationships/slide" Target="slides/slide4.xml"/><Relationship Id="rId31" Type="http://schemas.openxmlformats.org/officeDocument/2006/relationships/slide" Target="slides/slide27.xml"/><Relationship Id="rId30" Type="http://schemas.openxmlformats.org/officeDocument/2006/relationships/slide" Target="slides/slide26.xml"/><Relationship Id="rId11" Type="http://schemas.openxmlformats.org/officeDocument/2006/relationships/slide" Target="slides/slide7.xml"/><Relationship Id="rId33" Type="http://schemas.openxmlformats.org/officeDocument/2006/relationships/slide" Target="slides/slide29.xml"/><Relationship Id="rId10" Type="http://schemas.openxmlformats.org/officeDocument/2006/relationships/slide" Target="slides/slide6.xml"/><Relationship Id="rId32" Type="http://schemas.openxmlformats.org/officeDocument/2006/relationships/slide" Target="slides/slide28.xml"/><Relationship Id="rId13" Type="http://schemas.openxmlformats.org/officeDocument/2006/relationships/slide" Target="slides/slide9.xml"/><Relationship Id="rId35" Type="http://schemas.openxmlformats.org/officeDocument/2006/relationships/slide" Target="slides/slide31.xml"/><Relationship Id="rId12" Type="http://schemas.openxmlformats.org/officeDocument/2006/relationships/slide" Target="slides/slide8.xml"/><Relationship Id="rId34" Type="http://schemas.openxmlformats.org/officeDocument/2006/relationships/slide" Target="slides/slide30.xml"/><Relationship Id="rId15" Type="http://schemas.openxmlformats.org/officeDocument/2006/relationships/slide" Target="slides/slide11.xml"/><Relationship Id="rId37" Type="http://schemas.openxmlformats.org/officeDocument/2006/relationships/slide" Target="slides/slide33.xml"/><Relationship Id="rId14" Type="http://schemas.openxmlformats.org/officeDocument/2006/relationships/slide" Target="slides/slide10.xml"/><Relationship Id="rId36" Type="http://schemas.openxmlformats.org/officeDocument/2006/relationships/slide" Target="slides/slide32.xml"/><Relationship Id="rId17" Type="http://schemas.openxmlformats.org/officeDocument/2006/relationships/slide" Target="slides/slide13.xml"/><Relationship Id="rId39" Type="http://schemas.openxmlformats.org/officeDocument/2006/relationships/slide" Target="slides/slide35.xml"/><Relationship Id="rId16" Type="http://schemas.openxmlformats.org/officeDocument/2006/relationships/slide" Target="slides/slide12.xml"/><Relationship Id="rId38" Type="http://schemas.openxmlformats.org/officeDocument/2006/relationships/slide" Target="slides/slide34.xml"/><Relationship Id="rId19" Type="http://schemas.openxmlformats.org/officeDocument/2006/relationships/slide" Target="slides/slide15.xml"/><Relationship Id="rId18"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rgbClr val="000000"/>
        </a:solidFill>
      </p:bgPr>
    </p:bg>
    <p:spTree>
      <p:nvGrpSpPr>
        <p:cNvPr id="2" name="Shape 2"/>
        <p:cNvGrpSpPr/>
        <p:nvPr/>
      </p:nvGrpSpPr>
      <p:grpSpPr>
        <a:xfrm>
          <a:off x="0" y="0"/>
          <a:ext cx="0" cy="0"/>
          <a:chOff x="0" y="0"/>
          <a:chExt cx="0" cy="0"/>
        </a:xfrm>
      </p:grpSpPr>
      <p:sp>
        <p:nvSpPr>
          <p:cNvPr id="3" name="Shape 3"/>
          <p:cNvSpPr txBox="1"/>
          <p:nvPr>
            <p:ph idx="2" type="hdr"/>
          </p:nvPr>
        </p:nvSpPr>
        <p:spPr>
          <a:xfrm>
            <a:off x="0" y="0"/>
            <a:ext cx="3038475" cy="465137"/>
          </a:xfrm>
          <a:prstGeom prst="rect">
            <a:avLst/>
          </a:prstGeom>
          <a:noFill/>
          <a:ln>
            <a:noFill/>
          </a:ln>
        </p:spPr>
        <p:txBody>
          <a:bodyPr anchorCtr="0" anchor="t" bIns="91425" lIns="91425" rIns="91425" tIns="91425"/>
          <a:lstStyle>
            <a:lvl1pPr indent="0" lvl="0" marL="0" marR="0" rtl="0" algn="l">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p:txBody>
      </p:sp>
      <p:sp>
        <p:nvSpPr>
          <p:cNvPr id="4" name="Shape 4"/>
          <p:cNvSpPr txBox="1"/>
          <p:nvPr>
            <p:ph idx="10" type="dt"/>
          </p:nvPr>
        </p:nvSpPr>
        <p:spPr>
          <a:xfrm>
            <a:off x="3971925" y="0"/>
            <a:ext cx="3038475" cy="465137"/>
          </a:xfrm>
          <a:prstGeom prst="rect">
            <a:avLst/>
          </a:prstGeom>
          <a:noFill/>
          <a:ln>
            <a:noFill/>
          </a:ln>
        </p:spPr>
        <p:txBody>
          <a:bodyPr anchorCtr="0" anchor="t" bIns="91425" lIns="91425" rIns="91425" tIns="91425"/>
          <a:lstStyle>
            <a:lvl1pPr indent="0" lvl="0" marL="0" marR="0" rtl="0" algn="r">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p:txBody>
      </p:sp>
      <p:sp>
        <p:nvSpPr>
          <p:cNvPr id="5" name="Shape 5"/>
          <p:cNvSpPr/>
          <p:nvPr>
            <p:ph idx="3" type="sldImg"/>
          </p:nvPr>
        </p:nvSpPr>
        <p:spPr>
          <a:xfrm>
            <a:off x="1181100" y="696912"/>
            <a:ext cx="4648199" cy="3486150"/>
          </a:xfrm>
          <a:custGeom>
            <a:pathLst>
              <a:path extrusionOk="0" h="120000" w="120000">
                <a:moveTo>
                  <a:pt x="0" y="0"/>
                </a:moveTo>
                <a:lnTo>
                  <a:pt x="120000" y="0"/>
                </a:lnTo>
                <a:lnTo>
                  <a:pt x="120000" y="120000"/>
                </a:lnTo>
                <a:lnTo>
                  <a:pt x="0" y="120000"/>
                </a:lnTo>
                <a:close/>
              </a:path>
            </a:pathLst>
          </a:custGeom>
          <a:solidFill>
            <a:srgbClr val="FFFFFF"/>
          </a:solidFill>
          <a:ln cap="rnd" cmpd="sng" w="9525">
            <a:solidFill>
              <a:srgbClr val="000000"/>
            </a:solidFill>
            <a:prstDash val="solid"/>
            <a:miter/>
            <a:headEnd len="med" w="med" type="none"/>
            <a:tailEnd len="med" w="med" type="none"/>
          </a:ln>
        </p:spPr>
      </p:sp>
      <p:sp>
        <p:nvSpPr>
          <p:cNvPr id="6" name="Shape 6"/>
          <p:cNvSpPr txBox="1"/>
          <p:nvPr>
            <p:ph idx="1" type="body"/>
          </p:nvPr>
        </p:nvSpPr>
        <p:spPr>
          <a:xfrm>
            <a:off x="935037" y="4416425"/>
            <a:ext cx="5140324" cy="4183061"/>
          </a:xfrm>
          <a:prstGeom prst="rect">
            <a:avLst/>
          </a:prstGeom>
          <a:noFill/>
          <a:ln>
            <a:noFill/>
          </a:ln>
        </p:spPr>
        <p:txBody>
          <a:bodyPr anchorCtr="0" anchor="ctr" bIns="91425" lIns="91425" rIns="91425" tIns="91425"/>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p:txBody>
      </p:sp>
      <p:sp>
        <p:nvSpPr>
          <p:cNvPr id="7" name="Shape 7"/>
          <p:cNvSpPr txBox="1"/>
          <p:nvPr>
            <p:ph idx="11" type="ftr"/>
          </p:nvPr>
        </p:nvSpPr>
        <p:spPr>
          <a:xfrm>
            <a:off x="0" y="8831261"/>
            <a:ext cx="3038475" cy="465137"/>
          </a:xfrm>
          <a:prstGeom prst="rect">
            <a:avLst/>
          </a:prstGeom>
          <a:noFill/>
          <a:ln>
            <a:noFill/>
          </a:ln>
        </p:spPr>
        <p:txBody>
          <a:bodyPr anchorCtr="0" anchor="b" bIns="91425" lIns="91425" rIns="91425" tIns="91425"/>
          <a:lstStyle>
            <a:lvl1pPr indent="0" lvl="0" marL="0" marR="0" rtl="0" algn="l">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p:txBody>
      </p:sp>
      <p:sp>
        <p:nvSpPr>
          <p:cNvPr id="8" name="Shape 8"/>
          <p:cNvSpPr txBox="1"/>
          <p:nvPr>
            <p:ph idx="12" type="sldNum"/>
          </p:nvPr>
        </p:nvSpPr>
        <p:spPr>
          <a:xfrm>
            <a:off x="3971925" y="8831261"/>
            <a:ext cx="3038475" cy="465137"/>
          </a:xfrm>
          <a:prstGeom prst="rect">
            <a:avLst/>
          </a:prstGeom>
          <a:noFill/>
          <a:ln>
            <a:noFill/>
          </a:ln>
        </p:spPr>
        <p:txBody>
          <a:bodyPr anchorCtr="0" anchor="b" bIns="91425" lIns="91425" rIns="91425" tIns="91425">
            <a:noAutofit/>
          </a:bodyPr>
          <a:lstStyle/>
          <a:p>
            <a:pPr indent="0" lvl="0" marL="0" marR="0" rtl="0" algn="r">
              <a:spcBef>
                <a:spcPts val="0"/>
              </a:spcBef>
            </a:pPr>
            <a:r>
              <a:t/>
            </a:r>
            <a:endParaRPr/>
          </a:p>
          <a:p>
            <a:pPr indent="0" lvl="1" marL="0" marR="0" rtl="0" algn="l">
              <a:spcBef>
                <a:spcPts val="0"/>
              </a:spcBef>
            </a:pPr>
            <a:r>
              <a:t/>
            </a:r>
            <a:endParaRPr/>
          </a:p>
          <a:p>
            <a:pPr indent="0" lvl="2" marL="0" marR="0" rtl="0" algn="l">
              <a:spcBef>
                <a:spcPts val="0"/>
              </a:spcBef>
            </a:pPr>
            <a:r>
              <a:t/>
            </a:r>
            <a:endParaRPr/>
          </a:p>
          <a:p>
            <a:pPr indent="0" lvl="3" marL="0" marR="0" rtl="0" algn="l">
              <a:spcBef>
                <a:spcPts val="0"/>
              </a:spcBef>
            </a:pPr>
            <a:r>
              <a:t/>
            </a:r>
            <a:endParaRPr/>
          </a:p>
          <a:p>
            <a:pPr indent="0" lvl="4" marL="0" marR="0" rtl="0" algn="l">
              <a:spcBef>
                <a:spcPts val="0"/>
              </a:spcBef>
            </a:pPr>
            <a:r>
              <a:t/>
            </a:r>
            <a:endParaRPr/>
          </a:p>
          <a:p>
            <a:pPr indent="0" lvl="5" marL="0" marR="0" rtl="0" algn="l">
              <a:spcBef>
                <a:spcPts val="0"/>
              </a:spcBef>
            </a:pPr>
            <a:r>
              <a:t/>
            </a:r>
            <a:endParaRPr/>
          </a:p>
          <a:p>
            <a:pPr indent="0" lvl="6" marL="0" marR="0" rtl="0" algn="l">
              <a:spcBef>
                <a:spcPts val="0"/>
              </a:spcBef>
            </a:pPr>
            <a:r>
              <a:t/>
            </a:r>
            <a:endParaRPr/>
          </a:p>
          <a:p>
            <a:pPr indent="0" lvl="7" marL="0" marR="0" rtl="0" algn="l">
              <a:spcBef>
                <a:spcPts val="0"/>
              </a:spcBef>
            </a:pPr>
            <a:r>
              <a:t/>
            </a:r>
            <a:endParaRPr/>
          </a:p>
          <a:p>
            <a:pPr indent="0" lvl="8" marL="0" marR="0" rtl="0" algn="l">
              <a:spcBef>
                <a:spcPts val="0"/>
              </a:spcBef>
            </a:pPr>
            <a:r>
              <a:t/>
            </a:r>
            <a:endParaRPr/>
          </a:p>
        </p:txBody>
      </p:sp>
    </p:spTree>
  </p:cSld>
  <p:clrMap accent1="accent1" accent2="accent2" accent3="accent3" accent4="accent4" accent5="accent5" accent6="accent6" bg1="lt1" bg2="dk2" tx1="dk1" tx2="lt2" folHlink="folHlink" hlink="hlink"/>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41" name="Shape 41"/>
        <p:cNvGrpSpPr/>
        <p:nvPr/>
      </p:nvGrpSpPr>
      <p:grpSpPr>
        <a:xfrm>
          <a:off x="0" y="0"/>
          <a:ext cx="0" cy="0"/>
          <a:chOff x="0" y="0"/>
          <a:chExt cx="0" cy="0"/>
        </a:xfrm>
      </p:grpSpPr>
      <p:sp>
        <p:nvSpPr>
          <p:cNvPr id="42" name="Shape 42"/>
          <p:cNvSpPr txBox="1"/>
          <p:nvPr>
            <p:ph idx="1" type="body"/>
          </p:nvPr>
        </p:nvSpPr>
        <p:spPr>
          <a:xfrm>
            <a:off x="935037" y="4416425"/>
            <a:ext cx="5140324" cy="4183061"/>
          </a:xfrm>
          <a:prstGeom prst="rect">
            <a:avLst/>
          </a:prstGeom>
        </p:spPr>
        <p:txBody>
          <a:bodyPr anchorCtr="0" anchor="ctr" bIns="91425" lIns="91425" rIns="91425" tIns="91425">
            <a:noAutofit/>
          </a:bodyPr>
          <a:lstStyle/>
          <a:p>
            <a:pPr lvl="0">
              <a:spcBef>
                <a:spcPts val="0"/>
              </a:spcBef>
              <a:buNone/>
            </a:pPr>
            <a:r>
              <a:t/>
            </a:r>
            <a:endParaRPr/>
          </a:p>
        </p:txBody>
      </p:sp>
      <p:sp>
        <p:nvSpPr>
          <p:cNvPr id="43" name="Shape 43"/>
          <p:cNvSpPr/>
          <p:nvPr>
            <p:ph idx="2" type="sldImg"/>
          </p:nvPr>
        </p:nvSpPr>
        <p:spPr>
          <a:xfrm>
            <a:off x="1181100" y="696912"/>
            <a:ext cx="4648199" cy="348615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10" name="Shape 110"/>
        <p:cNvGrpSpPr/>
        <p:nvPr/>
      </p:nvGrpSpPr>
      <p:grpSpPr>
        <a:xfrm>
          <a:off x="0" y="0"/>
          <a:ext cx="0" cy="0"/>
          <a:chOff x="0" y="0"/>
          <a:chExt cx="0" cy="0"/>
        </a:xfrm>
      </p:grpSpPr>
      <p:sp>
        <p:nvSpPr>
          <p:cNvPr id="111" name="Shape 111"/>
          <p:cNvSpPr txBox="1"/>
          <p:nvPr>
            <p:ph idx="1" type="body"/>
          </p:nvPr>
        </p:nvSpPr>
        <p:spPr>
          <a:xfrm>
            <a:off x="935037" y="4416425"/>
            <a:ext cx="5140324" cy="4183061"/>
          </a:xfrm>
          <a:prstGeom prst="rect">
            <a:avLst/>
          </a:prstGeom>
        </p:spPr>
        <p:txBody>
          <a:bodyPr anchorCtr="0" anchor="ctr" bIns="91425" lIns="91425" rIns="91425" tIns="91425">
            <a:noAutofit/>
          </a:bodyPr>
          <a:lstStyle/>
          <a:p>
            <a:pPr lvl="0">
              <a:spcBef>
                <a:spcPts val="0"/>
              </a:spcBef>
              <a:buNone/>
            </a:pPr>
            <a:r>
              <a:t/>
            </a:r>
            <a:endParaRPr/>
          </a:p>
        </p:txBody>
      </p:sp>
      <p:sp>
        <p:nvSpPr>
          <p:cNvPr id="112" name="Shape 112"/>
          <p:cNvSpPr/>
          <p:nvPr>
            <p:ph idx="2" type="sldImg"/>
          </p:nvPr>
        </p:nvSpPr>
        <p:spPr>
          <a:xfrm>
            <a:off x="1181100" y="696912"/>
            <a:ext cx="4648199" cy="348615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19" name="Shape 119"/>
        <p:cNvGrpSpPr/>
        <p:nvPr/>
      </p:nvGrpSpPr>
      <p:grpSpPr>
        <a:xfrm>
          <a:off x="0" y="0"/>
          <a:ext cx="0" cy="0"/>
          <a:chOff x="0" y="0"/>
          <a:chExt cx="0" cy="0"/>
        </a:xfrm>
      </p:grpSpPr>
      <p:sp>
        <p:nvSpPr>
          <p:cNvPr id="120" name="Shape 120"/>
          <p:cNvSpPr txBox="1"/>
          <p:nvPr>
            <p:ph idx="1" type="body"/>
          </p:nvPr>
        </p:nvSpPr>
        <p:spPr>
          <a:xfrm>
            <a:off x="935037" y="4416425"/>
            <a:ext cx="5140324" cy="4183061"/>
          </a:xfrm>
          <a:prstGeom prst="rect">
            <a:avLst/>
          </a:prstGeom>
        </p:spPr>
        <p:txBody>
          <a:bodyPr anchorCtr="0" anchor="ctr" bIns="91425" lIns="91425" rIns="91425" tIns="91425">
            <a:noAutofit/>
          </a:bodyPr>
          <a:lstStyle/>
          <a:p>
            <a:pPr lvl="0">
              <a:spcBef>
                <a:spcPts val="0"/>
              </a:spcBef>
              <a:buNone/>
            </a:pPr>
            <a:r>
              <a:t/>
            </a:r>
            <a:endParaRPr/>
          </a:p>
        </p:txBody>
      </p:sp>
      <p:sp>
        <p:nvSpPr>
          <p:cNvPr id="121" name="Shape 121"/>
          <p:cNvSpPr/>
          <p:nvPr>
            <p:ph idx="2" type="sldImg"/>
          </p:nvPr>
        </p:nvSpPr>
        <p:spPr>
          <a:xfrm>
            <a:off x="1181100" y="696912"/>
            <a:ext cx="4648199" cy="348615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27" name="Shape 127"/>
        <p:cNvGrpSpPr/>
        <p:nvPr/>
      </p:nvGrpSpPr>
      <p:grpSpPr>
        <a:xfrm>
          <a:off x="0" y="0"/>
          <a:ext cx="0" cy="0"/>
          <a:chOff x="0" y="0"/>
          <a:chExt cx="0" cy="0"/>
        </a:xfrm>
      </p:grpSpPr>
      <p:sp>
        <p:nvSpPr>
          <p:cNvPr id="128" name="Shape 128"/>
          <p:cNvSpPr txBox="1"/>
          <p:nvPr>
            <p:ph idx="1" type="body"/>
          </p:nvPr>
        </p:nvSpPr>
        <p:spPr>
          <a:xfrm>
            <a:off x="935037" y="4416425"/>
            <a:ext cx="5140324" cy="4183061"/>
          </a:xfrm>
          <a:prstGeom prst="rect">
            <a:avLst/>
          </a:prstGeom>
        </p:spPr>
        <p:txBody>
          <a:bodyPr anchorCtr="0" anchor="ctr" bIns="91425" lIns="91425" rIns="91425" tIns="91425">
            <a:noAutofit/>
          </a:bodyPr>
          <a:lstStyle/>
          <a:p>
            <a:pPr lvl="0">
              <a:spcBef>
                <a:spcPts val="0"/>
              </a:spcBef>
              <a:buNone/>
            </a:pPr>
            <a:r>
              <a:t/>
            </a:r>
            <a:endParaRPr/>
          </a:p>
        </p:txBody>
      </p:sp>
      <p:sp>
        <p:nvSpPr>
          <p:cNvPr id="129" name="Shape 129"/>
          <p:cNvSpPr/>
          <p:nvPr>
            <p:ph idx="2" type="sldImg"/>
          </p:nvPr>
        </p:nvSpPr>
        <p:spPr>
          <a:xfrm>
            <a:off x="1181100" y="696912"/>
            <a:ext cx="4648199" cy="348615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35" name="Shape 135"/>
        <p:cNvGrpSpPr/>
        <p:nvPr/>
      </p:nvGrpSpPr>
      <p:grpSpPr>
        <a:xfrm>
          <a:off x="0" y="0"/>
          <a:ext cx="0" cy="0"/>
          <a:chOff x="0" y="0"/>
          <a:chExt cx="0" cy="0"/>
        </a:xfrm>
      </p:grpSpPr>
      <p:sp>
        <p:nvSpPr>
          <p:cNvPr id="136" name="Shape 136"/>
          <p:cNvSpPr txBox="1"/>
          <p:nvPr>
            <p:ph idx="1" type="body"/>
          </p:nvPr>
        </p:nvSpPr>
        <p:spPr>
          <a:xfrm>
            <a:off x="935037" y="4416425"/>
            <a:ext cx="5140324" cy="4183061"/>
          </a:xfrm>
          <a:prstGeom prst="rect">
            <a:avLst/>
          </a:prstGeom>
        </p:spPr>
        <p:txBody>
          <a:bodyPr anchorCtr="0" anchor="ctr" bIns="91425" lIns="91425" rIns="91425" tIns="91425">
            <a:noAutofit/>
          </a:bodyPr>
          <a:lstStyle/>
          <a:p>
            <a:pPr lvl="0">
              <a:spcBef>
                <a:spcPts val="0"/>
              </a:spcBef>
              <a:buNone/>
            </a:pPr>
            <a:r>
              <a:t/>
            </a:r>
            <a:endParaRPr/>
          </a:p>
        </p:txBody>
      </p:sp>
      <p:sp>
        <p:nvSpPr>
          <p:cNvPr id="137" name="Shape 137"/>
          <p:cNvSpPr/>
          <p:nvPr>
            <p:ph idx="2" type="sldImg"/>
          </p:nvPr>
        </p:nvSpPr>
        <p:spPr>
          <a:xfrm>
            <a:off x="1181100" y="696912"/>
            <a:ext cx="4648199" cy="348615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43" name="Shape 143"/>
        <p:cNvGrpSpPr/>
        <p:nvPr/>
      </p:nvGrpSpPr>
      <p:grpSpPr>
        <a:xfrm>
          <a:off x="0" y="0"/>
          <a:ext cx="0" cy="0"/>
          <a:chOff x="0" y="0"/>
          <a:chExt cx="0" cy="0"/>
        </a:xfrm>
      </p:grpSpPr>
      <p:sp>
        <p:nvSpPr>
          <p:cNvPr id="144" name="Shape 144"/>
          <p:cNvSpPr txBox="1"/>
          <p:nvPr>
            <p:ph idx="1" type="body"/>
          </p:nvPr>
        </p:nvSpPr>
        <p:spPr>
          <a:xfrm>
            <a:off x="935037" y="4416425"/>
            <a:ext cx="5140324" cy="4183061"/>
          </a:xfrm>
          <a:prstGeom prst="rect">
            <a:avLst/>
          </a:prstGeom>
        </p:spPr>
        <p:txBody>
          <a:bodyPr anchorCtr="0" anchor="ctr" bIns="91425" lIns="91425" rIns="91425" tIns="91425">
            <a:noAutofit/>
          </a:bodyPr>
          <a:lstStyle/>
          <a:p>
            <a:pPr lvl="0">
              <a:spcBef>
                <a:spcPts val="0"/>
              </a:spcBef>
              <a:buNone/>
            </a:pPr>
            <a:r>
              <a:t/>
            </a:r>
            <a:endParaRPr/>
          </a:p>
        </p:txBody>
      </p:sp>
      <p:sp>
        <p:nvSpPr>
          <p:cNvPr id="145" name="Shape 145"/>
          <p:cNvSpPr/>
          <p:nvPr>
            <p:ph idx="2" type="sldImg"/>
          </p:nvPr>
        </p:nvSpPr>
        <p:spPr>
          <a:xfrm>
            <a:off x="1181100" y="696912"/>
            <a:ext cx="4648199" cy="348615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51" name="Shape 151"/>
        <p:cNvGrpSpPr/>
        <p:nvPr/>
      </p:nvGrpSpPr>
      <p:grpSpPr>
        <a:xfrm>
          <a:off x="0" y="0"/>
          <a:ext cx="0" cy="0"/>
          <a:chOff x="0" y="0"/>
          <a:chExt cx="0" cy="0"/>
        </a:xfrm>
      </p:grpSpPr>
      <p:sp>
        <p:nvSpPr>
          <p:cNvPr id="152" name="Shape 152"/>
          <p:cNvSpPr txBox="1"/>
          <p:nvPr>
            <p:ph idx="1" type="body"/>
          </p:nvPr>
        </p:nvSpPr>
        <p:spPr>
          <a:xfrm>
            <a:off x="935037" y="4416425"/>
            <a:ext cx="5140324" cy="4183061"/>
          </a:xfrm>
          <a:prstGeom prst="rect">
            <a:avLst/>
          </a:prstGeom>
        </p:spPr>
        <p:txBody>
          <a:bodyPr anchorCtr="0" anchor="ctr" bIns="91425" lIns="91425" rIns="91425" tIns="91425">
            <a:noAutofit/>
          </a:bodyPr>
          <a:lstStyle/>
          <a:p>
            <a:pPr lvl="0">
              <a:spcBef>
                <a:spcPts val="0"/>
              </a:spcBef>
              <a:buNone/>
            </a:pPr>
            <a:r>
              <a:t/>
            </a:r>
            <a:endParaRPr/>
          </a:p>
        </p:txBody>
      </p:sp>
      <p:sp>
        <p:nvSpPr>
          <p:cNvPr id="153" name="Shape 153"/>
          <p:cNvSpPr/>
          <p:nvPr>
            <p:ph idx="2" type="sldImg"/>
          </p:nvPr>
        </p:nvSpPr>
        <p:spPr>
          <a:xfrm>
            <a:off x="1181100" y="696912"/>
            <a:ext cx="4648199" cy="348615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60" name="Shape 160"/>
        <p:cNvGrpSpPr/>
        <p:nvPr/>
      </p:nvGrpSpPr>
      <p:grpSpPr>
        <a:xfrm>
          <a:off x="0" y="0"/>
          <a:ext cx="0" cy="0"/>
          <a:chOff x="0" y="0"/>
          <a:chExt cx="0" cy="0"/>
        </a:xfrm>
      </p:grpSpPr>
      <p:sp>
        <p:nvSpPr>
          <p:cNvPr id="161" name="Shape 161"/>
          <p:cNvSpPr txBox="1"/>
          <p:nvPr>
            <p:ph idx="1" type="body"/>
          </p:nvPr>
        </p:nvSpPr>
        <p:spPr>
          <a:xfrm>
            <a:off x="935037" y="4416425"/>
            <a:ext cx="5140324" cy="4183061"/>
          </a:xfrm>
          <a:prstGeom prst="rect">
            <a:avLst/>
          </a:prstGeom>
        </p:spPr>
        <p:txBody>
          <a:bodyPr anchorCtr="0" anchor="ctr" bIns="91425" lIns="91425" rIns="91425" tIns="91425">
            <a:noAutofit/>
          </a:bodyPr>
          <a:lstStyle/>
          <a:p>
            <a:pPr lvl="0">
              <a:spcBef>
                <a:spcPts val="0"/>
              </a:spcBef>
              <a:buNone/>
            </a:pPr>
            <a:r>
              <a:t/>
            </a:r>
            <a:endParaRPr/>
          </a:p>
        </p:txBody>
      </p:sp>
      <p:sp>
        <p:nvSpPr>
          <p:cNvPr id="162" name="Shape 162"/>
          <p:cNvSpPr/>
          <p:nvPr>
            <p:ph idx="2" type="sldImg"/>
          </p:nvPr>
        </p:nvSpPr>
        <p:spPr>
          <a:xfrm>
            <a:off x="1181100" y="696912"/>
            <a:ext cx="4648199" cy="348615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68" name="Shape 168"/>
        <p:cNvGrpSpPr/>
        <p:nvPr/>
      </p:nvGrpSpPr>
      <p:grpSpPr>
        <a:xfrm>
          <a:off x="0" y="0"/>
          <a:ext cx="0" cy="0"/>
          <a:chOff x="0" y="0"/>
          <a:chExt cx="0" cy="0"/>
        </a:xfrm>
      </p:grpSpPr>
      <p:sp>
        <p:nvSpPr>
          <p:cNvPr id="169" name="Shape 169"/>
          <p:cNvSpPr txBox="1"/>
          <p:nvPr>
            <p:ph idx="1" type="body"/>
          </p:nvPr>
        </p:nvSpPr>
        <p:spPr>
          <a:xfrm>
            <a:off x="935037" y="4416425"/>
            <a:ext cx="5140324" cy="4183061"/>
          </a:xfrm>
          <a:prstGeom prst="rect">
            <a:avLst/>
          </a:prstGeom>
        </p:spPr>
        <p:txBody>
          <a:bodyPr anchorCtr="0" anchor="ctr" bIns="91425" lIns="91425" rIns="91425" tIns="91425">
            <a:noAutofit/>
          </a:bodyPr>
          <a:lstStyle/>
          <a:p>
            <a:pPr lvl="0">
              <a:spcBef>
                <a:spcPts val="0"/>
              </a:spcBef>
              <a:buNone/>
            </a:pPr>
            <a:r>
              <a:t/>
            </a:r>
            <a:endParaRPr/>
          </a:p>
        </p:txBody>
      </p:sp>
      <p:sp>
        <p:nvSpPr>
          <p:cNvPr id="170" name="Shape 170"/>
          <p:cNvSpPr/>
          <p:nvPr>
            <p:ph idx="2" type="sldImg"/>
          </p:nvPr>
        </p:nvSpPr>
        <p:spPr>
          <a:xfrm>
            <a:off x="1181100" y="696912"/>
            <a:ext cx="4648199" cy="348615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76" name="Shape 176"/>
        <p:cNvGrpSpPr/>
        <p:nvPr/>
      </p:nvGrpSpPr>
      <p:grpSpPr>
        <a:xfrm>
          <a:off x="0" y="0"/>
          <a:ext cx="0" cy="0"/>
          <a:chOff x="0" y="0"/>
          <a:chExt cx="0" cy="0"/>
        </a:xfrm>
      </p:grpSpPr>
      <p:sp>
        <p:nvSpPr>
          <p:cNvPr id="177" name="Shape 177"/>
          <p:cNvSpPr txBox="1"/>
          <p:nvPr>
            <p:ph idx="1" type="body"/>
          </p:nvPr>
        </p:nvSpPr>
        <p:spPr>
          <a:xfrm>
            <a:off x="935037" y="4416425"/>
            <a:ext cx="5140324" cy="4183061"/>
          </a:xfrm>
          <a:prstGeom prst="rect">
            <a:avLst/>
          </a:prstGeom>
        </p:spPr>
        <p:txBody>
          <a:bodyPr anchorCtr="0" anchor="ctr" bIns="91425" lIns="91425" rIns="91425" tIns="91425">
            <a:noAutofit/>
          </a:bodyPr>
          <a:lstStyle/>
          <a:p>
            <a:pPr lvl="0">
              <a:spcBef>
                <a:spcPts val="0"/>
              </a:spcBef>
              <a:buNone/>
            </a:pPr>
            <a:r>
              <a:t/>
            </a:r>
            <a:endParaRPr/>
          </a:p>
        </p:txBody>
      </p:sp>
      <p:sp>
        <p:nvSpPr>
          <p:cNvPr id="178" name="Shape 178"/>
          <p:cNvSpPr/>
          <p:nvPr>
            <p:ph idx="2" type="sldImg"/>
          </p:nvPr>
        </p:nvSpPr>
        <p:spPr>
          <a:xfrm>
            <a:off x="1181100" y="696912"/>
            <a:ext cx="4648199" cy="348615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84" name="Shape 184"/>
        <p:cNvGrpSpPr/>
        <p:nvPr/>
      </p:nvGrpSpPr>
      <p:grpSpPr>
        <a:xfrm>
          <a:off x="0" y="0"/>
          <a:ext cx="0" cy="0"/>
          <a:chOff x="0" y="0"/>
          <a:chExt cx="0" cy="0"/>
        </a:xfrm>
      </p:grpSpPr>
      <p:sp>
        <p:nvSpPr>
          <p:cNvPr id="185" name="Shape 185"/>
          <p:cNvSpPr txBox="1"/>
          <p:nvPr>
            <p:ph idx="1" type="body"/>
          </p:nvPr>
        </p:nvSpPr>
        <p:spPr>
          <a:xfrm>
            <a:off x="935037" y="4416425"/>
            <a:ext cx="5140324" cy="4183061"/>
          </a:xfrm>
          <a:prstGeom prst="rect">
            <a:avLst/>
          </a:prstGeom>
        </p:spPr>
        <p:txBody>
          <a:bodyPr anchorCtr="0" anchor="ctr" bIns="91425" lIns="91425" rIns="91425" tIns="91425">
            <a:noAutofit/>
          </a:bodyPr>
          <a:lstStyle/>
          <a:p>
            <a:pPr lvl="0">
              <a:spcBef>
                <a:spcPts val="0"/>
              </a:spcBef>
              <a:buNone/>
            </a:pPr>
            <a:r>
              <a:t/>
            </a:r>
            <a:endParaRPr/>
          </a:p>
        </p:txBody>
      </p:sp>
      <p:sp>
        <p:nvSpPr>
          <p:cNvPr id="186" name="Shape 186"/>
          <p:cNvSpPr/>
          <p:nvPr>
            <p:ph idx="2" type="sldImg"/>
          </p:nvPr>
        </p:nvSpPr>
        <p:spPr>
          <a:xfrm>
            <a:off x="1181100" y="696912"/>
            <a:ext cx="4648199" cy="348615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49" name="Shape 49"/>
        <p:cNvGrpSpPr/>
        <p:nvPr/>
      </p:nvGrpSpPr>
      <p:grpSpPr>
        <a:xfrm>
          <a:off x="0" y="0"/>
          <a:ext cx="0" cy="0"/>
          <a:chOff x="0" y="0"/>
          <a:chExt cx="0" cy="0"/>
        </a:xfrm>
      </p:grpSpPr>
      <p:sp>
        <p:nvSpPr>
          <p:cNvPr id="50" name="Shape 50"/>
          <p:cNvSpPr txBox="1"/>
          <p:nvPr>
            <p:ph idx="12" type="sldNum"/>
          </p:nvPr>
        </p:nvSpPr>
        <p:spPr>
          <a:xfrm>
            <a:off x="3971925" y="8831261"/>
            <a:ext cx="3038475" cy="465137"/>
          </a:xfrm>
          <a:prstGeom prst="rect">
            <a:avLst/>
          </a:prstGeom>
          <a:noFill/>
          <a:ln>
            <a:noFill/>
          </a:ln>
        </p:spPr>
        <p:txBody>
          <a:bodyPr anchorCtr="0" anchor="b" bIns="46575" lIns="93175" rIns="93175" tIns="46575">
            <a:noAutofit/>
          </a:bodyPr>
          <a:lstStyle/>
          <a:p>
            <a:pPr indent="0" lvl="0" marL="0" marR="0" rtl="0" algn="r">
              <a:spcBef>
                <a:spcPts val="0"/>
              </a:spcBef>
              <a:buSzPct val="25000"/>
              <a:buNone/>
            </a:pPr>
            <a:r>
              <a:rPr lang="en-US"/>
              <a:t> </a:t>
            </a:r>
          </a:p>
        </p:txBody>
      </p:sp>
      <p:sp>
        <p:nvSpPr>
          <p:cNvPr id="51" name="Shape 51"/>
          <p:cNvSpPr txBox="1"/>
          <p:nvPr>
            <p:ph idx="1" type="body"/>
          </p:nvPr>
        </p:nvSpPr>
        <p:spPr>
          <a:xfrm>
            <a:off x="935037" y="4416425"/>
            <a:ext cx="5140324" cy="4183061"/>
          </a:xfrm>
          <a:prstGeom prst="rect">
            <a:avLst/>
          </a:prstGeom>
        </p:spPr>
        <p:txBody>
          <a:bodyPr anchorCtr="0" anchor="ctr" bIns="91425" lIns="91425" rIns="91425" tIns="91425">
            <a:noAutofit/>
          </a:bodyPr>
          <a:lstStyle/>
          <a:p>
            <a:pPr lvl="0">
              <a:spcBef>
                <a:spcPts val="0"/>
              </a:spcBef>
              <a:buNone/>
            </a:pPr>
            <a:r>
              <a:t/>
            </a:r>
            <a:endParaRPr/>
          </a:p>
        </p:txBody>
      </p:sp>
      <p:sp>
        <p:nvSpPr>
          <p:cNvPr id="52" name="Shape 52"/>
          <p:cNvSpPr/>
          <p:nvPr>
            <p:ph idx="2" type="sldImg"/>
          </p:nvPr>
        </p:nvSpPr>
        <p:spPr>
          <a:xfrm>
            <a:off x="1181100" y="696912"/>
            <a:ext cx="4648199" cy="348615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92" name="Shape 192"/>
        <p:cNvGrpSpPr/>
        <p:nvPr/>
      </p:nvGrpSpPr>
      <p:grpSpPr>
        <a:xfrm>
          <a:off x="0" y="0"/>
          <a:ext cx="0" cy="0"/>
          <a:chOff x="0" y="0"/>
          <a:chExt cx="0" cy="0"/>
        </a:xfrm>
      </p:grpSpPr>
      <p:sp>
        <p:nvSpPr>
          <p:cNvPr id="193" name="Shape 193"/>
          <p:cNvSpPr txBox="1"/>
          <p:nvPr>
            <p:ph idx="1" type="body"/>
          </p:nvPr>
        </p:nvSpPr>
        <p:spPr>
          <a:xfrm>
            <a:off x="935037" y="4416425"/>
            <a:ext cx="5140324" cy="4183061"/>
          </a:xfrm>
          <a:prstGeom prst="rect">
            <a:avLst/>
          </a:prstGeom>
        </p:spPr>
        <p:txBody>
          <a:bodyPr anchorCtr="0" anchor="ctr" bIns="91425" lIns="91425" rIns="91425" tIns="91425">
            <a:noAutofit/>
          </a:bodyPr>
          <a:lstStyle/>
          <a:p>
            <a:pPr lvl="0">
              <a:spcBef>
                <a:spcPts val="0"/>
              </a:spcBef>
              <a:buNone/>
            </a:pPr>
            <a:r>
              <a:t/>
            </a:r>
            <a:endParaRPr/>
          </a:p>
        </p:txBody>
      </p:sp>
      <p:sp>
        <p:nvSpPr>
          <p:cNvPr id="194" name="Shape 194"/>
          <p:cNvSpPr/>
          <p:nvPr>
            <p:ph idx="2" type="sldImg"/>
          </p:nvPr>
        </p:nvSpPr>
        <p:spPr>
          <a:xfrm>
            <a:off x="1181100" y="696912"/>
            <a:ext cx="4648199" cy="348615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00" name="Shape 200"/>
        <p:cNvGrpSpPr/>
        <p:nvPr/>
      </p:nvGrpSpPr>
      <p:grpSpPr>
        <a:xfrm>
          <a:off x="0" y="0"/>
          <a:ext cx="0" cy="0"/>
          <a:chOff x="0" y="0"/>
          <a:chExt cx="0" cy="0"/>
        </a:xfrm>
      </p:grpSpPr>
      <p:sp>
        <p:nvSpPr>
          <p:cNvPr id="201" name="Shape 201"/>
          <p:cNvSpPr txBox="1"/>
          <p:nvPr>
            <p:ph idx="1" type="body"/>
          </p:nvPr>
        </p:nvSpPr>
        <p:spPr>
          <a:xfrm>
            <a:off x="935037" y="4416425"/>
            <a:ext cx="5140324" cy="4183061"/>
          </a:xfrm>
          <a:prstGeom prst="rect">
            <a:avLst/>
          </a:prstGeom>
        </p:spPr>
        <p:txBody>
          <a:bodyPr anchorCtr="0" anchor="ctr" bIns="91425" lIns="91425" rIns="91425" tIns="91425">
            <a:noAutofit/>
          </a:bodyPr>
          <a:lstStyle/>
          <a:p>
            <a:pPr lvl="0">
              <a:spcBef>
                <a:spcPts val="0"/>
              </a:spcBef>
              <a:buNone/>
            </a:pPr>
            <a:r>
              <a:t/>
            </a:r>
            <a:endParaRPr/>
          </a:p>
        </p:txBody>
      </p:sp>
      <p:sp>
        <p:nvSpPr>
          <p:cNvPr id="202" name="Shape 202"/>
          <p:cNvSpPr/>
          <p:nvPr>
            <p:ph idx="2" type="sldImg"/>
          </p:nvPr>
        </p:nvSpPr>
        <p:spPr>
          <a:xfrm>
            <a:off x="1181100" y="696912"/>
            <a:ext cx="4648199" cy="348615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08" name="Shape 208"/>
        <p:cNvGrpSpPr/>
        <p:nvPr/>
      </p:nvGrpSpPr>
      <p:grpSpPr>
        <a:xfrm>
          <a:off x="0" y="0"/>
          <a:ext cx="0" cy="0"/>
          <a:chOff x="0" y="0"/>
          <a:chExt cx="0" cy="0"/>
        </a:xfrm>
      </p:grpSpPr>
      <p:sp>
        <p:nvSpPr>
          <p:cNvPr id="209" name="Shape 209"/>
          <p:cNvSpPr txBox="1"/>
          <p:nvPr>
            <p:ph idx="12" type="sldNum"/>
          </p:nvPr>
        </p:nvSpPr>
        <p:spPr>
          <a:xfrm>
            <a:off x="3971925" y="8831261"/>
            <a:ext cx="3038475" cy="465137"/>
          </a:xfrm>
          <a:prstGeom prst="rect">
            <a:avLst/>
          </a:prstGeom>
          <a:noFill/>
          <a:ln>
            <a:noFill/>
          </a:ln>
        </p:spPr>
        <p:txBody>
          <a:bodyPr anchorCtr="0" anchor="b" bIns="46575" lIns="93175" rIns="93175" tIns="46575">
            <a:noAutofit/>
          </a:bodyPr>
          <a:lstStyle/>
          <a:p>
            <a:pPr indent="0" lvl="0" marL="0" marR="0" rtl="0" algn="r">
              <a:spcBef>
                <a:spcPts val="0"/>
              </a:spcBef>
              <a:buSzPct val="25000"/>
              <a:buNone/>
            </a:pPr>
            <a:r>
              <a:rPr lang="en-US"/>
              <a:t> </a:t>
            </a:r>
          </a:p>
        </p:txBody>
      </p:sp>
      <p:sp>
        <p:nvSpPr>
          <p:cNvPr id="210" name="Shape 210"/>
          <p:cNvSpPr/>
          <p:nvPr>
            <p:ph idx="2" type="sldImg"/>
          </p:nvPr>
        </p:nvSpPr>
        <p:spPr>
          <a:xfrm>
            <a:off x="1182687" y="698500"/>
            <a:ext cx="4645024" cy="3482975"/>
          </a:xfrm>
          <a:custGeom>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miter/>
            <a:headEnd len="med" w="med" type="none"/>
            <a:tailEnd len="med" w="med" type="none"/>
          </a:ln>
        </p:spPr>
      </p:sp>
      <p:sp>
        <p:nvSpPr>
          <p:cNvPr id="211" name="Shape 211"/>
          <p:cNvSpPr txBox="1"/>
          <p:nvPr>
            <p:ph idx="1" type="body"/>
          </p:nvPr>
        </p:nvSpPr>
        <p:spPr>
          <a:xfrm>
            <a:off x="935037" y="4416425"/>
            <a:ext cx="5140324" cy="4183061"/>
          </a:xfrm>
          <a:prstGeom prst="rect">
            <a:avLst/>
          </a:prstGeom>
          <a:noFill/>
          <a:ln>
            <a:noFill/>
          </a:ln>
        </p:spPr>
        <p:txBody>
          <a:bodyPr anchorCtr="0" anchor="t" bIns="46900" lIns="93800" rIns="93800" tIns="46900">
            <a:noAutofit/>
          </a:bodyPr>
          <a:lstStyle/>
          <a:p>
            <a:pPr lvl="0">
              <a:spcBef>
                <a:spcPts val="0"/>
              </a:spcBef>
              <a:buNone/>
            </a:pPr>
            <a:r>
              <a:t/>
            </a:r>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14" name="Shape 214"/>
        <p:cNvGrpSpPr/>
        <p:nvPr/>
      </p:nvGrpSpPr>
      <p:grpSpPr>
        <a:xfrm>
          <a:off x="0" y="0"/>
          <a:ext cx="0" cy="0"/>
          <a:chOff x="0" y="0"/>
          <a:chExt cx="0" cy="0"/>
        </a:xfrm>
      </p:grpSpPr>
      <p:sp>
        <p:nvSpPr>
          <p:cNvPr id="215" name="Shape 215"/>
          <p:cNvSpPr txBox="1"/>
          <p:nvPr>
            <p:ph idx="1" type="body"/>
          </p:nvPr>
        </p:nvSpPr>
        <p:spPr>
          <a:xfrm>
            <a:off x="935037" y="4416425"/>
            <a:ext cx="5140324" cy="4183061"/>
          </a:xfrm>
          <a:prstGeom prst="rect">
            <a:avLst/>
          </a:prstGeom>
        </p:spPr>
        <p:txBody>
          <a:bodyPr anchorCtr="0" anchor="ctr" bIns="91425" lIns="91425" rIns="91425" tIns="91425">
            <a:noAutofit/>
          </a:bodyPr>
          <a:lstStyle/>
          <a:p>
            <a:pPr lvl="0">
              <a:spcBef>
                <a:spcPts val="0"/>
              </a:spcBef>
              <a:buNone/>
            </a:pPr>
            <a:r>
              <a:t/>
            </a:r>
            <a:endParaRPr/>
          </a:p>
        </p:txBody>
      </p:sp>
      <p:sp>
        <p:nvSpPr>
          <p:cNvPr id="216" name="Shape 216"/>
          <p:cNvSpPr/>
          <p:nvPr>
            <p:ph idx="2" type="sldImg"/>
          </p:nvPr>
        </p:nvSpPr>
        <p:spPr>
          <a:xfrm>
            <a:off x="1181100" y="696912"/>
            <a:ext cx="4648199" cy="348615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22" name="Shape 222"/>
        <p:cNvGrpSpPr/>
        <p:nvPr/>
      </p:nvGrpSpPr>
      <p:grpSpPr>
        <a:xfrm>
          <a:off x="0" y="0"/>
          <a:ext cx="0" cy="0"/>
          <a:chOff x="0" y="0"/>
          <a:chExt cx="0" cy="0"/>
        </a:xfrm>
      </p:grpSpPr>
      <p:sp>
        <p:nvSpPr>
          <p:cNvPr id="223" name="Shape 223"/>
          <p:cNvSpPr txBox="1"/>
          <p:nvPr>
            <p:ph idx="1" type="body"/>
          </p:nvPr>
        </p:nvSpPr>
        <p:spPr>
          <a:xfrm>
            <a:off x="935037" y="4416425"/>
            <a:ext cx="5140324" cy="4183061"/>
          </a:xfrm>
          <a:prstGeom prst="rect">
            <a:avLst/>
          </a:prstGeom>
        </p:spPr>
        <p:txBody>
          <a:bodyPr anchorCtr="0" anchor="ctr" bIns="91425" lIns="91425" rIns="91425" tIns="91425">
            <a:noAutofit/>
          </a:bodyPr>
          <a:lstStyle/>
          <a:p>
            <a:pPr lvl="0">
              <a:spcBef>
                <a:spcPts val="0"/>
              </a:spcBef>
              <a:buNone/>
            </a:pPr>
            <a:r>
              <a:t/>
            </a:r>
            <a:endParaRPr/>
          </a:p>
        </p:txBody>
      </p:sp>
      <p:sp>
        <p:nvSpPr>
          <p:cNvPr id="224" name="Shape 224"/>
          <p:cNvSpPr/>
          <p:nvPr>
            <p:ph idx="2" type="sldImg"/>
          </p:nvPr>
        </p:nvSpPr>
        <p:spPr>
          <a:xfrm>
            <a:off x="1181100" y="696912"/>
            <a:ext cx="4648199" cy="348615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30" name="Shape 230"/>
        <p:cNvGrpSpPr/>
        <p:nvPr/>
      </p:nvGrpSpPr>
      <p:grpSpPr>
        <a:xfrm>
          <a:off x="0" y="0"/>
          <a:ext cx="0" cy="0"/>
          <a:chOff x="0" y="0"/>
          <a:chExt cx="0" cy="0"/>
        </a:xfrm>
      </p:grpSpPr>
      <p:sp>
        <p:nvSpPr>
          <p:cNvPr id="231" name="Shape 231"/>
          <p:cNvSpPr txBox="1"/>
          <p:nvPr>
            <p:ph idx="1" type="body"/>
          </p:nvPr>
        </p:nvSpPr>
        <p:spPr>
          <a:xfrm>
            <a:off x="935037" y="4416425"/>
            <a:ext cx="5140324" cy="4183061"/>
          </a:xfrm>
          <a:prstGeom prst="rect">
            <a:avLst/>
          </a:prstGeom>
        </p:spPr>
        <p:txBody>
          <a:bodyPr anchorCtr="0" anchor="ctr" bIns="91425" lIns="91425" rIns="91425" tIns="91425">
            <a:noAutofit/>
          </a:bodyPr>
          <a:lstStyle/>
          <a:p>
            <a:pPr lvl="0">
              <a:spcBef>
                <a:spcPts val="0"/>
              </a:spcBef>
              <a:buNone/>
            </a:pPr>
            <a:r>
              <a:t/>
            </a:r>
            <a:endParaRPr/>
          </a:p>
        </p:txBody>
      </p:sp>
      <p:sp>
        <p:nvSpPr>
          <p:cNvPr id="232" name="Shape 232"/>
          <p:cNvSpPr/>
          <p:nvPr>
            <p:ph idx="2" type="sldImg"/>
          </p:nvPr>
        </p:nvSpPr>
        <p:spPr>
          <a:xfrm>
            <a:off x="1181100" y="696912"/>
            <a:ext cx="4648199" cy="348615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38" name="Shape 238"/>
        <p:cNvGrpSpPr/>
        <p:nvPr/>
      </p:nvGrpSpPr>
      <p:grpSpPr>
        <a:xfrm>
          <a:off x="0" y="0"/>
          <a:ext cx="0" cy="0"/>
          <a:chOff x="0" y="0"/>
          <a:chExt cx="0" cy="0"/>
        </a:xfrm>
      </p:grpSpPr>
      <p:sp>
        <p:nvSpPr>
          <p:cNvPr id="239" name="Shape 239"/>
          <p:cNvSpPr txBox="1"/>
          <p:nvPr>
            <p:ph idx="1" type="body"/>
          </p:nvPr>
        </p:nvSpPr>
        <p:spPr>
          <a:xfrm>
            <a:off x="935037" y="4416425"/>
            <a:ext cx="5140324" cy="4183061"/>
          </a:xfrm>
          <a:prstGeom prst="rect">
            <a:avLst/>
          </a:prstGeom>
        </p:spPr>
        <p:txBody>
          <a:bodyPr anchorCtr="0" anchor="ctr" bIns="91425" lIns="91425" rIns="91425" tIns="91425">
            <a:noAutofit/>
          </a:bodyPr>
          <a:lstStyle/>
          <a:p>
            <a:pPr lvl="0">
              <a:spcBef>
                <a:spcPts val="0"/>
              </a:spcBef>
              <a:buNone/>
            </a:pPr>
            <a:r>
              <a:t/>
            </a:r>
            <a:endParaRPr/>
          </a:p>
        </p:txBody>
      </p:sp>
      <p:sp>
        <p:nvSpPr>
          <p:cNvPr id="240" name="Shape 240"/>
          <p:cNvSpPr/>
          <p:nvPr>
            <p:ph idx="2" type="sldImg"/>
          </p:nvPr>
        </p:nvSpPr>
        <p:spPr>
          <a:xfrm>
            <a:off x="1181100" y="696912"/>
            <a:ext cx="4648199" cy="348615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46" name="Shape 246"/>
        <p:cNvGrpSpPr/>
        <p:nvPr/>
      </p:nvGrpSpPr>
      <p:grpSpPr>
        <a:xfrm>
          <a:off x="0" y="0"/>
          <a:ext cx="0" cy="0"/>
          <a:chOff x="0" y="0"/>
          <a:chExt cx="0" cy="0"/>
        </a:xfrm>
      </p:grpSpPr>
      <p:sp>
        <p:nvSpPr>
          <p:cNvPr id="247" name="Shape 247"/>
          <p:cNvSpPr txBox="1"/>
          <p:nvPr>
            <p:ph idx="1" type="body"/>
          </p:nvPr>
        </p:nvSpPr>
        <p:spPr>
          <a:xfrm>
            <a:off x="935037" y="4416425"/>
            <a:ext cx="5140324" cy="4183061"/>
          </a:xfrm>
          <a:prstGeom prst="rect">
            <a:avLst/>
          </a:prstGeom>
        </p:spPr>
        <p:txBody>
          <a:bodyPr anchorCtr="0" anchor="ctr" bIns="91425" lIns="91425" rIns="91425" tIns="91425">
            <a:noAutofit/>
          </a:bodyPr>
          <a:lstStyle/>
          <a:p>
            <a:pPr lvl="0">
              <a:spcBef>
                <a:spcPts val="0"/>
              </a:spcBef>
              <a:buNone/>
            </a:pPr>
            <a:r>
              <a:t/>
            </a:r>
            <a:endParaRPr/>
          </a:p>
        </p:txBody>
      </p:sp>
      <p:sp>
        <p:nvSpPr>
          <p:cNvPr id="248" name="Shape 248"/>
          <p:cNvSpPr/>
          <p:nvPr>
            <p:ph idx="2" type="sldImg"/>
          </p:nvPr>
        </p:nvSpPr>
        <p:spPr>
          <a:xfrm>
            <a:off x="1181100" y="696912"/>
            <a:ext cx="4648199" cy="348615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54" name="Shape 254"/>
        <p:cNvGrpSpPr/>
        <p:nvPr/>
      </p:nvGrpSpPr>
      <p:grpSpPr>
        <a:xfrm>
          <a:off x="0" y="0"/>
          <a:ext cx="0" cy="0"/>
          <a:chOff x="0" y="0"/>
          <a:chExt cx="0" cy="0"/>
        </a:xfrm>
      </p:grpSpPr>
      <p:sp>
        <p:nvSpPr>
          <p:cNvPr id="255" name="Shape 255"/>
          <p:cNvSpPr txBox="1"/>
          <p:nvPr>
            <p:ph idx="1" type="body"/>
          </p:nvPr>
        </p:nvSpPr>
        <p:spPr>
          <a:xfrm>
            <a:off x="935037" y="4416425"/>
            <a:ext cx="5140324" cy="4183061"/>
          </a:xfrm>
          <a:prstGeom prst="rect">
            <a:avLst/>
          </a:prstGeom>
        </p:spPr>
        <p:txBody>
          <a:bodyPr anchorCtr="0" anchor="ctr" bIns="91425" lIns="91425" rIns="91425" tIns="91425">
            <a:noAutofit/>
          </a:bodyPr>
          <a:lstStyle/>
          <a:p>
            <a:pPr lvl="0">
              <a:spcBef>
                <a:spcPts val="0"/>
              </a:spcBef>
              <a:buNone/>
            </a:pPr>
            <a:r>
              <a:t/>
            </a:r>
            <a:endParaRPr/>
          </a:p>
        </p:txBody>
      </p:sp>
      <p:sp>
        <p:nvSpPr>
          <p:cNvPr id="256" name="Shape 256"/>
          <p:cNvSpPr/>
          <p:nvPr>
            <p:ph idx="2" type="sldImg"/>
          </p:nvPr>
        </p:nvSpPr>
        <p:spPr>
          <a:xfrm>
            <a:off x="1181100" y="696912"/>
            <a:ext cx="4648199" cy="348615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62" name="Shape 262"/>
        <p:cNvGrpSpPr/>
        <p:nvPr/>
      </p:nvGrpSpPr>
      <p:grpSpPr>
        <a:xfrm>
          <a:off x="0" y="0"/>
          <a:ext cx="0" cy="0"/>
          <a:chOff x="0" y="0"/>
          <a:chExt cx="0" cy="0"/>
        </a:xfrm>
      </p:grpSpPr>
      <p:sp>
        <p:nvSpPr>
          <p:cNvPr id="263" name="Shape 263"/>
          <p:cNvSpPr txBox="1"/>
          <p:nvPr>
            <p:ph idx="1" type="body"/>
          </p:nvPr>
        </p:nvSpPr>
        <p:spPr>
          <a:xfrm>
            <a:off x="935037" y="4416425"/>
            <a:ext cx="5140324" cy="4183061"/>
          </a:xfrm>
          <a:prstGeom prst="rect">
            <a:avLst/>
          </a:prstGeom>
        </p:spPr>
        <p:txBody>
          <a:bodyPr anchorCtr="0" anchor="ctr" bIns="91425" lIns="91425" rIns="91425" tIns="91425">
            <a:noAutofit/>
          </a:bodyPr>
          <a:lstStyle/>
          <a:p>
            <a:pPr lvl="0">
              <a:spcBef>
                <a:spcPts val="0"/>
              </a:spcBef>
              <a:buNone/>
            </a:pPr>
            <a:r>
              <a:t/>
            </a:r>
            <a:endParaRPr/>
          </a:p>
        </p:txBody>
      </p:sp>
      <p:sp>
        <p:nvSpPr>
          <p:cNvPr id="264" name="Shape 264"/>
          <p:cNvSpPr/>
          <p:nvPr>
            <p:ph idx="2" type="sldImg"/>
          </p:nvPr>
        </p:nvSpPr>
        <p:spPr>
          <a:xfrm>
            <a:off x="1181100" y="696912"/>
            <a:ext cx="4648199" cy="348615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56" name="Shape 56"/>
        <p:cNvGrpSpPr/>
        <p:nvPr/>
      </p:nvGrpSpPr>
      <p:grpSpPr>
        <a:xfrm>
          <a:off x="0" y="0"/>
          <a:ext cx="0" cy="0"/>
          <a:chOff x="0" y="0"/>
          <a:chExt cx="0" cy="0"/>
        </a:xfrm>
      </p:grpSpPr>
      <p:sp>
        <p:nvSpPr>
          <p:cNvPr id="57" name="Shape 57"/>
          <p:cNvSpPr txBox="1"/>
          <p:nvPr>
            <p:ph idx="1" type="body"/>
          </p:nvPr>
        </p:nvSpPr>
        <p:spPr>
          <a:xfrm>
            <a:off x="935037" y="4416425"/>
            <a:ext cx="5140324" cy="4183061"/>
          </a:xfrm>
          <a:prstGeom prst="rect">
            <a:avLst/>
          </a:prstGeom>
        </p:spPr>
        <p:txBody>
          <a:bodyPr anchorCtr="0" anchor="ctr" bIns="91425" lIns="91425" rIns="91425" tIns="91425">
            <a:noAutofit/>
          </a:bodyPr>
          <a:lstStyle/>
          <a:p>
            <a:pPr lvl="0">
              <a:spcBef>
                <a:spcPts val="0"/>
              </a:spcBef>
              <a:buNone/>
            </a:pPr>
            <a:r>
              <a:t/>
            </a:r>
            <a:endParaRPr/>
          </a:p>
        </p:txBody>
      </p:sp>
      <p:sp>
        <p:nvSpPr>
          <p:cNvPr id="58" name="Shape 58"/>
          <p:cNvSpPr/>
          <p:nvPr>
            <p:ph idx="2" type="sldImg"/>
          </p:nvPr>
        </p:nvSpPr>
        <p:spPr>
          <a:xfrm>
            <a:off x="1181100" y="696912"/>
            <a:ext cx="4648199" cy="348615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70" name="Shape 270"/>
        <p:cNvGrpSpPr/>
        <p:nvPr/>
      </p:nvGrpSpPr>
      <p:grpSpPr>
        <a:xfrm>
          <a:off x="0" y="0"/>
          <a:ext cx="0" cy="0"/>
          <a:chOff x="0" y="0"/>
          <a:chExt cx="0" cy="0"/>
        </a:xfrm>
      </p:grpSpPr>
      <p:sp>
        <p:nvSpPr>
          <p:cNvPr id="271" name="Shape 271"/>
          <p:cNvSpPr txBox="1"/>
          <p:nvPr>
            <p:ph idx="1" type="body"/>
          </p:nvPr>
        </p:nvSpPr>
        <p:spPr>
          <a:xfrm>
            <a:off x="935037" y="4416425"/>
            <a:ext cx="5140324" cy="4183061"/>
          </a:xfrm>
          <a:prstGeom prst="rect">
            <a:avLst/>
          </a:prstGeom>
        </p:spPr>
        <p:txBody>
          <a:bodyPr anchorCtr="0" anchor="ctr" bIns="91425" lIns="91425" rIns="91425" tIns="91425">
            <a:noAutofit/>
          </a:bodyPr>
          <a:lstStyle/>
          <a:p>
            <a:pPr lvl="0">
              <a:spcBef>
                <a:spcPts val="0"/>
              </a:spcBef>
              <a:buNone/>
            </a:pPr>
            <a:r>
              <a:t/>
            </a:r>
            <a:endParaRPr/>
          </a:p>
        </p:txBody>
      </p:sp>
      <p:sp>
        <p:nvSpPr>
          <p:cNvPr id="272" name="Shape 272"/>
          <p:cNvSpPr/>
          <p:nvPr>
            <p:ph idx="2" type="sldImg"/>
          </p:nvPr>
        </p:nvSpPr>
        <p:spPr>
          <a:xfrm>
            <a:off x="1181100" y="696912"/>
            <a:ext cx="4648199" cy="348615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78" name="Shape 278"/>
        <p:cNvGrpSpPr/>
        <p:nvPr/>
      </p:nvGrpSpPr>
      <p:grpSpPr>
        <a:xfrm>
          <a:off x="0" y="0"/>
          <a:ext cx="0" cy="0"/>
          <a:chOff x="0" y="0"/>
          <a:chExt cx="0" cy="0"/>
        </a:xfrm>
      </p:grpSpPr>
      <p:sp>
        <p:nvSpPr>
          <p:cNvPr id="279" name="Shape 279"/>
          <p:cNvSpPr txBox="1"/>
          <p:nvPr>
            <p:ph idx="1" type="body"/>
          </p:nvPr>
        </p:nvSpPr>
        <p:spPr>
          <a:xfrm>
            <a:off x="935037" y="4416425"/>
            <a:ext cx="5140324" cy="4183061"/>
          </a:xfrm>
          <a:prstGeom prst="rect">
            <a:avLst/>
          </a:prstGeom>
        </p:spPr>
        <p:txBody>
          <a:bodyPr anchorCtr="0" anchor="ctr" bIns="91425" lIns="91425" rIns="91425" tIns="91425">
            <a:noAutofit/>
          </a:bodyPr>
          <a:lstStyle/>
          <a:p>
            <a:pPr lvl="0">
              <a:spcBef>
                <a:spcPts val="0"/>
              </a:spcBef>
              <a:buNone/>
            </a:pPr>
            <a:r>
              <a:t/>
            </a:r>
            <a:endParaRPr/>
          </a:p>
        </p:txBody>
      </p:sp>
      <p:sp>
        <p:nvSpPr>
          <p:cNvPr id="280" name="Shape 280"/>
          <p:cNvSpPr/>
          <p:nvPr>
            <p:ph idx="2" type="sldImg"/>
          </p:nvPr>
        </p:nvSpPr>
        <p:spPr>
          <a:xfrm>
            <a:off x="1181100" y="696912"/>
            <a:ext cx="4648199" cy="348615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87" name="Shape 287"/>
        <p:cNvGrpSpPr/>
        <p:nvPr/>
      </p:nvGrpSpPr>
      <p:grpSpPr>
        <a:xfrm>
          <a:off x="0" y="0"/>
          <a:ext cx="0" cy="0"/>
          <a:chOff x="0" y="0"/>
          <a:chExt cx="0" cy="0"/>
        </a:xfrm>
      </p:grpSpPr>
      <p:sp>
        <p:nvSpPr>
          <p:cNvPr id="288" name="Shape 288"/>
          <p:cNvSpPr txBox="1"/>
          <p:nvPr>
            <p:ph idx="12" type="sldNum"/>
          </p:nvPr>
        </p:nvSpPr>
        <p:spPr>
          <a:xfrm>
            <a:off x="3971925" y="8831261"/>
            <a:ext cx="3038475" cy="465137"/>
          </a:xfrm>
          <a:prstGeom prst="rect">
            <a:avLst/>
          </a:prstGeom>
          <a:noFill/>
          <a:ln>
            <a:noFill/>
          </a:ln>
        </p:spPr>
        <p:txBody>
          <a:bodyPr anchorCtr="0" anchor="b" bIns="46575" lIns="93175" rIns="93175" tIns="46575">
            <a:noAutofit/>
          </a:bodyPr>
          <a:lstStyle/>
          <a:p>
            <a:pPr indent="0" lvl="0" marL="0" marR="0" rtl="0" algn="r">
              <a:spcBef>
                <a:spcPts val="0"/>
              </a:spcBef>
              <a:buSzPct val="25000"/>
              <a:buNone/>
            </a:pPr>
            <a:r>
              <a:rPr lang="en-US"/>
              <a:t> </a:t>
            </a:r>
          </a:p>
        </p:txBody>
      </p:sp>
      <p:sp>
        <p:nvSpPr>
          <p:cNvPr id="289" name="Shape 289"/>
          <p:cNvSpPr/>
          <p:nvPr>
            <p:ph idx="2" type="sldImg"/>
          </p:nvPr>
        </p:nvSpPr>
        <p:spPr>
          <a:xfrm>
            <a:off x="1182687" y="698500"/>
            <a:ext cx="4645024" cy="3482975"/>
          </a:xfrm>
          <a:custGeom>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miter/>
            <a:headEnd len="med" w="med" type="none"/>
            <a:tailEnd len="med" w="med" type="none"/>
          </a:ln>
        </p:spPr>
      </p:sp>
      <p:sp>
        <p:nvSpPr>
          <p:cNvPr id="290" name="Shape 290"/>
          <p:cNvSpPr txBox="1"/>
          <p:nvPr>
            <p:ph idx="1" type="body"/>
          </p:nvPr>
        </p:nvSpPr>
        <p:spPr>
          <a:xfrm>
            <a:off x="935037" y="4416425"/>
            <a:ext cx="5140324" cy="4183061"/>
          </a:xfrm>
          <a:prstGeom prst="rect">
            <a:avLst/>
          </a:prstGeom>
          <a:noFill/>
          <a:ln>
            <a:noFill/>
          </a:ln>
        </p:spPr>
        <p:txBody>
          <a:bodyPr anchorCtr="0" anchor="t" bIns="46900" lIns="93800" rIns="93800" tIns="46900">
            <a:noAutofit/>
          </a:bodyPr>
          <a:lstStyle/>
          <a:p>
            <a:pPr lvl="0">
              <a:spcBef>
                <a:spcPts val="0"/>
              </a:spcBef>
              <a:buNone/>
            </a:pPr>
            <a:r>
              <a:t/>
            </a:r>
            <a:endParaRPr/>
          </a:p>
        </p:txBody>
      </p:sp>
    </p:spTree>
  </p:cSld>
  <p:clrMapOvr>
    <a:masterClrMapping/>
  </p:clrMapOvr>
</p:notes>
</file>

<file path=ppt/notesSlides/notesSlide3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93" name="Shape 293"/>
        <p:cNvGrpSpPr/>
        <p:nvPr/>
      </p:nvGrpSpPr>
      <p:grpSpPr>
        <a:xfrm>
          <a:off x="0" y="0"/>
          <a:ext cx="0" cy="0"/>
          <a:chOff x="0" y="0"/>
          <a:chExt cx="0" cy="0"/>
        </a:xfrm>
      </p:grpSpPr>
      <p:sp>
        <p:nvSpPr>
          <p:cNvPr id="294" name="Shape 294"/>
          <p:cNvSpPr txBox="1"/>
          <p:nvPr>
            <p:ph idx="1" type="body"/>
          </p:nvPr>
        </p:nvSpPr>
        <p:spPr>
          <a:xfrm>
            <a:off x="935037" y="4416425"/>
            <a:ext cx="5140324" cy="4183061"/>
          </a:xfrm>
          <a:prstGeom prst="rect">
            <a:avLst/>
          </a:prstGeom>
        </p:spPr>
        <p:txBody>
          <a:bodyPr anchorCtr="0" anchor="ctr" bIns="91425" lIns="91425" rIns="91425" tIns="91425">
            <a:noAutofit/>
          </a:bodyPr>
          <a:lstStyle/>
          <a:p>
            <a:pPr lvl="0">
              <a:spcBef>
                <a:spcPts val="0"/>
              </a:spcBef>
              <a:buNone/>
            </a:pPr>
            <a:r>
              <a:t/>
            </a:r>
            <a:endParaRPr/>
          </a:p>
        </p:txBody>
      </p:sp>
      <p:sp>
        <p:nvSpPr>
          <p:cNvPr id="295" name="Shape 295"/>
          <p:cNvSpPr/>
          <p:nvPr>
            <p:ph idx="2" type="sldImg"/>
          </p:nvPr>
        </p:nvSpPr>
        <p:spPr>
          <a:xfrm>
            <a:off x="1181100" y="696912"/>
            <a:ext cx="4648199" cy="348615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301" name="Shape 301"/>
        <p:cNvGrpSpPr/>
        <p:nvPr/>
      </p:nvGrpSpPr>
      <p:grpSpPr>
        <a:xfrm>
          <a:off x="0" y="0"/>
          <a:ext cx="0" cy="0"/>
          <a:chOff x="0" y="0"/>
          <a:chExt cx="0" cy="0"/>
        </a:xfrm>
      </p:grpSpPr>
      <p:sp>
        <p:nvSpPr>
          <p:cNvPr id="302" name="Shape 302"/>
          <p:cNvSpPr txBox="1"/>
          <p:nvPr>
            <p:ph idx="1" type="body"/>
          </p:nvPr>
        </p:nvSpPr>
        <p:spPr>
          <a:xfrm>
            <a:off x="935037" y="4416425"/>
            <a:ext cx="5140324" cy="4183061"/>
          </a:xfrm>
          <a:prstGeom prst="rect">
            <a:avLst/>
          </a:prstGeom>
        </p:spPr>
        <p:txBody>
          <a:bodyPr anchorCtr="0" anchor="ctr" bIns="91425" lIns="91425" rIns="91425" tIns="91425">
            <a:noAutofit/>
          </a:bodyPr>
          <a:lstStyle/>
          <a:p>
            <a:pPr lvl="0">
              <a:spcBef>
                <a:spcPts val="0"/>
              </a:spcBef>
              <a:buNone/>
            </a:pPr>
            <a:r>
              <a:t/>
            </a:r>
            <a:endParaRPr/>
          </a:p>
        </p:txBody>
      </p:sp>
      <p:sp>
        <p:nvSpPr>
          <p:cNvPr id="303" name="Shape 303"/>
          <p:cNvSpPr/>
          <p:nvPr>
            <p:ph idx="2" type="sldImg"/>
          </p:nvPr>
        </p:nvSpPr>
        <p:spPr>
          <a:xfrm>
            <a:off x="1181100" y="696912"/>
            <a:ext cx="4648199" cy="348615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309" name="Shape 309"/>
        <p:cNvGrpSpPr/>
        <p:nvPr/>
      </p:nvGrpSpPr>
      <p:grpSpPr>
        <a:xfrm>
          <a:off x="0" y="0"/>
          <a:ext cx="0" cy="0"/>
          <a:chOff x="0" y="0"/>
          <a:chExt cx="0" cy="0"/>
        </a:xfrm>
      </p:grpSpPr>
      <p:sp>
        <p:nvSpPr>
          <p:cNvPr id="310" name="Shape 310"/>
          <p:cNvSpPr txBox="1"/>
          <p:nvPr>
            <p:ph idx="1" type="body"/>
          </p:nvPr>
        </p:nvSpPr>
        <p:spPr>
          <a:xfrm>
            <a:off x="935037" y="4416425"/>
            <a:ext cx="5140324" cy="4183061"/>
          </a:xfrm>
          <a:prstGeom prst="rect">
            <a:avLst/>
          </a:prstGeom>
        </p:spPr>
        <p:txBody>
          <a:bodyPr anchorCtr="0" anchor="ctr" bIns="91425" lIns="91425" rIns="91425" tIns="91425">
            <a:noAutofit/>
          </a:bodyPr>
          <a:lstStyle/>
          <a:p>
            <a:pPr lvl="0">
              <a:spcBef>
                <a:spcPts val="0"/>
              </a:spcBef>
              <a:buNone/>
            </a:pPr>
            <a:r>
              <a:t/>
            </a:r>
            <a:endParaRPr/>
          </a:p>
        </p:txBody>
      </p:sp>
      <p:sp>
        <p:nvSpPr>
          <p:cNvPr id="311" name="Shape 311"/>
          <p:cNvSpPr/>
          <p:nvPr>
            <p:ph idx="2" type="sldImg"/>
          </p:nvPr>
        </p:nvSpPr>
        <p:spPr>
          <a:xfrm>
            <a:off x="1181100" y="696912"/>
            <a:ext cx="4648199" cy="348615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318" name="Shape 318"/>
        <p:cNvGrpSpPr/>
        <p:nvPr/>
      </p:nvGrpSpPr>
      <p:grpSpPr>
        <a:xfrm>
          <a:off x="0" y="0"/>
          <a:ext cx="0" cy="0"/>
          <a:chOff x="0" y="0"/>
          <a:chExt cx="0" cy="0"/>
        </a:xfrm>
      </p:grpSpPr>
      <p:sp>
        <p:nvSpPr>
          <p:cNvPr id="319" name="Shape 319"/>
          <p:cNvSpPr txBox="1"/>
          <p:nvPr>
            <p:ph idx="1" type="body"/>
          </p:nvPr>
        </p:nvSpPr>
        <p:spPr>
          <a:xfrm>
            <a:off x="935037" y="4416425"/>
            <a:ext cx="5140324" cy="4183061"/>
          </a:xfrm>
          <a:prstGeom prst="rect">
            <a:avLst/>
          </a:prstGeom>
        </p:spPr>
        <p:txBody>
          <a:bodyPr anchorCtr="0" anchor="ctr" bIns="91425" lIns="91425" rIns="91425" tIns="91425">
            <a:noAutofit/>
          </a:bodyPr>
          <a:lstStyle/>
          <a:p>
            <a:pPr lvl="0">
              <a:spcBef>
                <a:spcPts val="0"/>
              </a:spcBef>
              <a:buNone/>
            </a:pPr>
            <a:r>
              <a:t/>
            </a:r>
            <a:endParaRPr/>
          </a:p>
        </p:txBody>
      </p:sp>
      <p:sp>
        <p:nvSpPr>
          <p:cNvPr id="320" name="Shape 320"/>
          <p:cNvSpPr/>
          <p:nvPr>
            <p:ph idx="2" type="sldImg"/>
          </p:nvPr>
        </p:nvSpPr>
        <p:spPr>
          <a:xfrm>
            <a:off x="1181100" y="696912"/>
            <a:ext cx="4648199" cy="348615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327" name="Shape 327"/>
        <p:cNvGrpSpPr/>
        <p:nvPr/>
      </p:nvGrpSpPr>
      <p:grpSpPr>
        <a:xfrm>
          <a:off x="0" y="0"/>
          <a:ext cx="0" cy="0"/>
          <a:chOff x="0" y="0"/>
          <a:chExt cx="0" cy="0"/>
        </a:xfrm>
      </p:grpSpPr>
      <p:sp>
        <p:nvSpPr>
          <p:cNvPr id="328" name="Shape 328"/>
          <p:cNvSpPr txBox="1"/>
          <p:nvPr>
            <p:ph idx="1" type="body"/>
          </p:nvPr>
        </p:nvSpPr>
        <p:spPr>
          <a:xfrm>
            <a:off x="935037" y="4416425"/>
            <a:ext cx="5140324" cy="4183061"/>
          </a:xfrm>
          <a:prstGeom prst="rect">
            <a:avLst/>
          </a:prstGeom>
        </p:spPr>
        <p:txBody>
          <a:bodyPr anchorCtr="0" anchor="ctr" bIns="91425" lIns="91425" rIns="91425" tIns="91425">
            <a:noAutofit/>
          </a:bodyPr>
          <a:lstStyle/>
          <a:p>
            <a:pPr lvl="0">
              <a:spcBef>
                <a:spcPts val="0"/>
              </a:spcBef>
              <a:buNone/>
            </a:pPr>
            <a:r>
              <a:t/>
            </a:r>
            <a:endParaRPr/>
          </a:p>
        </p:txBody>
      </p:sp>
      <p:sp>
        <p:nvSpPr>
          <p:cNvPr id="329" name="Shape 329"/>
          <p:cNvSpPr/>
          <p:nvPr>
            <p:ph idx="2" type="sldImg"/>
          </p:nvPr>
        </p:nvSpPr>
        <p:spPr>
          <a:xfrm>
            <a:off x="1181100" y="696912"/>
            <a:ext cx="4648199" cy="348615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338" name="Shape 338"/>
        <p:cNvGrpSpPr/>
        <p:nvPr/>
      </p:nvGrpSpPr>
      <p:grpSpPr>
        <a:xfrm>
          <a:off x="0" y="0"/>
          <a:ext cx="0" cy="0"/>
          <a:chOff x="0" y="0"/>
          <a:chExt cx="0" cy="0"/>
        </a:xfrm>
      </p:grpSpPr>
      <p:sp>
        <p:nvSpPr>
          <p:cNvPr id="339" name="Shape 339"/>
          <p:cNvSpPr txBox="1"/>
          <p:nvPr>
            <p:ph idx="1" type="body"/>
          </p:nvPr>
        </p:nvSpPr>
        <p:spPr>
          <a:xfrm>
            <a:off x="935037" y="4416425"/>
            <a:ext cx="5140324" cy="4183061"/>
          </a:xfrm>
          <a:prstGeom prst="rect">
            <a:avLst/>
          </a:prstGeom>
        </p:spPr>
        <p:txBody>
          <a:bodyPr anchorCtr="0" anchor="ctr" bIns="91425" lIns="91425" rIns="91425" tIns="91425">
            <a:noAutofit/>
          </a:bodyPr>
          <a:lstStyle/>
          <a:p>
            <a:pPr lvl="0">
              <a:spcBef>
                <a:spcPts val="0"/>
              </a:spcBef>
              <a:buNone/>
            </a:pPr>
            <a:r>
              <a:t/>
            </a:r>
            <a:endParaRPr/>
          </a:p>
        </p:txBody>
      </p:sp>
      <p:sp>
        <p:nvSpPr>
          <p:cNvPr id="340" name="Shape 340"/>
          <p:cNvSpPr/>
          <p:nvPr>
            <p:ph idx="2" type="sldImg"/>
          </p:nvPr>
        </p:nvSpPr>
        <p:spPr>
          <a:xfrm>
            <a:off x="1181100" y="696912"/>
            <a:ext cx="4648199" cy="348615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348" name="Shape 348"/>
        <p:cNvGrpSpPr/>
        <p:nvPr/>
      </p:nvGrpSpPr>
      <p:grpSpPr>
        <a:xfrm>
          <a:off x="0" y="0"/>
          <a:ext cx="0" cy="0"/>
          <a:chOff x="0" y="0"/>
          <a:chExt cx="0" cy="0"/>
        </a:xfrm>
      </p:grpSpPr>
      <p:sp>
        <p:nvSpPr>
          <p:cNvPr id="349" name="Shape 349"/>
          <p:cNvSpPr txBox="1"/>
          <p:nvPr>
            <p:ph idx="1" type="body"/>
          </p:nvPr>
        </p:nvSpPr>
        <p:spPr>
          <a:xfrm>
            <a:off x="935037" y="4416425"/>
            <a:ext cx="5140324" cy="4183061"/>
          </a:xfrm>
          <a:prstGeom prst="rect">
            <a:avLst/>
          </a:prstGeom>
        </p:spPr>
        <p:txBody>
          <a:bodyPr anchorCtr="0" anchor="ctr" bIns="91425" lIns="91425" rIns="91425" tIns="91425">
            <a:noAutofit/>
          </a:bodyPr>
          <a:lstStyle/>
          <a:p>
            <a:pPr lvl="0">
              <a:spcBef>
                <a:spcPts val="0"/>
              </a:spcBef>
              <a:buNone/>
            </a:pPr>
            <a:r>
              <a:t/>
            </a:r>
            <a:endParaRPr/>
          </a:p>
        </p:txBody>
      </p:sp>
      <p:sp>
        <p:nvSpPr>
          <p:cNvPr id="350" name="Shape 350"/>
          <p:cNvSpPr/>
          <p:nvPr>
            <p:ph idx="2" type="sldImg"/>
          </p:nvPr>
        </p:nvSpPr>
        <p:spPr>
          <a:xfrm>
            <a:off x="1181100" y="696912"/>
            <a:ext cx="4648199" cy="348615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64" name="Shape 64"/>
        <p:cNvGrpSpPr/>
        <p:nvPr/>
      </p:nvGrpSpPr>
      <p:grpSpPr>
        <a:xfrm>
          <a:off x="0" y="0"/>
          <a:ext cx="0" cy="0"/>
          <a:chOff x="0" y="0"/>
          <a:chExt cx="0" cy="0"/>
        </a:xfrm>
      </p:grpSpPr>
      <p:sp>
        <p:nvSpPr>
          <p:cNvPr id="65" name="Shape 65"/>
          <p:cNvSpPr txBox="1"/>
          <p:nvPr>
            <p:ph idx="1" type="body"/>
          </p:nvPr>
        </p:nvSpPr>
        <p:spPr>
          <a:xfrm>
            <a:off x="935037" y="4416425"/>
            <a:ext cx="5140324" cy="4183061"/>
          </a:xfrm>
          <a:prstGeom prst="rect">
            <a:avLst/>
          </a:prstGeom>
        </p:spPr>
        <p:txBody>
          <a:bodyPr anchorCtr="0" anchor="ctr" bIns="91425" lIns="91425" rIns="91425" tIns="91425">
            <a:noAutofit/>
          </a:bodyPr>
          <a:lstStyle/>
          <a:p>
            <a:pPr lvl="0">
              <a:spcBef>
                <a:spcPts val="0"/>
              </a:spcBef>
              <a:buNone/>
            </a:pPr>
            <a:r>
              <a:t/>
            </a:r>
            <a:endParaRPr/>
          </a:p>
        </p:txBody>
      </p:sp>
      <p:sp>
        <p:nvSpPr>
          <p:cNvPr id="66" name="Shape 66"/>
          <p:cNvSpPr/>
          <p:nvPr>
            <p:ph idx="2" type="sldImg"/>
          </p:nvPr>
        </p:nvSpPr>
        <p:spPr>
          <a:xfrm>
            <a:off x="1181100" y="696912"/>
            <a:ext cx="4648199" cy="348615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359" name="Shape 359"/>
        <p:cNvGrpSpPr/>
        <p:nvPr/>
      </p:nvGrpSpPr>
      <p:grpSpPr>
        <a:xfrm>
          <a:off x="0" y="0"/>
          <a:ext cx="0" cy="0"/>
          <a:chOff x="0" y="0"/>
          <a:chExt cx="0" cy="0"/>
        </a:xfrm>
      </p:grpSpPr>
      <p:sp>
        <p:nvSpPr>
          <p:cNvPr id="360" name="Shape 360"/>
          <p:cNvSpPr txBox="1"/>
          <p:nvPr>
            <p:ph idx="1" type="body"/>
          </p:nvPr>
        </p:nvSpPr>
        <p:spPr>
          <a:xfrm>
            <a:off x="935037" y="4416425"/>
            <a:ext cx="5140324" cy="4183061"/>
          </a:xfrm>
          <a:prstGeom prst="rect">
            <a:avLst/>
          </a:prstGeom>
        </p:spPr>
        <p:txBody>
          <a:bodyPr anchorCtr="0" anchor="ctr" bIns="91425" lIns="91425" rIns="91425" tIns="91425">
            <a:noAutofit/>
          </a:bodyPr>
          <a:lstStyle/>
          <a:p>
            <a:pPr lvl="0">
              <a:spcBef>
                <a:spcPts val="0"/>
              </a:spcBef>
              <a:buNone/>
            </a:pPr>
            <a:r>
              <a:t/>
            </a:r>
            <a:endParaRPr/>
          </a:p>
        </p:txBody>
      </p:sp>
      <p:sp>
        <p:nvSpPr>
          <p:cNvPr id="361" name="Shape 361"/>
          <p:cNvSpPr/>
          <p:nvPr>
            <p:ph idx="2" type="sldImg"/>
          </p:nvPr>
        </p:nvSpPr>
        <p:spPr>
          <a:xfrm>
            <a:off x="1181100" y="696912"/>
            <a:ext cx="4648199" cy="348615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367" name="Shape 367"/>
        <p:cNvGrpSpPr/>
        <p:nvPr/>
      </p:nvGrpSpPr>
      <p:grpSpPr>
        <a:xfrm>
          <a:off x="0" y="0"/>
          <a:ext cx="0" cy="0"/>
          <a:chOff x="0" y="0"/>
          <a:chExt cx="0" cy="0"/>
        </a:xfrm>
      </p:grpSpPr>
      <p:sp>
        <p:nvSpPr>
          <p:cNvPr id="368" name="Shape 368"/>
          <p:cNvSpPr txBox="1"/>
          <p:nvPr>
            <p:ph idx="1" type="body"/>
          </p:nvPr>
        </p:nvSpPr>
        <p:spPr>
          <a:xfrm>
            <a:off x="935037" y="4416425"/>
            <a:ext cx="5140324" cy="4183061"/>
          </a:xfrm>
          <a:prstGeom prst="rect">
            <a:avLst/>
          </a:prstGeom>
        </p:spPr>
        <p:txBody>
          <a:bodyPr anchorCtr="0" anchor="ctr" bIns="91425" lIns="91425" rIns="91425" tIns="91425">
            <a:noAutofit/>
          </a:bodyPr>
          <a:lstStyle/>
          <a:p>
            <a:pPr lvl="0">
              <a:spcBef>
                <a:spcPts val="0"/>
              </a:spcBef>
              <a:buNone/>
            </a:pPr>
            <a:r>
              <a:t/>
            </a:r>
            <a:endParaRPr/>
          </a:p>
        </p:txBody>
      </p:sp>
      <p:sp>
        <p:nvSpPr>
          <p:cNvPr id="369" name="Shape 369"/>
          <p:cNvSpPr/>
          <p:nvPr>
            <p:ph idx="2" type="sldImg"/>
          </p:nvPr>
        </p:nvSpPr>
        <p:spPr>
          <a:xfrm>
            <a:off x="1181100" y="696912"/>
            <a:ext cx="4648199" cy="348615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375" name="Shape 375"/>
        <p:cNvGrpSpPr/>
        <p:nvPr/>
      </p:nvGrpSpPr>
      <p:grpSpPr>
        <a:xfrm>
          <a:off x="0" y="0"/>
          <a:ext cx="0" cy="0"/>
          <a:chOff x="0" y="0"/>
          <a:chExt cx="0" cy="0"/>
        </a:xfrm>
      </p:grpSpPr>
      <p:sp>
        <p:nvSpPr>
          <p:cNvPr id="376" name="Shape 376"/>
          <p:cNvSpPr txBox="1"/>
          <p:nvPr>
            <p:ph idx="1" type="body"/>
          </p:nvPr>
        </p:nvSpPr>
        <p:spPr>
          <a:xfrm>
            <a:off x="935037" y="4416425"/>
            <a:ext cx="5140324" cy="4183061"/>
          </a:xfrm>
          <a:prstGeom prst="rect">
            <a:avLst/>
          </a:prstGeom>
        </p:spPr>
        <p:txBody>
          <a:bodyPr anchorCtr="0" anchor="ctr" bIns="91425" lIns="91425" rIns="91425" tIns="91425">
            <a:noAutofit/>
          </a:bodyPr>
          <a:lstStyle/>
          <a:p>
            <a:pPr lvl="0">
              <a:spcBef>
                <a:spcPts val="0"/>
              </a:spcBef>
              <a:buNone/>
            </a:pPr>
            <a:r>
              <a:t/>
            </a:r>
            <a:endParaRPr/>
          </a:p>
        </p:txBody>
      </p:sp>
      <p:sp>
        <p:nvSpPr>
          <p:cNvPr id="377" name="Shape 377"/>
          <p:cNvSpPr/>
          <p:nvPr>
            <p:ph idx="2" type="sldImg"/>
          </p:nvPr>
        </p:nvSpPr>
        <p:spPr>
          <a:xfrm>
            <a:off x="1181100" y="696912"/>
            <a:ext cx="4648199" cy="348615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383" name="Shape 383"/>
        <p:cNvGrpSpPr/>
        <p:nvPr/>
      </p:nvGrpSpPr>
      <p:grpSpPr>
        <a:xfrm>
          <a:off x="0" y="0"/>
          <a:ext cx="0" cy="0"/>
          <a:chOff x="0" y="0"/>
          <a:chExt cx="0" cy="0"/>
        </a:xfrm>
      </p:grpSpPr>
      <p:sp>
        <p:nvSpPr>
          <p:cNvPr id="384" name="Shape 384"/>
          <p:cNvSpPr txBox="1"/>
          <p:nvPr>
            <p:ph idx="12" type="sldNum"/>
          </p:nvPr>
        </p:nvSpPr>
        <p:spPr>
          <a:xfrm>
            <a:off x="3971925" y="8831261"/>
            <a:ext cx="3038475" cy="465137"/>
          </a:xfrm>
          <a:prstGeom prst="rect">
            <a:avLst/>
          </a:prstGeom>
          <a:noFill/>
          <a:ln>
            <a:noFill/>
          </a:ln>
        </p:spPr>
        <p:txBody>
          <a:bodyPr anchorCtr="0" anchor="b" bIns="46575" lIns="93175" rIns="93175" tIns="46575">
            <a:noAutofit/>
          </a:bodyPr>
          <a:lstStyle/>
          <a:p>
            <a:pPr indent="0" lvl="0" marL="0" marR="0" rtl="0" algn="r">
              <a:spcBef>
                <a:spcPts val="0"/>
              </a:spcBef>
              <a:buSzPct val="25000"/>
              <a:buNone/>
            </a:pPr>
            <a:r>
              <a:rPr lang="en-US"/>
              <a:t> </a:t>
            </a:r>
          </a:p>
        </p:txBody>
      </p:sp>
      <p:sp>
        <p:nvSpPr>
          <p:cNvPr id="385" name="Shape 385"/>
          <p:cNvSpPr txBox="1"/>
          <p:nvPr>
            <p:ph idx="1" type="body"/>
          </p:nvPr>
        </p:nvSpPr>
        <p:spPr>
          <a:xfrm>
            <a:off x="935037" y="4416425"/>
            <a:ext cx="5140324" cy="4183061"/>
          </a:xfrm>
          <a:prstGeom prst="rect">
            <a:avLst/>
          </a:prstGeom>
        </p:spPr>
        <p:txBody>
          <a:bodyPr anchorCtr="0" anchor="ctr" bIns="91425" lIns="91425" rIns="91425" tIns="91425">
            <a:noAutofit/>
          </a:bodyPr>
          <a:lstStyle/>
          <a:p>
            <a:pPr lvl="0">
              <a:spcBef>
                <a:spcPts val="0"/>
              </a:spcBef>
              <a:buNone/>
            </a:pPr>
            <a:r>
              <a:t/>
            </a:r>
            <a:endParaRPr/>
          </a:p>
        </p:txBody>
      </p:sp>
      <p:sp>
        <p:nvSpPr>
          <p:cNvPr id="386" name="Shape 386"/>
          <p:cNvSpPr/>
          <p:nvPr>
            <p:ph idx="2" type="sldImg"/>
          </p:nvPr>
        </p:nvSpPr>
        <p:spPr>
          <a:xfrm>
            <a:off x="1181100" y="696912"/>
            <a:ext cx="4648199" cy="348615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72" name="Shape 72"/>
        <p:cNvGrpSpPr/>
        <p:nvPr/>
      </p:nvGrpSpPr>
      <p:grpSpPr>
        <a:xfrm>
          <a:off x="0" y="0"/>
          <a:ext cx="0" cy="0"/>
          <a:chOff x="0" y="0"/>
          <a:chExt cx="0" cy="0"/>
        </a:xfrm>
      </p:grpSpPr>
      <p:sp>
        <p:nvSpPr>
          <p:cNvPr id="73" name="Shape 73"/>
          <p:cNvSpPr txBox="1"/>
          <p:nvPr>
            <p:ph idx="12" type="sldNum"/>
          </p:nvPr>
        </p:nvSpPr>
        <p:spPr>
          <a:xfrm>
            <a:off x="3971925" y="8831261"/>
            <a:ext cx="3038475" cy="465137"/>
          </a:xfrm>
          <a:prstGeom prst="rect">
            <a:avLst/>
          </a:prstGeom>
          <a:noFill/>
          <a:ln>
            <a:noFill/>
          </a:ln>
        </p:spPr>
        <p:txBody>
          <a:bodyPr anchorCtr="0" anchor="b" bIns="46575" lIns="93175" rIns="93175" tIns="46575">
            <a:noAutofit/>
          </a:bodyPr>
          <a:lstStyle/>
          <a:p>
            <a:pPr indent="0" lvl="0" marL="0" marR="0" rtl="0" algn="r">
              <a:spcBef>
                <a:spcPts val="0"/>
              </a:spcBef>
              <a:buSzPct val="25000"/>
              <a:buNone/>
            </a:pPr>
            <a:r>
              <a:rPr lang="en-US"/>
              <a:t> </a:t>
            </a:r>
          </a:p>
        </p:txBody>
      </p:sp>
      <p:sp>
        <p:nvSpPr>
          <p:cNvPr id="74" name="Shape 74"/>
          <p:cNvSpPr/>
          <p:nvPr>
            <p:ph idx="2" type="sldImg"/>
          </p:nvPr>
        </p:nvSpPr>
        <p:spPr>
          <a:xfrm>
            <a:off x="1182687" y="698500"/>
            <a:ext cx="4645024" cy="3482975"/>
          </a:xfrm>
          <a:custGeom>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miter/>
            <a:headEnd len="med" w="med" type="none"/>
            <a:tailEnd len="med" w="med" type="none"/>
          </a:ln>
        </p:spPr>
      </p:sp>
      <p:sp>
        <p:nvSpPr>
          <p:cNvPr id="75" name="Shape 75"/>
          <p:cNvSpPr txBox="1"/>
          <p:nvPr>
            <p:ph idx="1" type="body"/>
          </p:nvPr>
        </p:nvSpPr>
        <p:spPr>
          <a:xfrm>
            <a:off x="935037" y="4416425"/>
            <a:ext cx="5140324" cy="4183061"/>
          </a:xfrm>
          <a:prstGeom prst="rect">
            <a:avLst/>
          </a:prstGeom>
          <a:noFill/>
          <a:ln>
            <a:noFill/>
          </a:ln>
        </p:spPr>
        <p:txBody>
          <a:bodyPr anchorCtr="0" anchor="t" bIns="46900" lIns="93800" rIns="93800" tIns="46900">
            <a:noAutofit/>
          </a:bodyPr>
          <a:lstStyle/>
          <a:p>
            <a:pPr lvl="0">
              <a:spcBef>
                <a:spcPts val="0"/>
              </a:spcBef>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78" name="Shape 78"/>
        <p:cNvGrpSpPr/>
        <p:nvPr/>
      </p:nvGrpSpPr>
      <p:grpSpPr>
        <a:xfrm>
          <a:off x="0" y="0"/>
          <a:ext cx="0" cy="0"/>
          <a:chOff x="0" y="0"/>
          <a:chExt cx="0" cy="0"/>
        </a:xfrm>
      </p:grpSpPr>
      <p:sp>
        <p:nvSpPr>
          <p:cNvPr id="79" name="Shape 79"/>
          <p:cNvSpPr txBox="1"/>
          <p:nvPr>
            <p:ph idx="1" type="body"/>
          </p:nvPr>
        </p:nvSpPr>
        <p:spPr>
          <a:xfrm>
            <a:off x="935037" y="4416425"/>
            <a:ext cx="5140324" cy="4183061"/>
          </a:xfrm>
          <a:prstGeom prst="rect">
            <a:avLst/>
          </a:prstGeom>
        </p:spPr>
        <p:txBody>
          <a:bodyPr anchorCtr="0" anchor="ctr" bIns="91425" lIns="91425" rIns="91425" tIns="91425">
            <a:noAutofit/>
          </a:bodyPr>
          <a:lstStyle/>
          <a:p>
            <a:pPr lvl="0">
              <a:spcBef>
                <a:spcPts val="0"/>
              </a:spcBef>
              <a:buNone/>
            </a:pPr>
            <a:r>
              <a:t/>
            </a:r>
            <a:endParaRPr/>
          </a:p>
        </p:txBody>
      </p:sp>
      <p:sp>
        <p:nvSpPr>
          <p:cNvPr id="80" name="Shape 80"/>
          <p:cNvSpPr/>
          <p:nvPr>
            <p:ph idx="2" type="sldImg"/>
          </p:nvPr>
        </p:nvSpPr>
        <p:spPr>
          <a:xfrm>
            <a:off x="1181100" y="696912"/>
            <a:ext cx="4648199" cy="348615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86" name="Shape 86"/>
        <p:cNvGrpSpPr/>
        <p:nvPr/>
      </p:nvGrpSpPr>
      <p:grpSpPr>
        <a:xfrm>
          <a:off x="0" y="0"/>
          <a:ext cx="0" cy="0"/>
          <a:chOff x="0" y="0"/>
          <a:chExt cx="0" cy="0"/>
        </a:xfrm>
      </p:grpSpPr>
      <p:sp>
        <p:nvSpPr>
          <p:cNvPr id="87" name="Shape 87"/>
          <p:cNvSpPr txBox="1"/>
          <p:nvPr>
            <p:ph idx="1" type="body"/>
          </p:nvPr>
        </p:nvSpPr>
        <p:spPr>
          <a:xfrm>
            <a:off x="935037" y="4416425"/>
            <a:ext cx="5140324" cy="4183061"/>
          </a:xfrm>
          <a:prstGeom prst="rect">
            <a:avLst/>
          </a:prstGeom>
        </p:spPr>
        <p:txBody>
          <a:bodyPr anchorCtr="0" anchor="ctr" bIns="91425" lIns="91425" rIns="91425" tIns="91425">
            <a:noAutofit/>
          </a:bodyPr>
          <a:lstStyle/>
          <a:p>
            <a:pPr lvl="0">
              <a:spcBef>
                <a:spcPts val="0"/>
              </a:spcBef>
              <a:buNone/>
            </a:pPr>
            <a:r>
              <a:t/>
            </a:r>
            <a:endParaRPr/>
          </a:p>
        </p:txBody>
      </p:sp>
      <p:sp>
        <p:nvSpPr>
          <p:cNvPr id="88" name="Shape 88"/>
          <p:cNvSpPr/>
          <p:nvPr>
            <p:ph idx="2" type="sldImg"/>
          </p:nvPr>
        </p:nvSpPr>
        <p:spPr>
          <a:xfrm>
            <a:off x="1181100" y="696912"/>
            <a:ext cx="4648199" cy="348615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94" name="Shape 94"/>
        <p:cNvGrpSpPr/>
        <p:nvPr/>
      </p:nvGrpSpPr>
      <p:grpSpPr>
        <a:xfrm>
          <a:off x="0" y="0"/>
          <a:ext cx="0" cy="0"/>
          <a:chOff x="0" y="0"/>
          <a:chExt cx="0" cy="0"/>
        </a:xfrm>
      </p:grpSpPr>
      <p:sp>
        <p:nvSpPr>
          <p:cNvPr id="95" name="Shape 95"/>
          <p:cNvSpPr txBox="1"/>
          <p:nvPr>
            <p:ph idx="1" type="body"/>
          </p:nvPr>
        </p:nvSpPr>
        <p:spPr>
          <a:xfrm>
            <a:off x="935037" y="4416425"/>
            <a:ext cx="5140324" cy="4183061"/>
          </a:xfrm>
          <a:prstGeom prst="rect">
            <a:avLst/>
          </a:prstGeom>
        </p:spPr>
        <p:txBody>
          <a:bodyPr anchorCtr="0" anchor="ctr" bIns="91425" lIns="91425" rIns="91425" tIns="91425">
            <a:noAutofit/>
          </a:bodyPr>
          <a:lstStyle/>
          <a:p>
            <a:pPr lvl="0">
              <a:spcBef>
                <a:spcPts val="0"/>
              </a:spcBef>
              <a:buNone/>
            </a:pPr>
            <a:r>
              <a:t/>
            </a:r>
            <a:endParaRPr/>
          </a:p>
        </p:txBody>
      </p:sp>
      <p:sp>
        <p:nvSpPr>
          <p:cNvPr id="96" name="Shape 96"/>
          <p:cNvSpPr/>
          <p:nvPr>
            <p:ph idx="2" type="sldImg"/>
          </p:nvPr>
        </p:nvSpPr>
        <p:spPr>
          <a:xfrm>
            <a:off x="1181100" y="696912"/>
            <a:ext cx="4648199" cy="348615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02" name="Shape 102"/>
        <p:cNvGrpSpPr/>
        <p:nvPr/>
      </p:nvGrpSpPr>
      <p:grpSpPr>
        <a:xfrm>
          <a:off x="0" y="0"/>
          <a:ext cx="0" cy="0"/>
          <a:chOff x="0" y="0"/>
          <a:chExt cx="0" cy="0"/>
        </a:xfrm>
      </p:grpSpPr>
      <p:sp>
        <p:nvSpPr>
          <p:cNvPr id="103" name="Shape 103"/>
          <p:cNvSpPr txBox="1"/>
          <p:nvPr>
            <p:ph idx="1" type="body"/>
          </p:nvPr>
        </p:nvSpPr>
        <p:spPr>
          <a:xfrm>
            <a:off x="935037" y="4416425"/>
            <a:ext cx="5140324" cy="4183061"/>
          </a:xfrm>
          <a:prstGeom prst="rect">
            <a:avLst/>
          </a:prstGeom>
        </p:spPr>
        <p:txBody>
          <a:bodyPr anchorCtr="0" anchor="ctr" bIns="91425" lIns="91425" rIns="91425" tIns="91425">
            <a:noAutofit/>
          </a:bodyPr>
          <a:lstStyle/>
          <a:p>
            <a:pPr lvl="0">
              <a:spcBef>
                <a:spcPts val="0"/>
              </a:spcBef>
              <a:buNone/>
            </a:pPr>
            <a:r>
              <a:t/>
            </a:r>
            <a:endParaRPr/>
          </a:p>
        </p:txBody>
      </p:sp>
      <p:sp>
        <p:nvSpPr>
          <p:cNvPr id="104" name="Shape 104"/>
          <p:cNvSpPr/>
          <p:nvPr>
            <p:ph idx="2" type="sldImg"/>
          </p:nvPr>
        </p:nvSpPr>
        <p:spPr>
          <a:xfrm>
            <a:off x="1181100" y="696912"/>
            <a:ext cx="4648199" cy="348615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00.jpg"/><Relationship Id="rId3" Type="http://schemas.openxmlformats.org/officeDocument/2006/relationships/image" Target="../media/image01.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itle">
  <p:cSld name="Title slide">
    <p:bg>
      <p:bgPr>
        <a:solidFill>
          <a:schemeClr val="lt1"/>
        </a:solidFill>
      </p:bgPr>
    </p:bg>
    <p:spTree>
      <p:nvGrpSpPr>
        <p:cNvPr id="19" name="Shape 19"/>
        <p:cNvGrpSpPr/>
        <p:nvPr/>
      </p:nvGrpSpPr>
      <p:grpSpPr>
        <a:xfrm>
          <a:off x="0" y="0"/>
          <a:ext cx="0" cy="0"/>
          <a:chOff x="0" y="0"/>
          <a:chExt cx="0" cy="0"/>
        </a:xfrm>
      </p:grpSpPr>
      <p:grpSp>
        <p:nvGrpSpPr>
          <p:cNvPr id="20" name="Shape 20"/>
          <p:cNvGrpSpPr/>
          <p:nvPr/>
        </p:nvGrpSpPr>
        <p:grpSpPr>
          <a:xfrm>
            <a:off x="2349500" y="3098800"/>
            <a:ext cx="6045199" cy="3271836"/>
            <a:chOff x="2349500" y="3098800"/>
            <a:chExt cx="6045199" cy="3271836"/>
          </a:xfrm>
        </p:grpSpPr>
        <p:cxnSp>
          <p:nvCxnSpPr>
            <p:cNvPr id="21" name="Shape 21"/>
            <p:cNvCxnSpPr/>
            <p:nvPr/>
          </p:nvCxnSpPr>
          <p:spPr>
            <a:xfrm>
              <a:off x="2349500" y="5464175"/>
              <a:ext cx="6045199" cy="0"/>
            </a:xfrm>
            <a:prstGeom prst="straightConnector1">
              <a:avLst/>
            </a:prstGeom>
            <a:noFill/>
            <a:ln cap="rnd" cmpd="sng" w="9525">
              <a:solidFill>
                <a:schemeClr val="lt1"/>
              </a:solidFill>
              <a:prstDash val="solid"/>
              <a:miter/>
              <a:headEnd len="med" w="med" type="none"/>
              <a:tailEnd len="med" w="med" type="none"/>
            </a:ln>
          </p:spPr>
        </p:cxnSp>
        <p:cxnSp>
          <p:nvCxnSpPr>
            <p:cNvPr id="22" name="Shape 22"/>
            <p:cNvCxnSpPr/>
            <p:nvPr/>
          </p:nvCxnSpPr>
          <p:spPr>
            <a:xfrm>
              <a:off x="8210550" y="3098800"/>
              <a:ext cx="0" cy="3271836"/>
            </a:xfrm>
            <a:prstGeom prst="straightConnector1">
              <a:avLst/>
            </a:prstGeom>
            <a:noFill/>
            <a:ln cap="rnd" cmpd="sng" w="9525">
              <a:solidFill>
                <a:schemeClr val="lt1"/>
              </a:solidFill>
              <a:prstDash val="solid"/>
              <a:miter/>
              <a:headEnd len="med" w="med" type="none"/>
              <a:tailEnd len="med" w="med" type="none"/>
            </a:ln>
          </p:spPr>
        </p:cxnSp>
        <p:cxnSp>
          <p:nvCxnSpPr>
            <p:cNvPr id="23" name="Shape 23"/>
            <p:cNvCxnSpPr/>
            <p:nvPr/>
          </p:nvCxnSpPr>
          <p:spPr>
            <a:xfrm rot="5400000">
              <a:off x="8090693" y="5312567"/>
              <a:ext cx="247649" cy="249237"/>
            </a:xfrm>
            <a:prstGeom prst="straightConnector1">
              <a:avLst/>
            </a:prstGeom>
            <a:noFill/>
            <a:ln cap="rnd" cmpd="sng" w="9525">
              <a:solidFill>
                <a:schemeClr val="lt1"/>
              </a:solidFill>
              <a:prstDash val="solid"/>
              <a:miter/>
              <a:headEnd len="med" w="med" type="none"/>
              <a:tailEnd len="med" w="med" type="none"/>
            </a:ln>
          </p:spPr>
        </p:cxnSp>
      </p:grpSp>
      <p:sp>
        <p:nvSpPr>
          <p:cNvPr id="24" name="Shape 24"/>
          <p:cNvSpPr txBox="1"/>
          <p:nvPr>
            <p:ph type="ctrTitle"/>
          </p:nvPr>
        </p:nvSpPr>
        <p:spPr>
          <a:xfrm>
            <a:off x="990600" y="1600200"/>
            <a:ext cx="7467600" cy="1295400"/>
          </a:xfrm>
          <a:prstGeom prst="rect">
            <a:avLst/>
          </a:prstGeom>
          <a:noFill/>
          <a:ln>
            <a:noFill/>
          </a:ln>
        </p:spPr>
        <p:txBody>
          <a:bodyPr anchorCtr="0" anchor="b" bIns="91425" lIns="91425" rIns="91425" tIns="91425"/>
          <a:lstStyle>
            <a:lvl1pPr indent="0" lvl="0" marL="0" marR="0" rtl="0" algn="l">
              <a:lnSpc>
                <a:spcPct val="100000"/>
              </a:lnSpc>
              <a:spcBef>
                <a:spcPts val="0"/>
              </a:spcBef>
              <a:spcAft>
                <a:spcPts val="0"/>
              </a:spcAft>
              <a:defRPr/>
            </a:lvl1pPr>
            <a:lvl2pPr indent="0" lvl="1" marL="0" marR="0" rtl="0" algn="l">
              <a:lnSpc>
                <a:spcPct val="100000"/>
              </a:lnSpc>
              <a:spcBef>
                <a:spcPts val="0"/>
              </a:spcBef>
              <a:spcAft>
                <a:spcPts val="0"/>
              </a:spcAft>
              <a:defRPr/>
            </a:lvl2pPr>
            <a:lvl3pPr indent="0" lvl="2" marL="0" marR="0" rtl="0" algn="l">
              <a:lnSpc>
                <a:spcPct val="100000"/>
              </a:lnSpc>
              <a:spcBef>
                <a:spcPts val="0"/>
              </a:spcBef>
              <a:spcAft>
                <a:spcPts val="0"/>
              </a:spcAft>
              <a:defRPr/>
            </a:lvl3pPr>
            <a:lvl4pPr indent="0" lvl="3" marL="0" marR="0" rtl="0" algn="l">
              <a:lnSpc>
                <a:spcPct val="100000"/>
              </a:lnSpc>
              <a:spcBef>
                <a:spcPts val="0"/>
              </a:spcBef>
              <a:spcAft>
                <a:spcPts val="0"/>
              </a:spcAft>
              <a:defRPr/>
            </a:lvl4pPr>
            <a:lvl5pPr indent="0" lvl="4" marL="0" marR="0" rtl="0" algn="l">
              <a:lnSpc>
                <a:spcPct val="100000"/>
              </a:lnSpc>
              <a:spcBef>
                <a:spcPts val="0"/>
              </a:spcBef>
              <a:spcAft>
                <a:spcPts val="0"/>
              </a:spcAft>
              <a:defRPr/>
            </a:lvl5pPr>
            <a:lvl6pPr indent="0" lvl="5" marL="0" marR="0" rtl="0" algn="l">
              <a:lnSpc>
                <a:spcPct val="100000"/>
              </a:lnSpc>
              <a:spcBef>
                <a:spcPts val="0"/>
              </a:spcBef>
              <a:spcAft>
                <a:spcPts val="0"/>
              </a:spcAft>
              <a:defRPr/>
            </a:lvl6pPr>
            <a:lvl7pPr indent="0" lvl="6" marL="0" marR="0" rtl="0" algn="l">
              <a:lnSpc>
                <a:spcPct val="100000"/>
              </a:lnSpc>
              <a:spcBef>
                <a:spcPts val="0"/>
              </a:spcBef>
              <a:spcAft>
                <a:spcPts val="0"/>
              </a:spcAft>
              <a:defRPr/>
            </a:lvl7pPr>
            <a:lvl8pPr indent="0" lvl="7" marL="0" marR="0" rtl="0" algn="l">
              <a:lnSpc>
                <a:spcPct val="100000"/>
              </a:lnSpc>
              <a:spcBef>
                <a:spcPts val="0"/>
              </a:spcBef>
              <a:spcAft>
                <a:spcPts val="0"/>
              </a:spcAft>
              <a:defRPr/>
            </a:lvl8pPr>
            <a:lvl9pPr indent="0" lvl="8" marL="0" marR="0" rtl="0" algn="l">
              <a:lnSpc>
                <a:spcPct val="100000"/>
              </a:lnSpc>
              <a:spcBef>
                <a:spcPts val="0"/>
              </a:spcBef>
              <a:spcAft>
                <a:spcPts val="0"/>
              </a:spcAft>
              <a:defRPr/>
            </a:lvl9pPr>
          </a:lstStyle>
          <a:p/>
        </p:txBody>
      </p:sp>
      <p:sp>
        <p:nvSpPr>
          <p:cNvPr id="25" name="Shape 25"/>
          <p:cNvSpPr txBox="1"/>
          <p:nvPr>
            <p:ph idx="1" type="subTitle"/>
          </p:nvPr>
        </p:nvSpPr>
        <p:spPr>
          <a:xfrm>
            <a:off x="990600" y="3200400"/>
            <a:ext cx="7239000" cy="2286000"/>
          </a:xfrm>
          <a:prstGeom prst="rect">
            <a:avLst/>
          </a:prstGeom>
          <a:noFill/>
          <a:ln>
            <a:noFill/>
          </a:ln>
        </p:spPr>
        <p:txBody>
          <a:bodyPr anchorCtr="0" anchor="t" bIns="91425" lIns="91425" rIns="91425" tIns="91425"/>
          <a:lstStyle>
            <a:lvl1pPr indent="-114300" lvl="0" marL="342900" marR="0" rtl="0" algn="l">
              <a:lnSpc>
                <a:spcPct val="100000"/>
              </a:lnSpc>
              <a:spcBef>
                <a:spcPts val="720"/>
              </a:spcBef>
              <a:spcAft>
                <a:spcPts val="0"/>
              </a:spcAft>
              <a:buClr>
                <a:srgbClr val="000099"/>
              </a:buClr>
              <a:buFont typeface="Arimo"/>
              <a:buChar char="•"/>
              <a:defRPr/>
            </a:lvl1pPr>
            <a:lvl2pPr indent="-82550" lvl="1" marL="742950" marR="0" rtl="0" algn="l">
              <a:lnSpc>
                <a:spcPct val="100000"/>
              </a:lnSpc>
              <a:spcBef>
                <a:spcPts val="640"/>
              </a:spcBef>
              <a:spcAft>
                <a:spcPts val="0"/>
              </a:spcAft>
              <a:buClr>
                <a:srgbClr val="000099"/>
              </a:buClr>
              <a:buFont typeface="Arimo"/>
              <a:buChar char="•"/>
              <a:defRPr/>
            </a:lvl2pPr>
            <a:lvl3pPr indent="-50800" lvl="2" marL="1143000" marR="0" rtl="0" algn="l">
              <a:lnSpc>
                <a:spcPct val="100000"/>
              </a:lnSpc>
              <a:spcBef>
                <a:spcPts val="560"/>
              </a:spcBef>
              <a:spcAft>
                <a:spcPts val="0"/>
              </a:spcAft>
              <a:buClr>
                <a:srgbClr val="000099"/>
              </a:buClr>
              <a:buFont typeface="Arimo"/>
              <a:buChar char="•"/>
              <a:defRPr/>
            </a:lvl3pPr>
            <a:lvl4pPr indent="-76200" lvl="3" marL="1600200" marR="0" rtl="0" algn="l">
              <a:lnSpc>
                <a:spcPct val="100000"/>
              </a:lnSpc>
              <a:spcBef>
                <a:spcPts val="480"/>
              </a:spcBef>
              <a:spcAft>
                <a:spcPts val="0"/>
              </a:spcAft>
              <a:buClr>
                <a:srgbClr val="000099"/>
              </a:buClr>
              <a:buFont typeface="Arimo"/>
              <a:buChar char="•"/>
              <a:defRPr/>
            </a:lvl4pPr>
            <a:lvl5pPr indent="-101600" lvl="4" marL="2057400" marR="0" rtl="0" algn="l">
              <a:lnSpc>
                <a:spcPct val="100000"/>
              </a:lnSpc>
              <a:spcBef>
                <a:spcPts val="400"/>
              </a:spcBef>
              <a:spcAft>
                <a:spcPts val="0"/>
              </a:spcAft>
              <a:buClr>
                <a:srgbClr val="000099"/>
              </a:buClr>
              <a:buFont typeface="Arimo"/>
              <a:buChar char="•"/>
              <a:defRPr/>
            </a:lvl5pPr>
            <a:lvl6pPr indent="-101600" lvl="5" marL="2514600" marR="0" rtl="0" algn="l">
              <a:lnSpc>
                <a:spcPct val="100000"/>
              </a:lnSpc>
              <a:spcBef>
                <a:spcPts val="400"/>
              </a:spcBef>
              <a:spcAft>
                <a:spcPts val="0"/>
              </a:spcAft>
              <a:buClr>
                <a:srgbClr val="000099"/>
              </a:buClr>
              <a:buFont typeface="Arimo"/>
              <a:buChar char="•"/>
              <a:defRPr/>
            </a:lvl6pPr>
            <a:lvl7pPr indent="-101600" lvl="6" marL="3429000" marR="0" rtl="0" algn="l">
              <a:lnSpc>
                <a:spcPct val="100000"/>
              </a:lnSpc>
              <a:spcBef>
                <a:spcPts val="400"/>
              </a:spcBef>
              <a:spcAft>
                <a:spcPts val="0"/>
              </a:spcAft>
              <a:buClr>
                <a:srgbClr val="000099"/>
              </a:buClr>
              <a:buFont typeface="Arimo"/>
              <a:buChar char="•"/>
              <a:defRPr/>
            </a:lvl7pPr>
            <a:lvl8pPr indent="-101600" lvl="7" marL="4800600" marR="0" rtl="0" algn="l">
              <a:lnSpc>
                <a:spcPct val="100000"/>
              </a:lnSpc>
              <a:spcBef>
                <a:spcPts val="400"/>
              </a:spcBef>
              <a:spcAft>
                <a:spcPts val="0"/>
              </a:spcAft>
              <a:buClr>
                <a:srgbClr val="000099"/>
              </a:buClr>
              <a:buFont typeface="Arimo"/>
              <a:buChar char="•"/>
              <a:defRPr/>
            </a:lvl8pPr>
            <a:lvl9pPr indent="-101600" lvl="8" marL="6629400" marR="0" rtl="0" algn="l">
              <a:lnSpc>
                <a:spcPct val="100000"/>
              </a:lnSpc>
              <a:spcBef>
                <a:spcPts val="400"/>
              </a:spcBef>
              <a:spcAft>
                <a:spcPts val="0"/>
              </a:spcAft>
              <a:buClr>
                <a:srgbClr val="000099"/>
              </a:buClr>
              <a:buFont typeface="Arimo"/>
              <a:buChar char="•"/>
              <a:defRPr/>
            </a:lvl9pPr>
          </a:lstStyle>
          <a:p/>
        </p:txBody>
      </p:sp>
      <p:pic>
        <p:nvPicPr>
          <p:cNvPr id="26" name="Shape 26"/>
          <p:cNvPicPr preferRelativeResize="0"/>
          <p:nvPr/>
        </p:nvPicPr>
        <p:blipFill rotWithShape="1">
          <a:blip r:embed="rId2">
            <a:alphaModFix/>
          </a:blip>
          <a:srcRect b="13512" l="13482" r="12358" t="5404"/>
          <a:stretch/>
        </p:blipFill>
        <p:spPr>
          <a:xfrm>
            <a:off x="8420100" y="6045200"/>
            <a:ext cx="558799" cy="762000"/>
          </a:xfrm>
          <a:prstGeom prst="rect">
            <a:avLst/>
          </a:prstGeom>
          <a:solidFill>
            <a:schemeClr val="folHlink"/>
          </a:solidFill>
          <a:ln>
            <a:noFill/>
          </a:ln>
        </p:spPr>
      </p:pic>
      <p:sp>
        <p:nvSpPr>
          <p:cNvPr id="27" name="Shape 27"/>
          <p:cNvSpPr txBox="1"/>
          <p:nvPr>
            <p:ph idx="11" type="ftr"/>
          </p:nvPr>
        </p:nvSpPr>
        <p:spPr>
          <a:xfrm>
            <a:off x="1371600" y="6324600"/>
            <a:ext cx="6705599" cy="533399"/>
          </a:xfrm>
          <a:prstGeom prst="rect">
            <a:avLst/>
          </a:prstGeom>
          <a:noFill/>
          <a:ln>
            <a:noFill/>
          </a:ln>
        </p:spPr>
        <p:txBody>
          <a:bodyPr anchorCtr="0" anchor="b" bIns="91425" lIns="91425" rIns="91425" tIns="91425"/>
          <a:lstStyle>
            <a:lvl1pPr indent="0" lvl="0" marL="0" marR="0" rtl="0" algn="r">
              <a:lnSpc>
                <a:spcPct val="100000"/>
              </a:lnSpc>
              <a:spcBef>
                <a:spcPts val="0"/>
              </a:spcBef>
              <a:spcAft>
                <a:spcPts val="0"/>
              </a:spcAft>
              <a:defRPr/>
            </a:lvl1pPr>
            <a:lvl2pPr indent="0" lvl="1" marL="457200" marR="0" rtl="0" algn="l">
              <a:lnSpc>
                <a:spcPct val="100000"/>
              </a:lnSpc>
              <a:spcBef>
                <a:spcPts val="0"/>
              </a:spcBef>
              <a:spcAft>
                <a:spcPts val="0"/>
              </a:spcAft>
              <a:defRPr/>
            </a:lvl2pPr>
            <a:lvl3pPr indent="0" lvl="2" marL="914400" marR="0" rtl="0" algn="l">
              <a:lnSpc>
                <a:spcPct val="100000"/>
              </a:lnSpc>
              <a:spcBef>
                <a:spcPts val="0"/>
              </a:spcBef>
              <a:spcAft>
                <a:spcPts val="0"/>
              </a:spcAft>
              <a:defRPr/>
            </a:lvl3pPr>
            <a:lvl4pPr indent="0" lvl="3" marL="1371600" marR="0" rtl="0" algn="l">
              <a:lnSpc>
                <a:spcPct val="100000"/>
              </a:lnSpc>
              <a:spcBef>
                <a:spcPts val="0"/>
              </a:spcBef>
              <a:spcAft>
                <a:spcPts val="0"/>
              </a:spcAft>
              <a:defRPr/>
            </a:lvl4pPr>
            <a:lvl5pPr indent="0" lvl="4" marL="1828800" marR="0" rtl="0" algn="l">
              <a:lnSpc>
                <a:spcPct val="100000"/>
              </a:lnSpc>
              <a:spcBef>
                <a:spcPts val="0"/>
              </a:spcBef>
              <a:spcAft>
                <a:spcPts val="0"/>
              </a:spcAft>
              <a:defRPr/>
            </a:lvl5pPr>
            <a:lvl6pPr indent="0" lvl="5" marL="2286000" marR="0" rtl="0" algn="l">
              <a:lnSpc>
                <a:spcPct val="100000"/>
              </a:lnSpc>
              <a:spcBef>
                <a:spcPts val="0"/>
              </a:spcBef>
              <a:spcAft>
                <a:spcPts val="0"/>
              </a:spcAft>
              <a:defRPr/>
            </a:lvl6pPr>
            <a:lvl7pPr indent="0" lvl="6" marL="3200400" marR="0" rtl="0" algn="l">
              <a:lnSpc>
                <a:spcPct val="100000"/>
              </a:lnSpc>
              <a:spcBef>
                <a:spcPts val="0"/>
              </a:spcBef>
              <a:spcAft>
                <a:spcPts val="0"/>
              </a:spcAft>
              <a:defRPr/>
            </a:lvl7pPr>
            <a:lvl8pPr indent="0" lvl="7" marL="4572000" marR="0" rtl="0" algn="l">
              <a:lnSpc>
                <a:spcPct val="100000"/>
              </a:lnSpc>
              <a:spcBef>
                <a:spcPts val="0"/>
              </a:spcBef>
              <a:spcAft>
                <a:spcPts val="0"/>
              </a:spcAft>
              <a:defRPr/>
            </a:lvl8pPr>
            <a:lvl9pPr indent="0" lvl="8" marL="6400800" marR="0" rtl="0" algn="l">
              <a:lnSpc>
                <a:spcPct val="100000"/>
              </a:lnSpc>
              <a:spcBef>
                <a:spcPts val="0"/>
              </a:spcBef>
              <a:spcAft>
                <a:spcPts val="0"/>
              </a:spcAft>
              <a:defRPr/>
            </a:lvl9pPr>
          </a:lstStyle>
          <a:p/>
        </p:txBody>
      </p:sp>
      <p:sp>
        <p:nvSpPr>
          <p:cNvPr id="28" name="Shape 28"/>
          <p:cNvSpPr txBox="1"/>
          <p:nvPr>
            <p:ph idx="12" type="sldNum"/>
          </p:nvPr>
        </p:nvSpPr>
        <p:spPr>
          <a:xfrm>
            <a:off x="0" y="6400800"/>
            <a:ext cx="914400" cy="457200"/>
          </a:xfrm>
          <a:prstGeom prst="rect">
            <a:avLst/>
          </a:prstGeom>
          <a:noFill/>
          <a:ln>
            <a:noFill/>
          </a:ln>
        </p:spPr>
        <p:txBody>
          <a:bodyPr anchorCtr="0" anchor="b" bIns="91425" lIns="91425" rIns="91425" tIns="91425">
            <a:noAutofit/>
          </a:bodyPr>
          <a:lstStyle/>
          <a:p>
            <a:pPr indent="0" lvl="0" marL="0" marR="0" rtl="0" algn="l">
              <a:spcBef>
                <a:spcPts val="0"/>
              </a:spcBef>
            </a:pPr>
            <a:r>
              <a:t/>
            </a:r>
            <a:endParaRPr/>
          </a:p>
          <a:p>
            <a:pPr indent="0" lvl="1" marL="0" marR="0" rtl="0" algn="l">
              <a:spcBef>
                <a:spcPts val="0"/>
              </a:spcBef>
            </a:pPr>
            <a:r>
              <a:t/>
            </a:r>
            <a:endParaRPr/>
          </a:p>
          <a:p>
            <a:pPr indent="0" lvl="2" marL="0" marR="0" rtl="0" algn="l">
              <a:spcBef>
                <a:spcPts val="0"/>
              </a:spcBef>
            </a:pPr>
            <a:r>
              <a:t/>
            </a:r>
            <a:endParaRPr/>
          </a:p>
          <a:p>
            <a:pPr indent="0" lvl="3" marL="0" marR="0" rtl="0" algn="l">
              <a:spcBef>
                <a:spcPts val="0"/>
              </a:spcBef>
            </a:pPr>
            <a:r>
              <a:t/>
            </a:r>
            <a:endParaRPr/>
          </a:p>
          <a:p>
            <a:pPr indent="0" lvl="4" marL="0" marR="0" rtl="0" algn="l">
              <a:spcBef>
                <a:spcPts val="0"/>
              </a:spcBef>
            </a:pPr>
            <a:r>
              <a:t/>
            </a:r>
            <a:endParaRPr/>
          </a:p>
          <a:p>
            <a:pPr indent="0" lvl="5" marL="0" marR="0" rtl="0" algn="l">
              <a:spcBef>
                <a:spcPts val="0"/>
              </a:spcBef>
            </a:pPr>
            <a:r>
              <a:t/>
            </a:r>
            <a:endParaRPr/>
          </a:p>
          <a:p>
            <a:pPr indent="0" lvl="6" marL="0" marR="0" rtl="0" algn="l">
              <a:spcBef>
                <a:spcPts val="0"/>
              </a:spcBef>
            </a:pPr>
            <a:r>
              <a:t/>
            </a:r>
            <a:endParaRPr/>
          </a:p>
          <a:p>
            <a:pPr indent="0" lvl="7" marL="0" marR="0" rtl="0" algn="l">
              <a:spcBef>
                <a:spcPts val="0"/>
              </a:spcBef>
            </a:pPr>
            <a:r>
              <a:t/>
            </a:r>
            <a:endParaRPr/>
          </a:p>
          <a:p>
            <a:pPr indent="0" lvl="8" marL="0" marR="0" rtl="0" algn="l">
              <a:spcBef>
                <a:spcPts val="0"/>
              </a:spcBef>
            </a:pPr>
            <a:r>
              <a:t/>
            </a:r>
            <a:endParaRPr/>
          </a:p>
        </p:txBody>
      </p:sp>
      <p:cxnSp>
        <p:nvCxnSpPr>
          <p:cNvPr id="29" name="Shape 29"/>
          <p:cNvCxnSpPr/>
          <p:nvPr/>
        </p:nvCxnSpPr>
        <p:spPr>
          <a:xfrm rot="10800000">
            <a:off x="990599" y="6248400"/>
            <a:ext cx="7086600" cy="0"/>
          </a:xfrm>
          <a:prstGeom prst="straightConnector1">
            <a:avLst/>
          </a:prstGeom>
          <a:noFill/>
          <a:ln cap="rnd" cmpd="sng" w="9525">
            <a:solidFill>
              <a:srgbClr val="000066"/>
            </a:solidFill>
            <a:prstDash val="solid"/>
            <a:miter/>
            <a:headEnd len="med" w="med" type="none"/>
            <a:tailEnd len="med" w="med" type="none"/>
          </a:ln>
        </p:spPr>
      </p:cxnSp>
      <p:pic>
        <p:nvPicPr>
          <p:cNvPr id="30" name="Shape 30"/>
          <p:cNvPicPr preferRelativeResize="0"/>
          <p:nvPr/>
        </p:nvPicPr>
        <p:blipFill rotWithShape="1">
          <a:blip r:embed="rId3">
            <a:alphaModFix/>
          </a:blip>
          <a:srcRect b="0" l="0" r="0" t="0"/>
          <a:stretch/>
        </p:blipFill>
        <p:spPr>
          <a:xfrm>
            <a:off x="244475" y="2819400"/>
            <a:ext cx="8899525" cy="400049"/>
          </a:xfrm>
          <a:prstGeom prst="rect">
            <a:avLst/>
          </a:prstGeom>
          <a:noFill/>
          <a:ln>
            <a:noFill/>
          </a:ln>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x">
  <p:cSld name="Title and body">
    <p:bg>
      <p:bgPr>
        <a:solidFill>
          <a:schemeClr val="lt1"/>
        </a:solidFill>
      </p:bgPr>
    </p:bg>
    <p:spTree>
      <p:nvGrpSpPr>
        <p:cNvPr id="31" name="Shape 31"/>
        <p:cNvGrpSpPr/>
        <p:nvPr/>
      </p:nvGrpSpPr>
      <p:grpSpPr>
        <a:xfrm>
          <a:off x="0" y="0"/>
          <a:ext cx="0" cy="0"/>
          <a:chOff x="0" y="0"/>
          <a:chExt cx="0" cy="0"/>
        </a:xfrm>
      </p:grpSpPr>
      <p:sp>
        <p:nvSpPr>
          <p:cNvPr id="32" name="Shape 32"/>
          <p:cNvSpPr txBox="1"/>
          <p:nvPr>
            <p:ph idx="11" type="ftr"/>
          </p:nvPr>
        </p:nvSpPr>
        <p:spPr>
          <a:xfrm>
            <a:off x="1905000" y="6324600"/>
            <a:ext cx="6324600" cy="533399"/>
          </a:xfrm>
          <a:prstGeom prst="rect">
            <a:avLst/>
          </a:prstGeom>
          <a:noFill/>
          <a:ln>
            <a:noFill/>
          </a:ln>
        </p:spPr>
        <p:txBody>
          <a:bodyPr anchorCtr="0" anchor="b" bIns="91425" lIns="91425" rIns="91425" tIns="91425"/>
          <a:lstStyle>
            <a:lvl1pPr indent="0" lvl="0" marL="0" marR="0" rtl="0" algn="r">
              <a:lnSpc>
                <a:spcPct val="100000"/>
              </a:lnSpc>
              <a:spcBef>
                <a:spcPts val="0"/>
              </a:spcBef>
              <a:spcAft>
                <a:spcPts val="0"/>
              </a:spcAft>
              <a:defRPr/>
            </a:lvl1pPr>
            <a:lvl2pPr indent="0" lvl="1" marL="457200" marR="0" rtl="0" algn="l">
              <a:lnSpc>
                <a:spcPct val="100000"/>
              </a:lnSpc>
              <a:spcBef>
                <a:spcPts val="0"/>
              </a:spcBef>
              <a:spcAft>
                <a:spcPts val="0"/>
              </a:spcAft>
              <a:defRPr/>
            </a:lvl2pPr>
            <a:lvl3pPr indent="0" lvl="2" marL="914400" marR="0" rtl="0" algn="l">
              <a:lnSpc>
                <a:spcPct val="100000"/>
              </a:lnSpc>
              <a:spcBef>
                <a:spcPts val="0"/>
              </a:spcBef>
              <a:spcAft>
                <a:spcPts val="0"/>
              </a:spcAft>
              <a:defRPr/>
            </a:lvl3pPr>
            <a:lvl4pPr indent="0" lvl="3" marL="1371600" marR="0" rtl="0" algn="l">
              <a:lnSpc>
                <a:spcPct val="100000"/>
              </a:lnSpc>
              <a:spcBef>
                <a:spcPts val="0"/>
              </a:spcBef>
              <a:spcAft>
                <a:spcPts val="0"/>
              </a:spcAft>
              <a:defRPr/>
            </a:lvl4pPr>
            <a:lvl5pPr indent="0" lvl="4" marL="1828800" marR="0" rtl="0" algn="l">
              <a:lnSpc>
                <a:spcPct val="100000"/>
              </a:lnSpc>
              <a:spcBef>
                <a:spcPts val="0"/>
              </a:spcBef>
              <a:spcAft>
                <a:spcPts val="0"/>
              </a:spcAft>
              <a:defRPr/>
            </a:lvl5pPr>
            <a:lvl6pPr indent="0" lvl="5" marL="2286000" marR="0" rtl="0" algn="l">
              <a:lnSpc>
                <a:spcPct val="100000"/>
              </a:lnSpc>
              <a:spcBef>
                <a:spcPts val="0"/>
              </a:spcBef>
              <a:spcAft>
                <a:spcPts val="0"/>
              </a:spcAft>
              <a:defRPr/>
            </a:lvl6pPr>
            <a:lvl7pPr indent="0" lvl="6" marL="3200400" marR="0" rtl="0" algn="l">
              <a:lnSpc>
                <a:spcPct val="100000"/>
              </a:lnSpc>
              <a:spcBef>
                <a:spcPts val="0"/>
              </a:spcBef>
              <a:spcAft>
                <a:spcPts val="0"/>
              </a:spcAft>
              <a:defRPr/>
            </a:lvl7pPr>
            <a:lvl8pPr indent="0" lvl="7" marL="4572000" marR="0" rtl="0" algn="l">
              <a:lnSpc>
                <a:spcPct val="100000"/>
              </a:lnSpc>
              <a:spcBef>
                <a:spcPts val="0"/>
              </a:spcBef>
              <a:spcAft>
                <a:spcPts val="0"/>
              </a:spcAft>
              <a:defRPr/>
            </a:lvl8pPr>
            <a:lvl9pPr indent="0" lvl="8" marL="6400800" marR="0" rtl="0" algn="l">
              <a:lnSpc>
                <a:spcPct val="100000"/>
              </a:lnSpc>
              <a:spcBef>
                <a:spcPts val="0"/>
              </a:spcBef>
              <a:spcAft>
                <a:spcPts val="0"/>
              </a:spcAft>
              <a:defRPr/>
            </a:lvl9pPr>
          </a:lstStyle>
          <a:p/>
        </p:txBody>
      </p:sp>
      <p:sp>
        <p:nvSpPr>
          <p:cNvPr id="33" name="Shape 33"/>
          <p:cNvSpPr txBox="1"/>
          <p:nvPr>
            <p:ph idx="12" type="sldNum"/>
          </p:nvPr>
        </p:nvSpPr>
        <p:spPr>
          <a:xfrm>
            <a:off x="0" y="6400800"/>
            <a:ext cx="762000" cy="457200"/>
          </a:xfrm>
          <a:prstGeom prst="rect">
            <a:avLst/>
          </a:prstGeom>
          <a:noFill/>
          <a:ln>
            <a:noFill/>
          </a:ln>
        </p:spPr>
        <p:txBody>
          <a:bodyPr anchorCtr="0" anchor="b" bIns="91425" lIns="91425" rIns="91425" tIns="91425">
            <a:noAutofit/>
          </a:bodyPr>
          <a:lstStyle/>
          <a:p>
            <a:pPr indent="0" lvl="0" marL="0" marR="0" rtl="0" algn="l">
              <a:spcBef>
                <a:spcPts val="0"/>
              </a:spcBef>
            </a:pPr>
            <a:r>
              <a:t/>
            </a:r>
            <a:endParaRPr/>
          </a:p>
          <a:p>
            <a:pPr indent="0" lvl="1" marL="0" marR="0" rtl="0" algn="l">
              <a:spcBef>
                <a:spcPts val="0"/>
              </a:spcBef>
            </a:pPr>
            <a:r>
              <a:t/>
            </a:r>
            <a:endParaRPr/>
          </a:p>
          <a:p>
            <a:pPr indent="0" lvl="2" marL="0" marR="0" rtl="0" algn="l">
              <a:spcBef>
                <a:spcPts val="0"/>
              </a:spcBef>
            </a:pPr>
            <a:r>
              <a:t/>
            </a:r>
            <a:endParaRPr/>
          </a:p>
          <a:p>
            <a:pPr indent="0" lvl="3" marL="0" marR="0" rtl="0" algn="l">
              <a:spcBef>
                <a:spcPts val="0"/>
              </a:spcBef>
            </a:pPr>
            <a:r>
              <a:t/>
            </a:r>
            <a:endParaRPr/>
          </a:p>
          <a:p>
            <a:pPr indent="0" lvl="4" marL="0" marR="0" rtl="0" algn="l">
              <a:spcBef>
                <a:spcPts val="0"/>
              </a:spcBef>
            </a:pPr>
            <a:r>
              <a:t/>
            </a:r>
            <a:endParaRPr/>
          </a:p>
          <a:p>
            <a:pPr indent="0" lvl="5" marL="0" marR="0" rtl="0" algn="l">
              <a:spcBef>
                <a:spcPts val="0"/>
              </a:spcBef>
            </a:pPr>
            <a:r>
              <a:t/>
            </a:r>
            <a:endParaRPr/>
          </a:p>
          <a:p>
            <a:pPr indent="0" lvl="6" marL="0" marR="0" rtl="0" algn="l">
              <a:spcBef>
                <a:spcPts val="0"/>
              </a:spcBef>
            </a:pPr>
            <a:r>
              <a:t/>
            </a:r>
            <a:endParaRPr/>
          </a:p>
          <a:p>
            <a:pPr indent="0" lvl="7" marL="0" marR="0" rtl="0" algn="l">
              <a:spcBef>
                <a:spcPts val="0"/>
              </a:spcBef>
            </a:pPr>
            <a:r>
              <a:t/>
            </a:r>
            <a:endParaRPr/>
          </a:p>
          <a:p>
            <a:pPr indent="0" lvl="8" marL="0" marR="0" rtl="0" algn="l">
              <a:spcBef>
                <a:spcPts val="0"/>
              </a:spcBef>
            </a:pPr>
            <a:r>
              <a:t/>
            </a:r>
            <a:endParaRPr/>
          </a:p>
        </p:txBody>
      </p:sp>
      <p:sp>
        <p:nvSpPr>
          <p:cNvPr id="34" name="Shape 34"/>
          <p:cNvSpPr txBox="1"/>
          <p:nvPr>
            <p:ph type="title"/>
          </p:nvPr>
        </p:nvSpPr>
        <p:spPr>
          <a:xfrm>
            <a:off x="571500" y="304800"/>
            <a:ext cx="7772400" cy="1143000"/>
          </a:xfrm>
          <a:prstGeom prst="rect">
            <a:avLst/>
          </a:prstGeom>
          <a:noFill/>
          <a:ln>
            <a:noFill/>
          </a:ln>
        </p:spPr>
        <p:txBody>
          <a:bodyPr anchorCtr="0" anchor="b" bIns="91425" lIns="91425" rIns="91425" tIns="91425"/>
          <a:lstStyle>
            <a:lvl1pPr indent="0" lvl="0" marL="0" rtl="0" algn="l">
              <a:lnSpc>
                <a:spcPct val="100000"/>
              </a:lnSpc>
              <a:spcBef>
                <a:spcPts val="0"/>
              </a:spcBef>
              <a:spcAft>
                <a:spcPts val="0"/>
              </a:spcAft>
              <a:defRPr/>
            </a:lvl1pPr>
            <a:lvl2pPr indent="0" lvl="1" marL="0" rtl="0" algn="l">
              <a:lnSpc>
                <a:spcPct val="100000"/>
              </a:lnSpc>
              <a:spcBef>
                <a:spcPts val="0"/>
              </a:spcBef>
              <a:spcAft>
                <a:spcPts val="0"/>
              </a:spcAft>
              <a:defRPr/>
            </a:lvl2pPr>
            <a:lvl3pPr indent="0" lvl="2" marL="0" rtl="0" algn="l">
              <a:lnSpc>
                <a:spcPct val="100000"/>
              </a:lnSpc>
              <a:spcBef>
                <a:spcPts val="0"/>
              </a:spcBef>
              <a:spcAft>
                <a:spcPts val="0"/>
              </a:spcAft>
              <a:defRPr/>
            </a:lvl3pPr>
            <a:lvl4pPr indent="0" lvl="3" marL="0" rtl="0" algn="l">
              <a:lnSpc>
                <a:spcPct val="100000"/>
              </a:lnSpc>
              <a:spcBef>
                <a:spcPts val="0"/>
              </a:spcBef>
              <a:spcAft>
                <a:spcPts val="0"/>
              </a:spcAft>
              <a:defRPr/>
            </a:lvl4pPr>
            <a:lvl5pPr indent="0" lvl="4" marL="0" rtl="0" algn="l">
              <a:lnSpc>
                <a:spcPct val="100000"/>
              </a:lnSpc>
              <a:spcBef>
                <a:spcPts val="0"/>
              </a:spcBef>
              <a:spcAft>
                <a:spcPts val="0"/>
              </a:spcAft>
              <a:defRPr/>
            </a:lvl5pPr>
            <a:lvl6pPr indent="0" lvl="5" marL="0" rtl="0" algn="l">
              <a:lnSpc>
                <a:spcPct val="100000"/>
              </a:lnSpc>
              <a:spcBef>
                <a:spcPts val="0"/>
              </a:spcBef>
              <a:spcAft>
                <a:spcPts val="0"/>
              </a:spcAft>
              <a:defRPr/>
            </a:lvl6pPr>
            <a:lvl7pPr indent="0" lvl="6" marL="0" rtl="0" algn="l">
              <a:lnSpc>
                <a:spcPct val="100000"/>
              </a:lnSpc>
              <a:spcBef>
                <a:spcPts val="0"/>
              </a:spcBef>
              <a:spcAft>
                <a:spcPts val="0"/>
              </a:spcAft>
              <a:defRPr/>
            </a:lvl7pPr>
            <a:lvl8pPr indent="0" lvl="7" marL="0" rtl="0" algn="l">
              <a:lnSpc>
                <a:spcPct val="100000"/>
              </a:lnSpc>
              <a:spcBef>
                <a:spcPts val="0"/>
              </a:spcBef>
              <a:spcAft>
                <a:spcPts val="0"/>
              </a:spcAft>
              <a:defRPr/>
            </a:lvl8pPr>
            <a:lvl9pPr indent="0" lvl="8" marL="0" rtl="0" algn="l">
              <a:lnSpc>
                <a:spcPct val="100000"/>
              </a:lnSpc>
              <a:spcBef>
                <a:spcPts val="0"/>
              </a:spcBef>
              <a:spcAft>
                <a:spcPts val="0"/>
              </a:spcAft>
              <a:defRPr/>
            </a:lvl9pPr>
          </a:lstStyle>
          <a:p/>
        </p:txBody>
      </p:sp>
      <p:sp>
        <p:nvSpPr>
          <p:cNvPr id="35" name="Shape 35"/>
          <p:cNvSpPr txBox="1"/>
          <p:nvPr>
            <p:ph idx="1" type="body"/>
          </p:nvPr>
        </p:nvSpPr>
        <p:spPr>
          <a:xfrm>
            <a:off x="571500" y="1676400"/>
            <a:ext cx="8001000" cy="4495800"/>
          </a:xfrm>
          <a:prstGeom prst="rect">
            <a:avLst/>
          </a:prstGeom>
          <a:noFill/>
          <a:ln>
            <a:noFill/>
          </a:ln>
        </p:spPr>
        <p:txBody>
          <a:bodyPr anchorCtr="0" anchor="t" bIns="91425" lIns="91425" rIns="91425" tIns="91425"/>
          <a:lstStyle>
            <a:lvl1pPr indent="-114300" lvl="0" marL="342900" rtl="0" algn="l">
              <a:lnSpc>
                <a:spcPct val="100000"/>
              </a:lnSpc>
              <a:spcBef>
                <a:spcPts val="720"/>
              </a:spcBef>
              <a:spcAft>
                <a:spcPts val="0"/>
              </a:spcAft>
              <a:buClr>
                <a:srgbClr val="000099"/>
              </a:buClr>
              <a:buFont typeface="Arimo"/>
              <a:buChar char="•"/>
              <a:defRPr/>
            </a:lvl1pPr>
            <a:lvl2pPr indent="-82550" lvl="1" marL="742950" rtl="0" algn="l">
              <a:lnSpc>
                <a:spcPct val="100000"/>
              </a:lnSpc>
              <a:spcBef>
                <a:spcPts val="640"/>
              </a:spcBef>
              <a:spcAft>
                <a:spcPts val="0"/>
              </a:spcAft>
              <a:buClr>
                <a:srgbClr val="000099"/>
              </a:buClr>
              <a:buFont typeface="Arimo"/>
              <a:buChar char="•"/>
              <a:defRPr/>
            </a:lvl2pPr>
            <a:lvl3pPr indent="-50800" lvl="2" marL="1143000" rtl="0" algn="l">
              <a:lnSpc>
                <a:spcPct val="100000"/>
              </a:lnSpc>
              <a:spcBef>
                <a:spcPts val="560"/>
              </a:spcBef>
              <a:spcAft>
                <a:spcPts val="0"/>
              </a:spcAft>
              <a:buClr>
                <a:srgbClr val="000099"/>
              </a:buClr>
              <a:buFont typeface="Arimo"/>
              <a:buChar char="•"/>
              <a:defRPr/>
            </a:lvl3pPr>
            <a:lvl4pPr indent="-76200" lvl="3" marL="1600200" rtl="0" algn="l">
              <a:lnSpc>
                <a:spcPct val="100000"/>
              </a:lnSpc>
              <a:spcBef>
                <a:spcPts val="480"/>
              </a:spcBef>
              <a:spcAft>
                <a:spcPts val="0"/>
              </a:spcAft>
              <a:buClr>
                <a:srgbClr val="000099"/>
              </a:buClr>
              <a:buFont typeface="Arimo"/>
              <a:buChar char="•"/>
              <a:defRPr/>
            </a:lvl4pPr>
            <a:lvl5pPr indent="-101600" lvl="4" marL="2057400" rtl="0" algn="l">
              <a:lnSpc>
                <a:spcPct val="100000"/>
              </a:lnSpc>
              <a:spcBef>
                <a:spcPts val="400"/>
              </a:spcBef>
              <a:spcAft>
                <a:spcPts val="0"/>
              </a:spcAft>
              <a:buClr>
                <a:srgbClr val="000099"/>
              </a:buClr>
              <a:buFont typeface="Arimo"/>
              <a:buChar char="•"/>
              <a:defRPr/>
            </a:lvl5pPr>
            <a:lvl6pPr indent="-101600" lvl="5" marL="2514600" rtl="0" algn="l">
              <a:lnSpc>
                <a:spcPct val="100000"/>
              </a:lnSpc>
              <a:spcBef>
                <a:spcPts val="400"/>
              </a:spcBef>
              <a:spcAft>
                <a:spcPts val="0"/>
              </a:spcAft>
              <a:buClr>
                <a:srgbClr val="000099"/>
              </a:buClr>
              <a:buFont typeface="Arimo"/>
              <a:buChar char="•"/>
              <a:defRPr/>
            </a:lvl6pPr>
            <a:lvl7pPr indent="-101600" lvl="6" marL="3429000" rtl="0" algn="l">
              <a:lnSpc>
                <a:spcPct val="100000"/>
              </a:lnSpc>
              <a:spcBef>
                <a:spcPts val="400"/>
              </a:spcBef>
              <a:spcAft>
                <a:spcPts val="0"/>
              </a:spcAft>
              <a:buClr>
                <a:srgbClr val="000099"/>
              </a:buClr>
              <a:buFont typeface="Arimo"/>
              <a:buChar char="•"/>
              <a:defRPr/>
            </a:lvl7pPr>
            <a:lvl8pPr indent="-101600" lvl="7" marL="4800600" rtl="0" algn="l">
              <a:lnSpc>
                <a:spcPct val="100000"/>
              </a:lnSpc>
              <a:spcBef>
                <a:spcPts val="400"/>
              </a:spcBef>
              <a:spcAft>
                <a:spcPts val="0"/>
              </a:spcAft>
              <a:buClr>
                <a:srgbClr val="000099"/>
              </a:buClr>
              <a:buFont typeface="Arimo"/>
              <a:buChar char="•"/>
              <a:defRPr/>
            </a:lvl8pPr>
            <a:lvl9pPr indent="-101600" lvl="8" marL="6629400" rtl="0" algn="l">
              <a:lnSpc>
                <a:spcPct val="100000"/>
              </a:lnSpc>
              <a:spcBef>
                <a:spcPts val="400"/>
              </a:spcBef>
              <a:spcAft>
                <a:spcPts val="0"/>
              </a:spcAft>
              <a:buClr>
                <a:srgbClr val="000099"/>
              </a:buClr>
              <a:buFont typeface="Arimo"/>
              <a:buChar char="•"/>
              <a:defRPr/>
            </a:lvl9pPr>
          </a:lstStyl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itleOnly">
  <p:cSld name="Title only">
    <p:bg>
      <p:bgPr>
        <a:solidFill>
          <a:schemeClr val="lt1"/>
        </a:solidFill>
      </p:bgPr>
    </p:bg>
    <p:spTree>
      <p:nvGrpSpPr>
        <p:cNvPr id="36" name="Shape 36"/>
        <p:cNvGrpSpPr/>
        <p:nvPr/>
      </p:nvGrpSpPr>
      <p:grpSpPr>
        <a:xfrm>
          <a:off x="0" y="0"/>
          <a:ext cx="0" cy="0"/>
          <a:chOff x="0" y="0"/>
          <a:chExt cx="0" cy="0"/>
        </a:xfrm>
      </p:grpSpPr>
      <p:sp>
        <p:nvSpPr>
          <p:cNvPr id="37" name="Shape 37"/>
          <p:cNvSpPr txBox="1"/>
          <p:nvPr>
            <p:ph idx="11" type="ftr"/>
          </p:nvPr>
        </p:nvSpPr>
        <p:spPr>
          <a:xfrm>
            <a:off x="1905000" y="6324600"/>
            <a:ext cx="6324600" cy="533399"/>
          </a:xfrm>
          <a:prstGeom prst="rect">
            <a:avLst/>
          </a:prstGeom>
          <a:noFill/>
          <a:ln>
            <a:noFill/>
          </a:ln>
        </p:spPr>
        <p:txBody>
          <a:bodyPr anchorCtr="0" anchor="b" bIns="91425" lIns="91425" rIns="91425" tIns="91425"/>
          <a:lstStyle>
            <a:lvl1pPr indent="0" lvl="0" marL="0" marR="0" rtl="0" algn="r">
              <a:lnSpc>
                <a:spcPct val="100000"/>
              </a:lnSpc>
              <a:spcBef>
                <a:spcPts val="0"/>
              </a:spcBef>
              <a:spcAft>
                <a:spcPts val="0"/>
              </a:spcAft>
              <a:defRPr/>
            </a:lvl1pPr>
            <a:lvl2pPr indent="0" lvl="1" marL="457200" marR="0" rtl="0" algn="l">
              <a:lnSpc>
                <a:spcPct val="100000"/>
              </a:lnSpc>
              <a:spcBef>
                <a:spcPts val="0"/>
              </a:spcBef>
              <a:spcAft>
                <a:spcPts val="0"/>
              </a:spcAft>
              <a:defRPr/>
            </a:lvl2pPr>
            <a:lvl3pPr indent="0" lvl="2" marL="914400" marR="0" rtl="0" algn="l">
              <a:lnSpc>
                <a:spcPct val="100000"/>
              </a:lnSpc>
              <a:spcBef>
                <a:spcPts val="0"/>
              </a:spcBef>
              <a:spcAft>
                <a:spcPts val="0"/>
              </a:spcAft>
              <a:defRPr/>
            </a:lvl3pPr>
            <a:lvl4pPr indent="0" lvl="3" marL="1371600" marR="0" rtl="0" algn="l">
              <a:lnSpc>
                <a:spcPct val="100000"/>
              </a:lnSpc>
              <a:spcBef>
                <a:spcPts val="0"/>
              </a:spcBef>
              <a:spcAft>
                <a:spcPts val="0"/>
              </a:spcAft>
              <a:defRPr/>
            </a:lvl4pPr>
            <a:lvl5pPr indent="0" lvl="4" marL="1828800" marR="0" rtl="0" algn="l">
              <a:lnSpc>
                <a:spcPct val="100000"/>
              </a:lnSpc>
              <a:spcBef>
                <a:spcPts val="0"/>
              </a:spcBef>
              <a:spcAft>
                <a:spcPts val="0"/>
              </a:spcAft>
              <a:defRPr/>
            </a:lvl5pPr>
            <a:lvl6pPr indent="0" lvl="5" marL="2286000" marR="0" rtl="0" algn="l">
              <a:lnSpc>
                <a:spcPct val="100000"/>
              </a:lnSpc>
              <a:spcBef>
                <a:spcPts val="0"/>
              </a:spcBef>
              <a:spcAft>
                <a:spcPts val="0"/>
              </a:spcAft>
              <a:defRPr/>
            </a:lvl6pPr>
            <a:lvl7pPr indent="0" lvl="6" marL="3200400" marR="0" rtl="0" algn="l">
              <a:lnSpc>
                <a:spcPct val="100000"/>
              </a:lnSpc>
              <a:spcBef>
                <a:spcPts val="0"/>
              </a:spcBef>
              <a:spcAft>
                <a:spcPts val="0"/>
              </a:spcAft>
              <a:defRPr/>
            </a:lvl7pPr>
            <a:lvl8pPr indent="0" lvl="7" marL="4572000" marR="0" rtl="0" algn="l">
              <a:lnSpc>
                <a:spcPct val="100000"/>
              </a:lnSpc>
              <a:spcBef>
                <a:spcPts val="0"/>
              </a:spcBef>
              <a:spcAft>
                <a:spcPts val="0"/>
              </a:spcAft>
              <a:defRPr/>
            </a:lvl8pPr>
            <a:lvl9pPr indent="0" lvl="8" marL="6400800" marR="0" rtl="0" algn="l">
              <a:lnSpc>
                <a:spcPct val="100000"/>
              </a:lnSpc>
              <a:spcBef>
                <a:spcPts val="0"/>
              </a:spcBef>
              <a:spcAft>
                <a:spcPts val="0"/>
              </a:spcAft>
              <a:defRPr/>
            </a:lvl9pPr>
          </a:lstStyle>
          <a:p/>
        </p:txBody>
      </p:sp>
      <p:sp>
        <p:nvSpPr>
          <p:cNvPr id="38" name="Shape 38"/>
          <p:cNvSpPr txBox="1"/>
          <p:nvPr>
            <p:ph type="title"/>
          </p:nvPr>
        </p:nvSpPr>
        <p:spPr>
          <a:xfrm>
            <a:off x="571500" y="304800"/>
            <a:ext cx="7772400" cy="1143000"/>
          </a:xfrm>
          <a:prstGeom prst="rect">
            <a:avLst/>
          </a:prstGeom>
          <a:noFill/>
          <a:ln>
            <a:noFill/>
          </a:ln>
        </p:spPr>
        <p:txBody>
          <a:bodyPr anchorCtr="0" anchor="b" bIns="91425" lIns="91425" rIns="91425" tIns="91425"/>
          <a:lstStyle>
            <a:lvl1pPr indent="0" lvl="0" marL="0" rtl="0" algn="l">
              <a:lnSpc>
                <a:spcPct val="100000"/>
              </a:lnSpc>
              <a:spcBef>
                <a:spcPts val="0"/>
              </a:spcBef>
              <a:spcAft>
                <a:spcPts val="0"/>
              </a:spcAft>
              <a:defRPr/>
            </a:lvl1pPr>
            <a:lvl2pPr indent="0" lvl="1" marL="0" rtl="0" algn="l">
              <a:lnSpc>
                <a:spcPct val="100000"/>
              </a:lnSpc>
              <a:spcBef>
                <a:spcPts val="0"/>
              </a:spcBef>
              <a:spcAft>
                <a:spcPts val="0"/>
              </a:spcAft>
              <a:defRPr/>
            </a:lvl2pPr>
            <a:lvl3pPr indent="0" lvl="2" marL="0" rtl="0" algn="l">
              <a:lnSpc>
                <a:spcPct val="100000"/>
              </a:lnSpc>
              <a:spcBef>
                <a:spcPts val="0"/>
              </a:spcBef>
              <a:spcAft>
                <a:spcPts val="0"/>
              </a:spcAft>
              <a:defRPr/>
            </a:lvl3pPr>
            <a:lvl4pPr indent="0" lvl="3" marL="0" rtl="0" algn="l">
              <a:lnSpc>
                <a:spcPct val="100000"/>
              </a:lnSpc>
              <a:spcBef>
                <a:spcPts val="0"/>
              </a:spcBef>
              <a:spcAft>
                <a:spcPts val="0"/>
              </a:spcAft>
              <a:defRPr/>
            </a:lvl4pPr>
            <a:lvl5pPr indent="0" lvl="4" marL="0" rtl="0" algn="l">
              <a:lnSpc>
                <a:spcPct val="100000"/>
              </a:lnSpc>
              <a:spcBef>
                <a:spcPts val="0"/>
              </a:spcBef>
              <a:spcAft>
                <a:spcPts val="0"/>
              </a:spcAft>
              <a:defRPr/>
            </a:lvl5pPr>
            <a:lvl6pPr indent="0" lvl="5" marL="0" rtl="0" algn="l">
              <a:lnSpc>
                <a:spcPct val="100000"/>
              </a:lnSpc>
              <a:spcBef>
                <a:spcPts val="0"/>
              </a:spcBef>
              <a:spcAft>
                <a:spcPts val="0"/>
              </a:spcAft>
              <a:defRPr/>
            </a:lvl6pPr>
            <a:lvl7pPr indent="0" lvl="6" marL="0" rtl="0" algn="l">
              <a:lnSpc>
                <a:spcPct val="100000"/>
              </a:lnSpc>
              <a:spcBef>
                <a:spcPts val="0"/>
              </a:spcBef>
              <a:spcAft>
                <a:spcPts val="0"/>
              </a:spcAft>
              <a:defRPr/>
            </a:lvl7pPr>
            <a:lvl8pPr indent="0" lvl="7" marL="0" rtl="0" algn="l">
              <a:lnSpc>
                <a:spcPct val="100000"/>
              </a:lnSpc>
              <a:spcBef>
                <a:spcPts val="0"/>
              </a:spcBef>
              <a:spcAft>
                <a:spcPts val="0"/>
              </a:spcAft>
              <a:defRPr/>
            </a:lvl8pPr>
            <a:lvl9pPr indent="0" lvl="8" marL="0" rtl="0" algn="l">
              <a:lnSpc>
                <a:spcPct val="100000"/>
              </a:lnSpc>
              <a:spcBef>
                <a:spcPts val="0"/>
              </a:spcBef>
              <a:spcAft>
                <a:spcPts val="0"/>
              </a:spcAft>
              <a:defRPr/>
            </a:lvl9pPr>
          </a:lstStyle>
          <a:p/>
        </p:txBody>
      </p:sp>
      <p:sp>
        <p:nvSpPr>
          <p:cNvPr id="39" name="Shape 39"/>
          <p:cNvSpPr txBox="1"/>
          <p:nvPr>
            <p:ph idx="1" type="body"/>
          </p:nvPr>
        </p:nvSpPr>
        <p:spPr>
          <a:xfrm>
            <a:off x="571500" y="1676400"/>
            <a:ext cx="8001000" cy="4495800"/>
          </a:xfrm>
          <a:prstGeom prst="rect">
            <a:avLst/>
          </a:prstGeom>
          <a:noFill/>
          <a:ln>
            <a:noFill/>
          </a:ln>
        </p:spPr>
        <p:txBody>
          <a:bodyPr anchorCtr="0" anchor="t" bIns="91425" lIns="91425" rIns="91425" tIns="91425"/>
          <a:lstStyle>
            <a:lvl1pPr indent="-114300" lvl="0" marL="342900" rtl="0" algn="l">
              <a:lnSpc>
                <a:spcPct val="100000"/>
              </a:lnSpc>
              <a:spcBef>
                <a:spcPts val="720"/>
              </a:spcBef>
              <a:spcAft>
                <a:spcPts val="0"/>
              </a:spcAft>
              <a:buClr>
                <a:srgbClr val="000099"/>
              </a:buClr>
              <a:buFont typeface="Arimo"/>
              <a:buChar char="•"/>
              <a:defRPr/>
            </a:lvl1pPr>
            <a:lvl2pPr indent="-82550" lvl="1" marL="742950" rtl="0" algn="l">
              <a:lnSpc>
                <a:spcPct val="100000"/>
              </a:lnSpc>
              <a:spcBef>
                <a:spcPts val="640"/>
              </a:spcBef>
              <a:spcAft>
                <a:spcPts val="0"/>
              </a:spcAft>
              <a:buClr>
                <a:srgbClr val="000099"/>
              </a:buClr>
              <a:buFont typeface="Arimo"/>
              <a:buChar char="•"/>
              <a:defRPr/>
            </a:lvl2pPr>
            <a:lvl3pPr indent="-50800" lvl="2" marL="1143000" rtl="0" algn="l">
              <a:lnSpc>
                <a:spcPct val="100000"/>
              </a:lnSpc>
              <a:spcBef>
                <a:spcPts val="560"/>
              </a:spcBef>
              <a:spcAft>
                <a:spcPts val="0"/>
              </a:spcAft>
              <a:buClr>
                <a:srgbClr val="000099"/>
              </a:buClr>
              <a:buFont typeface="Arimo"/>
              <a:buChar char="•"/>
              <a:defRPr/>
            </a:lvl3pPr>
            <a:lvl4pPr indent="-76200" lvl="3" marL="1600200" rtl="0" algn="l">
              <a:lnSpc>
                <a:spcPct val="100000"/>
              </a:lnSpc>
              <a:spcBef>
                <a:spcPts val="480"/>
              </a:spcBef>
              <a:spcAft>
                <a:spcPts val="0"/>
              </a:spcAft>
              <a:buClr>
                <a:srgbClr val="000099"/>
              </a:buClr>
              <a:buFont typeface="Arimo"/>
              <a:buChar char="•"/>
              <a:defRPr/>
            </a:lvl4pPr>
            <a:lvl5pPr indent="-101600" lvl="4" marL="2057400" rtl="0" algn="l">
              <a:lnSpc>
                <a:spcPct val="100000"/>
              </a:lnSpc>
              <a:spcBef>
                <a:spcPts val="400"/>
              </a:spcBef>
              <a:spcAft>
                <a:spcPts val="0"/>
              </a:spcAft>
              <a:buClr>
                <a:srgbClr val="000099"/>
              </a:buClr>
              <a:buFont typeface="Arimo"/>
              <a:buChar char="•"/>
              <a:defRPr/>
            </a:lvl5pPr>
            <a:lvl6pPr indent="-101600" lvl="5" marL="2514600" rtl="0" algn="l">
              <a:lnSpc>
                <a:spcPct val="100000"/>
              </a:lnSpc>
              <a:spcBef>
                <a:spcPts val="400"/>
              </a:spcBef>
              <a:spcAft>
                <a:spcPts val="0"/>
              </a:spcAft>
              <a:buClr>
                <a:srgbClr val="000099"/>
              </a:buClr>
              <a:buFont typeface="Arimo"/>
              <a:buChar char="•"/>
              <a:defRPr/>
            </a:lvl6pPr>
            <a:lvl7pPr indent="-101600" lvl="6" marL="3429000" rtl="0" algn="l">
              <a:lnSpc>
                <a:spcPct val="100000"/>
              </a:lnSpc>
              <a:spcBef>
                <a:spcPts val="400"/>
              </a:spcBef>
              <a:spcAft>
                <a:spcPts val="0"/>
              </a:spcAft>
              <a:buClr>
                <a:srgbClr val="000099"/>
              </a:buClr>
              <a:buFont typeface="Arimo"/>
              <a:buChar char="•"/>
              <a:defRPr/>
            </a:lvl7pPr>
            <a:lvl8pPr indent="-101600" lvl="7" marL="4800600" rtl="0" algn="l">
              <a:lnSpc>
                <a:spcPct val="100000"/>
              </a:lnSpc>
              <a:spcBef>
                <a:spcPts val="400"/>
              </a:spcBef>
              <a:spcAft>
                <a:spcPts val="0"/>
              </a:spcAft>
              <a:buClr>
                <a:srgbClr val="000099"/>
              </a:buClr>
              <a:buFont typeface="Arimo"/>
              <a:buChar char="•"/>
              <a:defRPr/>
            </a:lvl8pPr>
            <a:lvl9pPr indent="-101600" lvl="8" marL="6629400" rtl="0" algn="l">
              <a:lnSpc>
                <a:spcPct val="100000"/>
              </a:lnSpc>
              <a:spcBef>
                <a:spcPts val="400"/>
              </a:spcBef>
              <a:spcAft>
                <a:spcPts val="0"/>
              </a:spcAft>
              <a:buClr>
                <a:srgbClr val="000099"/>
              </a:buClr>
              <a:buFont typeface="Arimo"/>
              <a:buChar char="•"/>
              <a:defRPr/>
            </a:lvl9pPr>
          </a:lstStyle>
          <a:p/>
        </p:txBody>
      </p:sp>
      <p:sp>
        <p:nvSpPr>
          <p:cNvPr id="40" name="Shape 40"/>
          <p:cNvSpPr txBox="1"/>
          <p:nvPr>
            <p:ph idx="12" type="sldNum"/>
          </p:nvPr>
        </p:nvSpPr>
        <p:spPr>
          <a:xfrm>
            <a:off x="0" y="6400800"/>
            <a:ext cx="762000" cy="457200"/>
          </a:xfrm>
          <a:prstGeom prst="rect">
            <a:avLst/>
          </a:prstGeom>
          <a:noFill/>
          <a:ln>
            <a:noFill/>
          </a:ln>
        </p:spPr>
        <p:txBody>
          <a:bodyPr anchorCtr="0" anchor="b" bIns="91425" lIns="91425" rIns="91425" tIns="91425">
            <a:noAutofit/>
          </a:bodyPr>
          <a:lstStyle/>
          <a:p>
            <a:pPr indent="0" lvl="0" marL="0" marR="0" rtl="0" algn="l">
              <a:spcBef>
                <a:spcPts val="0"/>
              </a:spcBef>
            </a:pPr>
            <a:r>
              <a:t/>
            </a:r>
            <a:endParaRPr/>
          </a:p>
          <a:p>
            <a:pPr indent="0" lvl="1" marL="0" marR="0" rtl="0" algn="l">
              <a:spcBef>
                <a:spcPts val="0"/>
              </a:spcBef>
            </a:pPr>
            <a:r>
              <a:t/>
            </a:r>
            <a:endParaRPr/>
          </a:p>
          <a:p>
            <a:pPr indent="0" lvl="2" marL="0" marR="0" rtl="0" algn="l">
              <a:spcBef>
                <a:spcPts val="0"/>
              </a:spcBef>
            </a:pPr>
            <a:r>
              <a:t/>
            </a:r>
            <a:endParaRPr/>
          </a:p>
          <a:p>
            <a:pPr indent="0" lvl="3" marL="0" marR="0" rtl="0" algn="l">
              <a:spcBef>
                <a:spcPts val="0"/>
              </a:spcBef>
            </a:pPr>
            <a:r>
              <a:t/>
            </a:r>
            <a:endParaRPr/>
          </a:p>
          <a:p>
            <a:pPr indent="0" lvl="4" marL="0" marR="0" rtl="0" algn="l">
              <a:spcBef>
                <a:spcPts val="0"/>
              </a:spcBef>
            </a:pPr>
            <a:r>
              <a:t/>
            </a:r>
            <a:endParaRPr/>
          </a:p>
          <a:p>
            <a:pPr indent="0" lvl="5" marL="0" marR="0" rtl="0" algn="l">
              <a:spcBef>
                <a:spcPts val="0"/>
              </a:spcBef>
            </a:pPr>
            <a:r>
              <a:t/>
            </a:r>
            <a:endParaRPr/>
          </a:p>
          <a:p>
            <a:pPr indent="0" lvl="6" marL="0" marR="0" rtl="0" algn="l">
              <a:spcBef>
                <a:spcPts val="0"/>
              </a:spcBef>
            </a:pPr>
            <a:r>
              <a:t/>
            </a:r>
            <a:endParaRPr/>
          </a:p>
          <a:p>
            <a:pPr indent="0" lvl="7" marL="0" marR="0" rtl="0" algn="l">
              <a:spcBef>
                <a:spcPts val="0"/>
              </a:spcBef>
            </a:pPr>
            <a:r>
              <a:t/>
            </a:r>
            <a:endParaRPr/>
          </a:p>
          <a:p>
            <a:pPr indent="0" lvl="8" marL="0" marR="0" rtl="0" algn="l">
              <a:spcBef>
                <a:spcPts val="0"/>
              </a:spcBef>
            </a:pPr>
            <a:r>
              <a:t/>
            </a:r>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image" Target="../media/image00.jpg"/><Relationship Id="rId2" Type="http://schemas.openxmlformats.org/officeDocument/2006/relationships/image" Target="../media/image01.png"/><Relationship Id="rId3" Type="http://schemas.openxmlformats.org/officeDocument/2006/relationships/slideLayout" Target="../slideLayouts/slideLayout1.xml"/><Relationship Id="rId4" Type="http://schemas.openxmlformats.org/officeDocument/2006/relationships/slideLayout" Target="../slideLayouts/slideLayout2.xml"/><Relationship Id="rId5" Type="http://schemas.openxmlformats.org/officeDocument/2006/relationships/slideLayout" Target="../slideLayouts/slideLayout3.xml"/><Relationship Id="rId6"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9" name="Shape 9"/>
        <p:cNvGrpSpPr/>
        <p:nvPr/>
      </p:nvGrpSpPr>
      <p:grpSpPr>
        <a:xfrm>
          <a:off x="0" y="0"/>
          <a:ext cx="0" cy="0"/>
          <a:chOff x="0" y="0"/>
          <a:chExt cx="0" cy="0"/>
        </a:xfrm>
      </p:grpSpPr>
      <p:sp>
        <p:nvSpPr>
          <p:cNvPr id="10" name="Shape 10"/>
          <p:cNvSpPr txBox="1"/>
          <p:nvPr>
            <p:ph type="title"/>
          </p:nvPr>
        </p:nvSpPr>
        <p:spPr>
          <a:xfrm>
            <a:off x="571500" y="304800"/>
            <a:ext cx="7772400" cy="1143000"/>
          </a:xfrm>
          <a:prstGeom prst="rect">
            <a:avLst/>
          </a:prstGeom>
          <a:noFill/>
          <a:ln>
            <a:noFill/>
          </a:ln>
        </p:spPr>
        <p:txBody>
          <a:bodyPr anchorCtr="0" anchor="b" bIns="91425" lIns="91425" rIns="91425" tIns="91425"/>
          <a:lstStyle>
            <a:lvl1pPr indent="0" lvl="0" marL="0" marR="0" rtl="0" algn="l">
              <a:lnSpc>
                <a:spcPct val="100000"/>
              </a:lnSpc>
              <a:spcBef>
                <a:spcPts val="0"/>
              </a:spcBef>
              <a:spcAft>
                <a:spcPts val="0"/>
              </a:spcAft>
              <a:defRPr/>
            </a:lvl1pPr>
            <a:lvl2pPr indent="0" lvl="1" marL="0" marR="0" rtl="0" algn="l">
              <a:lnSpc>
                <a:spcPct val="100000"/>
              </a:lnSpc>
              <a:spcBef>
                <a:spcPts val="0"/>
              </a:spcBef>
              <a:spcAft>
                <a:spcPts val="0"/>
              </a:spcAft>
              <a:defRPr/>
            </a:lvl2pPr>
            <a:lvl3pPr indent="0" lvl="2" marL="0" marR="0" rtl="0" algn="l">
              <a:lnSpc>
                <a:spcPct val="100000"/>
              </a:lnSpc>
              <a:spcBef>
                <a:spcPts val="0"/>
              </a:spcBef>
              <a:spcAft>
                <a:spcPts val="0"/>
              </a:spcAft>
              <a:defRPr/>
            </a:lvl3pPr>
            <a:lvl4pPr indent="0" lvl="3" marL="0" marR="0" rtl="0" algn="l">
              <a:lnSpc>
                <a:spcPct val="100000"/>
              </a:lnSpc>
              <a:spcBef>
                <a:spcPts val="0"/>
              </a:spcBef>
              <a:spcAft>
                <a:spcPts val="0"/>
              </a:spcAft>
              <a:defRPr/>
            </a:lvl4pPr>
            <a:lvl5pPr indent="0" lvl="4" marL="0" marR="0" rtl="0" algn="l">
              <a:lnSpc>
                <a:spcPct val="100000"/>
              </a:lnSpc>
              <a:spcBef>
                <a:spcPts val="0"/>
              </a:spcBef>
              <a:spcAft>
                <a:spcPts val="0"/>
              </a:spcAft>
              <a:defRPr/>
            </a:lvl5pPr>
            <a:lvl6pPr indent="0" lvl="5" marL="0" marR="0" rtl="0" algn="l">
              <a:lnSpc>
                <a:spcPct val="100000"/>
              </a:lnSpc>
              <a:spcBef>
                <a:spcPts val="0"/>
              </a:spcBef>
              <a:spcAft>
                <a:spcPts val="0"/>
              </a:spcAft>
              <a:defRPr/>
            </a:lvl6pPr>
            <a:lvl7pPr indent="0" lvl="6" marL="0" marR="0" rtl="0" algn="l">
              <a:lnSpc>
                <a:spcPct val="100000"/>
              </a:lnSpc>
              <a:spcBef>
                <a:spcPts val="0"/>
              </a:spcBef>
              <a:spcAft>
                <a:spcPts val="0"/>
              </a:spcAft>
              <a:defRPr/>
            </a:lvl7pPr>
            <a:lvl8pPr indent="0" lvl="7" marL="0" marR="0" rtl="0" algn="l">
              <a:lnSpc>
                <a:spcPct val="100000"/>
              </a:lnSpc>
              <a:spcBef>
                <a:spcPts val="0"/>
              </a:spcBef>
              <a:spcAft>
                <a:spcPts val="0"/>
              </a:spcAft>
              <a:defRPr/>
            </a:lvl8pPr>
            <a:lvl9pPr indent="0" lvl="8" marL="0" marR="0" rtl="0" algn="l">
              <a:lnSpc>
                <a:spcPct val="100000"/>
              </a:lnSpc>
              <a:spcBef>
                <a:spcPts val="0"/>
              </a:spcBef>
              <a:spcAft>
                <a:spcPts val="0"/>
              </a:spcAft>
              <a:defRPr/>
            </a:lvl9pPr>
          </a:lstStyle>
          <a:p/>
        </p:txBody>
      </p:sp>
      <p:sp>
        <p:nvSpPr>
          <p:cNvPr id="11" name="Shape 11"/>
          <p:cNvSpPr txBox="1"/>
          <p:nvPr>
            <p:ph idx="1" type="body"/>
          </p:nvPr>
        </p:nvSpPr>
        <p:spPr>
          <a:xfrm>
            <a:off x="571500" y="1676400"/>
            <a:ext cx="8001000" cy="4495800"/>
          </a:xfrm>
          <a:prstGeom prst="rect">
            <a:avLst/>
          </a:prstGeom>
          <a:noFill/>
          <a:ln>
            <a:noFill/>
          </a:ln>
        </p:spPr>
        <p:txBody>
          <a:bodyPr anchorCtr="0" anchor="t" bIns="91425" lIns="91425" rIns="91425" tIns="91425"/>
          <a:lstStyle>
            <a:lvl1pPr indent="-114300" lvl="0" marL="342900" marR="0" rtl="0" algn="l">
              <a:lnSpc>
                <a:spcPct val="100000"/>
              </a:lnSpc>
              <a:spcBef>
                <a:spcPts val="720"/>
              </a:spcBef>
              <a:spcAft>
                <a:spcPts val="0"/>
              </a:spcAft>
              <a:buClr>
                <a:srgbClr val="000099"/>
              </a:buClr>
              <a:buFont typeface="Arimo"/>
              <a:buChar char="•"/>
              <a:defRPr/>
            </a:lvl1pPr>
            <a:lvl2pPr indent="-82550" lvl="1" marL="742950" marR="0" rtl="0" algn="l">
              <a:lnSpc>
                <a:spcPct val="100000"/>
              </a:lnSpc>
              <a:spcBef>
                <a:spcPts val="640"/>
              </a:spcBef>
              <a:spcAft>
                <a:spcPts val="0"/>
              </a:spcAft>
              <a:buClr>
                <a:srgbClr val="000099"/>
              </a:buClr>
              <a:buFont typeface="Arimo"/>
              <a:buChar char="•"/>
              <a:defRPr/>
            </a:lvl2pPr>
            <a:lvl3pPr indent="-50800" lvl="2" marL="1143000" marR="0" rtl="0" algn="l">
              <a:lnSpc>
                <a:spcPct val="100000"/>
              </a:lnSpc>
              <a:spcBef>
                <a:spcPts val="560"/>
              </a:spcBef>
              <a:spcAft>
                <a:spcPts val="0"/>
              </a:spcAft>
              <a:buClr>
                <a:srgbClr val="000099"/>
              </a:buClr>
              <a:buFont typeface="Arimo"/>
              <a:buChar char="•"/>
              <a:defRPr/>
            </a:lvl3pPr>
            <a:lvl4pPr indent="-76200" lvl="3" marL="1600200" marR="0" rtl="0" algn="l">
              <a:lnSpc>
                <a:spcPct val="100000"/>
              </a:lnSpc>
              <a:spcBef>
                <a:spcPts val="480"/>
              </a:spcBef>
              <a:spcAft>
                <a:spcPts val="0"/>
              </a:spcAft>
              <a:buClr>
                <a:srgbClr val="000099"/>
              </a:buClr>
              <a:buFont typeface="Arimo"/>
              <a:buChar char="•"/>
              <a:defRPr/>
            </a:lvl4pPr>
            <a:lvl5pPr indent="-101600" lvl="4" marL="2057400" marR="0" rtl="0" algn="l">
              <a:lnSpc>
                <a:spcPct val="100000"/>
              </a:lnSpc>
              <a:spcBef>
                <a:spcPts val="400"/>
              </a:spcBef>
              <a:spcAft>
                <a:spcPts val="0"/>
              </a:spcAft>
              <a:buClr>
                <a:srgbClr val="000099"/>
              </a:buClr>
              <a:buFont typeface="Arimo"/>
              <a:buChar char="•"/>
              <a:defRPr/>
            </a:lvl5pPr>
            <a:lvl6pPr indent="-101600" lvl="5" marL="2514600" marR="0" rtl="0" algn="l">
              <a:lnSpc>
                <a:spcPct val="100000"/>
              </a:lnSpc>
              <a:spcBef>
                <a:spcPts val="400"/>
              </a:spcBef>
              <a:spcAft>
                <a:spcPts val="0"/>
              </a:spcAft>
              <a:buClr>
                <a:srgbClr val="000099"/>
              </a:buClr>
              <a:buFont typeface="Arimo"/>
              <a:buChar char="•"/>
              <a:defRPr/>
            </a:lvl6pPr>
            <a:lvl7pPr indent="-101600" lvl="6" marL="3429000" marR="0" rtl="0" algn="l">
              <a:lnSpc>
                <a:spcPct val="100000"/>
              </a:lnSpc>
              <a:spcBef>
                <a:spcPts val="400"/>
              </a:spcBef>
              <a:spcAft>
                <a:spcPts val="0"/>
              </a:spcAft>
              <a:buClr>
                <a:srgbClr val="000099"/>
              </a:buClr>
              <a:buFont typeface="Arimo"/>
              <a:buChar char="•"/>
              <a:defRPr/>
            </a:lvl7pPr>
            <a:lvl8pPr indent="-101600" lvl="7" marL="4800600" marR="0" rtl="0" algn="l">
              <a:lnSpc>
                <a:spcPct val="100000"/>
              </a:lnSpc>
              <a:spcBef>
                <a:spcPts val="400"/>
              </a:spcBef>
              <a:spcAft>
                <a:spcPts val="0"/>
              </a:spcAft>
              <a:buClr>
                <a:srgbClr val="000099"/>
              </a:buClr>
              <a:buFont typeface="Arimo"/>
              <a:buChar char="•"/>
              <a:defRPr/>
            </a:lvl8pPr>
            <a:lvl9pPr indent="-101600" lvl="8" marL="6629400" marR="0" rtl="0" algn="l">
              <a:lnSpc>
                <a:spcPct val="100000"/>
              </a:lnSpc>
              <a:spcBef>
                <a:spcPts val="400"/>
              </a:spcBef>
              <a:spcAft>
                <a:spcPts val="0"/>
              </a:spcAft>
              <a:buClr>
                <a:srgbClr val="000099"/>
              </a:buClr>
              <a:buFont typeface="Arimo"/>
              <a:buChar char="•"/>
              <a:defRPr/>
            </a:lvl9pPr>
          </a:lstStyle>
          <a:p/>
        </p:txBody>
      </p:sp>
      <p:cxnSp>
        <p:nvCxnSpPr>
          <p:cNvPr id="12" name="Shape 12"/>
          <p:cNvCxnSpPr/>
          <p:nvPr/>
        </p:nvCxnSpPr>
        <p:spPr>
          <a:xfrm rot="10800000">
            <a:off x="8593136" y="3427411"/>
            <a:ext cx="0" cy="3286124"/>
          </a:xfrm>
          <a:prstGeom prst="straightConnector1">
            <a:avLst/>
          </a:prstGeom>
          <a:noFill/>
          <a:ln cap="rnd" cmpd="sng" w="9525">
            <a:solidFill>
              <a:schemeClr val="lt1"/>
            </a:solidFill>
            <a:prstDash val="solid"/>
            <a:miter/>
            <a:headEnd len="med" w="med" type="none"/>
            <a:tailEnd len="med" w="med" type="none"/>
          </a:ln>
        </p:spPr>
      </p:cxnSp>
      <p:cxnSp>
        <p:nvCxnSpPr>
          <p:cNvPr id="13" name="Shape 13"/>
          <p:cNvCxnSpPr/>
          <p:nvPr/>
        </p:nvCxnSpPr>
        <p:spPr>
          <a:xfrm flipH="1" rot="10800000">
            <a:off x="8494711" y="6034087"/>
            <a:ext cx="192087" cy="193675"/>
          </a:xfrm>
          <a:prstGeom prst="straightConnector1">
            <a:avLst/>
          </a:prstGeom>
          <a:noFill/>
          <a:ln cap="rnd" cmpd="sng" w="9525">
            <a:solidFill>
              <a:schemeClr val="lt1"/>
            </a:solidFill>
            <a:prstDash val="solid"/>
            <a:miter/>
            <a:headEnd len="med" w="med" type="none"/>
            <a:tailEnd len="med" w="med" type="none"/>
          </a:ln>
        </p:spPr>
      </p:cxnSp>
      <p:sp>
        <p:nvSpPr>
          <p:cNvPr id="14" name="Shape 14"/>
          <p:cNvSpPr txBox="1"/>
          <p:nvPr>
            <p:ph idx="11" type="ftr"/>
          </p:nvPr>
        </p:nvSpPr>
        <p:spPr>
          <a:xfrm>
            <a:off x="1905000" y="6324600"/>
            <a:ext cx="6324600" cy="533399"/>
          </a:xfrm>
          <a:prstGeom prst="rect">
            <a:avLst/>
          </a:prstGeom>
          <a:noFill/>
          <a:ln>
            <a:noFill/>
          </a:ln>
        </p:spPr>
        <p:txBody>
          <a:bodyPr anchorCtr="0" anchor="b" bIns="91425" lIns="91425" rIns="91425" tIns="91425"/>
          <a:lstStyle>
            <a:lvl1pPr indent="0" lvl="0" marL="0" marR="0" rtl="0" algn="r">
              <a:lnSpc>
                <a:spcPct val="100000"/>
              </a:lnSpc>
              <a:spcBef>
                <a:spcPts val="0"/>
              </a:spcBef>
              <a:spcAft>
                <a:spcPts val="0"/>
              </a:spcAft>
              <a:defRPr/>
            </a:lvl1pPr>
            <a:lvl2pPr indent="0" lvl="1" marL="457200" marR="0" rtl="0" algn="l">
              <a:lnSpc>
                <a:spcPct val="100000"/>
              </a:lnSpc>
              <a:spcBef>
                <a:spcPts val="0"/>
              </a:spcBef>
              <a:spcAft>
                <a:spcPts val="0"/>
              </a:spcAft>
              <a:defRPr/>
            </a:lvl2pPr>
            <a:lvl3pPr indent="0" lvl="2" marL="914400" marR="0" rtl="0" algn="l">
              <a:lnSpc>
                <a:spcPct val="100000"/>
              </a:lnSpc>
              <a:spcBef>
                <a:spcPts val="0"/>
              </a:spcBef>
              <a:spcAft>
                <a:spcPts val="0"/>
              </a:spcAft>
              <a:defRPr/>
            </a:lvl3pPr>
            <a:lvl4pPr indent="0" lvl="3" marL="1371600" marR="0" rtl="0" algn="l">
              <a:lnSpc>
                <a:spcPct val="100000"/>
              </a:lnSpc>
              <a:spcBef>
                <a:spcPts val="0"/>
              </a:spcBef>
              <a:spcAft>
                <a:spcPts val="0"/>
              </a:spcAft>
              <a:defRPr/>
            </a:lvl4pPr>
            <a:lvl5pPr indent="0" lvl="4" marL="1828800" marR="0" rtl="0" algn="l">
              <a:lnSpc>
                <a:spcPct val="100000"/>
              </a:lnSpc>
              <a:spcBef>
                <a:spcPts val="0"/>
              </a:spcBef>
              <a:spcAft>
                <a:spcPts val="0"/>
              </a:spcAft>
              <a:defRPr/>
            </a:lvl5pPr>
            <a:lvl6pPr indent="0" lvl="5" marL="2286000" marR="0" rtl="0" algn="l">
              <a:lnSpc>
                <a:spcPct val="100000"/>
              </a:lnSpc>
              <a:spcBef>
                <a:spcPts val="0"/>
              </a:spcBef>
              <a:spcAft>
                <a:spcPts val="0"/>
              </a:spcAft>
              <a:defRPr/>
            </a:lvl6pPr>
            <a:lvl7pPr indent="0" lvl="6" marL="3200400" marR="0" rtl="0" algn="l">
              <a:lnSpc>
                <a:spcPct val="100000"/>
              </a:lnSpc>
              <a:spcBef>
                <a:spcPts val="0"/>
              </a:spcBef>
              <a:spcAft>
                <a:spcPts val="0"/>
              </a:spcAft>
              <a:defRPr/>
            </a:lvl7pPr>
            <a:lvl8pPr indent="0" lvl="7" marL="4572000" marR="0" rtl="0" algn="l">
              <a:lnSpc>
                <a:spcPct val="100000"/>
              </a:lnSpc>
              <a:spcBef>
                <a:spcPts val="0"/>
              </a:spcBef>
              <a:spcAft>
                <a:spcPts val="0"/>
              </a:spcAft>
              <a:defRPr/>
            </a:lvl8pPr>
            <a:lvl9pPr indent="0" lvl="8" marL="6400800" marR="0" rtl="0" algn="l">
              <a:lnSpc>
                <a:spcPct val="100000"/>
              </a:lnSpc>
              <a:spcBef>
                <a:spcPts val="0"/>
              </a:spcBef>
              <a:spcAft>
                <a:spcPts val="0"/>
              </a:spcAft>
              <a:defRPr/>
            </a:lvl9pPr>
          </a:lstStyle>
          <a:p/>
        </p:txBody>
      </p:sp>
      <p:sp>
        <p:nvSpPr>
          <p:cNvPr id="15" name="Shape 15"/>
          <p:cNvSpPr txBox="1"/>
          <p:nvPr>
            <p:ph idx="12" type="sldNum"/>
          </p:nvPr>
        </p:nvSpPr>
        <p:spPr>
          <a:xfrm>
            <a:off x="0" y="6400800"/>
            <a:ext cx="762000" cy="457200"/>
          </a:xfrm>
          <a:prstGeom prst="rect">
            <a:avLst/>
          </a:prstGeom>
          <a:noFill/>
          <a:ln>
            <a:noFill/>
          </a:ln>
        </p:spPr>
        <p:txBody>
          <a:bodyPr anchorCtr="0" anchor="b" bIns="91425" lIns="91425" rIns="91425" tIns="91425">
            <a:noAutofit/>
          </a:bodyPr>
          <a:lstStyle/>
          <a:p>
            <a:pPr indent="0" lvl="0" marL="0" marR="0" rtl="0" algn="l">
              <a:spcBef>
                <a:spcPts val="0"/>
              </a:spcBef>
            </a:pPr>
            <a:r>
              <a:t/>
            </a:r>
            <a:endParaRPr/>
          </a:p>
          <a:p>
            <a:pPr indent="0" lvl="1" marL="0" marR="0" rtl="0" algn="l">
              <a:spcBef>
                <a:spcPts val="0"/>
              </a:spcBef>
            </a:pPr>
            <a:r>
              <a:t/>
            </a:r>
            <a:endParaRPr/>
          </a:p>
          <a:p>
            <a:pPr indent="0" lvl="2" marL="0" marR="0" rtl="0" algn="l">
              <a:spcBef>
                <a:spcPts val="0"/>
              </a:spcBef>
            </a:pPr>
            <a:r>
              <a:t/>
            </a:r>
            <a:endParaRPr/>
          </a:p>
          <a:p>
            <a:pPr indent="0" lvl="3" marL="0" marR="0" rtl="0" algn="l">
              <a:spcBef>
                <a:spcPts val="0"/>
              </a:spcBef>
            </a:pPr>
            <a:r>
              <a:t/>
            </a:r>
            <a:endParaRPr/>
          </a:p>
          <a:p>
            <a:pPr indent="0" lvl="4" marL="0" marR="0" rtl="0" algn="l">
              <a:spcBef>
                <a:spcPts val="0"/>
              </a:spcBef>
            </a:pPr>
            <a:r>
              <a:t/>
            </a:r>
            <a:endParaRPr/>
          </a:p>
          <a:p>
            <a:pPr indent="0" lvl="5" marL="0" marR="0" rtl="0" algn="l">
              <a:spcBef>
                <a:spcPts val="0"/>
              </a:spcBef>
            </a:pPr>
            <a:r>
              <a:t/>
            </a:r>
            <a:endParaRPr/>
          </a:p>
          <a:p>
            <a:pPr indent="0" lvl="6" marL="0" marR="0" rtl="0" algn="l">
              <a:spcBef>
                <a:spcPts val="0"/>
              </a:spcBef>
            </a:pPr>
            <a:r>
              <a:t/>
            </a:r>
            <a:endParaRPr/>
          </a:p>
          <a:p>
            <a:pPr indent="0" lvl="7" marL="0" marR="0" rtl="0" algn="l">
              <a:spcBef>
                <a:spcPts val="0"/>
              </a:spcBef>
            </a:pPr>
            <a:r>
              <a:t/>
            </a:r>
            <a:endParaRPr/>
          </a:p>
          <a:p>
            <a:pPr indent="0" lvl="8" marL="0" marR="0" rtl="0" algn="l">
              <a:spcBef>
                <a:spcPts val="0"/>
              </a:spcBef>
            </a:pPr>
            <a:r>
              <a:t/>
            </a:r>
            <a:endParaRPr/>
          </a:p>
        </p:txBody>
      </p:sp>
      <p:cxnSp>
        <p:nvCxnSpPr>
          <p:cNvPr id="16" name="Shape 16"/>
          <p:cNvCxnSpPr/>
          <p:nvPr/>
        </p:nvCxnSpPr>
        <p:spPr>
          <a:xfrm rot="10800000">
            <a:off x="990599" y="6248400"/>
            <a:ext cx="7086600" cy="0"/>
          </a:xfrm>
          <a:prstGeom prst="straightConnector1">
            <a:avLst/>
          </a:prstGeom>
          <a:noFill/>
          <a:ln cap="rnd" cmpd="sng" w="9525">
            <a:solidFill>
              <a:srgbClr val="000066"/>
            </a:solidFill>
            <a:prstDash val="solid"/>
            <a:miter/>
            <a:headEnd len="med" w="med" type="none"/>
            <a:tailEnd len="med" w="med" type="none"/>
          </a:ln>
        </p:spPr>
      </p:cxnSp>
      <p:pic>
        <p:nvPicPr>
          <p:cNvPr id="17" name="Shape 17"/>
          <p:cNvPicPr preferRelativeResize="0"/>
          <p:nvPr/>
        </p:nvPicPr>
        <p:blipFill rotWithShape="1">
          <a:blip r:embed="rId1">
            <a:alphaModFix/>
          </a:blip>
          <a:srcRect b="13512" l="13482" r="12358" t="5404"/>
          <a:stretch/>
        </p:blipFill>
        <p:spPr>
          <a:xfrm>
            <a:off x="8420100" y="6045200"/>
            <a:ext cx="558799" cy="762000"/>
          </a:xfrm>
          <a:prstGeom prst="rect">
            <a:avLst/>
          </a:prstGeom>
          <a:solidFill>
            <a:schemeClr val="folHlink"/>
          </a:solidFill>
          <a:ln>
            <a:noFill/>
          </a:ln>
        </p:spPr>
      </p:pic>
      <p:pic>
        <p:nvPicPr>
          <p:cNvPr id="18" name="Shape 18"/>
          <p:cNvPicPr preferRelativeResize="0"/>
          <p:nvPr/>
        </p:nvPicPr>
        <p:blipFill rotWithShape="1">
          <a:blip r:embed="rId2">
            <a:alphaModFix/>
          </a:blip>
          <a:srcRect b="0" l="0" r="0" t="0"/>
          <a:stretch/>
        </p:blipFill>
        <p:spPr>
          <a:xfrm>
            <a:off x="152400" y="1371600"/>
            <a:ext cx="8809036" cy="400049"/>
          </a:xfrm>
          <a:prstGeom prst="rect">
            <a:avLst/>
          </a:prstGeom>
          <a:noFill/>
          <a:ln>
            <a:noFill/>
          </a:ln>
        </p:spPr>
      </p:pic>
    </p:spTree>
  </p:cSld>
  <p:clrMap accent1="accent1" accent2="accent2" accent3="accent3" accent4="accent4" accent5="accent5" accent6="accent6" bg1="lt1" bg2="dk2" tx1="dk1" tx2="lt2" folHlink="folHlink" hlink="hlink"/>
  <p:sldLayoutIdLst>
    <p:sldLayoutId id="2147483648" r:id="rId3"/>
    <p:sldLayoutId id="2147483649" r:id="rId4"/>
    <p:sldLayoutId id="2147483650" r:id="rId5"/>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p:titleStyle>
    <p:body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0.xml"/><Relationship Id="rId3" Type="http://schemas.openxmlformats.org/officeDocument/2006/relationships/image" Target="../media/image13.jp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2.xml"/><Relationship Id="rId3" Type="http://schemas.openxmlformats.org/officeDocument/2006/relationships/image" Target="../media/image02.jp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5.xml"/><Relationship Id="rId3" Type="http://schemas.openxmlformats.org/officeDocument/2006/relationships/image" Target="../media/image11.jpg"/></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9.xml"/><Relationship Id="rId3" Type="http://schemas.openxmlformats.org/officeDocument/2006/relationships/image" Target="../media/image04.jp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1.xml"/><Relationship Id="rId3" Type="http://schemas.openxmlformats.org/officeDocument/2006/relationships/image" Target="../media/image05.jpg"/></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5.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8.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0.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1.xml"/><Relationship Id="rId3" Type="http://schemas.openxmlformats.org/officeDocument/2006/relationships/image" Target="../media/image14.jpg"/></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3.xml"/><Relationship Id="rId3" Type="http://schemas.openxmlformats.org/officeDocument/2006/relationships/image" Target="../media/image15.jpg"/></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4.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5.xml"/><Relationship Id="rId3" Type="http://schemas.openxmlformats.org/officeDocument/2006/relationships/image" Target="../media/image07.jpg"/></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6.xml"/><Relationship Id="rId3" Type="http://schemas.openxmlformats.org/officeDocument/2006/relationships/image" Target="../media/image06.jpg"/></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7.xml"/><Relationship Id="rId3" Type="http://schemas.openxmlformats.org/officeDocument/2006/relationships/image" Target="../media/image12.jpg"/></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8.xml"/><Relationship Id="rId3" Type="http://schemas.openxmlformats.org/officeDocument/2006/relationships/image" Target="../media/image09.jpg"/></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9.xml"/><Relationship Id="rId3" Type="http://schemas.openxmlformats.org/officeDocument/2006/relationships/image" Target="../media/image10.jp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0.xml"/><Relationship Id="rId3" Type="http://schemas.openxmlformats.org/officeDocument/2006/relationships/image" Target="../media/image08.jpg"/></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1.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9.xml"/><Relationship Id="rId3" Type="http://schemas.openxmlformats.org/officeDocument/2006/relationships/image" Target="../media/image03.jp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44" name="Shape 44"/>
        <p:cNvGrpSpPr/>
        <p:nvPr/>
      </p:nvGrpSpPr>
      <p:grpSpPr>
        <a:xfrm>
          <a:off x="0" y="0"/>
          <a:ext cx="0" cy="0"/>
          <a:chOff x="0" y="0"/>
          <a:chExt cx="0" cy="0"/>
        </a:xfrm>
      </p:grpSpPr>
      <p:sp>
        <p:nvSpPr>
          <p:cNvPr id="45" name="Shape 45"/>
          <p:cNvSpPr txBox="1"/>
          <p:nvPr>
            <p:ph type="ctrTitle"/>
          </p:nvPr>
        </p:nvSpPr>
        <p:spPr>
          <a:xfrm>
            <a:off x="533400" y="1371600"/>
            <a:ext cx="7924799" cy="1295400"/>
          </a:xfrm>
          <a:prstGeom prst="rect">
            <a:avLst/>
          </a:prstGeom>
          <a:noFill/>
          <a:ln>
            <a:noFill/>
          </a:ln>
        </p:spPr>
        <p:txBody>
          <a:bodyPr anchorCtr="0" anchor="ctr" bIns="46025" lIns="92075" rIns="92075" tIns="46025">
            <a:noAutofit/>
          </a:bodyPr>
          <a:lstStyle/>
          <a:p>
            <a:pPr indent="0" lvl="0" marL="0" marR="0" rtl="0" algn="l">
              <a:lnSpc>
                <a:spcPct val="100000"/>
              </a:lnSpc>
              <a:spcBef>
                <a:spcPts val="0"/>
              </a:spcBef>
              <a:spcAft>
                <a:spcPts val="0"/>
              </a:spcAft>
              <a:buClr>
                <a:srgbClr val="000099"/>
              </a:buClr>
              <a:buSzPct val="25000"/>
              <a:buFont typeface="Arimo"/>
              <a:buNone/>
            </a:pPr>
            <a:r>
              <a:rPr b="1" i="0" lang="en-US" sz="4400" u="none" cap="none" strike="noStrike">
                <a:solidFill>
                  <a:srgbClr val="000099"/>
                </a:solidFill>
                <a:latin typeface="Arimo"/>
                <a:ea typeface="Arimo"/>
                <a:cs typeface="Arimo"/>
                <a:sym typeface="Arimo"/>
              </a:rPr>
              <a:t>Systems Analysis and Design</a:t>
            </a:r>
          </a:p>
        </p:txBody>
      </p:sp>
      <p:sp>
        <p:nvSpPr>
          <p:cNvPr id="46" name="Shape 46"/>
          <p:cNvSpPr/>
          <p:nvPr/>
        </p:nvSpPr>
        <p:spPr>
          <a:xfrm>
            <a:off x="4594225" y="1401762"/>
            <a:ext cx="46036" cy="12699"/>
          </a:xfrm>
          <a:prstGeom prst="ellipse">
            <a:avLst/>
          </a:prstGeom>
          <a:solidFill>
            <a:srgbClr val="8C8C8C"/>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Times New Roman"/>
              <a:ea typeface="Times New Roman"/>
              <a:cs typeface="Times New Roman"/>
              <a:sym typeface="Times New Roman"/>
            </a:endParaRPr>
          </a:p>
        </p:txBody>
      </p:sp>
      <p:sp>
        <p:nvSpPr>
          <p:cNvPr id="47" name="Shape 47"/>
          <p:cNvSpPr/>
          <p:nvPr/>
        </p:nvSpPr>
        <p:spPr>
          <a:xfrm>
            <a:off x="4464050" y="779462"/>
            <a:ext cx="38099" cy="7937"/>
          </a:xfrm>
          <a:prstGeom prst="rect">
            <a:avLst/>
          </a:prstGeom>
          <a:solidFill>
            <a:srgbClr val="FBFBD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Times New Roman"/>
              <a:ea typeface="Times New Roman"/>
              <a:cs typeface="Times New Roman"/>
              <a:sym typeface="Times New Roman"/>
            </a:endParaRPr>
          </a:p>
        </p:txBody>
      </p:sp>
      <p:sp>
        <p:nvSpPr>
          <p:cNvPr id="48" name="Shape 48"/>
          <p:cNvSpPr txBox="1"/>
          <p:nvPr>
            <p:ph idx="1" type="subTitle"/>
          </p:nvPr>
        </p:nvSpPr>
        <p:spPr>
          <a:xfrm>
            <a:off x="609600" y="3200400"/>
            <a:ext cx="8077199" cy="2286000"/>
          </a:xfrm>
          <a:prstGeom prst="rect">
            <a:avLst/>
          </a:prstGeom>
          <a:noFill/>
          <a:ln>
            <a:noFill/>
          </a:ln>
        </p:spPr>
        <p:txBody>
          <a:bodyPr anchorCtr="0" anchor="t" bIns="45700" lIns="91425" rIns="91425" tIns="45700">
            <a:noAutofit/>
          </a:bodyPr>
          <a:lstStyle/>
          <a:p>
            <a:pPr indent="0" lvl="0" marL="0" marR="0" rtl="0" algn="l">
              <a:lnSpc>
                <a:spcPct val="80000"/>
              </a:lnSpc>
              <a:spcBef>
                <a:spcPts val="0"/>
              </a:spcBef>
              <a:spcAft>
                <a:spcPts val="0"/>
              </a:spcAft>
              <a:buClr>
                <a:srgbClr val="000099"/>
              </a:buClr>
              <a:buSzPct val="25000"/>
              <a:buFont typeface="Arimo"/>
              <a:buNone/>
            </a:pPr>
            <a:r>
              <a:rPr b="0" i="0" lang="en-US" sz="2400" u="none" cap="none" strike="noStrike">
                <a:solidFill>
                  <a:srgbClr val="000099"/>
                </a:solidFill>
                <a:latin typeface="Arimo"/>
                <a:ea typeface="Arimo"/>
                <a:cs typeface="Arimo"/>
                <a:sym typeface="Arimo"/>
              </a:rPr>
              <a:t>Alan Dennis, Barbara Haley Wixom, and Roberta Roth</a:t>
            </a:r>
            <a:br>
              <a:rPr b="0" i="0" lang="en-US" sz="2400" u="none" cap="none" strike="noStrike">
                <a:solidFill>
                  <a:srgbClr val="000099"/>
                </a:solidFill>
                <a:latin typeface="Arimo"/>
                <a:ea typeface="Arimo"/>
                <a:cs typeface="Arimo"/>
                <a:sym typeface="Arimo"/>
              </a:rPr>
            </a:br>
            <a:r>
              <a:rPr b="0" i="0" lang="en-US" sz="2400" u="none" cap="none" strike="noStrike">
                <a:solidFill>
                  <a:srgbClr val="000099"/>
                </a:solidFill>
                <a:latin typeface="Arimo"/>
                <a:ea typeface="Arimo"/>
                <a:cs typeface="Arimo"/>
                <a:sym typeface="Arimo"/>
              </a:rPr>
              <a:t>John Wiley &amp; Sons, Inc.</a:t>
            </a:r>
          </a:p>
          <a:p>
            <a:pPr indent="0" lvl="0" marL="0" marR="0" rtl="0" algn="l">
              <a:lnSpc>
                <a:spcPct val="100000"/>
              </a:lnSpc>
              <a:spcBef>
                <a:spcPts val="480"/>
              </a:spcBef>
              <a:spcAft>
                <a:spcPts val="0"/>
              </a:spcAft>
              <a:buClr>
                <a:srgbClr val="000099"/>
              </a:buClr>
              <a:buSzPct val="25000"/>
              <a:buFont typeface="Arimo"/>
              <a:buNone/>
            </a:pPr>
            <a:r>
              <a:t/>
            </a:r>
            <a:endParaRPr b="0" i="0" sz="2400" u="none" cap="none" strike="noStrike">
              <a:solidFill>
                <a:srgbClr val="000099"/>
              </a:solidFill>
              <a:latin typeface="Arimo"/>
              <a:ea typeface="Arimo"/>
              <a:cs typeface="Arimo"/>
              <a:sym typeface="Arimo"/>
            </a:endParaRPr>
          </a:p>
          <a:p>
            <a:pPr indent="0" lvl="0" marL="0" marR="0" rtl="0" algn="l">
              <a:lnSpc>
                <a:spcPct val="100000"/>
              </a:lnSpc>
              <a:spcBef>
                <a:spcPts val="560"/>
              </a:spcBef>
              <a:spcAft>
                <a:spcPts val="0"/>
              </a:spcAft>
              <a:buClr>
                <a:srgbClr val="CC0000"/>
              </a:buClr>
              <a:buSzPct val="25000"/>
              <a:buFont typeface="Arimo"/>
              <a:buNone/>
            </a:pPr>
            <a:r>
              <a:rPr b="0" i="0" lang="en-US" sz="2800" u="none" cap="none" strike="noStrike">
                <a:solidFill>
                  <a:srgbClr val="CC0000"/>
                </a:solidFill>
                <a:latin typeface="Arimo"/>
                <a:ea typeface="Arimo"/>
                <a:cs typeface="Arimo"/>
                <a:sym typeface="Arimo"/>
              </a:rPr>
              <a:t>Slides by Candace S. Garrod</a:t>
            </a:r>
          </a:p>
          <a:p>
            <a:pPr indent="0" lvl="0" marL="0" marR="0" rtl="0" algn="l">
              <a:lnSpc>
                <a:spcPct val="100000"/>
              </a:lnSpc>
              <a:spcBef>
                <a:spcPts val="400"/>
              </a:spcBef>
              <a:spcAft>
                <a:spcPts val="0"/>
              </a:spcAft>
              <a:buClr>
                <a:srgbClr val="CC0000"/>
              </a:buClr>
              <a:buSzPct val="25000"/>
              <a:buFont typeface="Arimo"/>
              <a:buNone/>
            </a:pPr>
            <a:r>
              <a:rPr b="0" i="0" lang="en-US" sz="2000" u="none" cap="none" strike="noStrike">
                <a:solidFill>
                  <a:srgbClr val="CC0000"/>
                </a:solidFill>
                <a:latin typeface="Arimo"/>
                <a:ea typeface="Arimo"/>
                <a:cs typeface="Arimo"/>
                <a:sym typeface="Arimo"/>
              </a:rPr>
              <a:t>                     Red Rocks Community College</a:t>
            </a: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113" name="Shape 113"/>
        <p:cNvGrpSpPr/>
        <p:nvPr/>
      </p:nvGrpSpPr>
      <p:grpSpPr>
        <a:xfrm>
          <a:off x="0" y="0"/>
          <a:ext cx="0" cy="0"/>
          <a:chOff x="0" y="0"/>
          <a:chExt cx="0" cy="0"/>
        </a:xfrm>
      </p:grpSpPr>
      <p:sp>
        <p:nvSpPr>
          <p:cNvPr id="114" name="Shape 114"/>
          <p:cNvSpPr txBox="1"/>
          <p:nvPr>
            <p:ph idx="11" type="ftr"/>
          </p:nvPr>
        </p:nvSpPr>
        <p:spPr>
          <a:xfrm>
            <a:off x="1905000" y="6324600"/>
            <a:ext cx="6324600" cy="533399"/>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SzPct val="25000"/>
              <a:buNone/>
            </a:pPr>
            <a:r>
              <a:rPr b="0" i="0" lang="en-US" sz="1000" u="none" cap="none" strike="noStrike">
                <a:solidFill>
                  <a:schemeClr val="dk1"/>
                </a:solidFill>
                <a:latin typeface="Tahoma"/>
                <a:ea typeface="Tahoma"/>
                <a:cs typeface="Tahoma"/>
                <a:sym typeface="Tahoma"/>
              </a:rPr>
              <a:t>PowerPoint Presentation for Dennis, Wixom, &amp; Roth Systems Analysis and Design, 4th Edition</a:t>
            </a:r>
            <a:br>
              <a:rPr b="0" i="0" lang="en-US" sz="1000" u="none" cap="none" strike="noStrike">
                <a:solidFill>
                  <a:schemeClr val="dk1"/>
                </a:solidFill>
                <a:latin typeface="Tahoma"/>
                <a:ea typeface="Tahoma"/>
                <a:cs typeface="Tahoma"/>
                <a:sym typeface="Tahoma"/>
              </a:rPr>
            </a:br>
            <a:r>
              <a:rPr b="0" i="0" lang="en-US" sz="1000" u="none" cap="none" strike="noStrike">
                <a:solidFill>
                  <a:schemeClr val="dk1"/>
                </a:solidFill>
                <a:latin typeface="Tahoma"/>
                <a:ea typeface="Tahoma"/>
                <a:cs typeface="Tahoma"/>
                <a:sym typeface="Tahoma"/>
              </a:rPr>
              <a:t>Copyright 2009 © John Wiley &amp; Sons, Inc.  All rights reserved.</a:t>
            </a:r>
            <a:br>
              <a:rPr b="0" i="0" lang="en-US" sz="1000" u="none" cap="none" strike="noStrike">
                <a:solidFill>
                  <a:schemeClr val="dk1"/>
                </a:solidFill>
                <a:latin typeface="Tahoma"/>
                <a:ea typeface="Tahoma"/>
                <a:cs typeface="Tahoma"/>
                <a:sym typeface="Tahoma"/>
              </a:rPr>
            </a:br>
            <a:r>
              <a:rPr b="0" i="0" lang="en-US" sz="1000" u="none" cap="none" strike="noStrike">
                <a:solidFill>
                  <a:schemeClr val="dk1"/>
                </a:solidFill>
                <a:latin typeface="Tahoma"/>
                <a:ea typeface="Tahoma"/>
                <a:cs typeface="Tahoma"/>
                <a:sym typeface="Tahoma"/>
              </a:rPr>
              <a:t>.</a:t>
            </a:r>
          </a:p>
        </p:txBody>
      </p:sp>
      <p:sp>
        <p:nvSpPr>
          <p:cNvPr id="115" name="Shape 115"/>
          <p:cNvSpPr txBox="1"/>
          <p:nvPr>
            <p:ph idx="12" type="sldNum"/>
          </p:nvPr>
        </p:nvSpPr>
        <p:spPr>
          <a:xfrm>
            <a:off x="0" y="6400800"/>
            <a:ext cx="762000" cy="457200"/>
          </a:xfrm>
          <a:prstGeom prst="rect">
            <a:avLst/>
          </a:prstGeom>
          <a:noFill/>
          <a:ln>
            <a:noFill/>
          </a:ln>
        </p:spPr>
        <p:txBody>
          <a:bodyPr anchorCtr="0" anchor="b" bIns="45700" lIns="91425" rIns="91425" tIns="45700">
            <a:noAutofit/>
          </a:bodyPr>
          <a:lstStyle/>
          <a:p>
            <a:pPr indent="0" lvl="0" marL="0" marR="0" rtl="0" algn="l">
              <a:spcBef>
                <a:spcPts val="0"/>
              </a:spcBef>
              <a:buSzPct val="25000"/>
              <a:buNone/>
            </a:pPr>
            <a:r>
              <a:rPr lang="en-US"/>
              <a:t> </a:t>
            </a:r>
          </a:p>
        </p:txBody>
      </p:sp>
      <p:sp>
        <p:nvSpPr>
          <p:cNvPr id="116" name="Shape 116"/>
          <p:cNvSpPr txBox="1"/>
          <p:nvPr>
            <p:ph type="title"/>
          </p:nvPr>
        </p:nvSpPr>
        <p:spPr>
          <a:xfrm>
            <a:off x="571500" y="304800"/>
            <a:ext cx="7772400" cy="1143000"/>
          </a:xfrm>
          <a:prstGeom prst="rect">
            <a:avLst/>
          </a:prstGeom>
          <a:noFill/>
          <a:ln>
            <a:noFill/>
          </a:ln>
        </p:spPr>
        <p:txBody>
          <a:bodyPr anchorCtr="0" anchor="b" bIns="45700" lIns="91425" rIns="91425" tIns="45700">
            <a:noAutofit/>
          </a:bodyPr>
          <a:lstStyle/>
          <a:p>
            <a:pPr indent="0" lvl="0" marL="0" marR="0" rtl="0" algn="ctr">
              <a:lnSpc>
                <a:spcPct val="100000"/>
              </a:lnSpc>
              <a:spcBef>
                <a:spcPts val="0"/>
              </a:spcBef>
              <a:spcAft>
                <a:spcPts val="0"/>
              </a:spcAft>
              <a:buClr>
                <a:srgbClr val="000099"/>
              </a:buClr>
              <a:buSzPct val="25000"/>
              <a:buFont typeface="Arimo"/>
              <a:buNone/>
            </a:pPr>
            <a:r>
              <a:rPr b="1" i="0" lang="en-US" sz="3600" u="none" cap="none" strike="noStrike">
                <a:solidFill>
                  <a:srgbClr val="000099"/>
                </a:solidFill>
                <a:latin typeface="Arimo"/>
                <a:ea typeface="Arimo"/>
                <a:cs typeface="Arimo"/>
                <a:sym typeface="Arimo"/>
              </a:rPr>
              <a:t>ERD Elements</a:t>
            </a:r>
          </a:p>
        </p:txBody>
      </p:sp>
      <p:sp>
        <p:nvSpPr>
          <p:cNvPr id="117" name="Shape 117"/>
          <p:cNvSpPr txBox="1"/>
          <p:nvPr/>
        </p:nvSpPr>
        <p:spPr>
          <a:xfrm>
            <a:off x="1584325" y="2243136"/>
            <a:ext cx="184149" cy="457200"/>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Times New Roman"/>
              <a:ea typeface="Times New Roman"/>
              <a:cs typeface="Times New Roman"/>
              <a:sym typeface="Times New Roman"/>
            </a:endParaRPr>
          </a:p>
        </p:txBody>
      </p:sp>
      <p:pic>
        <p:nvPicPr>
          <p:cNvPr id="118" name="Shape 118"/>
          <p:cNvPicPr preferRelativeResize="0"/>
          <p:nvPr/>
        </p:nvPicPr>
        <p:blipFill rotWithShape="1">
          <a:blip r:embed="rId3">
            <a:alphaModFix/>
          </a:blip>
          <a:srcRect b="29545" l="21568" r="21568" t="28030"/>
          <a:stretch/>
        </p:blipFill>
        <p:spPr>
          <a:xfrm>
            <a:off x="2133600" y="1752600"/>
            <a:ext cx="4419599" cy="4267199"/>
          </a:xfrm>
          <a:prstGeom prst="rect">
            <a:avLst/>
          </a:prstGeom>
          <a:noFill/>
          <a:ln>
            <a:noFill/>
          </a:ln>
        </p:spPr>
      </p:pic>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122" name="Shape 122"/>
        <p:cNvGrpSpPr/>
        <p:nvPr/>
      </p:nvGrpSpPr>
      <p:grpSpPr>
        <a:xfrm>
          <a:off x="0" y="0"/>
          <a:ext cx="0" cy="0"/>
          <a:chOff x="0" y="0"/>
          <a:chExt cx="0" cy="0"/>
        </a:xfrm>
      </p:grpSpPr>
      <p:sp>
        <p:nvSpPr>
          <p:cNvPr id="123" name="Shape 123"/>
          <p:cNvSpPr txBox="1"/>
          <p:nvPr>
            <p:ph idx="11" type="ftr"/>
          </p:nvPr>
        </p:nvSpPr>
        <p:spPr>
          <a:xfrm>
            <a:off x="1905000" y="6324600"/>
            <a:ext cx="6324600" cy="533399"/>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SzPct val="25000"/>
              <a:buNone/>
            </a:pPr>
            <a:r>
              <a:rPr b="0" i="0" lang="en-US" sz="1000" u="none" cap="none" strike="noStrike">
                <a:solidFill>
                  <a:schemeClr val="dk1"/>
                </a:solidFill>
                <a:latin typeface="Tahoma"/>
                <a:ea typeface="Tahoma"/>
                <a:cs typeface="Tahoma"/>
                <a:sym typeface="Tahoma"/>
              </a:rPr>
              <a:t>PowerPoint Presentation for Dennis, Wixom, &amp; Roth Systems Analysis and Design, 4th Edition</a:t>
            </a:r>
            <a:br>
              <a:rPr b="0" i="0" lang="en-US" sz="1000" u="none" cap="none" strike="noStrike">
                <a:solidFill>
                  <a:schemeClr val="dk1"/>
                </a:solidFill>
                <a:latin typeface="Tahoma"/>
                <a:ea typeface="Tahoma"/>
                <a:cs typeface="Tahoma"/>
                <a:sym typeface="Tahoma"/>
              </a:rPr>
            </a:br>
            <a:r>
              <a:rPr b="0" i="0" lang="en-US" sz="1000" u="none" cap="none" strike="noStrike">
                <a:solidFill>
                  <a:schemeClr val="dk1"/>
                </a:solidFill>
                <a:latin typeface="Tahoma"/>
                <a:ea typeface="Tahoma"/>
                <a:cs typeface="Tahoma"/>
                <a:sym typeface="Tahoma"/>
              </a:rPr>
              <a:t>Copyright 2009 © John Wiley &amp; Sons, Inc.  All rights reserved.</a:t>
            </a:r>
            <a:br>
              <a:rPr b="0" i="0" lang="en-US" sz="1000" u="none" cap="none" strike="noStrike">
                <a:solidFill>
                  <a:schemeClr val="dk1"/>
                </a:solidFill>
                <a:latin typeface="Tahoma"/>
                <a:ea typeface="Tahoma"/>
                <a:cs typeface="Tahoma"/>
                <a:sym typeface="Tahoma"/>
              </a:rPr>
            </a:br>
            <a:r>
              <a:rPr b="0" i="0" lang="en-US" sz="1000" u="none" cap="none" strike="noStrike">
                <a:solidFill>
                  <a:schemeClr val="dk1"/>
                </a:solidFill>
                <a:latin typeface="Tahoma"/>
                <a:ea typeface="Tahoma"/>
                <a:cs typeface="Tahoma"/>
                <a:sym typeface="Tahoma"/>
              </a:rPr>
              <a:t>.</a:t>
            </a:r>
          </a:p>
        </p:txBody>
      </p:sp>
      <p:sp>
        <p:nvSpPr>
          <p:cNvPr id="124" name="Shape 124"/>
          <p:cNvSpPr txBox="1"/>
          <p:nvPr>
            <p:ph idx="12" type="sldNum"/>
          </p:nvPr>
        </p:nvSpPr>
        <p:spPr>
          <a:xfrm>
            <a:off x="0" y="6400800"/>
            <a:ext cx="762000" cy="457200"/>
          </a:xfrm>
          <a:prstGeom prst="rect">
            <a:avLst/>
          </a:prstGeom>
          <a:noFill/>
          <a:ln>
            <a:noFill/>
          </a:ln>
        </p:spPr>
        <p:txBody>
          <a:bodyPr anchorCtr="0" anchor="b" bIns="45700" lIns="91425" rIns="91425" tIns="45700">
            <a:noAutofit/>
          </a:bodyPr>
          <a:lstStyle/>
          <a:p>
            <a:pPr indent="0" lvl="0" marL="0" marR="0" rtl="0" algn="l">
              <a:spcBef>
                <a:spcPts val="0"/>
              </a:spcBef>
              <a:buSzPct val="25000"/>
              <a:buNone/>
            </a:pPr>
            <a:r>
              <a:rPr lang="en-US"/>
              <a:t> </a:t>
            </a:r>
          </a:p>
        </p:txBody>
      </p:sp>
      <p:sp>
        <p:nvSpPr>
          <p:cNvPr id="125" name="Shape 125"/>
          <p:cNvSpPr txBox="1"/>
          <p:nvPr>
            <p:ph type="title"/>
          </p:nvPr>
        </p:nvSpPr>
        <p:spPr>
          <a:xfrm>
            <a:off x="571500" y="304800"/>
            <a:ext cx="7772400" cy="1143000"/>
          </a:xfrm>
          <a:prstGeom prst="rect">
            <a:avLst/>
          </a:prstGeom>
          <a:noFill/>
          <a:ln>
            <a:noFill/>
          </a:ln>
        </p:spPr>
        <p:txBody>
          <a:bodyPr anchorCtr="0" anchor="b" bIns="45700" lIns="91425" rIns="91425" tIns="45700">
            <a:noAutofit/>
          </a:bodyPr>
          <a:lstStyle/>
          <a:p>
            <a:pPr indent="0" lvl="0" marL="0" marR="0" rtl="0" algn="ctr">
              <a:lnSpc>
                <a:spcPct val="100000"/>
              </a:lnSpc>
              <a:spcBef>
                <a:spcPts val="0"/>
              </a:spcBef>
              <a:spcAft>
                <a:spcPts val="0"/>
              </a:spcAft>
              <a:buClr>
                <a:srgbClr val="000099"/>
              </a:buClr>
              <a:buSzPct val="25000"/>
              <a:buFont typeface="Arimo"/>
              <a:buNone/>
            </a:pPr>
            <a:r>
              <a:rPr b="1" i="0" lang="en-US" sz="3600" u="none" cap="none" strike="noStrike">
                <a:solidFill>
                  <a:srgbClr val="000099"/>
                </a:solidFill>
                <a:latin typeface="Arimo"/>
                <a:ea typeface="Arimo"/>
                <a:cs typeface="Arimo"/>
                <a:sym typeface="Arimo"/>
              </a:rPr>
              <a:t>Entity</a:t>
            </a:r>
          </a:p>
        </p:txBody>
      </p:sp>
      <p:sp>
        <p:nvSpPr>
          <p:cNvPr id="126" name="Shape 126"/>
          <p:cNvSpPr txBox="1"/>
          <p:nvPr>
            <p:ph idx="1" type="body"/>
          </p:nvPr>
        </p:nvSpPr>
        <p:spPr>
          <a:xfrm>
            <a:off x="571500" y="1676400"/>
            <a:ext cx="8001000" cy="4495800"/>
          </a:xfrm>
          <a:prstGeom prst="rect">
            <a:avLst/>
          </a:prstGeom>
          <a:noFill/>
          <a:ln>
            <a:noFill/>
          </a:ln>
        </p:spPr>
        <p:txBody>
          <a:bodyPr anchorCtr="0" anchor="t" bIns="45700" lIns="91425" rIns="91425" tIns="45700">
            <a:noAutofit/>
          </a:bodyPr>
          <a:lstStyle/>
          <a:p>
            <a:pPr indent="-342900" lvl="0" marL="342900" marR="0" rtl="0" algn="l">
              <a:lnSpc>
                <a:spcPct val="100000"/>
              </a:lnSpc>
              <a:spcBef>
                <a:spcPts val="0"/>
              </a:spcBef>
              <a:spcAft>
                <a:spcPts val="0"/>
              </a:spcAft>
              <a:buClr>
                <a:srgbClr val="000099"/>
              </a:buClr>
              <a:buSzPct val="100000"/>
              <a:buFont typeface="Arimo"/>
              <a:buChar char="•"/>
            </a:pPr>
            <a:r>
              <a:rPr b="0" i="0" lang="en-US" sz="2600" u="none" cap="none" strike="noStrike">
                <a:solidFill>
                  <a:srgbClr val="000099"/>
                </a:solidFill>
                <a:latin typeface="Arimo"/>
                <a:ea typeface="Arimo"/>
                <a:cs typeface="Arimo"/>
                <a:sym typeface="Arimo"/>
              </a:rPr>
              <a:t>A person, place, event, or thing about which data is collected</a:t>
            </a:r>
          </a:p>
          <a:p>
            <a:pPr indent="-342900" lvl="0" marL="342900" marR="0" rtl="0" algn="l">
              <a:lnSpc>
                <a:spcPct val="100000"/>
              </a:lnSpc>
              <a:spcBef>
                <a:spcPts val="520"/>
              </a:spcBef>
              <a:spcAft>
                <a:spcPts val="0"/>
              </a:spcAft>
              <a:buClr>
                <a:srgbClr val="000099"/>
              </a:buClr>
              <a:buSzPct val="100000"/>
              <a:buFont typeface="Arimo"/>
              <a:buChar char="•"/>
            </a:pPr>
            <a:r>
              <a:rPr b="0" i="0" lang="en-US" sz="2600" u="none" cap="none" strike="noStrike">
                <a:solidFill>
                  <a:srgbClr val="000099"/>
                </a:solidFill>
                <a:latin typeface="Arimo"/>
                <a:ea typeface="Arimo"/>
                <a:cs typeface="Arimo"/>
                <a:sym typeface="Arimo"/>
              </a:rPr>
              <a:t>Must be multiple occurrences to be an entity</a:t>
            </a:r>
          </a:p>
          <a:p>
            <a:pPr indent="-285750" lvl="1" marL="742950" marR="0" rtl="0" algn="l">
              <a:lnSpc>
                <a:spcPct val="100000"/>
              </a:lnSpc>
              <a:spcBef>
                <a:spcPts val="520"/>
              </a:spcBef>
              <a:spcAft>
                <a:spcPts val="0"/>
              </a:spcAft>
              <a:buClr>
                <a:srgbClr val="000099"/>
              </a:buClr>
              <a:buSzPct val="100000"/>
              <a:buFont typeface="Arimo"/>
              <a:buChar char="•"/>
            </a:pPr>
            <a:r>
              <a:rPr b="0" i="0" lang="en-US" sz="2600" u="none" cap="none" strike="noStrike">
                <a:solidFill>
                  <a:srgbClr val="000099"/>
                </a:solidFill>
                <a:latin typeface="Arimo"/>
                <a:ea typeface="Arimo"/>
                <a:cs typeface="Arimo"/>
                <a:sym typeface="Arimo"/>
              </a:rPr>
              <a:t>Example: If a firm has only one warehouse, the warehouse is not an entity.  However, if the firm has several warehouses, the warehouse could be an entity if the firm wants to store data about each warehouse instance.</a:t>
            </a: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130" name="Shape 130"/>
        <p:cNvGrpSpPr/>
        <p:nvPr/>
      </p:nvGrpSpPr>
      <p:grpSpPr>
        <a:xfrm>
          <a:off x="0" y="0"/>
          <a:ext cx="0" cy="0"/>
          <a:chOff x="0" y="0"/>
          <a:chExt cx="0" cy="0"/>
        </a:xfrm>
      </p:grpSpPr>
      <p:sp>
        <p:nvSpPr>
          <p:cNvPr id="131" name="Shape 131"/>
          <p:cNvSpPr txBox="1"/>
          <p:nvPr>
            <p:ph idx="11" type="ftr"/>
          </p:nvPr>
        </p:nvSpPr>
        <p:spPr>
          <a:xfrm>
            <a:off x="1905000" y="6324600"/>
            <a:ext cx="6324600" cy="533399"/>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SzPct val="25000"/>
              <a:buNone/>
            </a:pPr>
            <a:r>
              <a:rPr b="0" i="0" lang="en-US" sz="1000" u="none" cap="none" strike="noStrike">
                <a:solidFill>
                  <a:schemeClr val="dk1"/>
                </a:solidFill>
                <a:latin typeface="Tahoma"/>
                <a:ea typeface="Tahoma"/>
                <a:cs typeface="Tahoma"/>
                <a:sym typeface="Tahoma"/>
              </a:rPr>
              <a:t>PowerPoint Presentation for Dennis, Wixom, &amp; Roth Systems Analysis and Design, 4th Edition</a:t>
            </a:r>
            <a:br>
              <a:rPr b="0" i="0" lang="en-US" sz="1000" u="none" cap="none" strike="noStrike">
                <a:solidFill>
                  <a:schemeClr val="dk1"/>
                </a:solidFill>
                <a:latin typeface="Tahoma"/>
                <a:ea typeface="Tahoma"/>
                <a:cs typeface="Tahoma"/>
                <a:sym typeface="Tahoma"/>
              </a:rPr>
            </a:br>
            <a:r>
              <a:rPr b="0" i="0" lang="en-US" sz="1000" u="none" cap="none" strike="noStrike">
                <a:solidFill>
                  <a:schemeClr val="dk1"/>
                </a:solidFill>
                <a:latin typeface="Tahoma"/>
                <a:ea typeface="Tahoma"/>
                <a:cs typeface="Tahoma"/>
                <a:sym typeface="Tahoma"/>
              </a:rPr>
              <a:t>Copyright 2009 © John Wiley &amp; Sons, Inc.  All rights reserved.</a:t>
            </a:r>
            <a:br>
              <a:rPr b="0" i="0" lang="en-US" sz="1000" u="none" cap="none" strike="noStrike">
                <a:solidFill>
                  <a:schemeClr val="dk1"/>
                </a:solidFill>
                <a:latin typeface="Tahoma"/>
                <a:ea typeface="Tahoma"/>
                <a:cs typeface="Tahoma"/>
                <a:sym typeface="Tahoma"/>
              </a:rPr>
            </a:br>
            <a:r>
              <a:rPr b="0" i="0" lang="en-US" sz="1000" u="none" cap="none" strike="noStrike">
                <a:solidFill>
                  <a:schemeClr val="dk1"/>
                </a:solidFill>
                <a:latin typeface="Tahoma"/>
                <a:ea typeface="Tahoma"/>
                <a:cs typeface="Tahoma"/>
                <a:sym typeface="Tahoma"/>
              </a:rPr>
              <a:t>.</a:t>
            </a:r>
          </a:p>
        </p:txBody>
      </p:sp>
      <p:sp>
        <p:nvSpPr>
          <p:cNvPr id="132" name="Shape 132"/>
          <p:cNvSpPr txBox="1"/>
          <p:nvPr>
            <p:ph idx="12" type="sldNum"/>
          </p:nvPr>
        </p:nvSpPr>
        <p:spPr>
          <a:xfrm>
            <a:off x="0" y="6400800"/>
            <a:ext cx="762000" cy="457200"/>
          </a:xfrm>
          <a:prstGeom prst="rect">
            <a:avLst/>
          </a:prstGeom>
          <a:noFill/>
          <a:ln>
            <a:noFill/>
          </a:ln>
        </p:spPr>
        <p:txBody>
          <a:bodyPr anchorCtr="0" anchor="b" bIns="45700" lIns="91425" rIns="91425" tIns="45700">
            <a:noAutofit/>
          </a:bodyPr>
          <a:lstStyle/>
          <a:p>
            <a:pPr indent="0" lvl="0" marL="0" marR="0" rtl="0" algn="l">
              <a:spcBef>
                <a:spcPts val="0"/>
              </a:spcBef>
              <a:buSzPct val="25000"/>
              <a:buNone/>
            </a:pPr>
            <a:r>
              <a:rPr lang="en-US"/>
              <a:t> </a:t>
            </a:r>
          </a:p>
        </p:txBody>
      </p:sp>
      <p:sp>
        <p:nvSpPr>
          <p:cNvPr id="133" name="Shape 133"/>
          <p:cNvSpPr txBox="1"/>
          <p:nvPr>
            <p:ph type="title"/>
          </p:nvPr>
        </p:nvSpPr>
        <p:spPr>
          <a:xfrm>
            <a:off x="571500" y="304800"/>
            <a:ext cx="7772400" cy="1143000"/>
          </a:xfrm>
          <a:prstGeom prst="rect">
            <a:avLst/>
          </a:prstGeom>
          <a:noFill/>
          <a:ln>
            <a:noFill/>
          </a:ln>
        </p:spPr>
        <p:txBody>
          <a:bodyPr anchorCtr="0" anchor="b" bIns="45700" lIns="91425" rIns="91425" tIns="45700">
            <a:noAutofit/>
          </a:bodyPr>
          <a:lstStyle/>
          <a:p>
            <a:pPr indent="0" lvl="0" marL="0" marR="0" rtl="0" algn="ctr">
              <a:lnSpc>
                <a:spcPct val="100000"/>
              </a:lnSpc>
              <a:spcBef>
                <a:spcPts val="0"/>
              </a:spcBef>
              <a:spcAft>
                <a:spcPts val="0"/>
              </a:spcAft>
              <a:buClr>
                <a:srgbClr val="000099"/>
              </a:buClr>
              <a:buSzPct val="25000"/>
              <a:buFont typeface="Arimo"/>
              <a:buNone/>
            </a:pPr>
            <a:r>
              <a:rPr b="1" i="0" lang="en-US" sz="3600" u="none" cap="none" strike="noStrike">
                <a:solidFill>
                  <a:srgbClr val="000099"/>
                </a:solidFill>
                <a:latin typeface="Arimo"/>
                <a:ea typeface="Arimo"/>
                <a:cs typeface="Arimo"/>
                <a:sym typeface="Arimo"/>
              </a:rPr>
              <a:t>Entities and Instances</a:t>
            </a:r>
          </a:p>
        </p:txBody>
      </p:sp>
      <p:pic>
        <p:nvPicPr>
          <p:cNvPr id="134" name="Shape 134"/>
          <p:cNvPicPr preferRelativeResize="0"/>
          <p:nvPr/>
        </p:nvPicPr>
        <p:blipFill rotWithShape="1">
          <a:blip r:embed="rId3">
            <a:alphaModFix/>
          </a:blip>
          <a:srcRect b="43180" l="35293" r="35295" t="43182"/>
          <a:stretch/>
        </p:blipFill>
        <p:spPr>
          <a:xfrm>
            <a:off x="990600" y="2133600"/>
            <a:ext cx="6324600" cy="3521074"/>
          </a:xfrm>
          <a:prstGeom prst="rect">
            <a:avLst/>
          </a:prstGeom>
          <a:noFill/>
          <a:ln>
            <a:noFill/>
          </a:ln>
        </p:spPr>
      </p:pic>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138" name="Shape 138"/>
        <p:cNvGrpSpPr/>
        <p:nvPr/>
      </p:nvGrpSpPr>
      <p:grpSpPr>
        <a:xfrm>
          <a:off x="0" y="0"/>
          <a:ext cx="0" cy="0"/>
          <a:chOff x="0" y="0"/>
          <a:chExt cx="0" cy="0"/>
        </a:xfrm>
      </p:grpSpPr>
      <p:sp>
        <p:nvSpPr>
          <p:cNvPr id="139" name="Shape 139"/>
          <p:cNvSpPr txBox="1"/>
          <p:nvPr>
            <p:ph idx="11" type="ftr"/>
          </p:nvPr>
        </p:nvSpPr>
        <p:spPr>
          <a:xfrm>
            <a:off x="1905000" y="6324600"/>
            <a:ext cx="6324600" cy="533399"/>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SzPct val="25000"/>
              <a:buNone/>
            </a:pPr>
            <a:r>
              <a:rPr b="0" i="0" lang="en-US" sz="1000" u="none" cap="none" strike="noStrike">
                <a:solidFill>
                  <a:schemeClr val="dk1"/>
                </a:solidFill>
                <a:latin typeface="Tahoma"/>
                <a:ea typeface="Tahoma"/>
                <a:cs typeface="Tahoma"/>
                <a:sym typeface="Tahoma"/>
              </a:rPr>
              <a:t>PowerPoint Presentation for Dennis, Wixom, &amp; Roth Systems Analysis and Design, 4th Edition</a:t>
            </a:r>
            <a:br>
              <a:rPr b="0" i="0" lang="en-US" sz="1000" u="none" cap="none" strike="noStrike">
                <a:solidFill>
                  <a:schemeClr val="dk1"/>
                </a:solidFill>
                <a:latin typeface="Tahoma"/>
                <a:ea typeface="Tahoma"/>
                <a:cs typeface="Tahoma"/>
                <a:sym typeface="Tahoma"/>
              </a:rPr>
            </a:br>
            <a:r>
              <a:rPr b="0" i="0" lang="en-US" sz="1000" u="none" cap="none" strike="noStrike">
                <a:solidFill>
                  <a:schemeClr val="dk1"/>
                </a:solidFill>
                <a:latin typeface="Tahoma"/>
                <a:ea typeface="Tahoma"/>
                <a:cs typeface="Tahoma"/>
                <a:sym typeface="Tahoma"/>
              </a:rPr>
              <a:t>Copyright 2009 © John Wiley &amp; Sons, Inc.  All rights reserved.</a:t>
            </a:r>
            <a:br>
              <a:rPr b="0" i="0" lang="en-US" sz="1000" u="none" cap="none" strike="noStrike">
                <a:solidFill>
                  <a:schemeClr val="dk1"/>
                </a:solidFill>
                <a:latin typeface="Tahoma"/>
                <a:ea typeface="Tahoma"/>
                <a:cs typeface="Tahoma"/>
                <a:sym typeface="Tahoma"/>
              </a:rPr>
            </a:br>
            <a:r>
              <a:rPr b="0" i="0" lang="en-US" sz="1000" u="none" cap="none" strike="noStrike">
                <a:solidFill>
                  <a:schemeClr val="dk1"/>
                </a:solidFill>
                <a:latin typeface="Tahoma"/>
                <a:ea typeface="Tahoma"/>
                <a:cs typeface="Tahoma"/>
                <a:sym typeface="Tahoma"/>
              </a:rPr>
              <a:t>.</a:t>
            </a:r>
          </a:p>
        </p:txBody>
      </p:sp>
      <p:sp>
        <p:nvSpPr>
          <p:cNvPr id="140" name="Shape 140"/>
          <p:cNvSpPr txBox="1"/>
          <p:nvPr>
            <p:ph idx="12" type="sldNum"/>
          </p:nvPr>
        </p:nvSpPr>
        <p:spPr>
          <a:xfrm>
            <a:off x="0" y="6400800"/>
            <a:ext cx="762000" cy="457200"/>
          </a:xfrm>
          <a:prstGeom prst="rect">
            <a:avLst/>
          </a:prstGeom>
          <a:noFill/>
          <a:ln>
            <a:noFill/>
          </a:ln>
        </p:spPr>
        <p:txBody>
          <a:bodyPr anchorCtr="0" anchor="b" bIns="45700" lIns="91425" rIns="91425" tIns="45700">
            <a:noAutofit/>
          </a:bodyPr>
          <a:lstStyle/>
          <a:p>
            <a:pPr indent="0" lvl="0" marL="0" marR="0" rtl="0" algn="l">
              <a:spcBef>
                <a:spcPts val="0"/>
              </a:spcBef>
              <a:buSzPct val="25000"/>
              <a:buNone/>
            </a:pPr>
            <a:r>
              <a:rPr lang="en-US"/>
              <a:t> </a:t>
            </a:r>
          </a:p>
        </p:txBody>
      </p:sp>
      <p:sp>
        <p:nvSpPr>
          <p:cNvPr id="141" name="Shape 141"/>
          <p:cNvSpPr txBox="1"/>
          <p:nvPr>
            <p:ph type="title"/>
          </p:nvPr>
        </p:nvSpPr>
        <p:spPr>
          <a:xfrm>
            <a:off x="571500" y="304800"/>
            <a:ext cx="7772400" cy="1143000"/>
          </a:xfrm>
          <a:prstGeom prst="rect">
            <a:avLst/>
          </a:prstGeom>
          <a:noFill/>
          <a:ln>
            <a:noFill/>
          </a:ln>
        </p:spPr>
        <p:txBody>
          <a:bodyPr anchorCtr="0" anchor="b" bIns="45700" lIns="91425" rIns="91425" tIns="45700">
            <a:noAutofit/>
          </a:bodyPr>
          <a:lstStyle/>
          <a:p>
            <a:pPr indent="0" lvl="0" marL="0" marR="0" rtl="0" algn="ctr">
              <a:lnSpc>
                <a:spcPct val="100000"/>
              </a:lnSpc>
              <a:spcBef>
                <a:spcPts val="0"/>
              </a:spcBef>
              <a:spcAft>
                <a:spcPts val="0"/>
              </a:spcAft>
              <a:buClr>
                <a:srgbClr val="000099"/>
              </a:buClr>
              <a:buSzPct val="25000"/>
              <a:buFont typeface="Arimo"/>
              <a:buNone/>
            </a:pPr>
            <a:r>
              <a:rPr b="1" i="0" lang="en-US" sz="3600" u="none" cap="none" strike="noStrike">
                <a:solidFill>
                  <a:srgbClr val="000099"/>
                </a:solidFill>
                <a:latin typeface="Arimo"/>
                <a:ea typeface="Arimo"/>
                <a:cs typeface="Arimo"/>
                <a:sym typeface="Arimo"/>
              </a:rPr>
              <a:t>Attributes</a:t>
            </a:r>
          </a:p>
        </p:txBody>
      </p:sp>
      <p:sp>
        <p:nvSpPr>
          <p:cNvPr id="142" name="Shape 142"/>
          <p:cNvSpPr txBox="1"/>
          <p:nvPr>
            <p:ph idx="1" type="body"/>
          </p:nvPr>
        </p:nvSpPr>
        <p:spPr>
          <a:xfrm>
            <a:off x="571500" y="1676400"/>
            <a:ext cx="8001000" cy="4495800"/>
          </a:xfrm>
          <a:prstGeom prst="rect">
            <a:avLst/>
          </a:prstGeom>
          <a:noFill/>
          <a:ln>
            <a:noFill/>
          </a:ln>
        </p:spPr>
        <p:txBody>
          <a:bodyPr anchorCtr="0" anchor="t" bIns="45700" lIns="91425" rIns="91425" tIns="45700">
            <a:noAutofit/>
          </a:bodyPr>
          <a:lstStyle/>
          <a:p>
            <a:pPr indent="-342900" lvl="0" marL="342900" marR="0" rtl="0" algn="l">
              <a:lnSpc>
                <a:spcPct val="100000"/>
              </a:lnSpc>
              <a:spcBef>
                <a:spcPts val="0"/>
              </a:spcBef>
              <a:spcAft>
                <a:spcPts val="0"/>
              </a:spcAft>
              <a:buClr>
                <a:srgbClr val="000099"/>
              </a:buClr>
              <a:buSzPct val="100000"/>
              <a:buFont typeface="Arimo"/>
              <a:buChar char="•"/>
            </a:pPr>
            <a:r>
              <a:rPr b="0" i="0" lang="en-US" sz="3600" u="none" cap="none" strike="noStrike">
                <a:solidFill>
                  <a:srgbClr val="000099"/>
                </a:solidFill>
                <a:latin typeface="Arimo"/>
                <a:ea typeface="Arimo"/>
                <a:cs typeface="Arimo"/>
                <a:sym typeface="Arimo"/>
              </a:rPr>
              <a:t>Information captured about an entity</a:t>
            </a:r>
          </a:p>
          <a:p>
            <a:pPr indent="-342900" lvl="0" marL="342900" marR="0" rtl="0" algn="l">
              <a:lnSpc>
                <a:spcPct val="100000"/>
              </a:lnSpc>
              <a:spcBef>
                <a:spcPts val="720"/>
              </a:spcBef>
              <a:spcAft>
                <a:spcPts val="0"/>
              </a:spcAft>
              <a:buClr>
                <a:srgbClr val="000099"/>
              </a:buClr>
              <a:buSzPct val="100000"/>
              <a:buFont typeface="Arimo"/>
              <a:buChar char="•"/>
            </a:pPr>
            <a:r>
              <a:rPr b="0" i="0" lang="en-US" sz="3600" u="none" cap="none" strike="noStrike">
                <a:solidFill>
                  <a:srgbClr val="000099"/>
                </a:solidFill>
                <a:latin typeface="Arimo"/>
                <a:ea typeface="Arimo"/>
                <a:cs typeface="Arimo"/>
                <a:sym typeface="Arimo"/>
              </a:rPr>
              <a:t>Only those used by the organization should be included in the model</a:t>
            </a:r>
          </a:p>
          <a:p>
            <a:pPr indent="-342900" lvl="0" marL="342900" marR="0" rtl="0" algn="l">
              <a:lnSpc>
                <a:spcPct val="100000"/>
              </a:lnSpc>
              <a:spcBef>
                <a:spcPts val="720"/>
              </a:spcBef>
              <a:spcAft>
                <a:spcPts val="0"/>
              </a:spcAft>
              <a:buClr>
                <a:srgbClr val="000099"/>
              </a:buClr>
              <a:buSzPct val="100000"/>
              <a:buFont typeface="Arimo"/>
              <a:buChar char="•"/>
            </a:pPr>
            <a:r>
              <a:rPr b="0" i="0" lang="en-US" sz="3600" u="none" cap="none" strike="noStrike">
                <a:solidFill>
                  <a:srgbClr val="000099"/>
                </a:solidFill>
                <a:latin typeface="Arimo"/>
                <a:ea typeface="Arimo"/>
                <a:cs typeface="Arimo"/>
                <a:sym typeface="Arimo"/>
              </a:rPr>
              <a:t>Attribute names are nouns</a:t>
            </a:r>
          </a:p>
          <a:p>
            <a:pPr indent="-342900" lvl="0" marL="342900" marR="0" rtl="0" algn="l">
              <a:lnSpc>
                <a:spcPct val="100000"/>
              </a:lnSpc>
              <a:spcBef>
                <a:spcPts val="720"/>
              </a:spcBef>
              <a:spcAft>
                <a:spcPts val="0"/>
              </a:spcAft>
              <a:buClr>
                <a:srgbClr val="000099"/>
              </a:buClr>
              <a:buSzPct val="100000"/>
              <a:buFont typeface="Arimo"/>
              <a:buChar char="•"/>
            </a:pPr>
            <a:r>
              <a:rPr b="0" i="0" lang="en-US" sz="3600" u="none" cap="none" strike="noStrike">
                <a:solidFill>
                  <a:srgbClr val="000099"/>
                </a:solidFill>
                <a:latin typeface="Arimo"/>
                <a:ea typeface="Arimo"/>
                <a:cs typeface="Arimo"/>
                <a:sym typeface="Arimo"/>
              </a:rPr>
              <a:t>Sometimes entity name is added at the beginning of the attribute name for clarity</a:t>
            </a:r>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146" name="Shape 146"/>
        <p:cNvGrpSpPr/>
        <p:nvPr/>
      </p:nvGrpSpPr>
      <p:grpSpPr>
        <a:xfrm>
          <a:off x="0" y="0"/>
          <a:ext cx="0" cy="0"/>
          <a:chOff x="0" y="0"/>
          <a:chExt cx="0" cy="0"/>
        </a:xfrm>
      </p:grpSpPr>
      <p:sp>
        <p:nvSpPr>
          <p:cNvPr id="147" name="Shape 147"/>
          <p:cNvSpPr txBox="1"/>
          <p:nvPr>
            <p:ph idx="11" type="ftr"/>
          </p:nvPr>
        </p:nvSpPr>
        <p:spPr>
          <a:xfrm>
            <a:off x="1905000" y="6324600"/>
            <a:ext cx="6324600" cy="533399"/>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SzPct val="25000"/>
              <a:buNone/>
            </a:pPr>
            <a:r>
              <a:rPr b="0" i="0" lang="en-US" sz="1000" u="none" cap="none" strike="noStrike">
                <a:solidFill>
                  <a:schemeClr val="dk1"/>
                </a:solidFill>
                <a:latin typeface="Tahoma"/>
                <a:ea typeface="Tahoma"/>
                <a:cs typeface="Tahoma"/>
                <a:sym typeface="Tahoma"/>
              </a:rPr>
              <a:t>PowerPoint Presentation for Dennis, Wixom, &amp; Roth Systems Analysis and Design, 4th Edition</a:t>
            </a:r>
            <a:br>
              <a:rPr b="0" i="0" lang="en-US" sz="1000" u="none" cap="none" strike="noStrike">
                <a:solidFill>
                  <a:schemeClr val="dk1"/>
                </a:solidFill>
                <a:latin typeface="Tahoma"/>
                <a:ea typeface="Tahoma"/>
                <a:cs typeface="Tahoma"/>
                <a:sym typeface="Tahoma"/>
              </a:rPr>
            </a:br>
            <a:r>
              <a:rPr b="0" i="0" lang="en-US" sz="1000" u="none" cap="none" strike="noStrike">
                <a:solidFill>
                  <a:schemeClr val="dk1"/>
                </a:solidFill>
                <a:latin typeface="Tahoma"/>
                <a:ea typeface="Tahoma"/>
                <a:cs typeface="Tahoma"/>
                <a:sym typeface="Tahoma"/>
              </a:rPr>
              <a:t>Copyright 2009 © John Wiley &amp; Sons, Inc.  All rights reserved.</a:t>
            </a:r>
            <a:br>
              <a:rPr b="0" i="0" lang="en-US" sz="1000" u="none" cap="none" strike="noStrike">
                <a:solidFill>
                  <a:schemeClr val="dk1"/>
                </a:solidFill>
                <a:latin typeface="Tahoma"/>
                <a:ea typeface="Tahoma"/>
                <a:cs typeface="Tahoma"/>
                <a:sym typeface="Tahoma"/>
              </a:rPr>
            </a:br>
            <a:r>
              <a:rPr b="0" i="0" lang="en-US" sz="1000" u="none" cap="none" strike="noStrike">
                <a:solidFill>
                  <a:schemeClr val="dk1"/>
                </a:solidFill>
                <a:latin typeface="Tahoma"/>
                <a:ea typeface="Tahoma"/>
                <a:cs typeface="Tahoma"/>
                <a:sym typeface="Tahoma"/>
              </a:rPr>
              <a:t>.</a:t>
            </a:r>
          </a:p>
        </p:txBody>
      </p:sp>
      <p:sp>
        <p:nvSpPr>
          <p:cNvPr id="148" name="Shape 148"/>
          <p:cNvSpPr txBox="1"/>
          <p:nvPr>
            <p:ph idx="12" type="sldNum"/>
          </p:nvPr>
        </p:nvSpPr>
        <p:spPr>
          <a:xfrm>
            <a:off x="0" y="6400800"/>
            <a:ext cx="762000" cy="457200"/>
          </a:xfrm>
          <a:prstGeom prst="rect">
            <a:avLst/>
          </a:prstGeom>
          <a:noFill/>
          <a:ln>
            <a:noFill/>
          </a:ln>
        </p:spPr>
        <p:txBody>
          <a:bodyPr anchorCtr="0" anchor="b" bIns="45700" lIns="91425" rIns="91425" tIns="45700">
            <a:noAutofit/>
          </a:bodyPr>
          <a:lstStyle/>
          <a:p>
            <a:pPr indent="0" lvl="0" marL="0" marR="0" rtl="0" algn="l">
              <a:spcBef>
                <a:spcPts val="0"/>
              </a:spcBef>
              <a:buSzPct val="25000"/>
              <a:buNone/>
            </a:pPr>
            <a:r>
              <a:rPr lang="en-US"/>
              <a:t> </a:t>
            </a:r>
          </a:p>
        </p:txBody>
      </p:sp>
      <p:sp>
        <p:nvSpPr>
          <p:cNvPr id="149" name="Shape 149"/>
          <p:cNvSpPr txBox="1"/>
          <p:nvPr>
            <p:ph type="title"/>
          </p:nvPr>
        </p:nvSpPr>
        <p:spPr>
          <a:xfrm>
            <a:off x="571500" y="304800"/>
            <a:ext cx="7772400" cy="1143000"/>
          </a:xfrm>
          <a:prstGeom prst="rect">
            <a:avLst/>
          </a:prstGeom>
          <a:noFill/>
          <a:ln>
            <a:noFill/>
          </a:ln>
        </p:spPr>
        <p:txBody>
          <a:bodyPr anchorCtr="0" anchor="b" bIns="45700" lIns="91425" rIns="91425" tIns="45700">
            <a:noAutofit/>
          </a:bodyPr>
          <a:lstStyle/>
          <a:p>
            <a:pPr indent="0" lvl="0" marL="0" marR="0" rtl="0" algn="ctr">
              <a:lnSpc>
                <a:spcPct val="100000"/>
              </a:lnSpc>
              <a:spcBef>
                <a:spcPts val="0"/>
              </a:spcBef>
              <a:spcAft>
                <a:spcPts val="0"/>
              </a:spcAft>
              <a:buClr>
                <a:srgbClr val="000099"/>
              </a:buClr>
              <a:buSzPct val="25000"/>
              <a:buFont typeface="Arimo"/>
              <a:buNone/>
            </a:pPr>
            <a:r>
              <a:rPr b="1" i="0" lang="en-US" sz="3600" u="none" cap="none" strike="noStrike">
                <a:solidFill>
                  <a:srgbClr val="000099"/>
                </a:solidFill>
                <a:latin typeface="Arimo"/>
                <a:ea typeface="Arimo"/>
                <a:cs typeface="Arimo"/>
                <a:sym typeface="Arimo"/>
              </a:rPr>
              <a:t>Identifiers</a:t>
            </a:r>
          </a:p>
        </p:txBody>
      </p:sp>
      <p:sp>
        <p:nvSpPr>
          <p:cNvPr id="150" name="Shape 150"/>
          <p:cNvSpPr txBox="1"/>
          <p:nvPr>
            <p:ph idx="1" type="body"/>
          </p:nvPr>
        </p:nvSpPr>
        <p:spPr>
          <a:xfrm>
            <a:off x="571500" y="1676400"/>
            <a:ext cx="8001000" cy="4495800"/>
          </a:xfrm>
          <a:prstGeom prst="rect">
            <a:avLst/>
          </a:prstGeom>
          <a:noFill/>
          <a:ln>
            <a:noFill/>
          </a:ln>
        </p:spPr>
        <p:txBody>
          <a:bodyPr anchorCtr="0" anchor="t" bIns="45700" lIns="91425" rIns="91425" tIns="45700">
            <a:noAutofit/>
          </a:bodyPr>
          <a:lstStyle/>
          <a:p>
            <a:pPr indent="-342900" lvl="0" marL="342900" marR="0" rtl="0" algn="l">
              <a:lnSpc>
                <a:spcPct val="90000"/>
              </a:lnSpc>
              <a:spcBef>
                <a:spcPts val="0"/>
              </a:spcBef>
              <a:spcAft>
                <a:spcPts val="0"/>
              </a:spcAft>
              <a:buClr>
                <a:srgbClr val="000099"/>
              </a:buClr>
              <a:buSzPct val="100000"/>
              <a:buFont typeface="Arimo"/>
              <a:buChar char="•"/>
            </a:pPr>
            <a:r>
              <a:rPr b="0" i="0" lang="en-US" sz="3200" u="none" cap="none" strike="noStrike">
                <a:solidFill>
                  <a:srgbClr val="000099"/>
                </a:solidFill>
                <a:latin typeface="Arimo"/>
                <a:ea typeface="Arimo"/>
                <a:cs typeface="Arimo"/>
                <a:sym typeface="Arimo"/>
              </a:rPr>
              <a:t>One or more attributes can serve as the entity </a:t>
            </a:r>
            <a:r>
              <a:rPr b="1" i="0" lang="en-US" sz="3200" u="none" cap="none" strike="noStrike">
                <a:solidFill>
                  <a:srgbClr val="3333FF"/>
                </a:solidFill>
                <a:latin typeface="Arimo"/>
                <a:ea typeface="Arimo"/>
                <a:cs typeface="Arimo"/>
                <a:sym typeface="Arimo"/>
              </a:rPr>
              <a:t>identifier</a:t>
            </a:r>
            <a:r>
              <a:rPr b="0" i="0" lang="en-US" sz="3200" u="none" cap="none" strike="noStrike">
                <a:solidFill>
                  <a:srgbClr val="000099"/>
                </a:solidFill>
                <a:latin typeface="Arimo"/>
                <a:ea typeface="Arimo"/>
                <a:cs typeface="Arimo"/>
                <a:sym typeface="Arimo"/>
              </a:rPr>
              <a:t>, uniquely identifying each entity instance</a:t>
            </a:r>
          </a:p>
          <a:p>
            <a:pPr indent="-342900" lvl="0" marL="342900" marR="0" rtl="0" algn="l">
              <a:lnSpc>
                <a:spcPct val="90000"/>
              </a:lnSpc>
              <a:spcBef>
                <a:spcPts val="640"/>
              </a:spcBef>
              <a:spcAft>
                <a:spcPts val="0"/>
              </a:spcAft>
              <a:buClr>
                <a:srgbClr val="3333FF"/>
              </a:buClr>
              <a:buSzPct val="100000"/>
              <a:buFont typeface="Arimo"/>
              <a:buChar char="•"/>
            </a:pPr>
            <a:r>
              <a:rPr b="1" i="0" lang="en-US" sz="3200" u="none" cap="none" strike="noStrike">
                <a:solidFill>
                  <a:srgbClr val="3333FF"/>
                </a:solidFill>
                <a:latin typeface="Arimo"/>
                <a:ea typeface="Arimo"/>
                <a:cs typeface="Arimo"/>
                <a:sym typeface="Arimo"/>
              </a:rPr>
              <a:t>Concatenated identifier</a:t>
            </a:r>
            <a:r>
              <a:rPr b="0" i="0" lang="en-US" sz="3200" u="none" cap="none" strike="noStrike">
                <a:solidFill>
                  <a:srgbClr val="000099"/>
                </a:solidFill>
                <a:latin typeface="Arimo"/>
                <a:ea typeface="Arimo"/>
                <a:cs typeface="Arimo"/>
                <a:sym typeface="Arimo"/>
              </a:rPr>
              <a:t> consists of several attributes</a:t>
            </a:r>
          </a:p>
          <a:p>
            <a:pPr indent="-342900" lvl="0" marL="342900" marR="0" rtl="0" algn="l">
              <a:lnSpc>
                <a:spcPct val="90000"/>
              </a:lnSpc>
              <a:spcBef>
                <a:spcPts val="640"/>
              </a:spcBef>
              <a:spcAft>
                <a:spcPts val="0"/>
              </a:spcAft>
              <a:buClr>
                <a:srgbClr val="000099"/>
              </a:buClr>
              <a:buSzPct val="100000"/>
              <a:buFont typeface="Arimo"/>
              <a:buChar char="•"/>
            </a:pPr>
            <a:r>
              <a:rPr b="0" i="0" lang="en-US" sz="3200" u="none" cap="none" strike="noStrike">
                <a:solidFill>
                  <a:srgbClr val="000099"/>
                </a:solidFill>
                <a:latin typeface="Arimo"/>
                <a:ea typeface="Arimo"/>
                <a:cs typeface="Arimo"/>
                <a:sym typeface="Arimo"/>
              </a:rPr>
              <a:t>An identifier may be ‘artificial,’ such as creating an ID number</a:t>
            </a:r>
          </a:p>
          <a:p>
            <a:pPr indent="-342900" lvl="0" marL="342900" marR="0" rtl="0" algn="l">
              <a:lnSpc>
                <a:spcPct val="90000"/>
              </a:lnSpc>
              <a:spcBef>
                <a:spcPts val="640"/>
              </a:spcBef>
              <a:spcAft>
                <a:spcPts val="0"/>
              </a:spcAft>
              <a:buClr>
                <a:srgbClr val="000099"/>
              </a:buClr>
              <a:buSzPct val="100000"/>
              <a:buFont typeface="Arimo"/>
              <a:buChar char="•"/>
            </a:pPr>
            <a:r>
              <a:rPr b="0" i="0" lang="en-US" sz="3200" u="none" cap="none" strike="noStrike">
                <a:solidFill>
                  <a:srgbClr val="000099"/>
                </a:solidFill>
                <a:latin typeface="Arimo"/>
                <a:ea typeface="Arimo"/>
                <a:cs typeface="Arimo"/>
                <a:sym typeface="Arimo"/>
              </a:rPr>
              <a:t>Identifiers may not be developed until the Design Phase</a:t>
            </a:r>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154" name="Shape 154"/>
        <p:cNvGrpSpPr/>
        <p:nvPr/>
      </p:nvGrpSpPr>
      <p:grpSpPr>
        <a:xfrm>
          <a:off x="0" y="0"/>
          <a:ext cx="0" cy="0"/>
          <a:chOff x="0" y="0"/>
          <a:chExt cx="0" cy="0"/>
        </a:xfrm>
      </p:grpSpPr>
      <p:sp>
        <p:nvSpPr>
          <p:cNvPr id="155" name="Shape 155"/>
          <p:cNvSpPr txBox="1"/>
          <p:nvPr>
            <p:ph idx="11" type="ftr"/>
          </p:nvPr>
        </p:nvSpPr>
        <p:spPr>
          <a:xfrm>
            <a:off x="1905000" y="6324600"/>
            <a:ext cx="6324600" cy="533399"/>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SzPct val="25000"/>
              <a:buNone/>
            </a:pPr>
            <a:r>
              <a:rPr b="0" i="0" lang="en-US" sz="1000" u="none" cap="none" strike="noStrike">
                <a:solidFill>
                  <a:schemeClr val="dk1"/>
                </a:solidFill>
                <a:latin typeface="Tahoma"/>
                <a:ea typeface="Tahoma"/>
                <a:cs typeface="Tahoma"/>
                <a:sym typeface="Tahoma"/>
              </a:rPr>
              <a:t>PowerPoint Presentation for Dennis, Wixom, &amp; Roth Systems Analysis and Design, 4th Edition</a:t>
            </a:r>
            <a:br>
              <a:rPr b="0" i="0" lang="en-US" sz="1000" u="none" cap="none" strike="noStrike">
                <a:solidFill>
                  <a:schemeClr val="dk1"/>
                </a:solidFill>
                <a:latin typeface="Tahoma"/>
                <a:ea typeface="Tahoma"/>
                <a:cs typeface="Tahoma"/>
                <a:sym typeface="Tahoma"/>
              </a:rPr>
            </a:br>
            <a:r>
              <a:rPr b="0" i="0" lang="en-US" sz="1000" u="none" cap="none" strike="noStrike">
                <a:solidFill>
                  <a:schemeClr val="dk1"/>
                </a:solidFill>
                <a:latin typeface="Tahoma"/>
                <a:ea typeface="Tahoma"/>
                <a:cs typeface="Tahoma"/>
                <a:sym typeface="Tahoma"/>
              </a:rPr>
              <a:t>Copyright 2009 © John Wiley &amp; Sons, Inc.  All rights reserved.</a:t>
            </a:r>
            <a:br>
              <a:rPr b="0" i="0" lang="en-US" sz="1000" u="none" cap="none" strike="noStrike">
                <a:solidFill>
                  <a:schemeClr val="dk1"/>
                </a:solidFill>
                <a:latin typeface="Tahoma"/>
                <a:ea typeface="Tahoma"/>
                <a:cs typeface="Tahoma"/>
                <a:sym typeface="Tahoma"/>
              </a:rPr>
            </a:br>
            <a:r>
              <a:rPr b="0" i="0" lang="en-US" sz="1000" u="none" cap="none" strike="noStrike">
                <a:solidFill>
                  <a:schemeClr val="dk1"/>
                </a:solidFill>
                <a:latin typeface="Tahoma"/>
                <a:ea typeface="Tahoma"/>
                <a:cs typeface="Tahoma"/>
                <a:sym typeface="Tahoma"/>
              </a:rPr>
              <a:t>.</a:t>
            </a:r>
          </a:p>
        </p:txBody>
      </p:sp>
      <p:sp>
        <p:nvSpPr>
          <p:cNvPr id="156" name="Shape 156"/>
          <p:cNvSpPr txBox="1"/>
          <p:nvPr>
            <p:ph idx="12" type="sldNum"/>
          </p:nvPr>
        </p:nvSpPr>
        <p:spPr>
          <a:xfrm>
            <a:off x="0" y="6400800"/>
            <a:ext cx="762000" cy="457200"/>
          </a:xfrm>
          <a:prstGeom prst="rect">
            <a:avLst/>
          </a:prstGeom>
          <a:noFill/>
          <a:ln>
            <a:noFill/>
          </a:ln>
        </p:spPr>
        <p:txBody>
          <a:bodyPr anchorCtr="0" anchor="b" bIns="45700" lIns="91425" rIns="91425" tIns="45700">
            <a:noAutofit/>
          </a:bodyPr>
          <a:lstStyle/>
          <a:p>
            <a:pPr indent="0" lvl="0" marL="0" marR="0" rtl="0" algn="l">
              <a:spcBef>
                <a:spcPts val="0"/>
              </a:spcBef>
              <a:buSzPct val="25000"/>
              <a:buNone/>
            </a:pPr>
            <a:r>
              <a:rPr lang="en-US"/>
              <a:t> </a:t>
            </a:r>
          </a:p>
        </p:txBody>
      </p:sp>
      <p:sp>
        <p:nvSpPr>
          <p:cNvPr id="157" name="Shape 157"/>
          <p:cNvSpPr txBox="1"/>
          <p:nvPr>
            <p:ph type="title"/>
          </p:nvPr>
        </p:nvSpPr>
        <p:spPr>
          <a:xfrm>
            <a:off x="571500" y="304800"/>
            <a:ext cx="7772400" cy="1143000"/>
          </a:xfrm>
          <a:prstGeom prst="rect">
            <a:avLst/>
          </a:prstGeom>
          <a:noFill/>
          <a:ln>
            <a:noFill/>
          </a:ln>
        </p:spPr>
        <p:txBody>
          <a:bodyPr anchorCtr="0" anchor="b" bIns="45700" lIns="91425" rIns="91425" tIns="45700">
            <a:noAutofit/>
          </a:bodyPr>
          <a:lstStyle/>
          <a:p>
            <a:pPr indent="0" lvl="0" marL="0" marR="0" rtl="0" algn="ctr">
              <a:lnSpc>
                <a:spcPct val="100000"/>
              </a:lnSpc>
              <a:spcBef>
                <a:spcPts val="0"/>
              </a:spcBef>
              <a:spcAft>
                <a:spcPts val="0"/>
              </a:spcAft>
              <a:buClr>
                <a:srgbClr val="000099"/>
              </a:buClr>
              <a:buSzPct val="25000"/>
              <a:buFont typeface="Arimo"/>
              <a:buNone/>
            </a:pPr>
            <a:r>
              <a:rPr b="1" i="0" lang="en-US" sz="3600" u="none" cap="none" strike="noStrike">
                <a:solidFill>
                  <a:srgbClr val="000099"/>
                </a:solidFill>
                <a:latin typeface="Arimo"/>
                <a:ea typeface="Arimo"/>
                <a:cs typeface="Arimo"/>
                <a:sym typeface="Arimo"/>
              </a:rPr>
              <a:t>Choices for Identifiers</a:t>
            </a:r>
          </a:p>
        </p:txBody>
      </p:sp>
      <p:sp>
        <p:nvSpPr>
          <p:cNvPr id="158" name="Shape 158"/>
          <p:cNvSpPr txBox="1"/>
          <p:nvPr/>
        </p:nvSpPr>
        <p:spPr>
          <a:xfrm>
            <a:off x="1584325" y="2700336"/>
            <a:ext cx="184149" cy="457200"/>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Times New Roman"/>
              <a:ea typeface="Times New Roman"/>
              <a:cs typeface="Times New Roman"/>
              <a:sym typeface="Times New Roman"/>
            </a:endParaRPr>
          </a:p>
        </p:txBody>
      </p:sp>
      <p:pic>
        <p:nvPicPr>
          <p:cNvPr id="159" name="Shape 159"/>
          <p:cNvPicPr preferRelativeResize="0"/>
          <p:nvPr/>
        </p:nvPicPr>
        <p:blipFill rotWithShape="1">
          <a:blip r:embed="rId3">
            <a:alphaModFix/>
          </a:blip>
          <a:srcRect b="41667" l="20588" r="20588" t="40907"/>
          <a:stretch/>
        </p:blipFill>
        <p:spPr>
          <a:xfrm>
            <a:off x="762000" y="1997075"/>
            <a:ext cx="7315200" cy="3870324"/>
          </a:xfrm>
          <a:prstGeom prst="rect">
            <a:avLst/>
          </a:prstGeom>
          <a:noFill/>
          <a:ln>
            <a:noFill/>
          </a:ln>
        </p:spPr>
      </p:pic>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163" name="Shape 163"/>
        <p:cNvGrpSpPr/>
        <p:nvPr/>
      </p:nvGrpSpPr>
      <p:grpSpPr>
        <a:xfrm>
          <a:off x="0" y="0"/>
          <a:ext cx="0" cy="0"/>
          <a:chOff x="0" y="0"/>
          <a:chExt cx="0" cy="0"/>
        </a:xfrm>
      </p:grpSpPr>
      <p:sp>
        <p:nvSpPr>
          <p:cNvPr id="164" name="Shape 164"/>
          <p:cNvSpPr txBox="1"/>
          <p:nvPr>
            <p:ph idx="11" type="ftr"/>
          </p:nvPr>
        </p:nvSpPr>
        <p:spPr>
          <a:xfrm>
            <a:off x="1905000" y="6324600"/>
            <a:ext cx="6324600" cy="533399"/>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SzPct val="25000"/>
              <a:buNone/>
            </a:pPr>
            <a:r>
              <a:rPr b="0" i="0" lang="en-US" sz="1000" u="none" cap="none" strike="noStrike">
                <a:solidFill>
                  <a:schemeClr val="dk1"/>
                </a:solidFill>
                <a:latin typeface="Tahoma"/>
                <a:ea typeface="Tahoma"/>
                <a:cs typeface="Tahoma"/>
                <a:sym typeface="Tahoma"/>
              </a:rPr>
              <a:t>PowerPoint Presentation for Dennis, Wixom, &amp; Roth Systems Analysis and Design, 4th Edition</a:t>
            </a:r>
            <a:br>
              <a:rPr b="0" i="0" lang="en-US" sz="1000" u="none" cap="none" strike="noStrike">
                <a:solidFill>
                  <a:schemeClr val="dk1"/>
                </a:solidFill>
                <a:latin typeface="Tahoma"/>
                <a:ea typeface="Tahoma"/>
                <a:cs typeface="Tahoma"/>
                <a:sym typeface="Tahoma"/>
              </a:rPr>
            </a:br>
            <a:r>
              <a:rPr b="0" i="0" lang="en-US" sz="1000" u="none" cap="none" strike="noStrike">
                <a:solidFill>
                  <a:schemeClr val="dk1"/>
                </a:solidFill>
                <a:latin typeface="Tahoma"/>
                <a:ea typeface="Tahoma"/>
                <a:cs typeface="Tahoma"/>
                <a:sym typeface="Tahoma"/>
              </a:rPr>
              <a:t>Copyright 2009 © John Wiley &amp; Sons, Inc.  All rights reserved.</a:t>
            </a:r>
            <a:br>
              <a:rPr b="0" i="0" lang="en-US" sz="1000" u="none" cap="none" strike="noStrike">
                <a:solidFill>
                  <a:schemeClr val="dk1"/>
                </a:solidFill>
                <a:latin typeface="Tahoma"/>
                <a:ea typeface="Tahoma"/>
                <a:cs typeface="Tahoma"/>
                <a:sym typeface="Tahoma"/>
              </a:rPr>
            </a:br>
            <a:r>
              <a:rPr b="0" i="0" lang="en-US" sz="1000" u="none" cap="none" strike="noStrike">
                <a:solidFill>
                  <a:schemeClr val="dk1"/>
                </a:solidFill>
                <a:latin typeface="Tahoma"/>
                <a:ea typeface="Tahoma"/>
                <a:cs typeface="Tahoma"/>
                <a:sym typeface="Tahoma"/>
              </a:rPr>
              <a:t>.</a:t>
            </a:r>
          </a:p>
        </p:txBody>
      </p:sp>
      <p:sp>
        <p:nvSpPr>
          <p:cNvPr id="165" name="Shape 165"/>
          <p:cNvSpPr txBox="1"/>
          <p:nvPr>
            <p:ph idx="12" type="sldNum"/>
          </p:nvPr>
        </p:nvSpPr>
        <p:spPr>
          <a:xfrm>
            <a:off x="0" y="6400800"/>
            <a:ext cx="762000" cy="457200"/>
          </a:xfrm>
          <a:prstGeom prst="rect">
            <a:avLst/>
          </a:prstGeom>
          <a:noFill/>
          <a:ln>
            <a:noFill/>
          </a:ln>
        </p:spPr>
        <p:txBody>
          <a:bodyPr anchorCtr="0" anchor="b" bIns="45700" lIns="91425" rIns="91425" tIns="45700">
            <a:noAutofit/>
          </a:bodyPr>
          <a:lstStyle/>
          <a:p>
            <a:pPr indent="0" lvl="0" marL="0" marR="0" rtl="0" algn="l">
              <a:spcBef>
                <a:spcPts val="0"/>
              </a:spcBef>
              <a:buSzPct val="25000"/>
              <a:buNone/>
            </a:pPr>
            <a:r>
              <a:rPr lang="en-US"/>
              <a:t> </a:t>
            </a:r>
          </a:p>
        </p:txBody>
      </p:sp>
      <p:sp>
        <p:nvSpPr>
          <p:cNvPr id="166" name="Shape 166"/>
          <p:cNvSpPr txBox="1"/>
          <p:nvPr>
            <p:ph type="title"/>
          </p:nvPr>
        </p:nvSpPr>
        <p:spPr>
          <a:xfrm>
            <a:off x="571500" y="304800"/>
            <a:ext cx="7772400" cy="1143000"/>
          </a:xfrm>
          <a:prstGeom prst="rect">
            <a:avLst/>
          </a:prstGeom>
          <a:noFill/>
          <a:ln>
            <a:noFill/>
          </a:ln>
        </p:spPr>
        <p:txBody>
          <a:bodyPr anchorCtr="0" anchor="b" bIns="45700" lIns="91425" rIns="91425" tIns="45700">
            <a:noAutofit/>
          </a:bodyPr>
          <a:lstStyle/>
          <a:p>
            <a:pPr indent="0" lvl="0" marL="0" marR="0" rtl="0" algn="ctr">
              <a:lnSpc>
                <a:spcPct val="100000"/>
              </a:lnSpc>
              <a:spcBef>
                <a:spcPts val="0"/>
              </a:spcBef>
              <a:spcAft>
                <a:spcPts val="0"/>
              </a:spcAft>
              <a:buClr>
                <a:srgbClr val="000099"/>
              </a:buClr>
              <a:buSzPct val="25000"/>
              <a:buFont typeface="Arimo"/>
              <a:buNone/>
            </a:pPr>
            <a:r>
              <a:rPr b="1" i="0" lang="en-US" sz="3600" u="none" cap="none" strike="noStrike">
                <a:solidFill>
                  <a:srgbClr val="000099"/>
                </a:solidFill>
                <a:latin typeface="Arimo"/>
                <a:ea typeface="Arimo"/>
                <a:cs typeface="Arimo"/>
                <a:sym typeface="Arimo"/>
              </a:rPr>
              <a:t>Relationships</a:t>
            </a:r>
          </a:p>
        </p:txBody>
      </p:sp>
      <p:sp>
        <p:nvSpPr>
          <p:cNvPr id="167" name="Shape 167"/>
          <p:cNvSpPr txBox="1"/>
          <p:nvPr>
            <p:ph idx="1" type="body"/>
          </p:nvPr>
        </p:nvSpPr>
        <p:spPr>
          <a:xfrm>
            <a:off x="571500" y="1676400"/>
            <a:ext cx="8001000" cy="4495800"/>
          </a:xfrm>
          <a:prstGeom prst="rect">
            <a:avLst/>
          </a:prstGeom>
          <a:noFill/>
          <a:ln>
            <a:noFill/>
          </a:ln>
        </p:spPr>
        <p:txBody>
          <a:bodyPr anchorCtr="0" anchor="t" bIns="45700" lIns="91425" rIns="91425" tIns="45700">
            <a:noAutofit/>
          </a:bodyPr>
          <a:lstStyle/>
          <a:p>
            <a:pPr indent="-342900" lvl="0" marL="342900" marR="0" rtl="0" algn="l">
              <a:lnSpc>
                <a:spcPct val="100000"/>
              </a:lnSpc>
              <a:spcBef>
                <a:spcPts val="0"/>
              </a:spcBef>
              <a:spcAft>
                <a:spcPts val="0"/>
              </a:spcAft>
              <a:buClr>
                <a:srgbClr val="000099"/>
              </a:buClr>
              <a:buSzPct val="100000"/>
              <a:buFont typeface="Arimo"/>
              <a:buChar char="•"/>
            </a:pPr>
            <a:r>
              <a:rPr b="0" i="0" lang="en-US" sz="3600" u="none" cap="none" strike="noStrike">
                <a:solidFill>
                  <a:srgbClr val="000099"/>
                </a:solidFill>
                <a:latin typeface="Arimo"/>
                <a:ea typeface="Arimo"/>
                <a:cs typeface="Arimo"/>
                <a:sym typeface="Arimo"/>
              </a:rPr>
              <a:t>Associations between entities</a:t>
            </a:r>
          </a:p>
          <a:p>
            <a:pPr indent="-342900" lvl="0" marL="342900" marR="0" rtl="0" algn="l">
              <a:lnSpc>
                <a:spcPct val="100000"/>
              </a:lnSpc>
              <a:spcBef>
                <a:spcPts val="720"/>
              </a:spcBef>
              <a:spcAft>
                <a:spcPts val="0"/>
              </a:spcAft>
              <a:buClr>
                <a:srgbClr val="000099"/>
              </a:buClr>
              <a:buSzPct val="100000"/>
              <a:buFont typeface="Arimo"/>
              <a:buChar char="•"/>
            </a:pPr>
            <a:r>
              <a:rPr b="0" i="0" lang="en-US" sz="3600" u="none" cap="none" strike="noStrike">
                <a:solidFill>
                  <a:srgbClr val="000099"/>
                </a:solidFill>
                <a:latin typeface="Arimo"/>
                <a:ea typeface="Arimo"/>
                <a:cs typeface="Arimo"/>
                <a:sym typeface="Arimo"/>
              </a:rPr>
              <a:t>The first entity in the relationship is the </a:t>
            </a:r>
            <a:r>
              <a:rPr b="1" i="1" lang="en-US" sz="3600" u="none" cap="none" strike="noStrike">
                <a:solidFill>
                  <a:srgbClr val="3333FF"/>
                </a:solidFill>
                <a:latin typeface="Arimo"/>
                <a:ea typeface="Arimo"/>
                <a:cs typeface="Arimo"/>
                <a:sym typeface="Arimo"/>
              </a:rPr>
              <a:t>parent</a:t>
            </a:r>
            <a:r>
              <a:rPr b="1" i="0" lang="en-US" sz="3600" u="none" cap="none" strike="noStrike">
                <a:solidFill>
                  <a:srgbClr val="3333FF"/>
                </a:solidFill>
                <a:latin typeface="Arimo"/>
                <a:ea typeface="Arimo"/>
                <a:cs typeface="Arimo"/>
                <a:sym typeface="Arimo"/>
              </a:rPr>
              <a:t> </a:t>
            </a:r>
            <a:r>
              <a:rPr b="0" i="0" lang="en-US" sz="3600" u="none" cap="none" strike="noStrike">
                <a:solidFill>
                  <a:srgbClr val="000099"/>
                </a:solidFill>
                <a:latin typeface="Arimo"/>
                <a:ea typeface="Arimo"/>
                <a:cs typeface="Arimo"/>
                <a:sym typeface="Arimo"/>
              </a:rPr>
              <a:t>entity; the second entity in the relationship is the </a:t>
            </a:r>
            <a:r>
              <a:rPr b="1" i="1" lang="en-US" sz="3600" u="none" cap="none" strike="noStrike">
                <a:solidFill>
                  <a:srgbClr val="3333FF"/>
                </a:solidFill>
                <a:latin typeface="Arimo"/>
                <a:ea typeface="Arimo"/>
                <a:cs typeface="Arimo"/>
                <a:sym typeface="Arimo"/>
              </a:rPr>
              <a:t>child</a:t>
            </a:r>
            <a:r>
              <a:rPr b="1" i="0" lang="en-US" sz="3600" u="none" cap="none" strike="noStrike">
                <a:solidFill>
                  <a:srgbClr val="3333FF"/>
                </a:solidFill>
                <a:latin typeface="Arimo"/>
                <a:ea typeface="Arimo"/>
                <a:cs typeface="Arimo"/>
                <a:sym typeface="Arimo"/>
              </a:rPr>
              <a:t> </a:t>
            </a:r>
            <a:r>
              <a:rPr b="0" i="0" lang="en-US" sz="3600" u="none" cap="none" strike="noStrike">
                <a:solidFill>
                  <a:srgbClr val="000099"/>
                </a:solidFill>
                <a:latin typeface="Arimo"/>
                <a:ea typeface="Arimo"/>
                <a:cs typeface="Arimo"/>
                <a:sym typeface="Arimo"/>
              </a:rPr>
              <a:t>entity</a:t>
            </a:r>
          </a:p>
          <a:p>
            <a:pPr indent="-342900" lvl="0" marL="342900" marR="0" rtl="0" algn="l">
              <a:lnSpc>
                <a:spcPct val="100000"/>
              </a:lnSpc>
              <a:spcBef>
                <a:spcPts val="720"/>
              </a:spcBef>
              <a:spcAft>
                <a:spcPts val="0"/>
              </a:spcAft>
              <a:buClr>
                <a:srgbClr val="000099"/>
              </a:buClr>
              <a:buSzPct val="100000"/>
              <a:buFont typeface="Arimo"/>
              <a:buChar char="•"/>
            </a:pPr>
            <a:r>
              <a:rPr b="0" i="0" lang="en-US" sz="3600" u="none" cap="none" strike="noStrike">
                <a:solidFill>
                  <a:srgbClr val="000099"/>
                </a:solidFill>
                <a:latin typeface="Arimo"/>
                <a:ea typeface="Arimo"/>
                <a:cs typeface="Arimo"/>
                <a:sym typeface="Arimo"/>
              </a:rPr>
              <a:t>Relationships should have active verb names</a:t>
            </a:r>
          </a:p>
          <a:p>
            <a:pPr indent="-342900" lvl="0" marL="342900" marR="0" rtl="0" algn="l">
              <a:lnSpc>
                <a:spcPct val="100000"/>
              </a:lnSpc>
              <a:spcBef>
                <a:spcPts val="720"/>
              </a:spcBef>
              <a:spcAft>
                <a:spcPts val="0"/>
              </a:spcAft>
              <a:buClr>
                <a:srgbClr val="000099"/>
              </a:buClr>
              <a:buSzPct val="100000"/>
              <a:buFont typeface="Arimo"/>
              <a:buChar char="•"/>
            </a:pPr>
            <a:r>
              <a:rPr b="0" i="0" lang="en-US" sz="3600" u="none" cap="none" strike="noStrike">
                <a:solidFill>
                  <a:srgbClr val="000099"/>
                </a:solidFill>
                <a:latin typeface="Arimo"/>
                <a:ea typeface="Arimo"/>
                <a:cs typeface="Arimo"/>
                <a:sym typeface="Arimo"/>
              </a:rPr>
              <a:t>Relationships go in both directions</a:t>
            </a:r>
          </a:p>
        </p:txBody>
      </p:sp>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171" name="Shape 171"/>
        <p:cNvGrpSpPr/>
        <p:nvPr/>
      </p:nvGrpSpPr>
      <p:grpSpPr>
        <a:xfrm>
          <a:off x="0" y="0"/>
          <a:ext cx="0" cy="0"/>
          <a:chOff x="0" y="0"/>
          <a:chExt cx="0" cy="0"/>
        </a:xfrm>
      </p:grpSpPr>
      <p:sp>
        <p:nvSpPr>
          <p:cNvPr id="172" name="Shape 172"/>
          <p:cNvSpPr txBox="1"/>
          <p:nvPr>
            <p:ph idx="11" type="ftr"/>
          </p:nvPr>
        </p:nvSpPr>
        <p:spPr>
          <a:xfrm>
            <a:off x="1905000" y="6324600"/>
            <a:ext cx="6324600" cy="533399"/>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SzPct val="25000"/>
              <a:buNone/>
            </a:pPr>
            <a:r>
              <a:rPr b="0" i="0" lang="en-US" sz="1000" u="none" cap="none" strike="noStrike">
                <a:solidFill>
                  <a:schemeClr val="dk1"/>
                </a:solidFill>
                <a:latin typeface="Tahoma"/>
                <a:ea typeface="Tahoma"/>
                <a:cs typeface="Tahoma"/>
                <a:sym typeface="Tahoma"/>
              </a:rPr>
              <a:t>PowerPoint Presentation for Dennis, Wixom, &amp; Roth Systems Analysis and Design, 4th Edition</a:t>
            </a:r>
            <a:br>
              <a:rPr b="0" i="0" lang="en-US" sz="1000" u="none" cap="none" strike="noStrike">
                <a:solidFill>
                  <a:schemeClr val="dk1"/>
                </a:solidFill>
                <a:latin typeface="Tahoma"/>
                <a:ea typeface="Tahoma"/>
                <a:cs typeface="Tahoma"/>
                <a:sym typeface="Tahoma"/>
              </a:rPr>
            </a:br>
            <a:r>
              <a:rPr b="0" i="0" lang="en-US" sz="1000" u="none" cap="none" strike="noStrike">
                <a:solidFill>
                  <a:schemeClr val="dk1"/>
                </a:solidFill>
                <a:latin typeface="Tahoma"/>
                <a:ea typeface="Tahoma"/>
                <a:cs typeface="Tahoma"/>
                <a:sym typeface="Tahoma"/>
              </a:rPr>
              <a:t>Copyright 2009 © John Wiley &amp; Sons, Inc.  All rights reserved.</a:t>
            </a:r>
            <a:br>
              <a:rPr b="0" i="0" lang="en-US" sz="1000" u="none" cap="none" strike="noStrike">
                <a:solidFill>
                  <a:schemeClr val="dk1"/>
                </a:solidFill>
                <a:latin typeface="Tahoma"/>
                <a:ea typeface="Tahoma"/>
                <a:cs typeface="Tahoma"/>
                <a:sym typeface="Tahoma"/>
              </a:rPr>
            </a:br>
            <a:r>
              <a:rPr b="0" i="0" lang="en-US" sz="1000" u="none" cap="none" strike="noStrike">
                <a:solidFill>
                  <a:schemeClr val="dk1"/>
                </a:solidFill>
                <a:latin typeface="Tahoma"/>
                <a:ea typeface="Tahoma"/>
                <a:cs typeface="Tahoma"/>
                <a:sym typeface="Tahoma"/>
              </a:rPr>
              <a:t>.</a:t>
            </a:r>
          </a:p>
        </p:txBody>
      </p:sp>
      <p:sp>
        <p:nvSpPr>
          <p:cNvPr id="173" name="Shape 173"/>
          <p:cNvSpPr txBox="1"/>
          <p:nvPr>
            <p:ph idx="12" type="sldNum"/>
          </p:nvPr>
        </p:nvSpPr>
        <p:spPr>
          <a:xfrm>
            <a:off x="0" y="6400800"/>
            <a:ext cx="762000" cy="457200"/>
          </a:xfrm>
          <a:prstGeom prst="rect">
            <a:avLst/>
          </a:prstGeom>
          <a:noFill/>
          <a:ln>
            <a:noFill/>
          </a:ln>
        </p:spPr>
        <p:txBody>
          <a:bodyPr anchorCtr="0" anchor="b" bIns="45700" lIns="91425" rIns="91425" tIns="45700">
            <a:noAutofit/>
          </a:bodyPr>
          <a:lstStyle/>
          <a:p>
            <a:pPr indent="0" lvl="0" marL="0" marR="0" rtl="0" algn="l">
              <a:spcBef>
                <a:spcPts val="0"/>
              </a:spcBef>
              <a:buSzPct val="25000"/>
              <a:buNone/>
            </a:pPr>
            <a:r>
              <a:rPr lang="en-US"/>
              <a:t> </a:t>
            </a:r>
          </a:p>
        </p:txBody>
      </p:sp>
      <p:sp>
        <p:nvSpPr>
          <p:cNvPr id="174" name="Shape 174"/>
          <p:cNvSpPr txBox="1"/>
          <p:nvPr>
            <p:ph type="title"/>
          </p:nvPr>
        </p:nvSpPr>
        <p:spPr>
          <a:xfrm>
            <a:off x="571500" y="304800"/>
            <a:ext cx="7772400" cy="1143000"/>
          </a:xfrm>
          <a:prstGeom prst="rect">
            <a:avLst/>
          </a:prstGeom>
          <a:noFill/>
          <a:ln>
            <a:noFill/>
          </a:ln>
        </p:spPr>
        <p:txBody>
          <a:bodyPr anchorCtr="0" anchor="b" bIns="45700" lIns="91425" rIns="91425" tIns="45700">
            <a:noAutofit/>
          </a:bodyPr>
          <a:lstStyle/>
          <a:p>
            <a:pPr indent="0" lvl="0" marL="0" marR="0" rtl="0" algn="ctr">
              <a:lnSpc>
                <a:spcPct val="100000"/>
              </a:lnSpc>
              <a:spcBef>
                <a:spcPts val="0"/>
              </a:spcBef>
              <a:spcAft>
                <a:spcPts val="0"/>
              </a:spcAft>
              <a:buClr>
                <a:srgbClr val="000099"/>
              </a:buClr>
              <a:buSzPct val="25000"/>
              <a:buFont typeface="Arimo"/>
              <a:buNone/>
            </a:pPr>
            <a:r>
              <a:rPr b="1" i="0" lang="en-US" sz="3600" u="none" cap="none" strike="noStrike">
                <a:solidFill>
                  <a:srgbClr val="000099"/>
                </a:solidFill>
                <a:latin typeface="Arimo"/>
                <a:ea typeface="Arimo"/>
                <a:cs typeface="Arimo"/>
                <a:sym typeface="Arimo"/>
              </a:rPr>
              <a:t>Cardinality</a:t>
            </a:r>
          </a:p>
        </p:txBody>
      </p:sp>
      <p:sp>
        <p:nvSpPr>
          <p:cNvPr id="175" name="Shape 175"/>
          <p:cNvSpPr txBox="1"/>
          <p:nvPr>
            <p:ph idx="1" type="body"/>
          </p:nvPr>
        </p:nvSpPr>
        <p:spPr>
          <a:xfrm>
            <a:off x="571500" y="1676400"/>
            <a:ext cx="8001000" cy="4495800"/>
          </a:xfrm>
          <a:prstGeom prst="rect">
            <a:avLst/>
          </a:prstGeom>
          <a:noFill/>
          <a:ln>
            <a:noFill/>
          </a:ln>
        </p:spPr>
        <p:txBody>
          <a:bodyPr anchorCtr="0" anchor="t" bIns="45700" lIns="91425" rIns="91425" tIns="45700">
            <a:noAutofit/>
          </a:bodyPr>
          <a:lstStyle/>
          <a:p>
            <a:pPr indent="-342900" lvl="0" marL="342900" marR="0" rtl="0" algn="l">
              <a:lnSpc>
                <a:spcPct val="90000"/>
              </a:lnSpc>
              <a:spcBef>
                <a:spcPts val="0"/>
              </a:spcBef>
              <a:spcAft>
                <a:spcPts val="0"/>
              </a:spcAft>
              <a:buClr>
                <a:srgbClr val="3333FF"/>
              </a:buClr>
              <a:buSzPct val="100000"/>
              <a:buFont typeface="Arimo"/>
              <a:buChar char="•"/>
            </a:pPr>
            <a:r>
              <a:rPr b="1" i="1" lang="en-US" sz="3600" u="none" cap="none" strike="noStrike">
                <a:solidFill>
                  <a:srgbClr val="3333FF"/>
                </a:solidFill>
                <a:latin typeface="Arimo"/>
                <a:ea typeface="Arimo"/>
                <a:cs typeface="Arimo"/>
                <a:sym typeface="Arimo"/>
              </a:rPr>
              <a:t>Cardinality</a:t>
            </a:r>
            <a:r>
              <a:rPr b="1" i="0" lang="en-US" sz="3600" u="none" cap="none" strike="noStrike">
                <a:solidFill>
                  <a:srgbClr val="3333FF"/>
                </a:solidFill>
                <a:latin typeface="Arimo"/>
                <a:ea typeface="Arimo"/>
                <a:cs typeface="Arimo"/>
                <a:sym typeface="Arimo"/>
              </a:rPr>
              <a:t> </a:t>
            </a:r>
          </a:p>
          <a:p>
            <a:pPr indent="-285750" lvl="1" marL="742950" marR="0" rtl="0" algn="l">
              <a:lnSpc>
                <a:spcPct val="90000"/>
              </a:lnSpc>
              <a:spcBef>
                <a:spcPts val="640"/>
              </a:spcBef>
              <a:spcAft>
                <a:spcPts val="0"/>
              </a:spcAft>
              <a:buClr>
                <a:srgbClr val="000099"/>
              </a:buClr>
              <a:buSzPct val="100000"/>
              <a:buFont typeface="Arimo"/>
              <a:buChar char="•"/>
            </a:pPr>
            <a:r>
              <a:rPr b="0" i="0" lang="en-US" sz="3200" u="none" cap="none" strike="noStrike">
                <a:solidFill>
                  <a:srgbClr val="000099"/>
                </a:solidFill>
                <a:latin typeface="Arimo"/>
                <a:ea typeface="Arimo"/>
                <a:cs typeface="Arimo"/>
                <a:sym typeface="Arimo"/>
              </a:rPr>
              <a:t>refers to the number of times instances in one entity can be related to instances in another entity</a:t>
            </a:r>
          </a:p>
          <a:p>
            <a:pPr indent="-228600" lvl="2" marL="1143000" marR="0" rtl="0" algn="l">
              <a:lnSpc>
                <a:spcPct val="90000"/>
              </a:lnSpc>
              <a:spcBef>
                <a:spcPts val="480"/>
              </a:spcBef>
              <a:spcAft>
                <a:spcPts val="0"/>
              </a:spcAft>
              <a:buClr>
                <a:srgbClr val="000099"/>
              </a:buClr>
              <a:buSzPct val="100000"/>
              <a:buFont typeface="Arimo"/>
              <a:buChar char="•"/>
            </a:pPr>
            <a:r>
              <a:rPr b="0" i="0" lang="en-US" sz="2400" u="none" cap="none" strike="noStrike">
                <a:solidFill>
                  <a:srgbClr val="000099"/>
                </a:solidFill>
                <a:latin typeface="Arimo"/>
                <a:ea typeface="Arimo"/>
                <a:cs typeface="Arimo"/>
                <a:sym typeface="Arimo"/>
              </a:rPr>
              <a:t>One instance in an entity refers to one and only one instance in the related entity </a:t>
            </a:r>
            <a:r>
              <a:rPr b="0" i="0" lang="en-US" sz="2400" u="none" cap="none" strike="noStrike">
                <a:solidFill>
                  <a:srgbClr val="CC0000"/>
                </a:solidFill>
                <a:latin typeface="Arimo"/>
                <a:ea typeface="Arimo"/>
                <a:cs typeface="Arimo"/>
                <a:sym typeface="Arimo"/>
              </a:rPr>
              <a:t>(1:1)</a:t>
            </a:r>
          </a:p>
          <a:p>
            <a:pPr indent="-228600" lvl="2" marL="1143000" marR="0" rtl="0" algn="l">
              <a:lnSpc>
                <a:spcPct val="90000"/>
              </a:lnSpc>
              <a:spcBef>
                <a:spcPts val="480"/>
              </a:spcBef>
              <a:spcAft>
                <a:spcPts val="0"/>
              </a:spcAft>
              <a:buClr>
                <a:srgbClr val="000099"/>
              </a:buClr>
              <a:buSzPct val="100000"/>
              <a:buFont typeface="Arimo"/>
              <a:buChar char="•"/>
            </a:pPr>
            <a:r>
              <a:rPr b="0" i="0" lang="en-US" sz="2400" u="none" cap="none" strike="noStrike">
                <a:solidFill>
                  <a:srgbClr val="000099"/>
                </a:solidFill>
                <a:latin typeface="Arimo"/>
                <a:ea typeface="Arimo"/>
                <a:cs typeface="Arimo"/>
                <a:sym typeface="Arimo"/>
              </a:rPr>
              <a:t>One instance in an entity refers to one or more instances in the related entity </a:t>
            </a:r>
            <a:r>
              <a:rPr b="0" i="0" lang="en-US" sz="2400" u="none" cap="none" strike="noStrike">
                <a:solidFill>
                  <a:srgbClr val="CC0000"/>
                </a:solidFill>
                <a:latin typeface="Arimo"/>
                <a:ea typeface="Arimo"/>
                <a:cs typeface="Arimo"/>
                <a:sym typeface="Arimo"/>
              </a:rPr>
              <a:t>(1:N)</a:t>
            </a:r>
          </a:p>
          <a:p>
            <a:pPr indent="-228600" lvl="2" marL="1143000" marR="0" rtl="0" algn="l">
              <a:lnSpc>
                <a:spcPct val="90000"/>
              </a:lnSpc>
              <a:spcBef>
                <a:spcPts val="480"/>
              </a:spcBef>
              <a:spcAft>
                <a:spcPts val="0"/>
              </a:spcAft>
              <a:buClr>
                <a:srgbClr val="000099"/>
              </a:buClr>
              <a:buSzPct val="100000"/>
              <a:buFont typeface="Arimo"/>
              <a:buChar char="•"/>
            </a:pPr>
            <a:r>
              <a:rPr b="0" i="0" lang="en-US" sz="2400" u="none" cap="none" strike="noStrike">
                <a:solidFill>
                  <a:srgbClr val="000099"/>
                </a:solidFill>
                <a:latin typeface="Arimo"/>
                <a:ea typeface="Arimo"/>
                <a:cs typeface="Arimo"/>
                <a:sym typeface="Arimo"/>
              </a:rPr>
              <a:t>One or more instances in an entity refer to one or more instances in the related entity </a:t>
            </a:r>
            <a:r>
              <a:rPr b="0" i="0" lang="en-US" sz="2400" u="none" cap="none" strike="noStrike">
                <a:solidFill>
                  <a:srgbClr val="CC0000"/>
                </a:solidFill>
                <a:latin typeface="Arimo"/>
                <a:ea typeface="Arimo"/>
                <a:cs typeface="Arimo"/>
                <a:sym typeface="Arimo"/>
              </a:rPr>
              <a:t>(M:N)</a:t>
            </a:r>
          </a:p>
        </p:txBody>
      </p:sp>
    </p:spTree>
  </p:cSld>
  <p:clrMapOvr>
    <a:masterClrMapping/>
  </p:clrMapOvr>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179" name="Shape 179"/>
        <p:cNvGrpSpPr/>
        <p:nvPr/>
      </p:nvGrpSpPr>
      <p:grpSpPr>
        <a:xfrm>
          <a:off x="0" y="0"/>
          <a:ext cx="0" cy="0"/>
          <a:chOff x="0" y="0"/>
          <a:chExt cx="0" cy="0"/>
        </a:xfrm>
      </p:grpSpPr>
      <p:sp>
        <p:nvSpPr>
          <p:cNvPr id="180" name="Shape 180"/>
          <p:cNvSpPr txBox="1"/>
          <p:nvPr>
            <p:ph idx="11" type="ftr"/>
          </p:nvPr>
        </p:nvSpPr>
        <p:spPr>
          <a:xfrm>
            <a:off x="1905000" y="6324600"/>
            <a:ext cx="6324600" cy="533399"/>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SzPct val="25000"/>
              <a:buNone/>
            </a:pPr>
            <a:r>
              <a:rPr b="0" i="0" lang="en-US" sz="1000" u="none" cap="none" strike="noStrike">
                <a:solidFill>
                  <a:schemeClr val="dk1"/>
                </a:solidFill>
                <a:latin typeface="Tahoma"/>
                <a:ea typeface="Tahoma"/>
                <a:cs typeface="Tahoma"/>
                <a:sym typeface="Tahoma"/>
              </a:rPr>
              <a:t>PowerPoint Presentation for Dennis, Wixom, &amp; Roth Systems Analysis and Design, 4th Edition</a:t>
            </a:r>
            <a:br>
              <a:rPr b="0" i="0" lang="en-US" sz="1000" u="none" cap="none" strike="noStrike">
                <a:solidFill>
                  <a:schemeClr val="dk1"/>
                </a:solidFill>
                <a:latin typeface="Tahoma"/>
                <a:ea typeface="Tahoma"/>
                <a:cs typeface="Tahoma"/>
                <a:sym typeface="Tahoma"/>
              </a:rPr>
            </a:br>
            <a:r>
              <a:rPr b="0" i="0" lang="en-US" sz="1000" u="none" cap="none" strike="noStrike">
                <a:solidFill>
                  <a:schemeClr val="dk1"/>
                </a:solidFill>
                <a:latin typeface="Tahoma"/>
                <a:ea typeface="Tahoma"/>
                <a:cs typeface="Tahoma"/>
                <a:sym typeface="Tahoma"/>
              </a:rPr>
              <a:t>Copyright 2009 © John Wiley &amp; Sons, Inc.  All rights reserved.</a:t>
            </a:r>
            <a:br>
              <a:rPr b="0" i="0" lang="en-US" sz="1000" u="none" cap="none" strike="noStrike">
                <a:solidFill>
                  <a:schemeClr val="dk1"/>
                </a:solidFill>
                <a:latin typeface="Tahoma"/>
                <a:ea typeface="Tahoma"/>
                <a:cs typeface="Tahoma"/>
                <a:sym typeface="Tahoma"/>
              </a:rPr>
            </a:br>
            <a:r>
              <a:rPr b="0" i="0" lang="en-US" sz="1000" u="none" cap="none" strike="noStrike">
                <a:solidFill>
                  <a:schemeClr val="dk1"/>
                </a:solidFill>
                <a:latin typeface="Tahoma"/>
                <a:ea typeface="Tahoma"/>
                <a:cs typeface="Tahoma"/>
                <a:sym typeface="Tahoma"/>
              </a:rPr>
              <a:t>.</a:t>
            </a:r>
          </a:p>
        </p:txBody>
      </p:sp>
      <p:sp>
        <p:nvSpPr>
          <p:cNvPr id="181" name="Shape 181"/>
          <p:cNvSpPr txBox="1"/>
          <p:nvPr>
            <p:ph idx="12" type="sldNum"/>
          </p:nvPr>
        </p:nvSpPr>
        <p:spPr>
          <a:xfrm>
            <a:off x="0" y="6400800"/>
            <a:ext cx="762000" cy="457200"/>
          </a:xfrm>
          <a:prstGeom prst="rect">
            <a:avLst/>
          </a:prstGeom>
          <a:noFill/>
          <a:ln>
            <a:noFill/>
          </a:ln>
        </p:spPr>
        <p:txBody>
          <a:bodyPr anchorCtr="0" anchor="b" bIns="45700" lIns="91425" rIns="91425" tIns="45700">
            <a:noAutofit/>
          </a:bodyPr>
          <a:lstStyle/>
          <a:p>
            <a:pPr indent="0" lvl="0" marL="0" marR="0" rtl="0" algn="l">
              <a:spcBef>
                <a:spcPts val="0"/>
              </a:spcBef>
              <a:buSzPct val="25000"/>
              <a:buNone/>
            </a:pPr>
            <a:r>
              <a:rPr lang="en-US"/>
              <a:t> </a:t>
            </a:r>
          </a:p>
        </p:txBody>
      </p:sp>
      <p:sp>
        <p:nvSpPr>
          <p:cNvPr id="182" name="Shape 182"/>
          <p:cNvSpPr txBox="1"/>
          <p:nvPr>
            <p:ph type="title"/>
          </p:nvPr>
        </p:nvSpPr>
        <p:spPr>
          <a:xfrm>
            <a:off x="571500" y="304800"/>
            <a:ext cx="7772400" cy="1143000"/>
          </a:xfrm>
          <a:prstGeom prst="rect">
            <a:avLst/>
          </a:prstGeom>
          <a:noFill/>
          <a:ln>
            <a:noFill/>
          </a:ln>
        </p:spPr>
        <p:txBody>
          <a:bodyPr anchorCtr="0" anchor="b" bIns="45700" lIns="91425" rIns="91425" tIns="45700">
            <a:noAutofit/>
          </a:bodyPr>
          <a:lstStyle/>
          <a:p>
            <a:pPr indent="0" lvl="0" marL="0" marR="0" rtl="0" algn="ctr">
              <a:lnSpc>
                <a:spcPct val="100000"/>
              </a:lnSpc>
              <a:spcBef>
                <a:spcPts val="0"/>
              </a:spcBef>
              <a:spcAft>
                <a:spcPts val="0"/>
              </a:spcAft>
              <a:buClr>
                <a:srgbClr val="000099"/>
              </a:buClr>
              <a:buSzPct val="25000"/>
              <a:buFont typeface="Arimo"/>
              <a:buNone/>
            </a:pPr>
            <a:r>
              <a:rPr b="1" i="0" lang="en-US" sz="3600" u="none" cap="none" strike="noStrike">
                <a:solidFill>
                  <a:srgbClr val="000099"/>
                </a:solidFill>
                <a:latin typeface="Arimo"/>
                <a:ea typeface="Arimo"/>
                <a:cs typeface="Arimo"/>
                <a:sym typeface="Arimo"/>
              </a:rPr>
              <a:t>Modality</a:t>
            </a:r>
          </a:p>
        </p:txBody>
      </p:sp>
      <p:sp>
        <p:nvSpPr>
          <p:cNvPr id="183" name="Shape 183"/>
          <p:cNvSpPr txBox="1"/>
          <p:nvPr>
            <p:ph idx="1" type="body"/>
          </p:nvPr>
        </p:nvSpPr>
        <p:spPr>
          <a:xfrm>
            <a:off x="571500" y="1676400"/>
            <a:ext cx="8001000" cy="4495800"/>
          </a:xfrm>
          <a:prstGeom prst="rect">
            <a:avLst/>
          </a:prstGeom>
          <a:noFill/>
          <a:ln>
            <a:noFill/>
          </a:ln>
        </p:spPr>
        <p:txBody>
          <a:bodyPr anchorCtr="0" anchor="t" bIns="45700" lIns="91425" rIns="91425" tIns="45700">
            <a:noAutofit/>
          </a:bodyPr>
          <a:lstStyle/>
          <a:p>
            <a:pPr indent="-342900" lvl="0" marL="342900" marR="0" rtl="0" algn="l">
              <a:lnSpc>
                <a:spcPct val="100000"/>
              </a:lnSpc>
              <a:spcBef>
                <a:spcPts val="0"/>
              </a:spcBef>
              <a:spcAft>
                <a:spcPts val="0"/>
              </a:spcAft>
              <a:buClr>
                <a:srgbClr val="3333FF"/>
              </a:buClr>
              <a:buSzPct val="100000"/>
              <a:buFont typeface="Arimo"/>
              <a:buChar char="•"/>
            </a:pPr>
            <a:r>
              <a:rPr b="1" i="1" lang="en-US" sz="3600" u="none" cap="none" strike="noStrike">
                <a:solidFill>
                  <a:srgbClr val="3333FF"/>
                </a:solidFill>
                <a:latin typeface="Arimo"/>
                <a:ea typeface="Arimo"/>
                <a:cs typeface="Arimo"/>
                <a:sym typeface="Arimo"/>
              </a:rPr>
              <a:t>Modality</a:t>
            </a:r>
            <a:r>
              <a:rPr b="1" i="0" lang="en-US" sz="3600" u="none" cap="none" strike="noStrike">
                <a:solidFill>
                  <a:srgbClr val="3333FF"/>
                </a:solidFill>
                <a:latin typeface="Arimo"/>
                <a:ea typeface="Arimo"/>
                <a:cs typeface="Arimo"/>
                <a:sym typeface="Arimo"/>
              </a:rPr>
              <a:t> </a:t>
            </a:r>
          </a:p>
          <a:p>
            <a:pPr indent="-285750" lvl="1" marL="742950" marR="0" rtl="0" algn="l">
              <a:lnSpc>
                <a:spcPct val="100000"/>
              </a:lnSpc>
              <a:spcBef>
                <a:spcPts val="640"/>
              </a:spcBef>
              <a:spcAft>
                <a:spcPts val="0"/>
              </a:spcAft>
              <a:buClr>
                <a:srgbClr val="000099"/>
              </a:buClr>
              <a:buSzPct val="100000"/>
              <a:buFont typeface="Arimo"/>
              <a:buChar char="•"/>
            </a:pPr>
            <a:r>
              <a:rPr b="0" i="0" lang="en-US" sz="3200" u="none" cap="none" strike="noStrike">
                <a:solidFill>
                  <a:srgbClr val="000099"/>
                </a:solidFill>
                <a:latin typeface="Arimo"/>
                <a:ea typeface="Arimo"/>
                <a:cs typeface="Arimo"/>
                <a:sym typeface="Arimo"/>
              </a:rPr>
              <a:t>Refers to whether or not an instance of a child entity can exist without a related instance in the parent entity</a:t>
            </a:r>
          </a:p>
          <a:p>
            <a:pPr indent="-228600" lvl="2" marL="1143000" marR="0" rtl="0" algn="l">
              <a:lnSpc>
                <a:spcPct val="100000"/>
              </a:lnSpc>
              <a:spcBef>
                <a:spcPts val="480"/>
              </a:spcBef>
              <a:spcAft>
                <a:spcPts val="0"/>
              </a:spcAft>
              <a:buClr>
                <a:srgbClr val="3333FF"/>
              </a:buClr>
              <a:buSzPct val="100000"/>
              <a:buFont typeface="Arimo"/>
              <a:buChar char="•"/>
            </a:pPr>
            <a:r>
              <a:rPr b="1" i="0" lang="en-US" sz="2400" u="none" cap="none" strike="noStrike">
                <a:solidFill>
                  <a:srgbClr val="3333FF"/>
                </a:solidFill>
                <a:latin typeface="Arimo"/>
                <a:ea typeface="Arimo"/>
                <a:cs typeface="Arimo"/>
                <a:sym typeface="Arimo"/>
              </a:rPr>
              <a:t>Not Null</a:t>
            </a:r>
            <a:r>
              <a:rPr b="0" i="0" lang="en-US" sz="2400" u="none" cap="none" strike="noStrike">
                <a:solidFill>
                  <a:srgbClr val="000099"/>
                </a:solidFill>
                <a:latin typeface="Arimo"/>
                <a:ea typeface="Arimo"/>
                <a:cs typeface="Arimo"/>
                <a:sym typeface="Arimo"/>
              </a:rPr>
              <a:t> means that an instance in the related entity must exist for an instance in another entity to be valid </a:t>
            </a:r>
          </a:p>
          <a:p>
            <a:pPr indent="-228600" lvl="2" marL="1143000" marR="0" rtl="0" algn="l">
              <a:lnSpc>
                <a:spcPct val="100000"/>
              </a:lnSpc>
              <a:spcBef>
                <a:spcPts val="480"/>
              </a:spcBef>
              <a:spcAft>
                <a:spcPts val="0"/>
              </a:spcAft>
              <a:buClr>
                <a:srgbClr val="3333FF"/>
              </a:buClr>
              <a:buSzPct val="100000"/>
              <a:buFont typeface="Arimo"/>
              <a:buChar char="•"/>
            </a:pPr>
            <a:r>
              <a:rPr b="1" i="0" lang="en-US" sz="2400" u="none" cap="none" strike="noStrike">
                <a:solidFill>
                  <a:srgbClr val="3333FF"/>
                </a:solidFill>
                <a:latin typeface="Arimo"/>
                <a:ea typeface="Arimo"/>
                <a:cs typeface="Arimo"/>
                <a:sym typeface="Arimo"/>
              </a:rPr>
              <a:t>Null </a:t>
            </a:r>
            <a:r>
              <a:rPr b="0" i="0" lang="en-US" sz="2400" u="none" cap="none" strike="noStrike">
                <a:solidFill>
                  <a:srgbClr val="000099"/>
                </a:solidFill>
                <a:latin typeface="Arimo"/>
                <a:ea typeface="Arimo"/>
                <a:cs typeface="Arimo"/>
                <a:sym typeface="Arimo"/>
              </a:rPr>
              <a:t>means that no instance in the related entity is necessary for an instance in another entity to be valid</a:t>
            </a:r>
          </a:p>
        </p:txBody>
      </p:sp>
    </p:spTree>
  </p:cSld>
  <p:clrMapOvr>
    <a:masterClrMapping/>
  </p:clrMapOvr>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187" name="Shape 187"/>
        <p:cNvGrpSpPr/>
        <p:nvPr/>
      </p:nvGrpSpPr>
      <p:grpSpPr>
        <a:xfrm>
          <a:off x="0" y="0"/>
          <a:ext cx="0" cy="0"/>
          <a:chOff x="0" y="0"/>
          <a:chExt cx="0" cy="0"/>
        </a:xfrm>
      </p:grpSpPr>
      <p:sp>
        <p:nvSpPr>
          <p:cNvPr id="188" name="Shape 188"/>
          <p:cNvSpPr txBox="1"/>
          <p:nvPr>
            <p:ph idx="11" type="ftr"/>
          </p:nvPr>
        </p:nvSpPr>
        <p:spPr>
          <a:xfrm>
            <a:off x="1905000" y="6324600"/>
            <a:ext cx="6324600" cy="533399"/>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SzPct val="25000"/>
              <a:buNone/>
            </a:pPr>
            <a:r>
              <a:rPr b="0" i="0" lang="en-US" sz="1000" u="none" cap="none" strike="noStrike">
                <a:solidFill>
                  <a:schemeClr val="dk1"/>
                </a:solidFill>
                <a:latin typeface="Tahoma"/>
                <a:ea typeface="Tahoma"/>
                <a:cs typeface="Tahoma"/>
                <a:sym typeface="Tahoma"/>
              </a:rPr>
              <a:t>PowerPoint Presentation for Dennis, Wixom, &amp; Roth Systems Analysis and Design, 4th Edition</a:t>
            </a:r>
            <a:br>
              <a:rPr b="0" i="0" lang="en-US" sz="1000" u="none" cap="none" strike="noStrike">
                <a:solidFill>
                  <a:schemeClr val="dk1"/>
                </a:solidFill>
                <a:latin typeface="Tahoma"/>
                <a:ea typeface="Tahoma"/>
                <a:cs typeface="Tahoma"/>
                <a:sym typeface="Tahoma"/>
              </a:rPr>
            </a:br>
            <a:r>
              <a:rPr b="0" i="0" lang="en-US" sz="1000" u="none" cap="none" strike="noStrike">
                <a:solidFill>
                  <a:schemeClr val="dk1"/>
                </a:solidFill>
                <a:latin typeface="Tahoma"/>
                <a:ea typeface="Tahoma"/>
                <a:cs typeface="Tahoma"/>
                <a:sym typeface="Tahoma"/>
              </a:rPr>
              <a:t>Copyright 2009 © John Wiley &amp; Sons, Inc.  All rights reserved.</a:t>
            </a:r>
            <a:br>
              <a:rPr b="0" i="0" lang="en-US" sz="1000" u="none" cap="none" strike="noStrike">
                <a:solidFill>
                  <a:schemeClr val="dk1"/>
                </a:solidFill>
                <a:latin typeface="Tahoma"/>
                <a:ea typeface="Tahoma"/>
                <a:cs typeface="Tahoma"/>
                <a:sym typeface="Tahoma"/>
              </a:rPr>
            </a:br>
            <a:r>
              <a:rPr b="0" i="0" lang="en-US" sz="1000" u="none" cap="none" strike="noStrike">
                <a:solidFill>
                  <a:schemeClr val="dk1"/>
                </a:solidFill>
                <a:latin typeface="Tahoma"/>
                <a:ea typeface="Tahoma"/>
                <a:cs typeface="Tahoma"/>
                <a:sym typeface="Tahoma"/>
              </a:rPr>
              <a:t>.</a:t>
            </a:r>
          </a:p>
        </p:txBody>
      </p:sp>
      <p:sp>
        <p:nvSpPr>
          <p:cNvPr id="189" name="Shape 189"/>
          <p:cNvSpPr txBox="1"/>
          <p:nvPr>
            <p:ph idx="12" type="sldNum"/>
          </p:nvPr>
        </p:nvSpPr>
        <p:spPr>
          <a:xfrm>
            <a:off x="0" y="6400800"/>
            <a:ext cx="762000" cy="457200"/>
          </a:xfrm>
          <a:prstGeom prst="rect">
            <a:avLst/>
          </a:prstGeom>
          <a:noFill/>
          <a:ln>
            <a:noFill/>
          </a:ln>
        </p:spPr>
        <p:txBody>
          <a:bodyPr anchorCtr="0" anchor="b" bIns="45700" lIns="91425" rIns="91425" tIns="45700">
            <a:noAutofit/>
          </a:bodyPr>
          <a:lstStyle/>
          <a:p>
            <a:pPr indent="0" lvl="0" marL="0" marR="0" rtl="0" algn="l">
              <a:spcBef>
                <a:spcPts val="0"/>
              </a:spcBef>
              <a:buSzPct val="25000"/>
              <a:buNone/>
            </a:pPr>
            <a:r>
              <a:rPr lang="en-US"/>
              <a:t> </a:t>
            </a:r>
          </a:p>
        </p:txBody>
      </p:sp>
      <p:sp>
        <p:nvSpPr>
          <p:cNvPr id="190" name="Shape 190"/>
          <p:cNvSpPr txBox="1"/>
          <p:nvPr>
            <p:ph type="title"/>
          </p:nvPr>
        </p:nvSpPr>
        <p:spPr>
          <a:xfrm>
            <a:off x="571500" y="304800"/>
            <a:ext cx="7772400" cy="1143000"/>
          </a:xfrm>
          <a:prstGeom prst="rect">
            <a:avLst/>
          </a:prstGeom>
          <a:noFill/>
          <a:ln>
            <a:noFill/>
          </a:ln>
        </p:spPr>
        <p:txBody>
          <a:bodyPr anchorCtr="0" anchor="b" bIns="45700" lIns="91425" rIns="91425" tIns="45700">
            <a:noAutofit/>
          </a:bodyPr>
          <a:lstStyle/>
          <a:p>
            <a:pPr indent="0" lvl="0" marL="0" marR="0" rtl="0" algn="ctr">
              <a:lnSpc>
                <a:spcPct val="100000"/>
              </a:lnSpc>
              <a:spcBef>
                <a:spcPts val="0"/>
              </a:spcBef>
              <a:spcAft>
                <a:spcPts val="0"/>
              </a:spcAft>
              <a:buClr>
                <a:srgbClr val="000099"/>
              </a:buClr>
              <a:buSzPct val="25000"/>
              <a:buFont typeface="Arimo"/>
              <a:buNone/>
            </a:pPr>
            <a:r>
              <a:rPr b="1" i="0" lang="en-US" sz="3600" u="none" cap="none" strike="noStrike">
                <a:solidFill>
                  <a:srgbClr val="000099"/>
                </a:solidFill>
                <a:latin typeface="Arimo"/>
                <a:ea typeface="Arimo"/>
                <a:cs typeface="Arimo"/>
                <a:sym typeface="Arimo"/>
              </a:rPr>
              <a:t>M : N Relationships</a:t>
            </a:r>
          </a:p>
        </p:txBody>
      </p:sp>
      <p:pic>
        <p:nvPicPr>
          <p:cNvPr id="191" name="Shape 191"/>
          <p:cNvPicPr preferRelativeResize="0"/>
          <p:nvPr/>
        </p:nvPicPr>
        <p:blipFill rotWithShape="1">
          <a:blip r:embed="rId3">
            <a:alphaModFix/>
          </a:blip>
          <a:srcRect b="28030" l="20588" r="20588" t="28030"/>
          <a:stretch/>
        </p:blipFill>
        <p:spPr>
          <a:xfrm>
            <a:off x="2286000" y="1752600"/>
            <a:ext cx="4572000" cy="4419599"/>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53" name="Shape 53"/>
        <p:cNvGrpSpPr/>
        <p:nvPr/>
      </p:nvGrpSpPr>
      <p:grpSpPr>
        <a:xfrm>
          <a:off x="0" y="0"/>
          <a:ext cx="0" cy="0"/>
          <a:chOff x="0" y="0"/>
          <a:chExt cx="0" cy="0"/>
        </a:xfrm>
      </p:grpSpPr>
      <p:sp>
        <p:nvSpPr>
          <p:cNvPr id="54" name="Shape 54"/>
          <p:cNvSpPr txBox="1"/>
          <p:nvPr>
            <p:ph type="ctrTitle"/>
          </p:nvPr>
        </p:nvSpPr>
        <p:spPr>
          <a:xfrm>
            <a:off x="990600" y="1600200"/>
            <a:ext cx="7467600" cy="12954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rgbClr val="000099"/>
              </a:buClr>
              <a:buSzPct val="25000"/>
              <a:buFont typeface="Arimo"/>
              <a:buNone/>
            </a:pPr>
            <a:r>
              <a:rPr b="1" i="0" lang="en-US" sz="3600" u="none" cap="none" strike="noStrike">
                <a:solidFill>
                  <a:srgbClr val="000099"/>
                </a:solidFill>
                <a:latin typeface="Arimo"/>
                <a:ea typeface="Arimo"/>
                <a:cs typeface="Arimo"/>
                <a:sym typeface="Arimo"/>
              </a:rPr>
              <a:t>Data Modeling</a:t>
            </a:r>
          </a:p>
        </p:txBody>
      </p:sp>
      <p:sp>
        <p:nvSpPr>
          <p:cNvPr id="55" name="Shape 55"/>
          <p:cNvSpPr txBox="1"/>
          <p:nvPr>
            <p:ph idx="1" type="subTitle"/>
          </p:nvPr>
        </p:nvSpPr>
        <p:spPr>
          <a:xfrm>
            <a:off x="990600" y="3200400"/>
            <a:ext cx="7239000" cy="2286000"/>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rgbClr val="000099"/>
              </a:buClr>
              <a:buSzPct val="25000"/>
              <a:buFont typeface="Arimo"/>
              <a:buNone/>
            </a:pPr>
            <a:r>
              <a:rPr b="0" i="0" lang="en-US" sz="3600" u="none" cap="none" strike="noStrike">
                <a:solidFill>
                  <a:srgbClr val="000099"/>
                </a:solidFill>
                <a:latin typeface="Arimo"/>
                <a:ea typeface="Arimo"/>
                <a:cs typeface="Arimo"/>
                <a:sym typeface="Arimo"/>
              </a:rPr>
              <a:t>Chapter 6</a:t>
            </a:r>
          </a:p>
        </p:txBody>
      </p:sp>
    </p:spTree>
  </p:cSld>
  <p:clrMapOvr>
    <a:masterClrMapping/>
  </p:clrMapOvr>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195" name="Shape 195"/>
        <p:cNvGrpSpPr/>
        <p:nvPr/>
      </p:nvGrpSpPr>
      <p:grpSpPr>
        <a:xfrm>
          <a:off x="0" y="0"/>
          <a:ext cx="0" cy="0"/>
          <a:chOff x="0" y="0"/>
          <a:chExt cx="0" cy="0"/>
        </a:xfrm>
      </p:grpSpPr>
      <p:sp>
        <p:nvSpPr>
          <p:cNvPr id="196" name="Shape 196"/>
          <p:cNvSpPr txBox="1"/>
          <p:nvPr>
            <p:ph idx="11" type="ftr"/>
          </p:nvPr>
        </p:nvSpPr>
        <p:spPr>
          <a:xfrm>
            <a:off x="1905000" y="6324600"/>
            <a:ext cx="6324600" cy="533399"/>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SzPct val="25000"/>
              <a:buNone/>
            </a:pPr>
            <a:r>
              <a:rPr b="0" i="0" lang="en-US" sz="1000" u="none" cap="none" strike="noStrike">
                <a:solidFill>
                  <a:schemeClr val="dk1"/>
                </a:solidFill>
                <a:latin typeface="Tahoma"/>
                <a:ea typeface="Tahoma"/>
                <a:cs typeface="Tahoma"/>
                <a:sym typeface="Tahoma"/>
              </a:rPr>
              <a:t>PowerPoint Presentation for Dennis, Wixom, &amp; Roth Systems Analysis and Design, 4th Edition</a:t>
            </a:r>
            <a:br>
              <a:rPr b="0" i="0" lang="en-US" sz="1000" u="none" cap="none" strike="noStrike">
                <a:solidFill>
                  <a:schemeClr val="dk1"/>
                </a:solidFill>
                <a:latin typeface="Tahoma"/>
                <a:ea typeface="Tahoma"/>
                <a:cs typeface="Tahoma"/>
                <a:sym typeface="Tahoma"/>
              </a:rPr>
            </a:br>
            <a:r>
              <a:rPr b="0" i="0" lang="en-US" sz="1000" u="none" cap="none" strike="noStrike">
                <a:solidFill>
                  <a:schemeClr val="dk1"/>
                </a:solidFill>
                <a:latin typeface="Tahoma"/>
                <a:ea typeface="Tahoma"/>
                <a:cs typeface="Tahoma"/>
                <a:sym typeface="Tahoma"/>
              </a:rPr>
              <a:t>Copyright 2009 © John Wiley &amp; Sons, Inc.  All rights reserved.</a:t>
            </a:r>
            <a:br>
              <a:rPr b="0" i="0" lang="en-US" sz="1000" u="none" cap="none" strike="noStrike">
                <a:solidFill>
                  <a:schemeClr val="dk1"/>
                </a:solidFill>
                <a:latin typeface="Tahoma"/>
                <a:ea typeface="Tahoma"/>
                <a:cs typeface="Tahoma"/>
                <a:sym typeface="Tahoma"/>
              </a:rPr>
            </a:br>
            <a:r>
              <a:rPr b="0" i="0" lang="en-US" sz="1000" u="none" cap="none" strike="noStrike">
                <a:solidFill>
                  <a:schemeClr val="dk1"/>
                </a:solidFill>
                <a:latin typeface="Tahoma"/>
                <a:ea typeface="Tahoma"/>
                <a:cs typeface="Tahoma"/>
                <a:sym typeface="Tahoma"/>
              </a:rPr>
              <a:t>.</a:t>
            </a:r>
          </a:p>
        </p:txBody>
      </p:sp>
      <p:sp>
        <p:nvSpPr>
          <p:cNvPr id="197" name="Shape 197"/>
          <p:cNvSpPr txBox="1"/>
          <p:nvPr>
            <p:ph idx="12" type="sldNum"/>
          </p:nvPr>
        </p:nvSpPr>
        <p:spPr>
          <a:xfrm>
            <a:off x="0" y="6400800"/>
            <a:ext cx="762000" cy="457200"/>
          </a:xfrm>
          <a:prstGeom prst="rect">
            <a:avLst/>
          </a:prstGeom>
          <a:noFill/>
          <a:ln>
            <a:noFill/>
          </a:ln>
        </p:spPr>
        <p:txBody>
          <a:bodyPr anchorCtr="0" anchor="b" bIns="45700" lIns="91425" rIns="91425" tIns="45700">
            <a:noAutofit/>
          </a:bodyPr>
          <a:lstStyle/>
          <a:p>
            <a:pPr indent="0" lvl="0" marL="0" marR="0" rtl="0" algn="l">
              <a:spcBef>
                <a:spcPts val="0"/>
              </a:spcBef>
              <a:buSzPct val="25000"/>
              <a:buNone/>
            </a:pPr>
            <a:r>
              <a:rPr lang="en-US"/>
              <a:t> </a:t>
            </a:r>
          </a:p>
        </p:txBody>
      </p:sp>
      <p:sp>
        <p:nvSpPr>
          <p:cNvPr id="198" name="Shape 198"/>
          <p:cNvSpPr txBox="1"/>
          <p:nvPr>
            <p:ph type="title"/>
          </p:nvPr>
        </p:nvSpPr>
        <p:spPr>
          <a:xfrm>
            <a:off x="571500" y="304800"/>
            <a:ext cx="7772400" cy="1143000"/>
          </a:xfrm>
          <a:prstGeom prst="rect">
            <a:avLst/>
          </a:prstGeom>
          <a:noFill/>
          <a:ln>
            <a:noFill/>
          </a:ln>
        </p:spPr>
        <p:txBody>
          <a:bodyPr anchorCtr="0" anchor="b" bIns="45700" lIns="91425" rIns="91425" tIns="45700">
            <a:noAutofit/>
          </a:bodyPr>
          <a:lstStyle/>
          <a:p>
            <a:pPr indent="0" lvl="0" marL="0" marR="0" rtl="0" algn="ctr">
              <a:lnSpc>
                <a:spcPct val="100000"/>
              </a:lnSpc>
              <a:spcBef>
                <a:spcPts val="0"/>
              </a:spcBef>
              <a:spcAft>
                <a:spcPts val="0"/>
              </a:spcAft>
              <a:buClr>
                <a:srgbClr val="000099"/>
              </a:buClr>
              <a:buSzPct val="25000"/>
              <a:buFont typeface="Arimo"/>
              <a:buNone/>
            </a:pPr>
            <a:r>
              <a:rPr b="1" i="0" lang="en-US" sz="3600" u="none" cap="none" strike="noStrike">
                <a:solidFill>
                  <a:srgbClr val="000099"/>
                </a:solidFill>
                <a:latin typeface="Arimo"/>
                <a:ea typeface="Arimo"/>
                <a:cs typeface="Arimo"/>
                <a:sym typeface="Arimo"/>
              </a:rPr>
              <a:t>The Data Dictionary and Metadata</a:t>
            </a:r>
          </a:p>
        </p:txBody>
      </p:sp>
      <p:sp>
        <p:nvSpPr>
          <p:cNvPr id="199" name="Shape 199"/>
          <p:cNvSpPr txBox="1"/>
          <p:nvPr>
            <p:ph idx="1" type="body"/>
          </p:nvPr>
        </p:nvSpPr>
        <p:spPr>
          <a:xfrm>
            <a:off x="571500" y="1676400"/>
            <a:ext cx="8001000" cy="4495800"/>
          </a:xfrm>
          <a:prstGeom prst="rect">
            <a:avLst/>
          </a:prstGeom>
          <a:noFill/>
          <a:ln>
            <a:noFill/>
          </a:ln>
        </p:spPr>
        <p:txBody>
          <a:bodyPr anchorCtr="0" anchor="t" bIns="45700" lIns="91425" rIns="91425" tIns="45700">
            <a:noAutofit/>
          </a:bodyPr>
          <a:lstStyle/>
          <a:p>
            <a:pPr indent="-342900" lvl="0" marL="342900" marR="0" rtl="0" algn="l">
              <a:lnSpc>
                <a:spcPct val="100000"/>
              </a:lnSpc>
              <a:spcBef>
                <a:spcPts val="0"/>
              </a:spcBef>
              <a:spcAft>
                <a:spcPts val="0"/>
              </a:spcAft>
              <a:buClr>
                <a:srgbClr val="3333FF"/>
              </a:buClr>
              <a:buSzPct val="100000"/>
              <a:buFont typeface="Arimo"/>
              <a:buChar char="•"/>
            </a:pPr>
            <a:r>
              <a:rPr b="1" i="0" lang="en-US" sz="3200" u="none" cap="none" strike="noStrike">
                <a:solidFill>
                  <a:srgbClr val="3333FF"/>
                </a:solidFill>
                <a:latin typeface="Arimo"/>
                <a:ea typeface="Arimo"/>
                <a:cs typeface="Arimo"/>
                <a:sym typeface="Arimo"/>
              </a:rPr>
              <a:t>Metadata</a:t>
            </a:r>
            <a:r>
              <a:rPr b="0" i="0" lang="en-US" sz="3200" u="none" cap="none" strike="noStrike">
                <a:solidFill>
                  <a:srgbClr val="000099"/>
                </a:solidFill>
                <a:latin typeface="Arimo"/>
                <a:ea typeface="Arimo"/>
                <a:cs typeface="Arimo"/>
                <a:sym typeface="Arimo"/>
              </a:rPr>
              <a:t> is information stored about components of the data model</a:t>
            </a:r>
          </a:p>
          <a:p>
            <a:pPr indent="-342900" lvl="0" marL="342900" marR="0" rtl="0" algn="l">
              <a:lnSpc>
                <a:spcPct val="100000"/>
              </a:lnSpc>
              <a:spcBef>
                <a:spcPts val="640"/>
              </a:spcBef>
              <a:spcAft>
                <a:spcPts val="0"/>
              </a:spcAft>
              <a:buClr>
                <a:srgbClr val="000099"/>
              </a:buClr>
              <a:buSzPct val="100000"/>
              <a:buFont typeface="Arimo"/>
              <a:buChar char="•"/>
            </a:pPr>
            <a:r>
              <a:rPr b="0" i="0" lang="en-US" sz="3200" u="none" cap="none" strike="noStrike">
                <a:solidFill>
                  <a:srgbClr val="000099"/>
                </a:solidFill>
                <a:latin typeface="Arimo"/>
                <a:ea typeface="Arimo"/>
                <a:cs typeface="Arimo"/>
                <a:sym typeface="Arimo"/>
              </a:rPr>
              <a:t>Metadata is stored in the data dictionary so it can be shared by developers and users throughout the SDLC</a:t>
            </a:r>
          </a:p>
          <a:p>
            <a:pPr indent="-342900" lvl="0" marL="342900" marR="0" rtl="0" algn="l">
              <a:lnSpc>
                <a:spcPct val="100000"/>
              </a:lnSpc>
              <a:spcBef>
                <a:spcPts val="640"/>
              </a:spcBef>
              <a:spcAft>
                <a:spcPts val="0"/>
              </a:spcAft>
              <a:buClr>
                <a:srgbClr val="000099"/>
              </a:buClr>
              <a:buSzPct val="100000"/>
              <a:buFont typeface="Arimo"/>
              <a:buChar char="•"/>
            </a:pPr>
            <a:r>
              <a:rPr b="0" i="0" lang="en-US" sz="3200" u="none" cap="none" strike="noStrike">
                <a:solidFill>
                  <a:srgbClr val="000099"/>
                </a:solidFill>
                <a:latin typeface="Arimo"/>
                <a:ea typeface="Arimo"/>
                <a:cs typeface="Arimo"/>
                <a:sym typeface="Arimo"/>
              </a:rPr>
              <a:t>A complete, shareable data dictionary helps improve the quality of the system under development</a:t>
            </a:r>
          </a:p>
        </p:txBody>
      </p:sp>
    </p:spTree>
  </p:cSld>
  <p:clrMapOvr>
    <a:masterClrMapping/>
  </p:clrMapOvr>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203" name="Shape 203"/>
        <p:cNvGrpSpPr/>
        <p:nvPr/>
      </p:nvGrpSpPr>
      <p:grpSpPr>
        <a:xfrm>
          <a:off x="0" y="0"/>
          <a:ext cx="0" cy="0"/>
          <a:chOff x="0" y="0"/>
          <a:chExt cx="0" cy="0"/>
        </a:xfrm>
      </p:grpSpPr>
      <p:sp>
        <p:nvSpPr>
          <p:cNvPr id="204" name="Shape 204"/>
          <p:cNvSpPr txBox="1"/>
          <p:nvPr>
            <p:ph idx="11" type="ftr"/>
          </p:nvPr>
        </p:nvSpPr>
        <p:spPr>
          <a:xfrm>
            <a:off x="1905000" y="6324600"/>
            <a:ext cx="6324600" cy="533399"/>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SzPct val="25000"/>
              <a:buNone/>
            </a:pPr>
            <a:r>
              <a:rPr b="0" i="0" lang="en-US" sz="1000" u="none" cap="none" strike="noStrike">
                <a:solidFill>
                  <a:schemeClr val="dk1"/>
                </a:solidFill>
                <a:latin typeface="Tahoma"/>
                <a:ea typeface="Tahoma"/>
                <a:cs typeface="Tahoma"/>
                <a:sym typeface="Tahoma"/>
              </a:rPr>
              <a:t>PowerPoint Presentation for Dennis, Wixom, &amp; Roth Systems Analysis and Design, 4th Edition</a:t>
            </a:r>
            <a:br>
              <a:rPr b="0" i="0" lang="en-US" sz="1000" u="none" cap="none" strike="noStrike">
                <a:solidFill>
                  <a:schemeClr val="dk1"/>
                </a:solidFill>
                <a:latin typeface="Tahoma"/>
                <a:ea typeface="Tahoma"/>
                <a:cs typeface="Tahoma"/>
                <a:sym typeface="Tahoma"/>
              </a:rPr>
            </a:br>
            <a:r>
              <a:rPr b="0" i="0" lang="en-US" sz="1000" u="none" cap="none" strike="noStrike">
                <a:solidFill>
                  <a:schemeClr val="dk1"/>
                </a:solidFill>
                <a:latin typeface="Tahoma"/>
                <a:ea typeface="Tahoma"/>
                <a:cs typeface="Tahoma"/>
                <a:sym typeface="Tahoma"/>
              </a:rPr>
              <a:t>Copyright 2009 © John Wiley &amp; Sons, Inc.  All rights reserved.</a:t>
            </a:r>
            <a:br>
              <a:rPr b="0" i="0" lang="en-US" sz="1000" u="none" cap="none" strike="noStrike">
                <a:solidFill>
                  <a:schemeClr val="dk1"/>
                </a:solidFill>
                <a:latin typeface="Tahoma"/>
                <a:ea typeface="Tahoma"/>
                <a:cs typeface="Tahoma"/>
                <a:sym typeface="Tahoma"/>
              </a:rPr>
            </a:br>
            <a:r>
              <a:rPr b="0" i="0" lang="en-US" sz="1000" u="none" cap="none" strike="noStrike">
                <a:solidFill>
                  <a:schemeClr val="dk1"/>
                </a:solidFill>
                <a:latin typeface="Tahoma"/>
                <a:ea typeface="Tahoma"/>
                <a:cs typeface="Tahoma"/>
                <a:sym typeface="Tahoma"/>
              </a:rPr>
              <a:t>.</a:t>
            </a:r>
          </a:p>
        </p:txBody>
      </p:sp>
      <p:sp>
        <p:nvSpPr>
          <p:cNvPr id="205" name="Shape 205"/>
          <p:cNvSpPr txBox="1"/>
          <p:nvPr>
            <p:ph idx="12" type="sldNum"/>
          </p:nvPr>
        </p:nvSpPr>
        <p:spPr>
          <a:xfrm>
            <a:off x="0" y="6400800"/>
            <a:ext cx="762000" cy="457200"/>
          </a:xfrm>
          <a:prstGeom prst="rect">
            <a:avLst/>
          </a:prstGeom>
          <a:noFill/>
          <a:ln>
            <a:noFill/>
          </a:ln>
        </p:spPr>
        <p:txBody>
          <a:bodyPr anchorCtr="0" anchor="b" bIns="45700" lIns="91425" rIns="91425" tIns="45700">
            <a:noAutofit/>
          </a:bodyPr>
          <a:lstStyle/>
          <a:p>
            <a:pPr indent="0" lvl="0" marL="0" marR="0" rtl="0" algn="l">
              <a:spcBef>
                <a:spcPts val="0"/>
              </a:spcBef>
              <a:buSzPct val="25000"/>
              <a:buNone/>
            </a:pPr>
            <a:r>
              <a:rPr lang="en-US"/>
              <a:t> </a:t>
            </a:r>
          </a:p>
        </p:txBody>
      </p:sp>
      <p:sp>
        <p:nvSpPr>
          <p:cNvPr id="206" name="Shape 206"/>
          <p:cNvSpPr txBox="1"/>
          <p:nvPr>
            <p:ph type="title"/>
          </p:nvPr>
        </p:nvSpPr>
        <p:spPr>
          <a:xfrm>
            <a:off x="571500" y="304800"/>
            <a:ext cx="7772400" cy="1143000"/>
          </a:xfrm>
          <a:prstGeom prst="rect">
            <a:avLst/>
          </a:prstGeom>
          <a:noFill/>
          <a:ln>
            <a:noFill/>
          </a:ln>
        </p:spPr>
        <p:txBody>
          <a:bodyPr anchorCtr="0" anchor="b" bIns="45700" lIns="91425" rIns="91425" tIns="45700">
            <a:noAutofit/>
          </a:bodyPr>
          <a:lstStyle/>
          <a:p>
            <a:pPr indent="0" lvl="0" marL="0" marR="0" rtl="0" algn="ctr">
              <a:lnSpc>
                <a:spcPct val="100000"/>
              </a:lnSpc>
              <a:spcBef>
                <a:spcPts val="0"/>
              </a:spcBef>
              <a:spcAft>
                <a:spcPts val="0"/>
              </a:spcAft>
              <a:buClr>
                <a:srgbClr val="000099"/>
              </a:buClr>
              <a:buSzPct val="25000"/>
              <a:buFont typeface="Arimo"/>
              <a:buNone/>
            </a:pPr>
            <a:r>
              <a:rPr b="1" i="0" lang="en-US" sz="3200" u="none" cap="none" strike="noStrike">
                <a:solidFill>
                  <a:srgbClr val="000099"/>
                </a:solidFill>
                <a:latin typeface="Arimo"/>
                <a:ea typeface="Arimo"/>
                <a:cs typeface="Arimo"/>
                <a:sym typeface="Arimo"/>
              </a:rPr>
              <a:t>Data Dictionary Entry for the Patient Entity (Shown Using Erwin)</a:t>
            </a:r>
          </a:p>
        </p:txBody>
      </p:sp>
      <p:pic>
        <p:nvPicPr>
          <p:cNvPr id="207" name="Shape 207"/>
          <p:cNvPicPr preferRelativeResize="0"/>
          <p:nvPr/>
        </p:nvPicPr>
        <p:blipFill rotWithShape="1">
          <a:blip r:embed="rId3">
            <a:alphaModFix/>
          </a:blip>
          <a:srcRect b="28787" l="21568" r="21568" t="28030"/>
          <a:stretch/>
        </p:blipFill>
        <p:spPr>
          <a:xfrm>
            <a:off x="1219200" y="1676400"/>
            <a:ext cx="6553200" cy="4495800"/>
          </a:xfrm>
          <a:prstGeom prst="rect">
            <a:avLst/>
          </a:prstGeom>
          <a:noFill/>
          <a:ln>
            <a:noFill/>
          </a:ln>
        </p:spPr>
      </p:pic>
    </p:spTree>
  </p:cSld>
  <p:clrMapOvr>
    <a:masterClrMapping/>
  </p:clrMapOvr>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212" name="Shape 212"/>
        <p:cNvGrpSpPr/>
        <p:nvPr/>
      </p:nvGrpSpPr>
      <p:grpSpPr>
        <a:xfrm>
          <a:off x="0" y="0"/>
          <a:ext cx="0" cy="0"/>
          <a:chOff x="0" y="0"/>
          <a:chExt cx="0" cy="0"/>
        </a:xfrm>
      </p:grpSpPr>
      <p:sp>
        <p:nvSpPr>
          <p:cNvPr id="213" name="Shape 213"/>
          <p:cNvSpPr txBox="1"/>
          <p:nvPr>
            <p:ph type="ctrTitle"/>
          </p:nvPr>
        </p:nvSpPr>
        <p:spPr>
          <a:xfrm>
            <a:off x="914400" y="914400"/>
            <a:ext cx="7543800" cy="1981199"/>
          </a:xfrm>
          <a:prstGeom prst="rect">
            <a:avLst/>
          </a:prstGeom>
          <a:noFill/>
          <a:ln>
            <a:noFill/>
          </a:ln>
        </p:spPr>
        <p:txBody>
          <a:bodyPr anchorCtr="0" anchor="ctr" bIns="46025" lIns="92075" rIns="92075" tIns="46025">
            <a:noAutofit/>
          </a:bodyPr>
          <a:lstStyle/>
          <a:p>
            <a:pPr indent="0" lvl="0" marL="0" marR="0" rtl="0" algn="ctr">
              <a:lnSpc>
                <a:spcPct val="100000"/>
              </a:lnSpc>
              <a:spcBef>
                <a:spcPts val="0"/>
              </a:spcBef>
              <a:spcAft>
                <a:spcPts val="0"/>
              </a:spcAft>
              <a:buClr>
                <a:srgbClr val="000099"/>
              </a:buClr>
              <a:buSzPct val="25000"/>
              <a:buFont typeface="Arimo"/>
              <a:buNone/>
            </a:pPr>
            <a:r>
              <a:rPr b="1" i="0" lang="en-US" sz="4000" u="none" cap="none" strike="noStrike">
                <a:solidFill>
                  <a:srgbClr val="000099"/>
                </a:solidFill>
                <a:latin typeface="Arimo"/>
                <a:ea typeface="Arimo"/>
                <a:cs typeface="Arimo"/>
                <a:sym typeface="Arimo"/>
              </a:rPr>
              <a:t>BUILDING AN ENTITY-RELATIONSHIP DIAGRAM (ERD)</a:t>
            </a:r>
          </a:p>
        </p:txBody>
      </p:sp>
    </p:spTree>
  </p:cSld>
  <p:clrMapOvr>
    <a:masterClrMapping/>
  </p:clrMapOvr>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217" name="Shape 217"/>
        <p:cNvGrpSpPr/>
        <p:nvPr/>
      </p:nvGrpSpPr>
      <p:grpSpPr>
        <a:xfrm>
          <a:off x="0" y="0"/>
          <a:ext cx="0" cy="0"/>
          <a:chOff x="0" y="0"/>
          <a:chExt cx="0" cy="0"/>
        </a:xfrm>
      </p:grpSpPr>
      <p:sp>
        <p:nvSpPr>
          <p:cNvPr id="218" name="Shape 218"/>
          <p:cNvSpPr txBox="1"/>
          <p:nvPr>
            <p:ph idx="11" type="ftr"/>
          </p:nvPr>
        </p:nvSpPr>
        <p:spPr>
          <a:xfrm>
            <a:off x="1905000" y="6324600"/>
            <a:ext cx="6324600" cy="533399"/>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SzPct val="25000"/>
              <a:buNone/>
            </a:pPr>
            <a:r>
              <a:rPr b="0" i="0" lang="en-US" sz="1000" u="none" cap="none" strike="noStrike">
                <a:solidFill>
                  <a:schemeClr val="dk1"/>
                </a:solidFill>
                <a:latin typeface="Tahoma"/>
                <a:ea typeface="Tahoma"/>
                <a:cs typeface="Tahoma"/>
                <a:sym typeface="Tahoma"/>
              </a:rPr>
              <a:t>PowerPoint Presentation for Dennis, Wixom, &amp; Roth Systems Analysis and Design, 4th Edition</a:t>
            </a:r>
            <a:br>
              <a:rPr b="0" i="0" lang="en-US" sz="1000" u="none" cap="none" strike="noStrike">
                <a:solidFill>
                  <a:schemeClr val="dk1"/>
                </a:solidFill>
                <a:latin typeface="Tahoma"/>
                <a:ea typeface="Tahoma"/>
                <a:cs typeface="Tahoma"/>
                <a:sym typeface="Tahoma"/>
              </a:rPr>
            </a:br>
            <a:r>
              <a:rPr b="0" i="0" lang="en-US" sz="1000" u="none" cap="none" strike="noStrike">
                <a:solidFill>
                  <a:schemeClr val="dk1"/>
                </a:solidFill>
                <a:latin typeface="Tahoma"/>
                <a:ea typeface="Tahoma"/>
                <a:cs typeface="Tahoma"/>
                <a:sym typeface="Tahoma"/>
              </a:rPr>
              <a:t>Copyright 2009 © John Wiley &amp; Sons, Inc.  All rights reserved.</a:t>
            </a:r>
            <a:br>
              <a:rPr b="0" i="0" lang="en-US" sz="1000" u="none" cap="none" strike="noStrike">
                <a:solidFill>
                  <a:schemeClr val="dk1"/>
                </a:solidFill>
                <a:latin typeface="Tahoma"/>
                <a:ea typeface="Tahoma"/>
                <a:cs typeface="Tahoma"/>
                <a:sym typeface="Tahoma"/>
              </a:rPr>
            </a:br>
            <a:r>
              <a:rPr b="0" i="0" lang="en-US" sz="1000" u="none" cap="none" strike="noStrike">
                <a:solidFill>
                  <a:schemeClr val="dk1"/>
                </a:solidFill>
                <a:latin typeface="Tahoma"/>
                <a:ea typeface="Tahoma"/>
                <a:cs typeface="Tahoma"/>
                <a:sym typeface="Tahoma"/>
              </a:rPr>
              <a:t>.</a:t>
            </a:r>
          </a:p>
        </p:txBody>
      </p:sp>
      <p:sp>
        <p:nvSpPr>
          <p:cNvPr id="219" name="Shape 219"/>
          <p:cNvSpPr txBox="1"/>
          <p:nvPr>
            <p:ph idx="12" type="sldNum"/>
          </p:nvPr>
        </p:nvSpPr>
        <p:spPr>
          <a:xfrm>
            <a:off x="0" y="6400800"/>
            <a:ext cx="762000" cy="457200"/>
          </a:xfrm>
          <a:prstGeom prst="rect">
            <a:avLst/>
          </a:prstGeom>
          <a:noFill/>
          <a:ln>
            <a:noFill/>
          </a:ln>
        </p:spPr>
        <p:txBody>
          <a:bodyPr anchorCtr="0" anchor="b" bIns="45700" lIns="91425" rIns="91425" tIns="45700">
            <a:noAutofit/>
          </a:bodyPr>
          <a:lstStyle/>
          <a:p>
            <a:pPr indent="0" lvl="0" marL="0" marR="0" rtl="0" algn="l">
              <a:spcBef>
                <a:spcPts val="0"/>
              </a:spcBef>
              <a:buSzPct val="25000"/>
              <a:buNone/>
            </a:pPr>
            <a:r>
              <a:rPr lang="en-US"/>
              <a:t> </a:t>
            </a:r>
          </a:p>
        </p:txBody>
      </p:sp>
      <p:sp>
        <p:nvSpPr>
          <p:cNvPr id="220" name="Shape 220"/>
          <p:cNvSpPr txBox="1"/>
          <p:nvPr>
            <p:ph type="title"/>
          </p:nvPr>
        </p:nvSpPr>
        <p:spPr>
          <a:xfrm>
            <a:off x="571500" y="304800"/>
            <a:ext cx="7772400" cy="1143000"/>
          </a:xfrm>
          <a:prstGeom prst="rect">
            <a:avLst/>
          </a:prstGeom>
          <a:noFill/>
          <a:ln>
            <a:noFill/>
          </a:ln>
        </p:spPr>
        <p:txBody>
          <a:bodyPr anchorCtr="0" anchor="b" bIns="45700" lIns="91425" rIns="91425" tIns="45700">
            <a:noAutofit/>
          </a:bodyPr>
          <a:lstStyle/>
          <a:p>
            <a:pPr indent="0" lvl="0" marL="0" marR="0" rtl="0" algn="ctr">
              <a:lnSpc>
                <a:spcPct val="100000"/>
              </a:lnSpc>
              <a:spcBef>
                <a:spcPts val="0"/>
              </a:spcBef>
              <a:spcAft>
                <a:spcPts val="0"/>
              </a:spcAft>
              <a:buClr>
                <a:srgbClr val="000099"/>
              </a:buClr>
              <a:buSzPct val="25000"/>
              <a:buFont typeface="Arimo"/>
              <a:buNone/>
            </a:pPr>
            <a:r>
              <a:rPr b="1" i="0" lang="en-US" sz="3600" u="none" cap="none" strike="noStrike">
                <a:solidFill>
                  <a:srgbClr val="000099"/>
                </a:solidFill>
                <a:latin typeface="Arimo"/>
                <a:ea typeface="Arimo"/>
                <a:cs typeface="Arimo"/>
                <a:sym typeface="Arimo"/>
              </a:rPr>
              <a:t>ERD Basics</a:t>
            </a:r>
          </a:p>
        </p:txBody>
      </p:sp>
      <p:sp>
        <p:nvSpPr>
          <p:cNvPr id="221" name="Shape 221"/>
          <p:cNvSpPr txBox="1"/>
          <p:nvPr>
            <p:ph idx="1" type="body"/>
          </p:nvPr>
        </p:nvSpPr>
        <p:spPr>
          <a:xfrm>
            <a:off x="571500" y="1676400"/>
            <a:ext cx="8001000" cy="4495800"/>
          </a:xfrm>
          <a:prstGeom prst="rect">
            <a:avLst/>
          </a:prstGeom>
          <a:noFill/>
          <a:ln>
            <a:noFill/>
          </a:ln>
        </p:spPr>
        <p:txBody>
          <a:bodyPr anchorCtr="0" anchor="t" bIns="45700" lIns="91425" rIns="91425" tIns="45700">
            <a:noAutofit/>
          </a:bodyPr>
          <a:lstStyle/>
          <a:p>
            <a:pPr indent="-342900" lvl="0" marL="342900" marR="0" rtl="0" algn="l">
              <a:lnSpc>
                <a:spcPct val="100000"/>
              </a:lnSpc>
              <a:spcBef>
                <a:spcPts val="0"/>
              </a:spcBef>
              <a:spcAft>
                <a:spcPts val="0"/>
              </a:spcAft>
              <a:buClr>
                <a:srgbClr val="000099"/>
              </a:buClr>
              <a:buSzPct val="100000"/>
              <a:buFont typeface="Arimo"/>
              <a:buChar char="•"/>
            </a:pPr>
            <a:r>
              <a:rPr b="0" i="0" lang="en-US" sz="3600" u="none" cap="none" strike="noStrike">
                <a:solidFill>
                  <a:srgbClr val="000099"/>
                </a:solidFill>
                <a:latin typeface="Arimo"/>
                <a:ea typeface="Arimo"/>
                <a:cs typeface="Arimo"/>
                <a:sym typeface="Arimo"/>
              </a:rPr>
              <a:t>Drawing the ERD is an iterative process of trial and revision</a:t>
            </a:r>
          </a:p>
          <a:p>
            <a:pPr indent="-342900" lvl="0" marL="342900" marR="0" rtl="0" algn="l">
              <a:lnSpc>
                <a:spcPct val="100000"/>
              </a:lnSpc>
              <a:spcBef>
                <a:spcPts val="720"/>
              </a:spcBef>
              <a:spcAft>
                <a:spcPts val="0"/>
              </a:spcAft>
              <a:buClr>
                <a:srgbClr val="000099"/>
              </a:buClr>
              <a:buSzPct val="100000"/>
              <a:buFont typeface="Arimo"/>
              <a:buChar char="•"/>
            </a:pPr>
            <a:r>
              <a:rPr b="0" i="0" lang="en-US" sz="3600" u="none" cap="none" strike="noStrike">
                <a:solidFill>
                  <a:srgbClr val="000099"/>
                </a:solidFill>
                <a:latin typeface="Arimo"/>
                <a:ea typeface="Arimo"/>
                <a:cs typeface="Arimo"/>
                <a:sym typeface="Arimo"/>
              </a:rPr>
              <a:t>ERDs can become quite complex</a:t>
            </a:r>
          </a:p>
        </p:txBody>
      </p:sp>
    </p:spTree>
  </p:cSld>
  <p:clrMapOvr>
    <a:masterClrMapping/>
  </p:clrMapOvr>
</p:sld>
</file>

<file path=ppt/slides/slide2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225" name="Shape 225"/>
        <p:cNvGrpSpPr/>
        <p:nvPr/>
      </p:nvGrpSpPr>
      <p:grpSpPr>
        <a:xfrm>
          <a:off x="0" y="0"/>
          <a:ext cx="0" cy="0"/>
          <a:chOff x="0" y="0"/>
          <a:chExt cx="0" cy="0"/>
        </a:xfrm>
      </p:grpSpPr>
      <p:sp>
        <p:nvSpPr>
          <p:cNvPr id="226" name="Shape 226"/>
          <p:cNvSpPr txBox="1"/>
          <p:nvPr>
            <p:ph idx="11" type="ftr"/>
          </p:nvPr>
        </p:nvSpPr>
        <p:spPr>
          <a:xfrm>
            <a:off x="1905000" y="6324600"/>
            <a:ext cx="6324600" cy="533399"/>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SzPct val="25000"/>
              <a:buNone/>
            </a:pPr>
            <a:r>
              <a:rPr b="0" i="0" lang="en-US" sz="1000" u="none" cap="none" strike="noStrike">
                <a:solidFill>
                  <a:schemeClr val="dk1"/>
                </a:solidFill>
                <a:latin typeface="Tahoma"/>
                <a:ea typeface="Tahoma"/>
                <a:cs typeface="Tahoma"/>
                <a:sym typeface="Tahoma"/>
              </a:rPr>
              <a:t>PowerPoint Presentation for Dennis, Wixom, &amp; Roth Systems Analysis and Design, 4th Edition</a:t>
            </a:r>
            <a:br>
              <a:rPr b="0" i="0" lang="en-US" sz="1000" u="none" cap="none" strike="noStrike">
                <a:solidFill>
                  <a:schemeClr val="dk1"/>
                </a:solidFill>
                <a:latin typeface="Tahoma"/>
                <a:ea typeface="Tahoma"/>
                <a:cs typeface="Tahoma"/>
                <a:sym typeface="Tahoma"/>
              </a:rPr>
            </a:br>
            <a:r>
              <a:rPr b="0" i="0" lang="en-US" sz="1000" u="none" cap="none" strike="noStrike">
                <a:solidFill>
                  <a:schemeClr val="dk1"/>
                </a:solidFill>
                <a:latin typeface="Tahoma"/>
                <a:ea typeface="Tahoma"/>
                <a:cs typeface="Tahoma"/>
                <a:sym typeface="Tahoma"/>
              </a:rPr>
              <a:t>Copyright 2009 © John Wiley &amp; Sons, Inc.  All rights reserved.</a:t>
            </a:r>
            <a:br>
              <a:rPr b="0" i="0" lang="en-US" sz="1000" u="none" cap="none" strike="noStrike">
                <a:solidFill>
                  <a:schemeClr val="dk1"/>
                </a:solidFill>
                <a:latin typeface="Tahoma"/>
                <a:ea typeface="Tahoma"/>
                <a:cs typeface="Tahoma"/>
                <a:sym typeface="Tahoma"/>
              </a:rPr>
            </a:br>
            <a:r>
              <a:rPr b="0" i="0" lang="en-US" sz="1000" u="none" cap="none" strike="noStrike">
                <a:solidFill>
                  <a:schemeClr val="dk1"/>
                </a:solidFill>
                <a:latin typeface="Tahoma"/>
                <a:ea typeface="Tahoma"/>
                <a:cs typeface="Tahoma"/>
                <a:sym typeface="Tahoma"/>
              </a:rPr>
              <a:t>.</a:t>
            </a:r>
          </a:p>
        </p:txBody>
      </p:sp>
      <p:sp>
        <p:nvSpPr>
          <p:cNvPr id="227" name="Shape 227"/>
          <p:cNvSpPr txBox="1"/>
          <p:nvPr>
            <p:ph idx="12" type="sldNum"/>
          </p:nvPr>
        </p:nvSpPr>
        <p:spPr>
          <a:xfrm>
            <a:off x="0" y="6400800"/>
            <a:ext cx="762000" cy="457200"/>
          </a:xfrm>
          <a:prstGeom prst="rect">
            <a:avLst/>
          </a:prstGeom>
          <a:noFill/>
          <a:ln>
            <a:noFill/>
          </a:ln>
        </p:spPr>
        <p:txBody>
          <a:bodyPr anchorCtr="0" anchor="b" bIns="45700" lIns="91425" rIns="91425" tIns="45700">
            <a:noAutofit/>
          </a:bodyPr>
          <a:lstStyle/>
          <a:p>
            <a:pPr indent="0" lvl="0" marL="0" marR="0" rtl="0" algn="l">
              <a:spcBef>
                <a:spcPts val="0"/>
              </a:spcBef>
              <a:buSzPct val="25000"/>
              <a:buNone/>
            </a:pPr>
            <a:r>
              <a:rPr lang="en-US"/>
              <a:t> </a:t>
            </a:r>
          </a:p>
        </p:txBody>
      </p:sp>
      <p:sp>
        <p:nvSpPr>
          <p:cNvPr id="228" name="Shape 228"/>
          <p:cNvSpPr txBox="1"/>
          <p:nvPr>
            <p:ph type="title"/>
          </p:nvPr>
        </p:nvSpPr>
        <p:spPr>
          <a:xfrm>
            <a:off x="571500" y="304800"/>
            <a:ext cx="7772400" cy="1143000"/>
          </a:xfrm>
          <a:prstGeom prst="rect">
            <a:avLst/>
          </a:prstGeom>
          <a:noFill/>
          <a:ln>
            <a:noFill/>
          </a:ln>
        </p:spPr>
        <p:txBody>
          <a:bodyPr anchorCtr="0" anchor="b" bIns="45700" lIns="91425" rIns="91425" tIns="45700">
            <a:noAutofit/>
          </a:bodyPr>
          <a:lstStyle/>
          <a:p>
            <a:pPr indent="0" lvl="0" marL="0" marR="0" rtl="0" algn="ctr">
              <a:lnSpc>
                <a:spcPct val="100000"/>
              </a:lnSpc>
              <a:spcBef>
                <a:spcPts val="0"/>
              </a:spcBef>
              <a:spcAft>
                <a:spcPts val="0"/>
              </a:spcAft>
              <a:buClr>
                <a:srgbClr val="000099"/>
              </a:buClr>
              <a:buSzPct val="25000"/>
              <a:buFont typeface="Arimo"/>
              <a:buNone/>
            </a:pPr>
            <a:r>
              <a:rPr b="1" i="0" lang="en-US" sz="3600" u="none" cap="none" strike="noStrike">
                <a:solidFill>
                  <a:srgbClr val="000099"/>
                </a:solidFill>
                <a:latin typeface="Arimo"/>
                <a:ea typeface="Arimo"/>
                <a:cs typeface="Arimo"/>
                <a:sym typeface="Arimo"/>
              </a:rPr>
              <a:t>Steps in Building ERDs</a:t>
            </a:r>
          </a:p>
        </p:txBody>
      </p:sp>
      <p:sp>
        <p:nvSpPr>
          <p:cNvPr id="229" name="Shape 229"/>
          <p:cNvSpPr txBox="1"/>
          <p:nvPr>
            <p:ph idx="1" type="body"/>
          </p:nvPr>
        </p:nvSpPr>
        <p:spPr>
          <a:xfrm>
            <a:off x="571500" y="1676400"/>
            <a:ext cx="8001000" cy="4495800"/>
          </a:xfrm>
          <a:prstGeom prst="rect">
            <a:avLst/>
          </a:prstGeom>
          <a:noFill/>
          <a:ln>
            <a:noFill/>
          </a:ln>
        </p:spPr>
        <p:txBody>
          <a:bodyPr anchorCtr="0" anchor="t" bIns="45700" lIns="91425" rIns="91425" tIns="45700">
            <a:noAutofit/>
          </a:bodyPr>
          <a:lstStyle/>
          <a:p>
            <a:pPr indent="-342900" lvl="0" marL="342900" marR="0" rtl="0" algn="l">
              <a:lnSpc>
                <a:spcPct val="100000"/>
              </a:lnSpc>
              <a:spcBef>
                <a:spcPts val="0"/>
              </a:spcBef>
              <a:spcAft>
                <a:spcPts val="0"/>
              </a:spcAft>
              <a:buClr>
                <a:srgbClr val="000099"/>
              </a:buClr>
              <a:buSzPct val="100000"/>
              <a:buFont typeface="Arimo"/>
              <a:buChar char="•"/>
            </a:pPr>
            <a:r>
              <a:rPr b="0" i="0" lang="en-US" sz="3600" u="none" cap="none" strike="noStrike">
                <a:solidFill>
                  <a:srgbClr val="000099"/>
                </a:solidFill>
                <a:latin typeface="Arimo"/>
                <a:ea typeface="Arimo"/>
                <a:cs typeface="Arimo"/>
                <a:sym typeface="Arimo"/>
              </a:rPr>
              <a:t>Identify the entities</a:t>
            </a:r>
          </a:p>
          <a:p>
            <a:pPr indent="-342900" lvl="0" marL="342900" marR="0" rtl="0" algn="l">
              <a:lnSpc>
                <a:spcPct val="100000"/>
              </a:lnSpc>
              <a:spcBef>
                <a:spcPts val="720"/>
              </a:spcBef>
              <a:spcAft>
                <a:spcPts val="0"/>
              </a:spcAft>
              <a:buClr>
                <a:srgbClr val="000099"/>
              </a:buClr>
              <a:buSzPct val="100000"/>
              <a:buFont typeface="Arimo"/>
              <a:buChar char="•"/>
            </a:pPr>
            <a:r>
              <a:rPr b="0" i="0" lang="en-US" sz="3600" u="none" cap="none" strike="noStrike">
                <a:solidFill>
                  <a:srgbClr val="000099"/>
                </a:solidFill>
                <a:latin typeface="Arimo"/>
                <a:ea typeface="Arimo"/>
                <a:cs typeface="Arimo"/>
                <a:sym typeface="Arimo"/>
              </a:rPr>
              <a:t>Add attributes and assign identifiers</a:t>
            </a:r>
          </a:p>
          <a:p>
            <a:pPr indent="-342900" lvl="0" marL="342900" marR="0" rtl="0" algn="l">
              <a:lnSpc>
                <a:spcPct val="100000"/>
              </a:lnSpc>
              <a:spcBef>
                <a:spcPts val="720"/>
              </a:spcBef>
              <a:spcAft>
                <a:spcPts val="0"/>
              </a:spcAft>
              <a:buClr>
                <a:srgbClr val="000099"/>
              </a:buClr>
              <a:buSzPct val="100000"/>
              <a:buFont typeface="Arimo"/>
              <a:buChar char="•"/>
            </a:pPr>
            <a:r>
              <a:rPr b="0" i="0" lang="en-US" sz="3600" u="none" cap="none" strike="noStrike">
                <a:solidFill>
                  <a:srgbClr val="000099"/>
                </a:solidFill>
                <a:latin typeface="Arimo"/>
                <a:ea typeface="Arimo"/>
                <a:cs typeface="Arimo"/>
                <a:sym typeface="Arimo"/>
              </a:rPr>
              <a:t>Identify relationships</a:t>
            </a:r>
          </a:p>
        </p:txBody>
      </p:sp>
    </p:spTree>
  </p:cSld>
  <p:clrMapOvr>
    <a:masterClrMapping/>
  </p:clrMapOvr>
</p:sld>
</file>

<file path=ppt/slides/slide2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233" name="Shape 233"/>
        <p:cNvGrpSpPr/>
        <p:nvPr/>
      </p:nvGrpSpPr>
      <p:grpSpPr>
        <a:xfrm>
          <a:off x="0" y="0"/>
          <a:ext cx="0" cy="0"/>
          <a:chOff x="0" y="0"/>
          <a:chExt cx="0" cy="0"/>
        </a:xfrm>
      </p:grpSpPr>
      <p:sp>
        <p:nvSpPr>
          <p:cNvPr id="234" name="Shape 234"/>
          <p:cNvSpPr txBox="1"/>
          <p:nvPr>
            <p:ph idx="11" type="ftr"/>
          </p:nvPr>
        </p:nvSpPr>
        <p:spPr>
          <a:xfrm>
            <a:off x="1905000" y="6324600"/>
            <a:ext cx="6324600" cy="533399"/>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SzPct val="25000"/>
              <a:buNone/>
            </a:pPr>
            <a:r>
              <a:rPr b="0" i="0" lang="en-US" sz="1000" u="none" cap="none" strike="noStrike">
                <a:solidFill>
                  <a:schemeClr val="dk1"/>
                </a:solidFill>
                <a:latin typeface="Tahoma"/>
                <a:ea typeface="Tahoma"/>
                <a:cs typeface="Tahoma"/>
                <a:sym typeface="Tahoma"/>
              </a:rPr>
              <a:t>PowerPoint Presentation for Dennis, Wixom, &amp; Roth Systems Analysis and Design, 4th Edition</a:t>
            </a:r>
            <a:br>
              <a:rPr b="0" i="0" lang="en-US" sz="1000" u="none" cap="none" strike="noStrike">
                <a:solidFill>
                  <a:schemeClr val="dk1"/>
                </a:solidFill>
                <a:latin typeface="Tahoma"/>
                <a:ea typeface="Tahoma"/>
                <a:cs typeface="Tahoma"/>
                <a:sym typeface="Tahoma"/>
              </a:rPr>
            </a:br>
            <a:r>
              <a:rPr b="0" i="0" lang="en-US" sz="1000" u="none" cap="none" strike="noStrike">
                <a:solidFill>
                  <a:schemeClr val="dk1"/>
                </a:solidFill>
                <a:latin typeface="Tahoma"/>
                <a:ea typeface="Tahoma"/>
                <a:cs typeface="Tahoma"/>
                <a:sym typeface="Tahoma"/>
              </a:rPr>
              <a:t>Copyright 2009 © John Wiley &amp; Sons, Inc.  All rights reserved.</a:t>
            </a:r>
            <a:br>
              <a:rPr b="0" i="0" lang="en-US" sz="1000" u="none" cap="none" strike="noStrike">
                <a:solidFill>
                  <a:schemeClr val="dk1"/>
                </a:solidFill>
                <a:latin typeface="Tahoma"/>
                <a:ea typeface="Tahoma"/>
                <a:cs typeface="Tahoma"/>
                <a:sym typeface="Tahoma"/>
              </a:rPr>
            </a:br>
            <a:r>
              <a:rPr b="0" i="0" lang="en-US" sz="1000" u="none" cap="none" strike="noStrike">
                <a:solidFill>
                  <a:schemeClr val="dk1"/>
                </a:solidFill>
                <a:latin typeface="Tahoma"/>
                <a:ea typeface="Tahoma"/>
                <a:cs typeface="Tahoma"/>
                <a:sym typeface="Tahoma"/>
              </a:rPr>
              <a:t>.</a:t>
            </a:r>
          </a:p>
        </p:txBody>
      </p:sp>
      <p:sp>
        <p:nvSpPr>
          <p:cNvPr id="235" name="Shape 235"/>
          <p:cNvSpPr txBox="1"/>
          <p:nvPr>
            <p:ph idx="12" type="sldNum"/>
          </p:nvPr>
        </p:nvSpPr>
        <p:spPr>
          <a:xfrm>
            <a:off x="0" y="6400800"/>
            <a:ext cx="762000" cy="457200"/>
          </a:xfrm>
          <a:prstGeom prst="rect">
            <a:avLst/>
          </a:prstGeom>
          <a:noFill/>
          <a:ln>
            <a:noFill/>
          </a:ln>
        </p:spPr>
        <p:txBody>
          <a:bodyPr anchorCtr="0" anchor="b" bIns="45700" lIns="91425" rIns="91425" tIns="45700">
            <a:noAutofit/>
          </a:bodyPr>
          <a:lstStyle/>
          <a:p>
            <a:pPr indent="0" lvl="0" marL="0" marR="0" rtl="0" algn="l">
              <a:spcBef>
                <a:spcPts val="0"/>
              </a:spcBef>
              <a:buSzPct val="25000"/>
              <a:buNone/>
            </a:pPr>
            <a:r>
              <a:rPr lang="en-US"/>
              <a:t> </a:t>
            </a:r>
          </a:p>
        </p:txBody>
      </p:sp>
      <p:sp>
        <p:nvSpPr>
          <p:cNvPr id="236" name="Shape 236"/>
          <p:cNvSpPr txBox="1"/>
          <p:nvPr>
            <p:ph type="title"/>
          </p:nvPr>
        </p:nvSpPr>
        <p:spPr>
          <a:xfrm>
            <a:off x="571500" y="304800"/>
            <a:ext cx="7772400" cy="1143000"/>
          </a:xfrm>
          <a:prstGeom prst="rect">
            <a:avLst/>
          </a:prstGeom>
          <a:noFill/>
          <a:ln>
            <a:noFill/>
          </a:ln>
        </p:spPr>
        <p:txBody>
          <a:bodyPr anchorCtr="0" anchor="b" bIns="45700" lIns="91425" rIns="91425" tIns="45700">
            <a:noAutofit/>
          </a:bodyPr>
          <a:lstStyle/>
          <a:p>
            <a:pPr indent="0" lvl="0" marL="0" marR="0" rtl="0" algn="ctr">
              <a:lnSpc>
                <a:spcPct val="100000"/>
              </a:lnSpc>
              <a:spcBef>
                <a:spcPts val="0"/>
              </a:spcBef>
              <a:spcAft>
                <a:spcPts val="0"/>
              </a:spcAft>
              <a:buClr>
                <a:srgbClr val="000099"/>
              </a:buClr>
              <a:buSzPct val="25000"/>
              <a:buFont typeface="Arimo"/>
              <a:buNone/>
            </a:pPr>
            <a:r>
              <a:rPr b="1" i="0" lang="en-US" sz="3600" u="none" cap="none" strike="noStrike">
                <a:solidFill>
                  <a:srgbClr val="000099"/>
                </a:solidFill>
                <a:latin typeface="Arimo"/>
                <a:ea typeface="Arimo"/>
                <a:cs typeface="Arimo"/>
                <a:sym typeface="Arimo"/>
              </a:rPr>
              <a:t>Step 1: Identify the Entities</a:t>
            </a:r>
          </a:p>
        </p:txBody>
      </p:sp>
      <p:sp>
        <p:nvSpPr>
          <p:cNvPr id="237" name="Shape 237"/>
          <p:cNvSpPr txBox="1"/>
          <p:nvPr>
            <p:ph idx="1" type="body"/>
          </p:nvPr>
        </p:nvSpPr>
        <p:spPr>
          <a:xfrm>
            <a:off x="571500" y="1676400"/>
            <a:ext cx="8001000" cy="4495800"/>
          </a:xfrm>
          <a:prstGeom prst="rect">
            <a:avLst/>
          </a:prstGeom>
          <a:noFill/>
          <a:ln>
            <a:noFill/>
          </a:ln>
        </p:spPr>
        <p:txBody>
          <a:bodyPr anchorCtr="0" anchor="t" bIns="45700" lIns="91425" rIns="91425" tIns="45700">
            <a:noAutofit/>
          </a:bodyPr>
          <a:lstStyle/>
          <a:p>
            <a:pPr indent="-342900" lvl="0" marL="342900" marR="0" rtl="0" algn="l">
              <a:lnSpc>
                <a:spcPct val="100000"/>
              </a:lnSpc>
              <a:spcBef>
                <a:spcPts val="0"/>
              </a:spcBef>
              <a:spcAft>
                <a:spcPts val="0"/>
              </a:spcAft>
              <a:buClr>
                <a:srgbClr val="000099"/>
              </a:buClr>
              <a:buSzPct val="100000"/>
              <a:buFont typeface="Arimo"/>
              <a:buChar char="•"/>
            </a:pPr>
            <a:r>
              <a:rPr b="0" i="0" lang="en-US" sz="3200" u="none" cap="none" strike="noStrike">
                <a:solidFill>
                  <a:srgbClr val="000099"/>
                </a:solidFill>
                <a:latin typeface="Arimo"/>
                <a:ea typeface="Arimo"/>
                <a:cs typeface="Arimo"/>
                <a:sym typeface="Arimo"/>
              </a:rPr>
              <a:t>Identify major categories of information</a:t>
            </a:r>
          </a:p>
          <a:p>
            <a:pPr indent="-285750" lvl="1" marL="742950" marR="0" rtl="0" algn="l">
              <a:lnSpc>
                <a:spcPct val="100000"/>
              </a:lnSpc>
              <a:spcBef>
                <a:spcPts val="560"/>
              </a:spcBef>
              <a:spcAft>
                <a:spcPts val="0"/>
              </a:spcAft>
              <a:buClr>
                <a:srgbClr val="000099"/>
              </a:buClr>
              <a:buSzPct val="100000"/>
              <a:buFont typeface="Arimo"/>
              <a:buChar char="•"/>
            </a:pPr>
            <a:r>
              <a:rPr b="0" i="0" lang="en-US" sz="2800" u="none" cap="none" strike="noStrike">
                <a:solidFill>
                  <a:srgbClr val="000099"/>
                </a:solidFill>
                <a:latin typeface="Arimo"/>
                <a:ea typeface="Arimo"/>
                <a:cs typeface="Arimo"/>
                <a:sym typeface="Arimo"/>
              </a:rPr>
              <a:t>If available, check the process models for data stores, external entities, and data flows</a:t>
            </a:r>
          </a:p>
          <a:p>
            <a:pPr indent="-285750" lvl="1" marL="742950" marR="0" rtl="0" algn="l">
              <a:lnSpc>
                <a:spcPct val="100000"/>
              </a:lnSpc>
              <a:spcBef>
                <a:spcPts val="560"/>
              </a:spcBef>
              <a:spcAft>
                <a:spcPts val="0"/>
              </a:spcAft>
              <a:buClr>
                <a:srgbClr val="000099"/>
              </a:buClr>
              <a:buSzPct val="100000"/>
              <a:buFont typeface="Arimo"/>
              <a:buChar char="•"/>
            </a:pPr>
            <a:r>
              <a:rPr b="0" i="0" lang="en-US" sz="2800" u="none" cap="none" strike="noStrike">
                <a:solidFill>
                  <a:srgbClr val="000099"/>
                </a:solidFill>
                <a:latin typeface="Arimo"/>
                <a:ea typeface="Arimo"/>
                <a:cs typeface="Arimo"/>
                <a:sym typeface="Arimo"/>
              </a:rPr>
              <a:t>Check the major inputs and outputs from the use cases</a:t>
            </a:r>
          </a:p>
          <a:p>
            <a:pPr indent="-342900" lvl="0" marL="342900" marR="0" rtl="0" algn="l">
              <a:lnSpc>
                <a:spcPct val="100000"/>
              </a:lnSpc>
              <a:spcBef>
                <a:spcPts val="640"/>
              </a:spcBef>
              <a:spcAft>
                <a:spcPts val="0"/>
              </a:spcAft>
              <a:buClr>
                <a:srgbClr val="000099"/>
              </a:buClr>
              <a:buSzPct val="100000"/>
              <a:buFont typeface="Arimo"/>
              <a:buChar char="•"/>
            </a:pPr>
            <a:r>
              <a:rPr b="0" i="0" lang="en-US" sz="3200" u="none" cap="none" strike="noStrike">
                <a:solidFill>
                  <a:srgbClr val="000099"/>
                </a:solidFill>
                <a:latin typeface="Arimo"/>
                <a:ea typeface="Arimo"/>
                <a:cs typeface="Arimo"/>
                <a:sym typeface="Arimo"/>
              </a:rPr>
              <a:t>Verify that there is more than one instance of the entity that occurs in the system</a:t>
            </a:r>
          </a:p>
        </p:txBody>
      </p:sp>
    </p:spTree>
  </p:cSld>
  <p:clrMapOvr>
    <a:masterClrMapping/>
  </p:clrMapOvr>
</p:sld>
</file>

<file path=ppt/slides/slide2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241" name="Shape 241"/>
        <p:cNvGrpSpPr/>
        <p:nvPr/>
      </p:nvGrpSpPr>
      <p:grpSpPr>
        <a:xfrm>
          <a:off x="0" y="0"/>
          <a:ext cx="0" cy="0"/>
          <a:chOff x="0" y="0"/>
          <a:chExt cx="0" cy="0"/>
        </a:xfrm>
      </p:grpSpPr>
      <p:sp>
        <p:nvSpPr>
          <p:cNvPr id="242" name="Shape 242"/>
          <p:cNvSpPr txBox="1"/>
          <p:nvPr>
            <p:ph idx="11" type="ftr"/>
          </p:nvPr>
        </p:nvSpPr>
        <p:spPr>
          <a:xfrm>
            <a:off x="1905000" y="6324600"/>
            <a:ext cx="6324600" cy="533399"/>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SzPct val="25000"/>
              <a:buNone/>
            </a:pPr>
            <a:r>
              <a:rPr b="0" i="0" lang="en-US" sz="1000" u="none" cap="none" strike="noStrike">
                <a:solidFill>
                  <a:schemeClr val="dk1"/>
                </a:solidFill>
                <a:latin typeface="Tahoma"/>
                <a:ea typeface="Tahoma"/>
                <a:cs typeface="Tahoma"/>
                <a:sym typeface="Tahoma"/>
              </a:rPr>
              <a:t>PowerPoint Presentation for Dennis, Wixom, &amp; Roth Systems Analysis and Design, 4th Edition</a:t>
            </a:r>
            <a:br>
              <a:rPr b="0" i="0" lang="en-US" sz="1000" u="none" cap="none" strike="noStrike">
                <a:solidFill>
                  <a:schemeClr val="dk1"/>
                </a:solidFill>
                <a:latin typeface="Tahoma"/>
                <a:ea typeface="Tahoma"/>
                <a:cs typeface="Tahoma"/>
                <a:sym typeface="Tahoma"/>
              </a:rPr>
            </a:br>
            <a:r>
              <a:rPr b="0" i="0" lang="en-US" sz="1000" u="none" cap="none" strike="noStrike">
                <a:solidFill>
                  <a:schemeClr val="dk1"/>
                </a:solidFill>
                <a:latin typeface="Tahoma"/>
                <a:ea typeface="Tahoma"/>
                <a:cs typeface="Tahoma"/>
                <a:sym typeface="Tahoma"/>
              </a:rPr>
              <a:t>Copyright 2009 © John Wiley &amp; Sons, Inc.  All rights reserved.</a:t>
            </a:r>
            <a:br>
              <a:rPr b="0" i="0" lang="en-US" sz="1000" u="none" cap="none" strike="noStrike">
                <a:solidFill>
                  <a:schemeClr val="dk1"/>
                </a:solidFill>
                <a:latin typeface="Tahoma"/>
                <a:ea typeface="Tahoma"/>
                <a:cs typeface="Tahoma"/>
                <a:sym typeface="Tahoma"/>
              </a:rPr>
            </a:br>
            <a:r>
              <a:rPr b="0" i="0" lang="en-US" sz="1000" u="none" cap="none" strike="noStrike">
                <a:solidFill>
                  <a:schemeClr val="dk1"/>
                </a:solidFill>
                <a:latin typeface="Tahoma"/>
                <a:ea typeface="Tahoma"/>
                <a:cs typeface="Tahoma"/>
                <a:sym typeface="Tahoma"/>
              </a:rPr>
              <a:t>.</a:t>
            </a:r>
          </a:p>
        </p:txBody>
      </p:sp>
      <p:sp>
        <p:nvSpPr>
          <p:cNvPr id="243" name="Shape 243"/>
          <p:cNvSpPr txBox="1"/>
          <p:nvPr>
            <p:ph idx="12" type="sldNum"/>
          </p:nvPr>
        </p:nvSpPr>
        <p:spPr>
          <a:xfrm>
            <a:off x="0" y="6400800"/>
            <a:ext cx="762000" cy="457200"/>
          </a:xfrm>
          <a:prstGeom prst="rect">
            <a:avLst/>
          </a:prstGeom>
          <a:noFill/>
          <a:ln>
            <a:noFill/>
          </a:ln>
        </p:spPr>
        <p:txBody>
          <a:bodyPr anchorCtr="0" anchor="b" bIns="45700" lIns="91425" rIns="91425" tIns="45700">
            <a:noAutofit/>
          </a:bodyPr>
          <a:lstStyle/>
          <a:p>
            <a:pPr indent="0" lvl="0" marL="0" marR="0" rtl="0" algn="l">
              <a:spcBef>
                <a:spcPts val="0"/>
              </a:spcBef>
              <a:buSzPct val="25000"/>
              <a:buNone/>
            </a:pPr>
            <a:r>
              <a:rPr lang="en-US"/>
              <a:t> </a:t>
            </a:r>
          </a:p>
        </p:txBody>
      </p:sp>
      <p:sp>
        <p:nvSpPr>
          <p:cNvPr id="244" name="Shape 244"/>
          <p:cNvSpPr txBox="1"/>
          <p:nvPr>
            <p:ph type="title"/>
          </p:nvPr>
        </p:nvSpPr>
        <p:spPr>
          <a:xfrm>
            <a:off x="571500" y="304800"/>
            <a:ext cx="8572500" cy="1143000"/>
          </a:xfrm>
          <a:prstGeom prst="rect">
            <a:avLst/>
          </a:prstGeom>
          <a:noFill/>
          <a:ln>
            <a:noFill/>
          </a:ln>
        </p:spPr>
        <p:txBody>
          <a:bodyPr anchorCtr="0" anchor="b" bIns="45700" lIns="91425" rIns="91425" tIns="45700">
            <a:noAutofit/>
          </a:bodyPr>
          <a:lstStyle/>
          <a:p>
            <a:pPr indent="0" lvl="0" marL="0" marR="0" rtl="0" algn="ctr">
              <a:lnSpc>
                <a:spcPct val="100000"/>
              </a:lnSpc>
              <a:spcBef>
                <a:spcPts val="0"/>
              </a:spcBef>
              <a:spcAft>
                <a:spcPts val="0"/>
              </a:spcAft>
              <a:buClr>
                <a:srgbClr val="000099"/>
              </a:buClr>
              <a:buSzPct val="25000"/>
              <a:buFont typeface="Arimo"/>
              <a:buNone/>
            </a:pPr>
            <a:r>
              <a:rPr b="1" i="0" lang="en-US" sz="3200" u="none" cap="none" strike="noStrike">
                <a:solidFill>
                  <a:srgbClr val="000099"/>
                </a:solidFill>
                <a:latin typeface="Arimo"/>
                <a:ea typeface="Arimo"/>
                <a:cs typeface="Arimo"/>
                <a:sym typeface="Arimo"/>
              </a:rPr>
              <a:t>Step 2: Add Attributes and Assign Identifiers</a:t>
            </a:r>
          </a:p>
        </p:txBody>
      </p:sp>
      <p:sp>
        <p:nvSpPr>
          <p:cNvPr id="245" name="Shape 245"/>
          <p:cNvSpPr txBox="1"/>
          <p:nvPr>
            <p:ph idx="1" type="body"/>
          </p:nvPr>
        </p:nvSpPr>
        <p:spPr>
          <a:xfrm>
            <a:off x="571500" y="1676400"/>
            <a:ext cx="8001000" cy="4495800"/>
          </a:xfrm>
          <a:prstGeom prst="rect">
            <a:avLst/>
          </a:prstGeom>
          <a:noFill/>
          <a:ln>
            <a:noFill/>
          </a:ln>
        </p:spPr>
        <p:txBody>
          <a:bodyPr anchorCtr="0" anchor="t" bIns="45700" lIns="91425" rIns="91425" tIns="45700">
            <a:noAutofit/>
          </a:bodyPr>
          <a:lstStyle/>
          <a:p>
            <a:pPr indent="-342900" lvl="0" marL="342900" marR="0" rtl="0" algn="l">
              <a:lnSpc>
                <a:spcPct val="100000"/>
              </a:lnSpc>
              <a:spcBef>
                <a:spcPts val="0"/>
              </a:spcBef>
              <a:spcAft>
                <a:spcPts val="0"/>
              </a:spcAft>
              <a:buClr>
                <a:srgbClr val="000099"/>
              </a:buClr>
              <a:buSzPct val="100000"/>
              <a:buFont typeface="Arimo"/>
              <a:buChar char="•"/>
            </a:pPr>
            <a:r>
              <a:rPr b="0" i="0" lang="en-US" sz="2800" u="none" cap="none" strike="noStrike">
                <a:solidFill>
                  <a:srgbClr val="000099"/>
                </a:solidFill>
                <a:latin typeface="Arimo"/>
                <a:ea typeface="Arimo"/>
                <a:cs typeface="Arimo"/>
                <a:sym typeface="Arimo"/>
              </a:rPr>
              <a:t>Identify attributes of the entity that are relevant to the system under development</a:t>
            </a:r>
          </a:p>
          <a:p>
            <a:pPr indent="-285750" lvl="1" marL="742950" marR="0" rtl="0" algn="l">
              <a:lnSpc>
                <a:spcPct val="100000"/>
              </a:lnSpc>
              <a:spcBef>
                <a:spcPts val="480"/>
              </a:spcBef>
              <a:spcAft>
                <a:spcPts val="0"/>
              </a:spcAft>
              <a:buClr>
                <a:srgbClr val="000099"/>
              </a:buClr>
              <a:buSzPct val="100000"/>
              <a:buFont typeface="Arimo"/>
              <a:buChar char="•"/>
            </a:pPr>
            <a:r>
              <a:rPr b="0" i="0" lang="en-US" sz="2400" u="none" cap="none" strike="noStrike">
                <a:solidFill>
                  <a:srgbClr val="000099"/>
                </a:solidFill>
                <a:latin typeface="Arimo"/>
                <a:ea typeface="Arimo"/>
                <a:cs typeface="Arimo"/>
                <a:sym typeface="Arimo"/>
              </a:rPr>
              <a:t>Check the process model repository entries for details on data flows and data stores</a:t>
            </a:r>
          </a:p>
          <a:p>
            <a:pPr indent="-285750" lvl="1" marL="742950" marR="0" rtl="0" algn="l">
              <a:lnSpc>
                <a:spcPct val="100000"/>
              </a:lnSpc>
              <a:spcBef>
                <a:spcPts val="480"/>
              </a:spcBef>
              <a:spcAft>
                <a:spcPts val="0"/>
              </a:spcAft>
              <a:buClr>
                <a:srgbClr val="000099"/>
              </a:buClr>
              <a:buSzPct val="100000"/>
              <a:buFont typeface="Arimo"/>
              <a:buChar char="•"/>
            </a:pPr>
            <a:r>
              <a:rPr b="0" i="0" lang="en-US" sz="2400" u="none" cap="none" strike="noStrike">
                <a:solidFill>
                  <a:srgbClr val="000099"/>
                </a:solidFill>
                <a:latin typeface="Arimo"/>
                <a:ea typeface="Arimo"/>
                <a:cs typeface="Arimo"/>
                <a:sym typeface="Arimo"/>
              </a:rPr>
              <a:t>Check the data requirements of the requirements definition</a:t>
            </a:r>
          </a:p>
          <a:p>
            <a:pPr indent="-285750" lvl="1" marL="742950" marR="0" rtl="0" algn="l">
              <a:lnSpc>
                <a:spcPct val="100000"/>
              </a:lnSpc>
              <a:spcBef>
                <a:spcPts val="480"/>
              </a:spcBef>
              <a:spcAft>
                <a:spcPts val="0"/>
              </a:spcAft>
              <a:buClr>
                <a:srgbClr val="000099"/>
              </a:buClr>
              <a:buSzPct val="100000"/>
              <a:buFont typeface="Arimo"/>
              <a:buChar char="•"/>
            </a:pPr>
            <a:r>
              <a:rPr b="0" i="0" lang="en-US" sz="2400" u="none" cap="none" strike="noStrike">
                <a:solidFill>
                  <a:srgbClr val="000099"/>
                </a:solidFill>
                <a:latin typeface="Arimo"/>
                <a:ea typeface="Arimo"/>
                <a:cs typeface="Arimo"/>
                <a:sym typeface="Arimo"/>
              </a:rPr>
              <a:t>Interview knowledgeable users</a:t>
            </a:r>
          </a:p>
          <a:p>
            <a:pPr indent="-285750" lvl="1" marL="742950" marR="0" rtl="0" algn="l">
              <a:lnSpc>
                <a:spcPct val="100000"/>
              </a:lnSpc>
              <a:spcBef>
                <a:spcPts val="480"/>
              </a:spcBef>
              <a:spcAft>
                <a:spcPts val="0"/>
              </a:spcAft>
              <a:buClr>
                <a:srgbClr val="000099"/>
              </a:buClr>
              <a:buSzPct val="100000"/>
              <a:buFont typeface="Arimo"/>
              <a:buChar char="•"/>
            </a:pPr>
            <a:r>
              <a:rPr b="0" i="0" lang="en-US" sz="2400" u="none" cap="none" strike="noStrike">
                <a:solidFill>
                  <a:srgbClr val="000099"/>
                </a:solidFill>
                <a:latin typeface="Arimo"/>
                <a:ea typeface="Arimo"/>
                <a:cs typeface="Arimo"/>
                <a:sym typeface="Arimo"/>
              </a:rPr>
              <a:t>Perform document analysis on existing forms and reports</a:t>
            </a:r>
          </a:p>
          <a:p>
            <a:pPr indent="-342900" lvl="0" marL="342900" marR="0" rtl="0" algn="l">
              <a:lnSpc>
                <a:spcPct val="100000"/>
              </a:lnSpc>
              <a:spcBef>
                <a:spcPts val="560"/>
              </a:spcBef>
              <a:spcAft>
                <a:spcPts val="0"/>
              </a:spcAft>
              <a:buClr>
                <a:srgbClr val="000099"/>
              </a:buClr>
              <a:buSzPct val="100000"/>
              <a:buFont typeface="Arimo"/>
              <a:buChar char="•"/>
            </a:pPr>
            <a:r>
              <a:rPr b="0" i="0" lang="en-US" sz="2800" u="none" cap="none" strike="noStrike">
                <a:solidFill>
                  <a:srgbClr val="000099"/>
                </a:solidFill>
                <a:latin typeface="Arimo"/>
                <a:ea typeface="Arimo"/>
                <a:cs typeface="Arimo"/>
                <a:sym typeface="Arimo"/>
              </a:rPr>
              <a:t>Select the entity’s identifier</a:t>
            </a:r>
          </a:p>
        </p:txBody>
      </p:sp>
    </p:spTree>
  </p:cSld>
  <p:clrMapOvr>
    <a:masterClrMapping/>
  </p:clrMapOvr>
</p:sld>
</file>

<file path=ppt/slides/slide2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249" name="Shape 249"/>
        <p:cNvGrpSpPr/>
        <p:nvPr/>
      </p:nvGrpSpPr>
      <p:grpSpPr>
        <a:xfrm>
          <a:off x="0" y="0"/>
          <a:ext cx="0" cy="0"/>
          <a:chOff x="0" y="0"/>
          <a:chExt cx="0" cy="0"/>
        </a:xfrm>
      </p:grpSpPr>
      <p:sp>
        <p:nvSpPr>
          <p:cNvPr id="250" name="Shape 250"/>
          <p:cNvSpPr txBox="1"/>
          <p:nvPr>
            <p:ph idx="11" type="ftr"/>
          </p:nvPr>
        </p:nvSpPr>
        <p:spPr>
          <a:xfrm>
            <a:off x="1905000" y="6324600"/>
            <a:ext cx="6324600" cy="533399"/>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SzPct val="25000"/>
              <a:buNone/>
            </a:pPr>
            <a:r>
              <a:rPr b="0" i="0" lang="en-US" sz="1000" u="none" cap="none" strike="noStrike">
                <a:solidFill>
                  <a:schemeClr val="dk1"/>
                </a:solidFill>
                <a:latin typeface="Tahoma"/>
                <a:ea typeface="Tahoma"/>
                <a:cs typeface="Tahoma"/>
                <a:sym typeface="Tahoma"/>
              </a:rPr>
              <a:t>PowerPoint Presentation for Dennis, Wixom, &amp; Roth Systems Analysis and Design, 4th Edition</a:t>
            </a:r>
            <a:br>
              <a:rPr b="0" i="0" lang="en-US" sz="1000" u="none" cap="none" strike="noStrike">
                <a:solidFill>
                  <a:schemeClr val="dk1"/>
                </a:solidFill>
                <a:latin typeface="Tahoma"/>
                <a:ea typeface="Tahoma"/>
                <a:cs typeface="Tahoma"/>
                <a:sym typeface="Tahoma"/>
              </a:rPr>
            </a:br>
            <a:r>
              <a:rPr b="0" i="0" lang="en-US" sz="1000" u="none" cap="none" strike="noStrike">
                <a:solidFill>
                  <a:schemeClr val="dk1"/>
                </a:solidFill>
                <a:latin typeface="Tahoma"/>
                <a:ea typeface="Tahoma"/>
                <a:cs typeface="Tahoma"/>
                <a:sym typeface="Tahoma"/>
              </a:rPr>
              <a:t>Copyright 2009 © John Wiley &amp; Sons, Inc.  All rights reserved.</a:t>
            </a:r>
            <a:br>
              <a:rPr b="0" i="0" lang="en-US" sz="1000" u="none" cap="none" strike="noStrike">
                <a:solidFill>
                  <a:schemeClr val="dk1"/>
                </a:solidFill>
                <a:latin typeface="Tahoma"/>
                <a:ea typeface="Tahoma"/>
                <a:cs typeface="Tahoma"/>
                <a:sym typeface="Tahoma"/>
              </a:rPr>
            </a:br>
            <a:r>
              <a:rPr b="0" i="0" lang="en-US" sz="1000" u="none" cap="none" strike="noStrike">
                <a:solidFill>
                  <a:schemeClr val="dk1"/>
                </a:solidFill>
                <a:latin typeface="Tahoma"/>
                <a:ea typeface="Tahoma"/>
                <a:cs typeface="Tahoma"/>
                <a:sym typeface="Tahoma"/>
              </a:rPr>
              <a:t>.</a:t>
            </a:r>
          </a:p>
        </p:txBody>
      </p:sp>
      <p:sp>
        <p:nvSpPr>
          <p:cNvPr id="251" name="Shape 251"/>
          <p:cNvSpPr txBox="1"/>
          <p:nvPr>
            <p:ph idx="12" type="sldNum"/>
          </p:nvPr>
        </p:nvSpPr>
        <p:spPr>
          <a:xfrm>
            <a:off x="0" y="6400800"/>
            <a:ext cx="762000" cy="457200"/>
          </a:xfrm>
          <a:prstGeom prst="rect">
            <a:avLst/>
          </a:prstGeom>
          <a:noFill/>
          <a:ln>
            <a:noFill/>
          </a:ln>
        </p:spPr>
        <p:txBody>
          <a:bodyPr anchorCtr="0" anchor="b" bIns="45700" lIns="91425" rIns="91425" tIns="45700">
            <a:noAutofit/>
          </a:bodyPr>
          <a:lstStyle/>
          <a:p>
            <a:pPr indent="0" lvl="0" marL="0" marR="0" rtl="0" algn="l">
              <a:spcBef>
                <a:spcPts val="0"/>
              </a:spcBef>
              <a:buSzPct val="25000"/>
              <a:buNone/>
            </a:pPr>
            <a:r>
              <a:rPr lang="en-US"/>
              <a:t> </a:t>
            </a:r>
          </a:p>
        </p:txBody>
      </p:sp>
      <p:sp>
        <p:nvSpPr>
          <p:cNvPr id="252" name="Shape 252"/>
          <p:cNvSpPr txBox="1"/>
          <p:nvPr>
            <p:ph type="title"/>
          </p:nvPr>
        </p:nvSpPr>
        <p:spPr>
          <a:xfrm>
            <a:off x="571500" y="304800"/>
            <a:ext cx="7772400" cy="1143000"/>
          </a:xfrm>
          <a:prstGeom prst="rect">
            <a:avLst/>
          </a:prstGeom>
          <a:noFill/>
          <a:ln>
            <a:noFill/>
          </a:ln>
        </p:spPr>
        <p:txBody>
          <a:bodyPr anchorCtr="0" anchor="b" bIns="45700" lIns="91425" rIns="91425" tIns="45700">
            <a:noAutofit/>
          </a:bodyPr>
          <a:lstStyle/>
          <a:p>
            <a:pPr indent="0" lvl="0" marL="0" marR="0" rtl="0" algn="ctr">
              <a:lnSpc>
                <a:spcPct val="100000"/>
              </a:lnSpc>
              <a:spcBef>
                <a:spcPts val="0"/>
              </a:spcBef>
              <a:spcAft>
                <a:spcPts val="0"/>
              </a:spcAft>
              <a:buClr>
                <a:srgbClr val="000099"/>
              </a:buClr>
              <a:buSzPct val="25000"/>
              <a:buFont typeface="Arimo"/>
              <a:buNone/>
            </a:pPr>
            <a:r>
              <a:rPr b="1" i="0" lang="en-US" sz="3600" u="none" cap="none" strike="noStrike">
                <a:solidFill>
                  <a:srgbClr val="000099"/>
                </a:solidFill>
                <a:latin typeface="Arimo"/>
                <a:ea typeface="Arimo"/>
                <a:cs typeface="Arimo"/>
                <a:sym typeface="Arimo"/>
              </a:rPr>
              <a:t>Step3: Identify Relationships</a:t>
            </a:r>
          </a:p>
        </p:txBody>
      </p:sp>
      <p:sp>
        <p:nvSpPr>
          <p:cNvPr id="253" name="Shape 253"/>
          <p:cNvSpPr txBox="1"/>
          <p:nvPr>
            <p:ph idx="1" type="body"/>
          </p:nvPr>
        </p:nvSpPr>
        <p:spPr>
          <a:xfrm>
            <a:off x="571500" y="1676400"/>
            <a:ext cx="8001000" cy="4495800"/>
          </a:xfrm>
          <a:prstGeom prst="rect">
            <a:avLst/>
          </a:prstGeom>
          <a:noFill/>
          <a:ln>
            <a:noFill/>
          </a:ln>
        </p:spPr>
        <p:txBody>
          <a:bodyPr anchorCtr="0" anchor="t" bIns="45700" lIns="91425" rIns="91425" tIns="45700">
            <a:noAutofit/>
          </a:bodyPr>
          <a:lstStyle/>
          <a:p>
            <a:pPr indent="-342900" lvl="0" marL="342900" marR="0" rtl="0" algn="l">
              <a:lnSpc>
                <a:spcPct val="100000"/>
              </a:lnSpc>
              <a:spcBef>
                <a:spcPts val="0"/>
              </a:spcBef>
              <a:spcAft>
                <a:spcPts val="0"/>
              </a:spcAft>
              <a:buClr>
                <a:srgbClr val="000099"/>
              </a:buClr>
              <a:buSzPct val="100000"/>
              <a:buFont typeface="Arimo"/>
              <a:buChar char="•"/>
            </a:pPr>
            <a:r>
              <a:rPr b="0" i="0" lang="en-US" sz="3200" u="none" cap="none" strike="noStrike">
                <a:solidFill>
                  <a:srgbClr val="000099"/>
                </a:solidFill>
                <a:latin typeface="Arimo"/>
                <a:ea typeface="Arimo"/>
                <a:cs typeface="Arimo"/>
                <a:sym typeface="Arimo"/>
              </a:rPr>
              <a:t>Start with an entity and identify all entities with which it shares relationships</a:t>
            </a:r>
          </a:p>
          <a:p>
            <a:pPr indent="-342900" lvl="0" marL="342900" marR="0" rtl="0" algn="l">
              <a:lnSpc>
                <a:spcPct val="100000"/>
              </a:lnSpc>
              <a:spcBef>
                <a:spcPts val="640"/>
              </a:spcBef>
              <a:spcAft>
                <a:spcPts val="0"/>
              </a:spcAft>
              <a:buClr>
                <a:srgbClr val="000099"/>
              </a:buClr>
              <a:buSzPct val="100000"/>
              <a:buFont typeface="Arimo"/>
              <a:buChar char="•"/>
            </a:pPr>
            <a:r>
              <a:rPr b="0" i="0" lang="en-US" sz="3200" u="none" cap="none" strike="noStrike">
                <a:solidFill>
                  <a:srgbClr val="000099"/>
                </a:solidFill>
                <a:latin typeface="Arimo"/>
                <a:ea typeface="Arimo"/>
                <a:cs typeface="Arimo"/>
                <a:sym typeface="Arimo"/>
              </a:rPr>
              <a:t>Describe the relationship with the appropriate verb phrase</a:t>
            </a:r>
          </a:p>
          <a:p>
            <a:pPr indent="-342900" lvl="0" marL="342900" marR="0" rtl="0" algn="l">
              <a:lnSpc>
                <a:spcPct val="100000"/>
              </a:lnSpc>
              <a:spcBef>
                <a:spcPts val="640"/>
              </a:spcBef>
              <a:spcAft>
                <a:spcPts val="0"/>
              </a:spcAft>
              <a:buClr>
                <a:srgbClr val="000099"/>
              </a:buClr>
              <a:buSzPct val="100000"/>
              <a:buFont typeface="Arimo"/>
              <a:buChar char="•"/>
            </a:pPr>
            <a:r>
              <a:rPr b="0" i="0" lang="en-US" sz="3200" u="none" cap="none" strike="noStrike">
                <a:solidFill>
                  <a:srgbClr val="000099"/>
                </a:solidFill>
                <a:latin typeface="Arimo"/>
                <a:ea typeface="Arimo"/>
                <a:cs typeface="Arimo"/>
                <a:sym typeface="Arimo"/>
              </a:rPr>
              <a:t>Determine the cardinality and modality by discussing the business rules with knowledgeable users</a:t>
            </a:r>
          </a:p>
        </p:txBody>
      </p:sp>
    </p:spTree>
  </p:cSld>
  <p:clrMapOvr>
    <a:masterClrMapping/>
  </p:clrMapOvr>
</p:sld>
</file>

<file path=ppt/slides/slide2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257" name="Shape 257"/>
        <p:cNvGrpSpPr/>
        <p:nvPr/>
      </p:nvGrpSpPr>
      <p:grpSpPr>
        <a:xfrm>
          <a:off x="0" y="0"/>
          <a:ext cx="0" cy="0"/>
          <a:chOff x="0" y="0"/>
          <a:chExt cx="0" cy="0"/>
        </a:xfrm>
      </p:grpSpPr>
      <p:sp>
        <p:nvSpPr>
          <p:cNvPr id="258" name="Shape 258"/>
          <p:cNvSpPr txBox="1"/>
          <p:nvPr>
            <p:ph idx="11" type="ftr"/>
          </p:nvPr>
        </p:nvSpPr>
        <p:spPr>
          <a:xfrm>
            <a:off x="1905000" y="6324600"/>
            <a:ext cx="6324600" cy="533399"/>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SzPct val="25000"/>
              <a:buNone/>
            </a:pPr>
            <a:r>
              <a:rPr b="0" i="0" lang="en-US" sz="1000" u="none" cap="none" strike="noStrike">
                <a:solidFill>
                  <a:schemeClr val="dk1"/>
                </a:solidFill>
                <a:latin typeface="Tahoma"/>
                <a:ea typeface="Tahoma"/>
                <a:cs typeface="Tahoma"/>
                <a:sym typeface="Tahoma"/>
              </a:rPr>
              <a:t>PowerPoint Presentation for Dennis, Wixom, &amp; Roth Systems Analysis and Design, 4th Edition</a:t>
            </a:r>
            <a:br>
              <a:rPr b="0" i="0" lang="en-US" sz="1000" u="none" cap="none" strike="noStrike">
                <a:solidFill>
                  <a:schemeClr val="dk1"/>
                </a:solidFill>
                <a:latin typeface="Tahoma"/>
                <a:ea typeface="Tahoma"/>
                <a:cs typeface="Tahoma"/>
                <a:sym typeface="Tahoma"/>
              </a:rPr>
            </a:br>
            <a:r>
              <a:rPr b="0" i="0" lang="en-US" sz="1000" u="none" cap="none" strike="noStrike">
                <a:solidFill>
                  <a:schemeClr val="dk1"/>
                </a:solidFill>
                <a:latin typeface="Tahoma"/>
                <a:ea typeface="Tahoma"/>
                <a:cs typeface="Tahoma"/>
                <a:sym typeface="Tahoma"/>
              </a:rPr>
              <a:t>Copyright 2009 © John Wiley &amp; Sons, Inc.  All rights reserved.</a:t>
            </a:r>
            <a:br>
              <a:rPr b="0" i="0" lang="en-US" sz="1000" u="none" cap="none" strike="noStrike">
                <a:solidFill>
                  <a:schemeClr val="dk1"/>
                </a:solidFill>
                <a:latin typeface="Tahoma"/>
                <a:ea typeface="Tahoma"/>
                <a:cs typeface="Tahoma"/>
                <a:sym typeface="Tahoma"/>
              </a:rPr>
            </a:br>
            <a:r>
              <a:rPr b="0" i="0" lang="en-US" sz="1000" u="none" cap="none" strike="noStrike">
                <a:solidFill>
                  <a:schemeClr val="dk1"/>
                </a:solidFill>
                <a:latin typeface="Tahoma"/>
                <a:ea typeface="Tahoma"/>
                <a:cs typeface="Tahoma"/>
                <a:sym typeface="Tahoma"/>
              </a:rPr>
              <a:t>.</a:t>
            </a:r>
          </a:p>
        </p:txBody>
      </p:sp>
      <p:sp>
        <p:nvSpPr>
          <p:cNvPr id="259" name="Shape 259"/>
          <p:cNvSpPr txBox="1"/>
          <p:nvPr>
            <p:ph idx="12" type="sldNum"/>
          </p:nvPr>
        </p:nvSpPr>
        <p:spPr>
          <a:xfrm>
            <a:off x="0" y="6400800"/>
            <a:ext cx="762000" cy="457200"/>
          </a:xfrm>
          <a:prstGeom prst="rect">
            <a:avLst/>
          </a:prstGeom>
          <a:noFill/>
          <a:ln>
            <a:noFill/>
          </a:ln>
        </p:spPr>
        <p:txBody>
          <a:bodyPr anchorCtr="0" anchor="b" bIns="45700" lIns="91425" rIns="91425" tIns="45700">
            <a:noAutofit/>
          </a:bodyPr>
          <a:lstStyle/>
          <a:p>
            <a:pPr indent="0" lvl="0" marL="0" marR="0" rtl="0" algn="l">
              <a:spcBef>
                <a:spcPts val="0"/>
              </a:spcBef>
              <a:buSzPct val="25000"/>
              <a:buNone/>
            </a:pPr>
            <a:r>
              <a:rPr lang="en-US"/>
              <a:t> </a:t>
            </a:r>
          </a:p>
        </p:txBody>
      </p:sp>
      <p:sp>
        <p:nvSpPr>
          <p:cNvPr id="260" name="Shape 260"/>
          <p:cNvSpPr txBox="1"/>
          <p:nvPr>
            <p:ph type="title"/>
          </p:nvPr>
        </p:nvSpPr>
        <p:spPr>
          <a:xfrm>
            <a:off x="571500" y="304800"/>
            <a:ext cx="7772400" cy="1143000"/>
          </a:xfrm>
          <a:prstGeom prst="rect">
            <a:avLst/>
          </a:prstGeom>
          <a:noFill/>
          <a:ln>
            <a:noFill/>
          </a:ln>
        </p:spPr>
        <p:txBody>
          <a:bodyPr anchorCtr="0" anchor="b" bIns="45700" lIns="91425" rIns="91425" tIns="45700">
            <a:noAutofit/>
          </a:bodyPr>
          <a:lstStyle/>
          <a:p>
            <a:pPr indent="0" lvl="0" marL="0" marR="0" rtl="0" algn="ctr">
              <a:lnSpc>
                <a:spcPct val="100000"/>
              </a:lnSpc>
              <a:spcBef>
                <a:spcPts val="0"/>
              </a:spcBef>
              <a:spcAft>
                <a:spcPts val="0"/>
              </a:spcAft>
              <a:buClr>
                <a:srgbClr val="000099"/>
              </a:buClr>
              <a:buSzPct val="25000"/>
              <a:buFont typeface="Arimo"/>
              <a:buNone/>
            </a:pPr>
            <a:r>
              <a:rPr b="1" i="0" lang="en-US" sz="3600" u="none" cap="none" strike="noStrike">
                <a:solidFill>
                  <a:srgbClr val="000099"/>
                </a:solidFill>
                <a:latin typeface="Arimo"/>
                <a:ea typeface="Arimo"/>
                <a:cs typeface="Arimo"/>
                <a:sym typeface="Arimo"/>
              </a:rPr>
              <a:t>ERD Building Tips</a:t>
            </a:r>
          </a:p>
        </p:txBody>
      </p:sp>
      <p:sp>
        <p:nvSpPr>
          <p:cNvPr id="261" name="Shape 261"/>
          <p:cNvSpPr txBox="1"/>
          <p:nvPr>
            <p:ph idx="1" type="body"/>
          </p:nvPr>
        </p:nvSpPr>
        <p:spPr>
          <a:xfrm>
            <a:off x="571500" y="1676400"/>
            <a:ext cx="8001000" cy="4495800"/>
          </a:xfrm>
          <a:prstGeom prst="rect">
            <a:avLst/>
          </a:prstGeom>
          <a:noFill/>
          <a:ln>
            <a:noFill/>
          </a:ln>
        </p:spPr>
        <p:txBody>
          <a:bodyPr anchorCtr="0" anchor="t" bIns="45700" lIns="91425" rIns="91425" tIns="45700">
            <a:noAutofit/>
          </a:bodyPr>
          <a:lstStyle/>
          <a:p>
            <a:pPr indent="-342900" lvl="0" marL="342900" marR="0" rtl="0" algn="l">
              <a:lnSpc>
                <a:spcPct val="100000"/>
              </a:lnSpc>
              <a:spcBef>
                <a:spcPts val="0"/>
              </a:spcBef>
              <a:spcAft>
                <a:spcPts val="0"/>
              </a:spcAft>
              <a:buClr>
                <a:srgbClr val="000099"/>
              </a:buClr>
              <a:buSzPct val="100000"/>
              <a:buFont typeface="Arimo"/>
              <a:buChar char="•"/>
            </a:pPr>
            <a:r>
              <a:rPr b="0" i="0" lang="en-US" sz="3600" u="none" cap="none" strike="noStrike">
                <a:solidFill>
                  <a:srgbClr val="000099"/>
                </a:solidFill>
                <a:latin typeface="Arimo"/>
                <a:ea typeface="Arimo"/>
                <a:cs typeface="Arimo"/>
                <a:sym typeface="Arimo"/>
              </a:rPr>
              <a:t>Data stores of the DFD should correspond to entities</a:t>
            </a:r>
          </a:p>
          <a:p>
            <a:pPr indent="-342900" lvl="0" marL="342900" marR="0" rtl="0" algn="l">
              <a:lnSpc>
                <a:spcPct val="100000"/>
              </a:lnSpc>
              <a:spcBef>
                <a:spcPts val="720"/>
              </a:spcBef>
              <a:spcAft>
                <a:spcPts val="0"/>
              </a:spcAft>
              <a:buClr>
                <a:srgbClr val="000099"/>
              </a:buClr>
              <a:buSzPct val="100000"/>
              <a:buFont typeface="Arimo"/>
              <a:buChar char="•"/>
            </a:pPr>
            <a:r>
              <a:rPr b="0" i="0" lang="en-US" sz="3600" u="none" cap="none" strike="noStrike">
                <a:solidFill>
                  <a:srgbClr val="000099"/>
                </a:solidFill>
                <a:latin typeface="Arimo"/>
                <a:ea typeface="Arimo"/>
                <a:cs typeface="Arimo"/>
                <a:sym typeface="Arimo"/>
              </a:rPr>
              <a:t>Only include entities with more than one instance of information</a:t>
            </a:r>
          </a:p>
          <a:p>
            <a:pPr indent="-342900" lvl="0" marL="342900" marR="0" rtl="0" algn="l">
              <a:lnSpc>
                <a:spcPct val="100000"/>
              </a:lnSpc>
              <a:spcBef>
                <a:spcPts val="720"/>
              </a:spcBef>
              <a:spcAft>
                <a:spcPts val="0"/>
              </a:spcAft>
              <a:buClr>
                <a:srgbClr val="000099"/>
              </a:buClr>
              <a:buSzPct val="100000"/>
              <a:buFont typeface="Arimo"/>
              <a:buChar char="•"/>
            </a:pPr>
            <a:r>
              <a:rPr b="0" i="0" lang="en-US" sz="3600" u="none" cap="none" strike="noStrike">
                <a:solidFill>
                  <a:srgbClr val="000099"/>
                </a:solidFill>
                <a:latin typeface="Arimo"/>
                <a:ea typeface="Arimo"/>
                <a:cs typeface="Arimo"/>
                <a:sym typeface="Arimo"/>
              </a:rPr>
              <a:t>Don’t include entities associated with implementation of the system (they will be added later)</a:t>
            </a:r>
          </a:p>
        </p:txBody>
      </p:sp>
    </p:spTree>
  </p:cSld>
  <p:clrMapOvr>
    <a:masterClrMapping/>
  </p:clrMapOvr>
</p:sld>
</file>

<file path=ppt/slides/slide2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265" name="Shape 265"/>
        <p:cNvGrpSpPr/>
        <p:nvPr/>
      </p:nvGrpSpPr>
      <p:grpSpPr>
        <a:xfrm>
          <a:off x="0" y="0"/>
          <a:ext cx="0" cy="0"/>
          <a:chOff x="0" y="0"/>
          <a:chExt cx="0" cy="0"/>
        </a:xfrm>
      </p:grpSpPr>
      <p:sp>
        <p:nvSpPr>
          <p:cNvPr id="266" name="Shape 266"/>
          <p:cNvSpPr txBox="1"/>
          <p:nvPr>
            <p:ph idx="11" type="ftr"/>
          </p:nvPr>
        </p:nvSpPr>
        <p:spPr>
          <a:xfrm>
            <a:off x="1905000" y="6324600"/>
            <a:ext cx="6324600" cy="533399"/>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SzPct val="25000"/>
              <a:buNone/>
            </a:pPr>
            <a:r>
              <a:rPr b="0" i="0" lang="en-US" sz="1000" u="none" cap="none" strike="noStrike">
                <a:solidFill>
                  <a:schemeClr val="dk1"/>
                </a:solidFill>
                <a:latin typeface="Tahoma"/>
                <a:ea typeface="Tahoma"/>
                <a:cs typeface="Tahoma"/>
                <a:sym typeface="Tahoma"/>
              </a:rPr>
              <a:t>PowerPoint Presentation for Dennis, Wixom, &amp; Roth Systems Analysis and Design, 4th Edition</a:t>
            </a:r>
            <a:br>
              <a:rPr b="0" i="0" lang="en-US" sz="1000" u="none" cap="none" strike="noStrike">
                <a:solidFill>
                  <a:schemeClr val="dk1"/>
                </a:solidFill>
                <a:latin typeface="Tahoma"/>
                <a:ea typeface="Tahoma"/>
                <a:cs typeface="Tahoma"/>
                <a:sym typeface="Tahoma"/>
              </a:rPr>
            </a:br>
            <a:r>
              <a:rPr b="0" i="0" lang="en-US" sz="1000" u="none" cap="none" strike="noStrike">
                <a:solidFill>
                  <a:schemeClr val="dk1"/>
                </a:solidFill>
                <a:latin typeface="Tahoma"/>
                <a:ea typeface="Tahoma"/>
                <a:cs typeface="Tahoma"/>
                <a:sym typeface="Tahoma"/>
              </a:rPr>
              <a:t>Copyright 2009 © John Wiley &amp; Sons, Inc.  All rights reserved.</a:t>
            </a:r>
            <a:br>
              <a:rPr b="0" i="0" lang="en-US" sz="1000" u="none" cap="none" strike="noStrike">
                <a:solidFill>
                  <a:schemeClr val="dk1"/>
                </a:solidFill>
                <a:latin typeface="Tahoma"/>
                <a:ea typeface="Tahoma"/>
                <a:cs typeface="Tahoma"/>
                <a:sym typeface="Tahoma"/>
              </a:rPr>
            </a:br>
            <a:r>
              <a:rPr b="0" i="0" lang="en-US" sz="1000" u="none" cap="none" strike="noStrike">
                <a:solidFill>
                  <a:schemeClr val="dk1"/>
                </a:solidFill>
                <a:latin typeface="Tahoma"/>
                <a:ea typeface="Tahoma"/>
                <a:cs typeface="Tahoma"/>
                <a:sym typeface="Tahoma"/>
              </a:rPr>
              <a:t>.</a:t>
            </a:r>
          </a:p>
        </p:txBody>
      </p:sp>
      <p:sp>
        <p:nvSpPr>
          <p:cNvPr id="267" name="Shape 267"/>
          <p:cNvSpPr txBox="1"/>
          <p:nvPr>
            <p:ph idx="12" type="sldNum"/>
          </p:nvPr>
        </p:nvSpPr>
        <p:spPr>
          <a:xfrm>
            <a:off x="0" y="6400800"/>
            <a:ext cx="762000" cy="457200"/>
          </a:xfrm>
          <a:prstGeom prst="rect">
            <a:avLst/>
          </a:prstGeom>
          <a:noFill/>
          <a:ln>
            <a:noFill/>
          </a:ln>
        </p:spPr>
        <p:txBody>
          <a:bodyPr anchorCtr="0" anchor="b" bIns="45700" lIns="91425" rIns="91425" tIns="45700">
            <a:noAutofit/>
          </a:bodyPr>
          <a:lstStyle/>
          <a:p>
            <a:pPr indent="0" lvl="0" marL="0" marR="0" rtl="0" algn="l">
              <a:spcBef>
                <a:spcPts val="0"/>
              </a:spcBef>
              <a:buSzPct val="25000"/>
              <a:buNone/>
            </a:pPr>
            <a:r>
              <a:rPr lang="en-US"/>
              <a:t> </a:t>
            </a:r>
          </a:p>
        </p:txBody>
      </p:sp>
      <p:sp>
        <p:nvSpPr>
          <p:cNvPr id="268" name="Shape 268"/>
          <p:cNvSpPr txBox="1"/>
          <p:nvPr>
            <p:ph type="title"/>
          </p:nvPr>
        </p:nvSpPr>
        <p:spPr>
          <a:xfrm>
            <a:off x="571500" y="304800"/>
            <a:ext cx="7772400" cy="1143000"/>
          </a:xfrm>
          <a:prstGeom prst="rect">
            <a:avLst/>
          </a:prstGeom>
          <a:noFill/>
          <a:ln>
            <a:noFill/>
          </a:ln>
        </p:spPr>
        <p:txBody>
          <a:bodyPr anchorCtr="0" anchor="b" bIns="45700" lIns="91425" rIns="91425" tIns="45700">
            <a:noAutofit/>
          </a:bodyPr>
          <a:lstStyle/>
          <a:p>
            <a:pPr indent="0" lvl="0" marL="0" marR="0" rtl="0" algn="ctr">
              <a:lnSpc>
                <a:spcPct val="100000"/>
              </a:lnSpc>
              <a:spcBef>
                <a:spcPts val="0"/>
              </a:spcBef>
              <a:spcAft>
                <a:spcPts val="0"/>
              </a:spcAft>
              <a:buClr>
                <a:srgbClr val="000099"/>
              </a:buClr>
              <a:buSzPct val="25000"/>
              <a:buFont typeface="Arimo"/>
              <a:buNone/>
            </a:pPr>
            <a:r>
              <a:rPr b="1" i="0" lang="en-US" sz="3600" u="none" cap="none" strike="noStrike">
                <a:solidFill>
                  <a:srgbClr val="000099"/>
                </a:solidFill>
                <a:latin typeface="Arimo"/>
                <a:ea typeface="Arimo"/>
                <a:cs typeface="Arimo"/>
                <a:sym typeface="Arimo"/>
              </a:rPr>
              <a:t>Advanced Syntax</a:t>
            </a:r>
          </a:p>
        </p:txBody>
      </p:sp>
      <p:sp>
        <p:nvSpPr>
          <p:cNvPr id="269" name="Shape 269"/>
          <p:cNvSpPr txBox="1"/>
          <p:nvPr>
            <p:ph idx="1" type="body"/>
          </p:nvPr>
        </p:nvSpPr>
        <p:spPr>
          <a:xfrm>
            <a:off x="571500" y="1676400"/>
            <a:ext cx="8001000" cy="4495800"/>
          </a:xfrm>
          <a:prstGeom prst="rect">
            <a:avLst/>
          </a:prstGeom>
          <a:noFill/>
          <a:ln>
            <a:noFill/>
          </a:ln>
        </p:spPr>
        <p:txBody>
          <a:bodyPr anchorCtr="0" anchor="t" bIns="45700" lIns="91425" rIns="91425" tIns="45700">
            <a:noAutofit/>
          </a:bodyPr>
          <a:lstStyle/>
          <a:p>
            <a:pPr indent="-342900" lvl="0" marL="342900" marR="0" rtl="0" algn="l">
              <a:lnSpc>
                <a:spcPct val="100000"/>
              </a:lnSpc>
              <a:spcBef>
                <a:spcPts val="0"/>
              </a:spcBef>
              <a:spcAft>
                <a:spcPts val="0"/>
              </a:spcAft>
              <a:buClr>
                <a:srgbClr val="3333FF"/>
              </a:buClr>
              <a:buSzPct val="100000"/>
              <a:buFont typeface="Arimo"/>
              <a:buChar char="•"/>
            </a:pPr>
            <a:r>
              <a:rPr b="1" i="1" lang="en-US" sz="2600" u="none" cap="none" strike="noStrike">
                <a:solidFill>
                  <a:srgbClr val="3333FF"/>
                </a:solidFill>
                <a:latin typeface="Arimo"/>
                <a:ea typeface="Arimo"/>
                <a:cs typeface="Arimo"/>
                <a:sym typeface="Arimo"/>
              </a:rPr>
              <a:t>Independent Entity</a:t>
            </a:r>
          </a:p>
          <a:p>
            <a:pPr indent="-285750" lvl="1" marL="742950" marR="0" rtl="0" algn="l">
              <a:lnSpc>
                <a:spcPct val="100000"/>
              </a:lnSpc>
              <a:spcBef>
                <a:spcPts val="520"/>
              </a:spcBef>
              <a:spcAft>
                <a:spcPts val="0"/>
              </a:spcAft>
              <a:buClr>
                <a:srgbClr val="000099"/>
              </a:buClr>
              <a:buSzPct val="100000"/>
              <a:buFont typeface="Arimo"/>
              <a:buChar char="•"/>
            </a:pPr>
            <a:r>
              <a:rPr b="0" i="0" lang="en-US" sz="2600" u="none" cap="none" strike="noStrike">
                <a:solidFill>
                  <a:srgbClr val="000099"/>
                </a:solidFill>
                <a:latin typeface="Arimo"/>
                <a:ea typeface="Arimo"/>
                <a:cs typeface="Arimo"/>
                <a:sym typeface="Arimo"/>
              </a:rPr>
              <a:t>Can exist without the help of another entity</a:t>
            </a:r>
          </a:p>
          <a:p>
            <a:pPr indent="-285750" lvl="1" marL="742950" marR="0" rtl="0" algn="l">
              <a:lnSpc>
                <a:spcPct val="100000"/>
              </a:lnSpc>
              <a:spcBef>
                <a:spcPts val="520"/>
              </a:spcBef>
              <a:spcAft>
                <a:spcPts val="0"/>
              </a:spcAft>
              <a:buClr>
                <a:srgbClr val="000099"/>
              </a:buClr>
              <a:buSzPct val="100000"/>
              <a:buFont typeface="Arimo"/>
              <a:buChar char="•"/>
            </a:pPr>
            <a:r>
              <a:rPr b="0" i="0" lang="en-US" sz="2600" u="none" cap="none" strike="noStrike">
                <a:solidFill>
                  <a:srgbClr val="000099"/>
                </a:solidFill>
                <a:latin typeface="Arimo"/>
                <a:ea typeface="Arimo"/>
                <a:cs typeface="Arimo"/>
                <a:sym typeface="Arimo"/>
              </a:rPr>
              <a:t>Identifiers created from the entity’s own attributes</a:t>
            </a:r>
          </a:p>
          <a:p>
            <a:pPr indent="-285750" lvl="1" marL="742950" marR="0" rtl="0" algn="l">
              <a:lnSpc>
                <a:spcPct val="100000"/>
              </a:lnSpc>
              <a:spcBef>
                <a:spcPts val="520"/>
              </a:spcBef>
              <a:spcAft>
                <a:spcPts val="0"/>
              </a:spcAft>
              <a:buClr>
                <a:srgbClr val="000099"/>
              </a:buClr>
              <a:buSzPct val="100000"/>
              <a:buFont typeface="Arimo"/>
              <a:buChar char="•"/>
            </a:pPr>
            <a:r>
              <a:rPr b="0" i="0" lang="en-US" sz="2600" u="none" cap="none" strike="noStrike">
                <a:solidFill>
                  <a:srgbClr val="000099"/>
                </a:solidFill>
                <a:latin typeface="Arimo"/>
                <a:ea typeface="Arimo"/>
                <a:cs typeface="Arimo"/>
                <a:sym typeface="Arimo"/>
              </a:rPr>
              <a:t>Attributes from other entities are not needed to uniquely identify instances of these entities</a:t>
            </a:r>
          </a:p>
          <a:p>
            <a:pPr indent="-342900" lvl="0" marL="342900" marR="0" rtl="0" algn="l">
              <a:lnSpc>
                <a:spcPct val="100000"/>
              </a:lnSpc>
              <a:spcBef>
                <a:spcPts val="520"/>
              </a:spcBef>
              <a:spcAft>
                <a:spcPts val="0"/>
              </a:spcAft>
              <a:buClr>
                <a:srgbClr val="3333FF"/>
              </a:buClr>
              <a:buSzPct val="100000"/>
              <a:buFont typeface="Arimo"/>
              <a:buChar char="•"/>
            </a:pPr>
            <a:r>
              <a:rPr b="1" i="1" lang="en-US" sz="2600" u="none" cap="none" strike="noStrike">
                <a:solidFill>
                  <a:srgbClr val="3333FF"/>
                </a:solidFill>
                <a:latin typeface="Arimo"/>
                <a:ea typeface="Arimo"/>
                <a:cs typeface="Arimo"/>
                <a:sym typeface="Arimo"/>
              </a:rPr>
              <a:t>Dependent Entity</a:t>
            </a:r>
          </a:p>
          <a:p>
            <a:pPr indent="-285750" lvl="1" marL="742950" marR="0" rtl="0" algn="l">
              <a:lnSpc>
                <a:spcPct val="100000"/>
              </a:lnSpc>
              <a:spcBef>
                <a:spcPts val="520"/>
              </a:spcBef>
              <a:spcAft>
                <a:spcPts val="0"/>
              </a:spcAft>
              <a:buClr>
                <a:srgbClr val="000099"/>
              </a:buClr>
              <a:buSzPct val="100000"/>
              <a:buFont typeface="Arimo"/>
              <a:buChar char="•"/>
            </a:pPr>
            <a:r>
              <a:rPr b="0" i="0" lang="en-US" sz="2600" u="none" cap="none" strike="noStrike">
                <a:solidFill>
                  <a:srgbClr val="000099"/>
                </a:solidFill>
                <a:latin typeface="Arimo"/>
                <a:ea typeface="Arimo"/>
                <a:cs typeface="Arimo"/>
                <a:sym typeface="Arimo"/>
              </a:rPr>
              <a:t>Relationships when a child entity does require attributes from the parent entity to uniquely identify an instance</a:t>
            </a: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59" name="Shape 59"/>
        <p:cNvGrpSpPr/>
        <p:nvPr/>
      </p:nvGrpSpPr>
      <p:grpSpPr>
        <a:xfrm>
          <a:off x="0" y="0"/>
          <a:ext cx="0" cy="0"/>
          <a:chOff x="0" y="0"/>
          <a:chExt cx="0" cy="0"/>
        </a:xfrm>
      </p:grpSpPr>
      <p:sp>
        <p:nvSpPr>
          <p:cNvPr id="60" name="Shape 60"/>
          <p:cNvSpPr txBox="1"/>
          <p:nvPr>
            <p:ph idx="11" type="ftr"/>
          </p:nvPr>
        </p:nvSpPr>
        <p:spPr>
          <a:xfrm>
            <a:off x="1905000" y="6324600"/>
            <a:ext cx="6324600" cy="533399"/>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SzPct val="25000"/>
              <a:buNone/>
            </a:pPr>
            <a:r>
              <a:rPr b="0" i="0" lang="en-US" sz="1000" u="none" cap="none" strike="noStrike">
                <a:solidFill>
                  <a:schemeClr val="dk1"/>
                </a:solidFill>
                <a:latin typeface="Tahoma"/>
                <a:ea typeface="Tahoma"/>
                <a:cs typeface="Tahoma"/>
                <a:sym typeface="Tahoma"/>
              </a:rPr>
              <a:t>PowerPoint Presentation for Dennis, Wixom, &amp; Roth Systems Analysis and Design, 4th Edition</a:t>
            </a:r>
            <a:br>
              <a:rPr b="0" i="0" lang="en-US" sz="1000" u="none" cap="none" strike="noStrike">
                <a:solidFill>
                  <a:schemeClr val="dk1"/>
                </a:solidFill>
                <a:latin typeface="Tahoma"/>
                <a:ea typeface="Tahoma"/>
                <a:cs typeface="Tahoma"/>
                <a:sym typeface="Tahoma"/>
              </a:rPr>
            </a:br>
            <a:r>
              <a:rPr b="0" i="0" lang="en-US" sz="1000" u="none" cap="none" strike="noStrike">
                <a:solidFill>
                  <a:schemeClr val="dk1"/>
                </a:solidFill>
                <a:latin typeface="Tahoma"/>
                <a:ea typeface="Tahoma"/>
                <a:cs typeface="Tahoma"/>
                <a:sym typeface="Tahoma"/>
              </a:rPr>
              <a:t>Copyright 2009 © John Wiley &amp; Sons, Inc.  All rights reserved.</a:t>
            </a:r>
            <a:br>
              <a:rPr b="0" i="0" lang="en-US" sz="1000" u="none" cap="none" strike="noStrike">
                <a:solidFill>
                  <a:schemeClr val="dk1"/>
                </a:solidFill>
                <a:latin typeface="Tahoma"/>
                <a:ea typeface="Tahoma"/>
                <a:cs typeface="Tahoma"/>
                <a:sym typeface="Tahoma"/>
              </a:rPr>
            </a:br>
            <a:r>
              <a:rPr b="0" i="0" lang="en-US" sz="1000" u="none" cap="none" strike="noStrike">
                <a:solidFill>
                  <a:schemeClr val="dk1"/>
                </a:solidFill>
                <a:latin typeface="Tahoma"/>
                <a:ea typeface="Tahoma"/>
                <a:cs typeface="Tahoma"/>
                <a:sym typeface="Tahoma"/>
              </a:rPr>
              <a:t>.</a:t>
            </a:r>
          </a:p>
        </p:txBody>
      </p:sp>
      <p:sp>
        <p:nvSpPr>
          <p:cNvPr id="61" name="Shape 61"/>
          <p:cNvSpPr txBox="1"/>
          <p:nvPr>
            <p:ph idx="12" type="sldNum"/>
          </p:nvPr>
        </p:nvSpPr>
        <p:spPr>
          <a:xfrm>
            <a:off x="0" y="6400800"/>
            <a:ext cx="762000" cy="457200"/>
          </a:xfrm>
          <a:prstGeom prst="rect">
            <a:avLst/>
          </a:prstGeom>
          <a:noFill/>
          <a:ln>
            <a:noFill/>
          </a:ln>
        </p:spPr>
        <p:txBody>
          <a:bodyPr anchorCtr="0" anchor="b" bIns="45700" lIns="91425" rIns="91425" tIns="45700">
            <a:noAutofit/>
          </a:bodyPr>
          <a:lstStyle/>
          <a:p>
            <a:pPr indent="0" lvl="0" marL="0" marR="0" rtl="0" algn="l">
              <a:spcBef>
                <a:spcPts val="0"/>
              </a:spcBef>
              <a:buSzPct val="25000"/>
              <a:buNone/>
            </a:pPr>
            <a:r>
              <a:rPr lang="en-US"/>
              <a:t> </a:t>
            </a:r>
          </a:p>
        </p:txBody>
      </p:sp>
      <p:sp>
        <p:nvSpPr>
          <p:cNvPr id="62" name="Shape 62"/>
          <p:cNvSpPr txBox="1"/>
          <p:nvPr>
            <p:ph type="title"/>
          </p:nvPr>
        </p:nvSpPr>
        <p:spPr>
          <a:xfrm>
            <a:off x="571500" y="304800"/>
            <a:ext cx="7772400" cy="1143000"/>
          </a:xfrm>
          <a:prstGeom prst="rect">
            <a:avLst/>
          </a:prstGeom>
          <a:noFill/>
          <a:ln>
            <a:noFill/>
          </a:ln>
        </p:spPr>
        <p:txBody>
          <a:bodyPr anchorCtr="0" anchor="b" bIns="45700" lIns="91425" rIns="91425" tIns="45700">
            <a:noAutofit/>
          </a:bodyPr>
          <a:lstStyle/>
          <a:p>
            <a:pPr indent="0" lvl="0" marL="0" marR="0" rtl="0" algn="ctr">
              <a:lnSpc>
                <a:spcPct val="100000"/>
              </a:lnSpc>
              <a:spcBef>
                <a:spcPts val="0"/>
              </a:spcBef>
              <a:spcAft>
                <a:spcPts val="0"/>
              </a:spcAft>
              <a:buClr>
                <a:srgbClr val="000099"/>
              </a:buClr>
              <a:buSzPct val="25000"/>
              <a:buFont typeface="Arimo"/>
              <a:buNone/>
            </a:pPr>
            <a:r>
              <a:rPr b="1" i="0" lang="en-US" sz="3600" u="none" cap="none" strike="noStrike">
                <a:solidFill>
                  <a:srgbClr val="000099"/>
                </a:solidFill>
                <a:latin typeface="Arimo"/>
                <a:ea typeface="Arimo"/>
                <a:cs typeface="Arimo"/>
                <a:sym typeface="Arimo"/>
              </a:rPr>
              <a:t>Key Definitions</a:t>
            </a:r>
          </a:p>
        </p:txBody>
      </p:sp>
      <p:sp>
        <p:nvSpPr>
          <p:cNvPr id="63" name="Shape 63"/>
          <p:cNvSpPr txBox="1"/>
          <p:nvPr>
            <p:ph idx="1" type="body"/>
          </p:nvPr>
        </p:nvSpPr>
        <p:spPr>
          <a:xfrm>
            <a:off x="571500" y="1676400"/>
            <a:ext cx="8001000" cy="4495800"/>
          </a:xfrm>
          <a:prstGeom prst="rect">
            <a:avLst/>
          </a:prstGeom>
          <a:noFill/>
          <a:ln>
            <a:noFill/>
          </a:ln>
        </p:spPr>
        <p:txBody>
          <a:bodyPr anchorCtr="0" anchor="t" bIns="45700" lIns="91425" rIns="91425" tIns="45700">
            <a:noAutofit/>
          </a:bodyPr>
          <a:lstStyle/>
          <a:p>
            <a:pPr indent="-342900" lvl="0" marL="342900" marR="0" rtl="0" algn="l">
              <a:lnSpc>
                <a:spcPct val="100000"/>
              </a:lnSpc>
              <a:spcBef>
                <a:spcPts val="0"/>
              </a:spcBef>
              <a:spcAft>
                <a:spcPts val="0"/>
              </a:spcAft>
              <a:buClr>
                <a:srgbClr val="3333FF"/>
              </a:buClr>
              <a:buSzPct val="100000"/>
              <a:buFont typeface="Arimo"/>
              <a:buChar char="•"/>
            </a:pPr>
            <a:r>
              <a:rPr b="1" i="1" lang="en-US" sz="3200" u="none" cap="none" strike="noStrike">
                <a:solidFill>
                  <a:srgbClr val="3333FF"/>
                </a:solidFill>
                <a:latin typeface="Arimo"/>
                <a:ea typeface="Arimo"/>
                <a:cs typeface="Arimo"/>
                <a:sym typeface="Arimo"/>
              </a:rPr>
              <a:t>Data model</a:t>
            </a:r>
            <a:r>
              <a:rPr b="0" i="0" lang="en-US" sz="3200" u="none" cap="none" strike="noStrike">
                <a:solidFill>
                  <a:srgbClr val="3333FF"/>
                </a:solidFill>
                <a:latin typeface="Arimo"/>
                <a:ea typeface="Arimo"/>
                <a:cs typeface="Arimo"/>
                <a:sym typeface="Arimo"/>
              </a:rPr>
              <a:t> </a:t>
            </a:r>
          </a:p>
          <a:p>
            <a:pPr indent="-285750" lvl="1" marL="742950" marR="0" rtl="0" algn="l">
              <a:lnSpc>
                <a:spcPct val="100000"/>
              </a:lnSpc>
              <a:spcBef>
                <a:spcPts val="560"/>
              </a:spcBef>
              <a:spcAft>
                <a:spcPts val="0"/>
              </a:spcAft>
              <a:buClr>
                <a:srgbClr val="000099"/>
              </a:buClr>
              <a:buSzPct val="100000"/>
              <a:buFont typeface="Arimo"/>
              <a:buChar char="•"/>
            </a:pPr>
            <a:r>
              <a:rPr b="0" i="0" lang="en-US" sz="2800" u="none" cap="none" strike="noStrike">
                <a:solidFill>
                  <a:srgbClr val="000099"/>
                </a:solidFill>
                <a:latin typeface="Arimo"/>
                <a:ea typeface="Arimo"/>
                <a:cs typeface="Arimo"/>
                <a:sym typeface="Arimo"/>
              </a:rPr>
              <a:t>A formal way of representing the data that are used and created by a business system</a:t>
            </a:r>
          </a:p>
          <a:p>
            <a:pPr indent="-285750" lvl="1" marL="742950" marR="0" rtl="0" algn="l">
              <a:lnSpc>
                <a:spcPct val="100000"/>
              </a:lnSpc>
              <a:spcBef>
                <a:spcPts val="560"/>
              </a:spcBef>
              <a:spcAft>
                <a:spcPts val="0"/>
              </a:spcAft>
              <a:buClr>
                <a:srgbClr val="000099"/>
              </a:buClr>
              <a:buSzPct val="100000"/>
              <a:buFont typeface="Arimo"/>
              <a:buChar char="•"/>
            </a:pPr>
            <a:r>
              <a:rPr b="0" i="0" lang="en-US" sz="2800" u="none" cap="none" strike="noStrike">
                <a:solidFill>
                  <a:srgbClr val="000099"/>
                </a:solidFill>
                <a:latin typeface="Arimo"/>
                <a:ea typeface="Arimo"/>
                <a:cs typeface="Arimo"/>
                <a:sym typeface="Arimo"/>
              </a:rPr>
              <a:t>Shows the people, places and things about which data is captured and the relationships among them.</a:t>
            </a:r>
          </a:p>
          <a:p>
            <a:pPr indent="-342900" lvl="0" marL="342900" marR="0" rtl="0" algn="l">
              <a:lnSpc>
                <a:spcPct val="100000"/>
              </a:lnSpc>
              <a:spcBef>
                <a:spcPts val="640"/>
              </a:spcBef>
              <a:spcAft>
                <a:spcPts val="0"/>
              </a:spcAft>
              <a:buClr>
                <a:srgbClr val="3333FF"/>
              </a:buClr>
              <a:buSzPct val="100000"/>
              <a:buFont typeface="Arimo"/>
              <a:buChar char="•"/>
            </a:pPr>
            <a:r>
              <a:rPr b="1" i="1" lang="en-US" sz="3200" u="none" cap="none" strike="noStrike">
                <a:solidFill>
                  <a:srgbClr val="3333FF"/>
                </a:solidFill>
                <a:latin typeface="Arimo"/>
                <a:ea typeface="Arimo"/>
                <a:cs typeface="Arimo"/>
                <a:sym typeface="Arimo"/>
              </a:rPr>
              <a:t>Logical data model</a:t>
            </a:r>
            <a:r>
              <a:rPr b="0" i="0" lang="en-US" sz="3200" u="none" cap="none" strike="noStrike">
                <a:solidFill>
                  <a:srgbClr val="3333FF"/>
                </a:solidFill>
                <a:latin typeface="Arimo"/>
                <a:ea typeface="Arimo"/>
                <a:cs typeface="Arimo"/>
                <a:sym typeface="Arimo"/>
              </a:rPr>
              <a:t> </a:t>
            </a:r>
          </a:p>
          <a:p>
            <a:pPr indent="-285750" lvl="1" marL="742950" marR="0" rtl="0" algn="l">
              <a:lnSpc>
                <a:spcPct val="100000"/>
              </a:lnSpc>
              <a:spcBef>
                <a:spcPts val="560"/>
              </a:spcBef>
              <a:spcAft>
                <a:spcPts val="0"/>
              </a:spcAft>
              <a:buClr>
                <a:srgbClr val="000099"/>
              </a:buClr>
              <a:buSzPct val="100000"/>
              <a:buFont typeface="Arimo"/>
              <a:buChar char="•"/>
            </a:pPr>
            <a:r>
              <a:rPr b="0" i="0" lang="en-US" sz="2800" u="none" cap="none" strike="noStrike">
                <a:solidFill>
                  <a:srgbClr val="000099"/>
                </a:solidFill>
                <a:latin typeface="Arimo"/>
                <a:ea typeface="Arimo"/>
                <a:cs typeface="Arimo"/>
                <a:sym typeface="Arimo"/>
              </a:rPr>
              <a:t>shows the organization of data without indicating how it is stored, created, or manipulated.</a:t>
            </a:r>
          </a:p>
        </p:txBody>
      </p:sp>
    </p:spTree>
  </p:cSld>
  <p:clrMapOvr>
    <a:masterClrMapping/>
  </p:clrMapOvr>
</p:sld>
</file>

<file path=ppt/slides/slide3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273" name="Shape 273"/>
        <p:cNvGrpSpPr/>
        <p:nvPr/>
      </p:nvGrpSpPr>
      <p:grpSpPr>
        <a:xfrm>
          <a:off x="0" y="0"/>
          <a:ext cx="0" cy="0"/>
          <a:chOff x="0" y="0"/>
          <a:chExt cx="0" cy="0"/>
        </a:xfrm>
      </p:grpSpPr>
      <p:sp>
        <p:nvSpPr>
          <p:cNvPr id="274" name="Shape 274"/>
          <p:cNvSpPr txBox="1"/>
          <p:nvPr>
            <p:ph idx="11" type="ftr"/>
          </p:nvPr>
        </p:nvSpPr>
        <p:spPr>
          <a:xfrm>
            <a:off x="1905000" y="6324600"/>
            <a:ext cx="6324600" cy="533399"/>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SzPct val="25000"/>
              <a:buNone/>
            </a:pPr>
            <a:r>
              <a:rPr b="0" i="0" lang="en-US" sz="1000" u="none" cap="none" strike="noStrike">
                <a:solidFill>
                  <a:schemeClr val="dk1"/>
                </a:solidFill>
                <a:latin typeface="Tahoma"/>
                <a:ea typeface="Tahoma"/>
                <a:cs typeface="Tahoma"/>
                <a:sym typeface="Tahoma"/>
              </a:rPr>
              <a:t>PowerPoint Presentation for Dennis, Wixom, &amp; Roth Systems Analysis and Design, 4th Edition</a:t>
            </a:r>
            <a:br>
              <a:rPr b="0" i="0" lang="en-US" sz="1000" u="none" cap="none" strike="noStrike">
                <a:solidFill>
                  <a:schemeClr val="dk1"/>
                </a:solidFill>
                <a:latin typeface="Tahoma"/>
                <a:ea typeface="Tahoma"/>
                <a:cs typeface="Tahoma"/>
                <a:sym typeface="Tahoma"/>
              </a:rPr>
            </a:br>
            <a:r>
              <a:rPr b="0" i="0" lang="en-US" sz="1000" u="none" cap="none" strike="noStrike">
                <a:solidFill>
                  <a:schemeClr val="dk1"/>
                </a:solidFill>
                <a:latin typeface="Tahoma"/>
                <a:ea typeface="Tahoma"/>
                <a:cs typeface="Tahoma"/>
                <a:sym typeface="Tahoma"/>
              </a:rPr>
              <a:t>Copyright 2009 © John Wiley &amp; Sons, Inc.  All rights reserved.</a:t>
            </a:r>
            <a:br>
              <a:rPr b="0" i="0" lang="en-US" sz="1000" u="none" cap="none" strike="noStrike">
                <a:solidFill>
                  <a:schemeClr val="dk1"/>
                </a:solidFill>
                <a:latin typeface="Tahoma"/>
                <a:ea typeface="Tahoma"/>
                <a:cs typeface="Tahoma"/>
                <a:sym typeface="Tahoma"/>
              </a:rPr>
            </a:br>
            <a:r>
              <a:rPr b="0" i="0" lang="en-US" sz="1000" u="none" cap="none" strike="noStrike">
                <a:solidFill>
                  <a:schemeClr val="dk1"/>
                </a:solidFill>
                <a:latin typeface="Tahoma"/>
                <a:ea typeface="Tahoma"/>
                <a:cs typeface="Tahoma"/>
                <a:sym typeface="Tahoma"/>
              </a:rPr>
              <a:t>.</a:t>
            </a:r>
          </a:p>
        </p:txBody>
      </p:sp>
      <p:sp>
        <p:nvSpPr>
          <p:cNvPr id="275" name="Shape 275"/>
          <p:cNvSpPr txBox="1"/>
          <p:nvPr>
            <p:ph idx="12" type="sldNum"/>
          </p:nvPr>
        </p:nvSpPr>
        <p:spPr>
          <a:xfrm>
            <a:off x="0" y="6400800"/>
            <a:ext cx="762000" cy="457200"/>
          </a:xfrm>
          <a:prstGeom prst="rect">
            <a:avLst/>
          </a:prstGeom>
          <a:noFill/>
          <a:ln>
            <a:noFill/>
          </a:ln>
        </p:spPr>
        <p:txBody>
          <a:bodyPr anchorCtr="0" anchor="b" bIns="45700" lIns="91425" rIns="91425" tIns="45700">
            <a:noAutofit/>
          </a:bodyPr>
          <a:lstStyle/>
          <a:p>
            <a:pPr indent="0" lvl="0" marL="0" marR="0" rtl="0" algn="l">
              <a:spcBef>
                <a:spcPts val="0"/>
              </a:spcBef>
              <a:buSzPct val="25000"/>
              <a:buNone/>
            </a:pPr>
            <a:r>
              <a:rPr lang="en-US"/>
              <a:t> </a:t>
            </a:r>
          </a:p>
        </p:txBody>
      </p:sp>
      <p:sp>
        <p:nvSpPr>
          <p:cNvPr id="276" name="Shape 276"/>
          <p:cNvSpPr txBox="1"/>
          <p:nvPr>
            <p:ph type="title"/>
          </p:nvPr>
        </p:nvSpPr>
        <p:spPr>
          <a:xfrm>
            <a:off x="571500" y="304800"/>
            <a:ext cx="7772400" cy="1143000"/>
          </a:xfrm>
          <a:prstGeom prst="rect">
            <a:avLst/>
          </a:prstGeom>
          <a:noFill/>
          <a:ln>
            <a:noFill/>
          </a:ln>
        </p:spPr>
        <p:txBody>
          <a:bodyPr anchorCtr="0" anchor="b" bIns="45700" lIns="91425" rIns="91425" tIns="45700">
            <a:noAutofit/>
          </a:bodyPr>
          <a:lstStyle/>
          <a:p>
            <a:pPr indent="0" lvl="0" marL="0" marR="0" rtl="0" algn="ctr">
              <a:lnSpc>
                <a:spcPct val="100000"/>
              </a:lnSpc>
              <a:spcBef>
                <a:spcPts val="0"/>
              </a:spcBef>
              <a:spcAft>
                <a:spcPts val="0"/>
              </a:spcAft>
              <a:buClr>
                <a:srgbClr val="000099"/>
              </a:buClr>
              <a:buSzPct val="25000"/>
              <a:buFont typeface="Arimo"/>
              <a:buNone/>
            </a:pPr>
            <a:r>
              <a:rPr b="1" i="0" lang="en-US" sz="3600" u="none" cap="none" strike="noStrike">
                <a:solidFill>
                  <a:srgbClr val="000099"/>
                </a:solidFill>
                <a:latin typeface="Arimo"/>
                <a:ea typeface="Arimo"/>
                <a:cs typeface="Arimo"/>
                <a:sym typeface="Arimo"/>
              </a:rPr>
              <a:t>Advanced Syntax</a:t>
            </a:r>
          </a:p>
        </p:txBody>
      </p:sp>
      <p:sp>
        <p:nvSpPr>
          <p:cNvPr id="277" name="Shape 277"/>
          <p:cNvSpPr txBox="1"/>
          <p:nvPr>
            <p:ph idx="1" type="body"/>
          </p:nvPr>
        </p:nvSpPr>
        <p:spPr>
          <a:xfrm>
            <a:off x="571500" y="1676400"/>
            <a:ext cx="8001000" cy="4495800"/>
          </a:xfrm>
          <a:prstGeom prst="rect">
            <a:avLst/>
          </a:prstGeom>
          <a:noFill/>
          <a:ln>
            <a:noFill/>
          </a:ln>
        </p:spPr>
        <p:txBody>
          <a:bodyPr anchorCtr="0" anchor="t" bIns="45700" lIns="91425" rIns="91425" tIns="45700">
            <a:noAutofit/>
          </a:bodyPr>
          <a:lstStyle/>
          <a:p>
            <a:pPr indent="-342900" lvl="0" marL="342900" marR="0" rtl="0" algn="l">
              <a:lnSpc>
                <a:spcPct val="100000"/>
              </a:lnSpc>
              <a:spcBef>
                <a:spcPts val="0"/>
              </a:spcBef>
              <a:spcAft>
                <a:spcPts val="0"/>
              </a:spcAft>
              <a:buClr>
                <a:srgbClr val="3333FF"/>
              </a:buClr>
              <a:buSzPct val="100000"/>
              <a:buFont typeface="Arimo"/>
              <a:buChar char="•"/>
            </a:pPr>
            <a:r>
              <a:rPr b="1" i="1" lang="en-US" sz="3600" u="none" cap="none" strike="noStrike">
                <a:solidFill>
                  <a:srgbClr val="3333FF"/>
                </a:solidFill>
                <a:latin typeface="Arimo"/>
                <a:ea typeface="Arimo"/>
                <a:cs typeface="Arimo"/>
                <a:sym typeface="Arimo"/>
              </a:rPr>
              <a:t>Intersection Entity</a:t>
            </a:r>
          </a:p>
          <a:p>
            <a:pPr indent="-285750" lvl="1" marL="742950" marR="0" rtl="0" algn="l">
              <a:lnSpc>
                <a:spcPct val="100000"/>
              </a:lnSpc>
              <a:spcBef>
                <a:spcPts val="640"/>
              </a:spcBef>
              <a:spcAft>
                <a:spcPts val="0"/>
              </a:spcAft>
              <a:buClr>
                <a:srgbClr val="000099"/>
              </a:buClr>
              <a:buSzPct val="100000"/>
              <a:buFont typeface="Arimo"/>
              <a:buChar char="•"/>
            </a:pPr>
            <a:r>
              <a:rPr b="0" i="0" lang="en-US" sz="3200" u="none" cap="none" strike="noStrike">
                <a:solidFill>
                  <a:srgbClr val="000099"/>
                </a:solidFill>
                <a:latin typeface="Arimo"/>
                <a:ea typeface="Arimo"/>
                <a:cs typeface="Arimo"/>
                <a:sym typeface="Arimo"/>
              </a:rPr>
              <a:t>Exists in order to capture some information about the relationship that exists between two other entities. Typically, intersection entities are added to a data model to store information about two entities sharing an M : N relationship.</a:t>
            </a:r>
          </a:p>
        </p:txBody>
      </p:sp>
    </p:spTree>
  </p:cSld>
  <p:clrMapOvr>
    <a:masterClrMapping/>
  </p:clrMapOvr>
</p:sld>
</file>

<file path=ppt/slides/slide3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281" name="Shape 281"/>
        <p:cNvGrpSpPr/>
        <p:nvPr/>
      </p:nvGrpSpPr>
      <p:grpSpPr>
        <a:xfrm>
          <a:off x="0" y="0"/>
          <a:ext cx="0" cy="0"/>
          <a:chOff x="0" y="0"/>
          <a:chExt cx="0" cy="0"/>
        </a:xfrm>
      </p:grpSpPr>
      <p:sp>
        <p:nvSpPr>
          <p:cNvPr id="282" name="Shape 282"/>
          <p:cNvSpPr txBox="1"/>
          <p:nvPr>
            <p:ph idx="11" type="ftr"/>
          </p:nvPr>
        </p:nvSpPr>
        <p:spPr>
          <a:xfrm>
            <a:off x="1905000" y="6324600"/>
            <a:ext cx="6324600" cy="533399"/>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SzPct val="25000"/>
              <a:buNone/>
            </a:pPr>
            <a:r>
              <a:rPr b="0" i="0" lang="en-US" sz="1000" u="none" cap="none" strike="noStrike">
                <a:solidFill>
                  <a:schemeClr val="dk1"/>
                </a:solidFill>
                <a:latin typeface="Tahoma"/>
                <a:ea typeface="Tahoma"/>
                <a:cs typeface="Tahoma"/>
                <a:sym typeface="Tahoma"/>
              </a:rPr>
              <a:t>PowerPoint Presentation for Dennis, Wixom, &amp; Roth Systems Analysis and Design, 4th Edition</a:t>
            </a:r>
            <a:br>
              <a:rPr b="0" i="0" lang="en-US" sz="1000" u="none" cap="none" strike="noStrike">
                <a:solidFill>
                  <a:schemeClr val="dk1"/>
                </a:solidFill>
                <a:latin typeface="Tahoma"/>
                <a:ea typeface="Tahoma"/>
                <a:cs typeface="Tahoma"/>
                <a:sym typeface="Tahoma"/>
              </a:rPr>
            </a:br>
            <a:r>
              <a:rPr b="0" i="0" lang="en-US" sz="1000" u="none" cap="none" strike="noStrike">
                <a:solidFill>
                  <a:schemeClr val="dk1"/>
                </a:solidFill>
                <a:latin typeface="Tahoma"/>
                <a:ea typeface="Tahoma"/>
                <a:cs typeface="Tahoma"/>
                <a:sym typeface="Tahoma"/>
              </a:rPr>
              <a:t>Copyright 2009 © John Wiley &amp; Sons, Inc.  All rights reserved.</a:t>
            </a:r>
            <a:br>
              <a:rPr b="0" i="0" lang="en-US" sz="1000" u="none" cap="none" strike="noStrike">
                <a:solidFill>
                  <a:schemeClr val="dk1"/>
                </a:solidFill>
                <a:latin typeface="Tahoma"/>
                <a:ea typeface="Tahoma"/>
                <a:cs typeface="Tahoma"/>
                <a:sym typeface="Tahoma"/>
              </a:rPr>
            </a:br>
            <a:r>
              <a:rPr b="0" i="0" lang="en-US" sz="1000" u="none" cap="none" strike="noStrike">
                <a:solidFill>
                  <a:schemeClr val="dk1"/>
                </a:solidFill>
                <a:latin typeface="Tahoma"/>
                <a:ea typeface="Tahoma"/>
                <a:cs typeface="Tahoma"/>
                <a:sym typeface="Tahoma"/>
              </a:rPr>
              <a:t>.</a:t>
            </a:r>
          </a:p>
        </p:txBody>
      </p:sp>
      <p:sp>
        <p:nvSpPr>
          <p:cNvPr id="283" name="Shape 283"/>
          <p:cNvSpPr txBox="1"/>
          <p:nvPr>
            <p:ph idx="12" type="sldNum"/>
          </p:nvPr>
        </p:nvSpPr>
        <p:spPr>
          <a:xfrm>
            <a:off x="0" y="6400800"/>
            <a:ext cx="762000" cy="457200"/>
          </a:xfrm>
          <a:prstGeom prst="rect">
            <a:avLst/>
          </a:prstGeom>
          <a:noFill/>
          <a:ln>
            <a:noFill/>
          </a:ln>
        </p:spPr>
        <p:txBody>
          <a:bodyPr anchorCtr="0" anchor="b" bIns="45700" lIns="91425" rIns="91425" tIns="45700">
            <a:noAutofit/>
          </a:bodyPr>
          <a:lstStyle/>
          <a:p>
            <a:pPr indent="0" lvl="0" marL="0" marR="0" rtl="0" algn="l">
              <a:spcBef>
                <a:spcPts val="0"/>
              </a:spcBef>
              <a:buSzPct val="25000"/>
              <a:buNone/>
            </a:pPr>
            <a:r>
              <a:rPr lang="en-US"/>
              <a:t> </a:t>
            </a:r>
          </a:p>
        </p:txBody>
      </p:sp>
      <p:sp>
        <p:nvSpPr>
          <p:cNvPr id="284" name="Shape 284"/>
          <p:cNvSpPr txBox="1"/>
          <p:nvPr>
            <p:ph type="title"/>
          </p:nvPr>
        </p:nvSpPr>
        <p:spPr>
          <a:xfrm>
            <a:off x="571500" y="304800"/>
            <a:ext cx="7772400" cy="1143000"/>
          </a:xfrm>
          <a:prstGeom prst="rect">
            <a:avLst/>
          </a:prstGeom>
          <a:noFill/>
          <a:ln>
            <a:noFill/>
          </a:ln>
        </p:spPr>
        <p:txBody>
          <a:bodyPr anchorCtr="0" anchor="b" bIns="45700" lIns="91425" rIns="91425" tIns="45700">
            <a:noAutofit/>
          </a:bodyPr>
          <a:lstStyle/>
          <a:p>
            <a:pPr indent="0" lvl="0" marL="0" marR="0" rtl="0" algn="ctr">
              <a:lnSpc>
                <a:spcPct val="100000"/>
              </a:lnSpc>
              <a:spcBef>
                <a:spcPts val="0"/>
              </a:spcBef>
              <a:spcAft>
                <a:spcPts val="0"/>
              </a:spcAft>
              <a:buClr>
                <a:srgbClr val="000099"/>
              </a:buClr>
              <a:buSzPct val="25000"/>
              <a:buFont typeface="Arimo"/>
              <a:buNone/>
            </a:pPr>
            <a:r>
              <a:rPr b="1" i="0" lang="en-US" sz="3200" u="none" cap="none" strike="noStrike">
                <a:solidFill>
                  <a:srgbClr val="000099"/>
                </a:solidFill>
                <a:latin typeface="Arimo"/>
                <a:ea typeface="Arimo"/>
                <a:cs typeface="Arimo"/>
                <a:sym typeface="Arimo"/>
              </a:rPr>
              <a:t>Advanced Syntax – Resolving an M : N Relationship</a:t>
            </a:r>
          </a:p>
        </p:txBody>
      </p:sp>
      <p:sp>
        <p:nvSpPr>
          <p:cNvPr id="285" name="Shape 285"/>
          <p:cNvSpPr txBox="1"/>
          <p:nvPr/>
        </p:nvSpPr>
        <p:spPr>
          <a:xfrm>
            <a:off x="1508125" y="2319336"/>
            <a:ext cx="184149" cy="457200"/>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Times New Roman"/>
              <a:ea typeface="Times New Roman"/>
              <a:cs typeface="Times New Roman"/>
              <a:sym typeface="Times New Roman"/>
            </a:endParaRPr>
          </a:p>
        </p:txBody>
      </p:sp>
      <p:pic>
        <p:nvPicPr>
          <p:cNvPr id="286" name="Shape 286"/>
          <p:cNvPicPr preferRelativeResize="0"/>
          <p:nvPr/>
        </p:nvPicPr>
        <p:blipFill rotWithShape="1">
          <a:blip r:embed="rId3">
            <a:alphaModFix/>
          </a:blip>
          <a:srcRect b="31816" l="17646" r="16666" t="31059"/>
          <a:stretch/>
        </p:blipFill>
        <p:spPr>
          <a:xfrm>
            <a:off x="685800" y="1676400"/>
            <a:ext cx="7772400" cy="4343400"/>
          </a:xfrm>
          <a:prstGeom prst="rect">
            <a:avLst/>
          </a:prstGeom>
          <a:noFill/>
          <a:ln>
            <a:noFill/>
          </a:ln>
        </p:spPr>
      </p:pic>
    </p:spTree>
  </p:cSld>
  <p:clrMapOvr>
    <a:masterClrMapping/>
  </p:clrMapOvr>
</p:sld>
</file>

<file path=ppt/slides/slide3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291" name="Shape 291"/>
        <p:cNvGrpSpPr/>
        <p:nvPr/>
      </p:nvGrpSpPr>
      <p:grpSpPr>
        <a:xfrm>
          <a:off x="0" y="0"/>
          <a:ext cx="0" cy="0"/>
          <a:chOff x="0" y="0"/>
          <a:chExt cx="0" cy="0"/>
        </a:xfrm>
      </p:grpSpPr>
      <p:sp>
        <p:nvSpPr>
          <p:cNvPr id="292" name="Shape 292"/>
          <p:cNvSpPr txBox="1"/>
          <p:nvPr>
            <p:ph type="ctrTitle"/>
          </p:nvPr>
        </p:nvSpPr>
        <p:spPr>
          <a:xfrm>
            <a:off x="990600" y="1600200"/>
            <a:ext cx="7467600" cy="1295400"/>
          </a:xfrm>
          <a:prstGeom prst="rect">
            <a:avLst/>
          </a:prstGeom>
          <a:noFill/>
          <a:ln>
            <a:noFill/>
          </a:ln>
        </p:spPr>
        <p:txBody>
          <a:bodyPr anchorCtr="0" anchor="ctr" bIns="46025" lIns="92075" rIns="92075" tIns="46025">
            <a:noAutofit/>
          </a:bodyPr>
          <a:lstStyle/>
          <a:p>
            <a:pPr indent="0" lvl="0" marL="0" marR="0" rtl="0" algn="ctr">
              <a:lnSpc>
                <a:spcPct val="100000"/>
              </a:lnSpc>
              <a:spcBef>
                <a:spcPts val="0"/>
              </a:spcBef>
              <a:spcAft>
                <a:spcPts val="0"/>
              </a:spcAft>
              <a:buClr>
                <a:srgbClr val="000099"/>
              </a:buClr>
              <a:buSzPct val="25000"/>
              <a:buFont typeface="Arimo"/>
              <a:buNone/>
            </a:pPr>
            <a:r>
              <a:rPr b="1" i="0" lang="en-US" sz="4400" u="none" cap="none" strike="noStrike">
                <a:solidFill>
                  <a:srgbClr val="000099"/>
                </a:solidFill>
                <a:latin typeface="Arimo"/>
                <a:ea typeface="Arimo"/>
                <a:cs typeface="Arimo"/>
                <a:sym typeface="Arimo"/>
              </a:rPr>
              <a:t>VALIDATING AN ERD</a:t>
            </a:r>
          </a:p>
        </p:txBody>
      </p:sp>
    </p:spTree>
  </p:cSld>
  <p:clrMapOvr>
    <a:masterClrMapping/>
  </p:clrMapOvr>
</p:sld>
</file>

<file path=ppt/slides/slide3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296" name="Shape 296"/>
        <p:cNvGrpSpPr/>
        <p:nvPr/>
      </p:nvGrpSpPr>
      <p:grpSpPr>
        <a:xfrm>
          <a:off x="0" y="0"/>
          <a:ext cx="0" cy="0"/>
          <a:chOff x="0" y="0"/>
          <a:chExt cx="0" cy="0"/>
        </a:xfrm>
      </p:grpSpPr>
      <p:sp>
        <p:nvSpPr>
          <p:cNvPr id="297" name="Shape 297"/>
          <p:cNvSpPr txBox="1"/>
          <p:nvPr>
            <p:ph idx="11" type="ftr"/>
          </p:nvPr>
        </p:nvSpPr>
        <p:spPr>
          <a:xfrm>
            <a:off x="1905000" y="6324600"/>
            <a:ext cx="6324600" cy="533399"/>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SzPct val="25000"/>
              <a:buNone/>
            </a:pPr>
            <a:r>
              <a:rPr b="0" i="0" lang="en-US" sz="1000" u="none" cap="none" strike="noStrike">
                <a:solidFill>
                  <a:schemeClr val="dk1"/>
                </a:solidFill>
                <a:latin typeface="Tahoma"/>
                <a:ea typeface="Tahoma"/>
                <a:cs typeface="Tahoma"/>
                <a:sym typeface="Tahoma"/>
              </a:rPr>
              <a:t>PowerPoint Presentation for Dennis, Wixom, &amp; Roth Systems Analysis and Design, 4th Edition</a:t>
            </a:r>
            <a:br>
              <a:rPr b="0" i="0" lang="en-US" sz="1000" u="none" cap="none" strike="noStrike">
                <a:solidFill>
                  <a:schemeClr val="dk1"/>
                </a:solidFill>
                <a:latin typeface="Tahoma"/>
                <a:ea typeface="Tahoma"/>
                <a:cs typeface="Tahoma"/>
                <a:sym typeface="Tahoma"/>
              </a:rPr>
            </a:br>
            <a:r>
              <a:rPr b="0" i="0" lang="en-US" sz="1000" u="none" cap="none" strike="noStrike">
                <a:solidFill>
                  <a:schemeClr val="dk1"/>
                </a:solidFill>
                <a:latin typeface="Tahoma"/>
                <a:ea typeface="Tahoma"/>
                <a:cs typeface="Tahoma"/>
                <a:sym typeface="Tahoma"/>
              </a:rPr>
              <a:t>Copyright 2009 © John Wiley &amp; Sons, Inc.  All rights reserved.</a:t>
            </a:r>
            <a:br>
              <a:rPr b="0" i="0" lang="en-US" sz="1000" u="none" cap="none" strike="noStrike">
                <a:solidFill>
                  <a:schemeClr val="dk1"/>
                </a:solidFill>
                <a:latin typeface="Tahoma"/>
                <a:ea typeface="Tahoma"/>
                <a:cs typeface="Tahoma"/>
                <a:sym typeface="Tahoma"/>
              </a:rPr>
            </a:br>
            <a:r>
              <a:rPr b="0" i="0" lang="en-US" sz="1000" u="none" cap="none" strike="noStrike">
                <a:solidFill>
                  <a:schemeClr val="dk1"/>
                </a:solidFill>
                <a:latin typeface="Tahoma"/>
                <a:ea typeface="Tahoma"/>
                <a:cs typeface="Tahoma"/>
                <a:sym typeface="Tahoma"/>
              </a:rPr>
              <a:t>.</a:t>
            </a:r>
          </a:p>
        </p:txBody>
      </p:sp>
      <p:sp>
        <p:nvSpPr>
          <p:cNvPr id="298" name="Shape 298"/>
          <p:cNvSpPr txBox="1"/>
          <p:nvPr>
            <p:ph idx="12" type="sldNum"/>
          </p:nvPr>
        </p:nvSpPr>
        <p:spPr>
          <a:xfrm>
            <a:off x="0" y="6400800"/>
            <a:ext cx="762000" cy="457200"/>
          </a:xfrm>
          <a:prstGeom prst="rect">
            <a:avLst/>
          </a:prstGeom>
          <a:noFill/>
          <a:ln>
            <a:noFill/>
          </a:ln>
        </p:spPr>
        <p:txBody>
          <a:bodyPr anchorCtr="0" anchor="b" bIns="45700" lIns="91425" rIns="91425" tIns="45700">
            <a:noAutofit/>
          </a:bodyPr>
          <a:lstStyle/>
          <a:p>
            <a:pPr indent="0" lvl="0" marL="0" marR="0" rtl="0" algn="l">
              <a:spcBef>
                <a:spcPts val="0"/>
              </a:spcBef>
              <a:buSzPct val="25000"/>
              <a:buNone/>
            </a:pPr>
            <a:r>
              <a:rPr lang="en-US"/>
              <a:t> </a:t>
            </a:r>
          </a:p>
        </p:txBody>
      </p:sp>
      <p:sp>
        <p:nvSpPr>
          <p:cNvPr id="299" name="Shape 299"/>
          <p:cNvSpPr txBox="1"/>
          <p:nvPr>
            <p:ph type="title"/>
          </p:nvPr>
        </p:nvSpPr>
        <p:spPr>
          <a:xfrm>
            <a:off x="571500" y="304800"/>
            <a:ext cx="7772400" cy="1143000"/>
          </a:xfrm>
          <a:prstGeom prst="rect">
            <a:avLst/>
          </a:prstGeom>
          <a:noFill/>
          <a:ln>
            <a:noFill/>
          </a:ln>
        </p:spPr>
        <p:txBody>
          <a:bodyPr anchorCtr="0" anchor="b" bIns="45700" lIns="91425" rIns="91425" tIns="45700">
            <a:noAutofit/>
          </a:bodyPr>
          <a:lstStyle/>
          <a:p>
            <a:pPr indent="0" lvl="0" marL="0" marR="0" rtl="0" algn="ctr">
              <a:lnSpc>
                <a:spcPct val="100000"/>
              </a:lnSpc>
              <a:spcBef>
                <a:spcPts val="0"/>
              </a:spcBef>
              <a:spcAft>
                <a:spcPts val="0"/>
              </a:spcAft>
              <a:buClr>
                <a:srgbClr val="000099"/>
              </a:buClr>
              <a:buSzPct val="25000"/>
              <a:buFont typeface="Arimo"/>
              <a:buNone/>
            </a:pPr>
            <a:r>
              <a:rPr b="0" i="0" lang="en-US" sz="3200" u="none" cap="none" strike="noStrike">
                <a:solidFill>
                  <a:srgbClr val="000099"/>
                </a:solidFill>
                <a:latin typeface="Arimo"/>
                <a:ea typeface="Arimo"/>
                <a:cs typeface="Arimo"/>
                <a:sym typeface="Arimo"/>
              </a:rPr>
              <a:t>Design Modeling Guidelines Summary</a:t>
            </a:r>
          </a:p>
        </p:txBody>
      </p:sp>
      <p:pic>
        <p:nvPicPr>
          <p:cNvPr id="300" name="Shape 300"/>
          <p:cNvPicPr preferRelativeResize="0"/>
          <p:nvPr/>
        </p:nvPicPr>
        <p:blipFill rotWithShape="1">
          <a:blip r:embed="rId3">
            <a:alphaModFix/>
          </a:blip>
          <a:srcRect b="29544" l="9802" r="9803" t="31059"/>
          <a:stretch/>
        </p:blipFill>
        <p:spPr>
          <a:xfrm>
            <a:off x="914400" y="1600200"/>
            <a:ext cx="7315200" cy="4495800"/>
          </a:xfrm>
          <a:prstGeom prst="rect">
            <a:avLst/>
          </a:prstGeom>
          <a:noFill/>
          <a:ln>
            <a:noFill/>
          </a:ln>
        </p:spPr>
      </p:pic>
    </p:spTree>
  </p:cSld>
  <p:clrMapOvr>
    <a:masterClrMapping/>
  </p:clrMapOvr>
</p:sld>
</file>

<file path=ppt/slides/slide3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304" name="Shape 304"/>
        <p:cNvGrpSpPr/>
        <p:nvPr/>
      </p:nvGrpSpPr>
      <p:grpSpPr>
        <a:xfrm>
          <a:off x="0" y="0"/>
          <a:ext cx="0" cy="0"/>
          <a:chOff x="0" y="0"/>
          <a:chExt cx="0" cy="0"/>
        </a:xfrm>
      </p:grpSpPr>
      <p:sp>
        <p:nvSpPr>
          <p:cNvPr id="305" name="Shape 305"/>
          <p:cNvSpPr txBox="1"/>
          <p:nvPr>
            <p:ph idx="11" type="ftr"/>
          </p:nvPr>
        </p:nvSpPr>
        <p:spPr>
          <a:xfrm>
            <a:off x="1905000" y="6324600"/>
            <a:ext cx="6324600" cy="533399"/>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SzPct val="25000"/>
              <a:buNone/>
            </a:pPr>
            <a:r>
              <a:rPr b="0" i="0" lang="en-US" sz="1000" u="none" cap="none" strike="noStrike">
                <a:solidFill>
                  <a:schemeClr val="dk1"/>
                </a:solidFill>
                <a:latin typeface="Tahoma"/>
                <a:ea typeface="Tahoma"/>
                <a:cs typeface="Tahoma"/>
                <a:sym typeface="Tahoma"/>
              </a:rPr>
              <a:t>PowerPoint Presentation for Dennis, Wixom, &amp; Roth Systems Analysis and Design, 4th Edition</a:t>
            </a:r>
            <a:br>
              <a:rPr b="0" i="0" lang="en-US" sz="1000" u="none" cap="none" strike="noStrike">
                <a:solidFill>
                  <a:schemeClr val="dk1"/>
                </a:solidFill>
                <a:latin typeface="Tahoma"/>
                <a:ea typeface="Tahoma"/>
                <a:cs typeface="Tahoma"/>
                <a:sym typeface="Tahoma"/>
              </a:rPr>
            </a:br>
            <a:r>
              <a:rPr b="0" i="0" lang="en-US" sz="1000" u="none" cap="none" strike="noStrike">
                <a:solidFill>
                  <a:schemeClr val="dk1"/>
                </a:solidFill>
                <a:latin typeface="Tahoma"/>
                <a:ea typeface="Tahoma"/>
                <a:cs typeface="Tahoma"/>
                <a:sym typeface="Tahoma"/>
              </a:rPr>
              <a:t>Copyright 2009 © John Wiley &amp; Sons, Inc.  All rights reserved.</a:t>
            </a:r>
            <a:br>
              <a:rPr b="0" i="0" lang="en-US" sz="1000" u="none" cap="none" strike="noStrike">
                <a:solidFill>
                  <a:schemeClr val="dk1"/>
                </a:solidFill>
                <a:latin typeface="Tahoma"/>
                <a:ea typeface="Tahoma"/>
                <a:cs typeface="Tahoma"/>
                <a:sym typeface="Tahoma"/>
              </a:rPr>
            </a:br>
            <a:r>
              <a:rPr b="0" i="0" lang="en-US" sz="1000" u="none" cap="none" strike="noStrike">
                <a:solidFill>
                  <a:schemeClr val="dk1"/>
                </a:solidFill>
                <a:latin typeface="Tahoma"/>
                <a:ea typeface="Tahoma"/>
                <a:cs typeface="Tahoma"/>
                <a:sym typeface="Tahoma"/>
              </a:rPr>
              <a:t>.</a:t>
            </a:r>
          </a:p>
        </p:txBody>
      </p:sp>
      <p:sp>
        <p:nvSpPr>
          <p:cNvPr id="306" name="Shape 306"/>
          <p:cNvSpPr txBox="1"/>
          <p:nvPr>
            <p:ph idx="12" type="sldNum"/>
          </p:nvPr>
        </p:nvSpPr>
        <p:spPr>
          <a:xfrm>
            <a:off x="0" y="6400800"/>
            <a:ext cx="762000" cy="457200"/>
          </a:xfrm>
          <a:prstGeom prst="rect">
            <a:avLst/>
          </a:prstGeom>
          <a:noFill/>
          <a:ln>
            <a:noFill/>
          </a:ln>
        </p:spPr>
        <p:txBody>
          <a:bodyPr anchorCtr="0" anchor="b" bIns="45700" lIns="91425" rIns="91425" tIns="45700">
            <a:noAutofit/>
          </a:bodyPr>
          <a:lstStyle/>
          <a:p>
            <a:pPr indent="0" lvl="0" marL="0" marR="0" rtl="0" algn="l">
              <a:spcBef>
                <a:spcPts val="0"/>
              </a:spcBef>
              <a:buSzPct val="25000"/>
              <a:buNone/>
            </a:pPr>
            <a:r>
              <a:rPr lang="en-US"/>
              <a:t> </a:t>
            </a:r>
          </a:p>
        </p:txBody>
      </p:sp>
      <p:sp>
        <p:nvSpPr>
          <p:cNvPr id="307" name="Shape 307"/>
          <p:cNvSpPr txBox="1"/>
          <p:nvPr>
            <p:ph type="title"/>
          </p:nvPr>
        </p:nvSpPr>
        <p:spPr>
          <a:xfrm>
            <a:off x="571500" y="304800"/>
            <a:ext cx="7772400" cy="1143000"/>
          </a:xfrm>
          <a:prstGeom prst="rect">
            <a:avLst/>
          </a:prstGeom>
          <a:noFill/>
          <a:ln>
            <a:noFill/>
          </a:ln>
        </p:spPr>
        <p:txBody>
          <a:bodyPr anchorCtr="0" anchor="b" bIns="45700" lIns="91425" rIns="91425" tIns="45700">
            <a:noAutofit/>
          </a:bodyPr>
          <a:lstStyle/>
          <a:p>
            <a:pPr indent="0" lvl="0" marL="0" marR="0" rtl="0" algn="ctr">
              <a:lnSpc>
                <a:spcPct val="100000"/>
              </a:lnSpc>
              <a:spcBef>
                <a:spcPts val="0"/>
              </a:spcBef>
              <a:spcAft>
                <a:spcPts val="0"/>
              </a:spcAft>
              <a:buClr>
                <a:srgbClr val="000099"/>
              </a:buClr>
              <a:buSzPct val="25000"/>
              <a:buFont typeface="Arimo"/>
              <a:buNone/>
            </a:pPr>
            <a:r>
              <a:rPr b="1" i="0" lang="en-US" sz="3200" u="none" cap="none" strike="noStrike">
                <a:solidFill>
                  <a:srgbClr val="000099"/>
                </a:solidFill>
                <a:latin typeface="Arimo"/>
                <a:ea typeface="Arimo"/>
                <a:cs typeface="Arimo"/>
                <a:sym typeface="Arimo"/>
              </a:rPr>
              <a:t>Normalization</a:t>
            </a:r>
          </a:p>
        </p:txBody>
      </p:sp>
      <p:sp>
        <p:nvSpPr>
          <p:cNvPr id="308" name="Shape 308"/>
          <p:cNvSpPr txBox="1"/>
          <p:nvPr>
            <p:ph idx="1" type="body"/>
          </p:nvPr>
        </p:nvSpPr>
        <p:spPr>
          <a:xfrm>
            <a:off x="571500" y="1676400"/>
            <a:ext cx="8001000" cy="4495800"/>
          </a:xfrm>
          <a:prstGeom prst="rect">
            <a:avLst/>
          </a:prstGeom>
          <a:noFill/>
          <a:ln>
            <a:noFill/>
          </a:ln>
        </p:spPr>
        <p:txBody>
          <a:bodyPr anchorCtr="0" anchor="t" bIns="45700" lIns="91425" rIns="91425" tIns="45700">
            <a:noAutofit/>
          </a:bodyPr>
          <a:lstStyle/>
          <a:p>
            <a:pPr indent="-342900" lvl="0" marL="342900" marR="0" rtl="0" algn="l">
              <a:lnSpc>
                <a:spcPct val="100000"/>
              </a:lnSpc>
              <a:spcBef>
                <a:spcPts val="0"/>
              </a:spcBef>
              <a:spcAft>
                <a:spcPts val="0"/>
              </a:spcAft>
              <a:buClr>
                <a:srgbClr val="000099"/>
              </a:buClr>
              <a:buSzPct val="100000"/>
              <a:buFont typeface="Arimo"/>
              <a:buChar char="•"/>
            </a:pPr>
            <a:r>
              <a:rPr b="0" i="0" lang="en-US" sz="4000" u="none" cap="none" strike="noStrike">
                <a:solidFill>
                  <a:srgbClr val="000099"/>
                </a:solidFill>
                <a:latin typeface="Arimo"/>
                <a:ea typeface="Arimo"/>
                <a:cs typeface="Arimo"/>
                <a:sym typeface="Arimo"/>
              </a:rPr>
              <a:t>Technique used to validate data models</a:t>
            </a:r>
          </a:p>
          <a:p>
            <a:pPr indent="-342900" lvl="0" marL="342900" marR="0" rtl="0" algn="l">
              <a:lnSpc>
                <a:spcPct val="100000"/>
              </a:lnSpc>
              <a:spcBef>
                <a:spcPts val="800"/>
              </a:spcBef>
              <a:spcAft>
                <a:spcPts val="0"/>
              </a:spcAft>
              <a:buClr>
                <a:srgbClr val="000099"/>
              </a:buClr>
              <a:buSzPct val="100000"/>
              <a:buFont typeface="Arimo"/>
              <a:buChar char="•"/>
            </a:pPr>
            <a:r>
              <a:rPr b="0" i="0" lang="en-US" sz="4000" u="none" cap="none" strike="noStrike">
                <a:solidFill>
                  <a:srgbClr val="000099"/>
                </a:solidFill>
                <a:latin typeface="Arimo"/>
                <a:ea typeface="Arimo"/>
                <a:cs typeface="Arimo"/>
                <a:sym typeface="Arimo"/>
              </a:rPr>
              <a:t>Series of rules applied to logical data model to improve its organization</a:t>
            </a:r>
          </a:p>
          <a:p>
            <a:pPr indent="-342900" lvl="0" marL="342900" marR="0" rtl="0" algn="l">
              <a:lnSpc>
                <a:spcPct val="100000"/>
              </a:lnSpc>
              <a:spcBef>
                <a:spcPts val="800"/>
              </a:spcBef>
              <a:spcAft>
                <a:spcPts val="0"/>
              </a:spcAft>
              <a:buClr>
                <a:srgbClr val="000099"/>
              </a:buClr>
              <a:buSzPct val="100000"/>
              <a:buFont typeface="Arimo"/>
              <a:buChar char="•"/>
            </a:pPr>
            <a:r>
              <a:rPr b="0" i="0" lang="en-US" sz="4000" u="none" cap="none" strike="noStrike">
                <a:solidFill>
                  <a:srgbClr val="000099"/>
                </a:solidFill>
                <a:latin typeface="Arimo"/>
                <a:ea typeface="Arimo"/>
                <a:cs typeface="Arimo"/>
                <a:sym typeface="Arimo"/>
              </a:rPr>
              <a:t>Three normalization rules are common</a:t>
            </a:r>
          </a:p>
        </p:txBody>
      </p:sp>
    </p:spTree>
  </p:cSld>
  <p:clrMapOvr>
    <a:masterClrMapping/>
  </p:clrMapOvr>
</p:sld>
</file>

<file path=ppt/slides/slide3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312" name="Shape 312"/>
        <p:cNvGrpSpPr/>
        <p:nvPr/>
      </p:nvGrpSpPr>
      <p:grpSpPr>
        <a:xfrm>
          <a:off x="0" y="0"/>
          <a:ext cx="0" cy="0"/>
          <a:chOff x="0" y="0"/>
          <a:chExt cx="0" cy="0"/>
        </a:xfrm>
      </p:grpSpPr>
      <p:sp>
        <p:nvSpPr>
          <p:cNvPr id="313" name="Shape 313"/>
          <p:cNvSpPr txBox="1"/>
          <p:nvPr>
            <p:ph idx="11" type="ftr"/>
          </p:nvPr>
        </p:nvSpPr>
        <p:spPr>
          <a:xfrm>
            <a:off x="1905000" y="6324600"/>
            <a:ext cx="6324600" cy="533399"/>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SzPct val="25000"/>
              <a:buNone/>
            </a:pPr>
            <a:r>
              <a:rPr b="0" i="0" lang="en-US" sz="1000" u="none" cap="none" strike="noStrike">
                <a:solidFill>
                  <a:schemeClr val="dk1"/>
                </a:solidFill>
                <a:latin typeface="Tahoma"/>
                <a:ea typeface="Tahoma"/>
                <a:cs typeface="Tahoma"/>
                <a:sym typeface="Tahoma"/>
              </a:rPr>
              <a:t>PowerPoint Presentation for Dennis, Wixom, &amp; Roth Systems Analysis and Design, 4th Edition</a:t>
            </a:r>
            <a:br>
              <a:rPr b="0" i="0" lang="en-US" sz="1000" u="none" cap="none" strike="noStrike">
                <a:solidFill>
                  <a:schemeClr val="dk1"/>
                </a:solidFill>
                <a:latin typeface="Tahoma"/>
                <a:ea typeface="Tahoma"/>
                <a:cs typeface="Tahoma"/>
                <a:sym typeface="Tahoma"/>
              </a:rPr>
            </a:br>
            <a:r>
              <a:rPr b="0" i="0" lang="en-US" sz="1000" u="none" cap="none" strike="noStrike">
                <a:solidFill>
                  <a:schemeClr val="dk1"/>
                </a:solidFill>
                <a:latin typeface="Tahoma"/>
                <a:ea typeface="Tahoma"/>
                <a:cs typeface="Tahoma"/>
                <a:sym typeface="Tahoma"/>
              </a:rPr>
              <a:t>Copyright 2009 © John Wiley &amp; Sons, Inc.  All rights reserved.</a:t>
            </a:r>
            <a:br>
              <a:rPr b="0" i="0" lang="en-US" sz="1000" u="none" cap="none" strike="noStrike">
                <a:solidFill>
                  <a:schemeClr val="dk1"/>
                </a:solidFill>
                <a:latin typeface="Tahoma"/>
                <a:ea typeface="Tahoma"/>
                <a:cs typeface="Tahoma"/>
                <a:sym typeface="Tahoma"/>
              </a:rPr>
            </a:br>
            <a:r>
              <a:rPr b="0" i="0" lang="en-US" sz="1000" u="none" cap="none" strike="noStrike">
                <a:solidFill>
                  <a:schemeClr val="dk1"/>
                </a:solidFill>
                <a:latin typeface="Tahoma"/>
                <a:ea typeface="Tahoma"/>
                <a:cs typeface="Tahoma"/>
                <a:sym typeface="Tahoma"/>
              </a:rPr>
              <a:t>.</a:t>
            </a:r>
          </a:p>
        </p:txBody>
      </p:sp>
      <p:sp>
        <p:nvSpPr>
          <p:cNvPr id="314" name="Shape 314"/>
          <p:cNvSpPr txBox="1"/>
          <p:nvPr>
            <p:ph idx="12" type="sldNum"/>
          </p:nvPr>
        </p:nvSpPr>
        <p:spPr>
          <a:xfrm>
            <a:off x="0" y="6400800"/>
            <a:ext cx="762000" cy="457200"/>
          </a:xfrm>
          <a:prstGeom prst="rect">
            <a:avLst/>
          </a:prstGeom>
          <a:noFill/>
          <a:ln>
            <a:noFill/>
          </a:ln>
        </p:spPr>
        <p:txBody>
          <a:bodyPr anchorCtr="0" anchor="b" bIns="45700" lIns="91425" rIns="91425" tIns="45700">
            <a:noAutofit/>
          </a:bodyPr>
          <a:lstStyle/>
          <a:p>
            <a:pPr indent="0" lvl="0" marL="0" marR="0" rtl="0" algn="l">
              <a:spcBef>
                <a:spcPts val="0"/>
              </a:spcBef>
              <a:buSzPct val="25000"/>
              <a:buNone/>
            </a:pPr>
            <a:r>
              <a:rPr lang="en-US"/>
              <a:t> </a:t>
            </a:r>
          </a:p>
        </p:txBody>
      </p:sp>
      <p:sp>
        <p:nvSpPr>
          <p:cNvPr id="315" name="Shape 315"/>
          <p:cNvSpPr txBox="1"/>
          <p:nvPr>
            <p:ph type="title"/>
          </p:nvPr>
        </p:nvSpPr>
        <p:spPr>
          <a:xfrm>
            <a:off x="571500" y="304800"/>
            <a:ext cx="7772400" cy="1143000"/>
          </a:xfrm>
          <a:prstGeom prst="rect">
            <a:avLst/>
          </a:prstGeom>
          <a:noFill/>
          <a:ln>
            <a:noFill/>
          </a:ln>
        </p:spPr>
        <p:txBody>
          <a:bodyPr anchorCtr="0" anchor="b" bIns="45700" lIns="91425" rIns="91425" tIns="45700">
            <a:noAutofit/>
          </a:bodyPr>
          <a:lstStyle/>
          <a:p>
            <a:pPr indent="0" lvl="0" marL="0" marR="0" rtl="0" algn="ctr">
              <a:lnSpc>
                <a:spcPct val="100000"/>
              </a:lnSpc>
              <a:spcBef>
                <a:spcPts val="0"/>
              </a:spcBef>
              <a:spcAft>
                <a:spcPts val="0"/>
              </a:spcAft>
              <a:buClr>
                <a:srgbClr val="000099"/>
              </a:buClr>
              <a:buSzPct val="25000"/>
              <a:buFont typeface="Arimo"/>
              <a:buNone/>
            </a:pPr>
            <a:r>
              <a:rPr b="1" i="0" lang="en-US" sz="3600" u="none" cap="none" strike="noStrike">
                <a:solidFill>
                  <a:srgbClr val="000099"/>
                </a:solidFill>
                <a:latin typeface="Arimo"/>
                <a:ea typeface="Arimo"/>
                <a:cs typeface="Arimo"/>
                <a:sym typeface="Arimo"/>
              </a:rPr>
              <a:t>Normalization Steps</a:t>
            </a:r>
          </a:p>
        </p:txBody>
      </p:sp>
      <p:sp>
        <p:nvSpPr>
          <p:cNvPr id="316" name="Shape 316"/>
          <p:cNvSpPr txBox="1"/>
          <p:nvPr/>
        </p:nvSpPr>
        <p:spPr>
          <a:xfrm>
            <a:off x="1508125" y="2395536"/>
            <a:ext cx="184149" cy="457200"/>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Times New Roman"/>
              <a:ea typeface="Times New Roman"/>
              <a:cs typeface="Times New Roman"/>
              <a:sym typeface="Times New Roman"/>
            </a:endParaRPr>
          </a:p>
        </p:txBody>
      </p:sp>
      <p:pic>
        <p:nvPicPr>
          <p:cNvPr id="317" name="Shape 317"/>
          <p:cNvPicPr preferRelativeResize="0"/>
          <p:nvPr/>
        </p:nvPicPr>
        <p:blipFill rotWithShape="1">
          <a:blip r:embed="rId3">
            <a:alphaModFix/>
          </a:blip>
          <a:srcRect b="28030" l="21568" r="21568" t="28030"/>
          <a:stretch/>
        </p:blipFill>
        <p:spPr>
          <a:xfrm>
            <a:off x="838200" y="1600200"/>
            <a:ext cx="7315200" cy="4572000"/>
          </a:xfrm>
          <a:prstGeom prst="rect">
            <a:avLst/>
          </a:prstGeom>
          <a:noFill/>
          <a:ln>
            <a:noFill/>
          </a:ln>
        </p:spPr>
      </p:pic>
    </p:spTree>
  </p:cSld>
  <p:clrMapOvr>
    <a:masterClrMapping/>
  </p:clrMapOvr>
</p:sld>
</file>

<file path=ppt/slides/slide3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321" name="Shape 321"/>
        <p:cNvGrpSpPr/>
        <p:nvPr/>
      </p:nvGrpSpPr>
      <p:grpSpPr>
        <a:xfrm>
          <a:off x="0" y="0"/>
          <a:ext cx="0" cy="0"/>
          <a:chOff x="0" y="0"/>
          <a:chExt cx="0" cy="0"/>
        </a:xfrm>
      </p:grpSpPr>
      <p:sp>
        <p:nvSpPr>
          <p:cNvPr id="322" name="Shape 322"/>
          <p:cNvSpPr txBox="1"/>
          <p:nvPr>
            <p:ph idx="11" type="ftr"/>
          </p:nvPr>
        </p:nvSpPr>
        <p:spPr>
          <a:xfrm>
            <a:off x="1905000" y="6324600"/>
            <a:ext cx="6324600" cy="533399"/>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SzPct val="25000"/>
              <a:buNone/>
            </a:pPr>
            <a:r>
              <a:rPr b="0" i="0" lang="en-US" sz="1000" u="none" cap="none" strike="noStrike">
                <a:solidFill>
                  <a:schemeClr val="dk1"/>
                </a:solidFill>
                <a:latin typeface="Tahoma"/>
                <a:ea typeface="Tahoma"/>
                <a:cs typeface="Tahoma"/>
                <a:sym typeface="Tahoma"/>
              </a:rPr>
              <a:t>PowerPoint Presentation for Dennis, Wixom, &amp; Roth Systems Analysis and Design, 4th Edition</a:t>
            </a:r>
            <a:br>
              <a:rPr b="0" i="0" lang="en-US" sz="1000" u="none" cap="none" strike="noStrike">
                <a:solidFill>
                  <a:schemeClr val="dk1"/>
                </a:solidFill>
                <a:latin typeface="Tahoma"/>
                <a:ea typeface="Tahoma"/>
                <a:cs typeface="Tahoma"/>
                <a:sym typeface="Tahoma"/>
              </a:rPr>
            </a:br>
            <a:r>
              <a:rPr b="0" i="0" lang="en-US" sz="1000" u="none" cap="none" strike="noStrike">
                <a:solidFill>
                  <a:schemeClr val="dk1"/>
                </a:solidFill>
                <a:latin typeface="Tahoma"/>
                <a:ea typeface="Tahoma"/>
                <a:cs typeface="Tahoma"/>
                <a:sym typeface="Tahoma"/>
              </a:rPr>
              <a:t>Copyright 2009 © John Wiley &amp; Sons, Inc.  All rights reserved.</a:t>
            </a:r>
            <a:br>
              <a:rPr b="0" i="0" lang="en-US" sz="1000" u="none" cap="none" strike="noStrike">
                <a:solidFill>
                  <a:schemeClr val="dk1"/>
                </a:solidFill>
                <a:latin typeface="Tahoma"/>
                <a:ea typeface="Tahoma"/>
                <a:cs typeface="Tahoma"/>
                <a:sym typeface="Tahoma"/>
              </a:rPr>
            </a:br>
            <a:r>
              <a:rPr b="0" i="0" lang="en-US" sz="1000" u="none" cap="none" strike="noStrike">
                <a:solidFill>
                  <a:schemeClr val="dk1"/>
                </a:solidFill>
                <a:latin typeface="Tahoma"/>
                <a:ea typeface="Tahoma"/>
                <a:cs typeface="Tahoma"/>
                <a:sym typeface="Tahoma"/>
              </a:rPr>
              <a:t>.</a:t>
            </a:r>
          </a:p>
        </p:txBody>
      </p:sp>
      <p:sp>
        <p:nvSpPr>
          <p:cNvPr id="323" name="Shape 323"/>
          <p:cNvSpPr txBox="1"/>
          <p:nvPr>
            <p:ph idx="12" type="sldNum"/>
          </p:nvPr>
        </p:nvSpPr>
        <p:spPr>
          <a:xfrm>
            <a:off x="0" y="6400800"/>
            <a:ext cx="762000" cy="457200"/>
          </a:xfrm>
          <a:prstGeom prst="rect">
            <a:avLst/>
          </a:prstGeom>
          <a:noFill/>
          <a:ln>
            <a:noFill/>
          </a:ln>
        </p:spPr>
        <p:txBody>
          <a:bodyPr anchorCtr="0" anchor="b" bIns="45700" lIns="91425" rIns="91425" tIns="45700">
            <a:noAutofit/>
          </a:bodyPr>
          <a:lstStyle/>
          <a:p>
            <a:pPr indent="0" lvl="0" marL="0" marR="0" rtl="0" algn="l">
              <a:spcBef>
                <a:spcPts val="0"/>
              </a:spcBef>
              <a:buSzPct val="25000"/>
              <a:buNone/>
            </a:pPr>
            <a:r>
              <a:rPr lang="en-US"/>
              <a:t> </a:t>
            </a:r>
          </a:p>
        </p:txBody>
      </p:sp>
      <p:sp>
        <p:nvSpPr>
          <p:cNvPr id="324" name="Shape 324"/>
          <p:cNvSpPr txBox="1"/>
          <p:nvPr>
            <p:ph type="title"/>
          </p:nvPr>
        </p:nvSpPr>
        <p:spPr>
          <a:xfrm>
            <a:off x="571500" y="304800"/>
            <a:ext cx="7772400" cy="1143000"/>
          </a:xfrm>
          <a:prstGeom prst="rect">
            <a:avLst/>
          </a:prstGeom>
          <a:noFill/>
          <a:ln>
            <a:noFill/>
          </a:ln>
        </p:spPr>
        <p:txBody>
          <a:bodyPr anchorCtr="0" anchor="b" bIns="45700" lIns="91425" rIns="91425" tIns="45700">
            <a:noAutofit/>
          </a:bodyPr>
          <a:lstStyle/>
          <a:p>
            <a:pPr indent="0" lvl="0" marL="0" marR="0" rtl="0" algn="ctr">
              <a:lnSpc>
                <a:spcPct val="100000"/>
              </a:lnSpc>
              <a:spcBef>
                <a:spcPts val="0"/>
              </a:spcBef>
              <a:spcAft>
                <a:spcPts val="0"/>
              </a:spcAft>
              <a:buClr>
                <a:srgbClr val="000099"/>
              </a:buClr>
              <a:buSzPct val="25000"/>
              <a:buFont typeface="Arimo"/>
              <a:buNone/>
            </a:pPr>
            <a:r>
              <a:rPr b="1" i="0" lang="en-US" sz="3600" u="none" cap="none" strike="noStrike">
                <a:solidFill>
                  <a:srgbClr val="000099"/>
                </a:solidFill>
                <a:latin typeface="Arimo"/>
                <a:ea typeface="Arimo"/>
                <a:cs typeface="Arimo"/>
                <a:sym typeface="Arimo"/>
              </a:rPr>
              <a:t>Unnormalized Entity</a:t>
            </a:r>
          </a:p>
        </p:txBody>
      </p:sp>
      <p:sp>
        <p:nvSpPr>
          <p:cNvPr id="325" name="Shape 325"/>
          <p:cNvSpPr txBox="1"/>
          <p:nvPr/>
        </p:nvSpPr>
        <p:spPr>
          <a:xfrm>
            <a:off x="441325" y="1976436"/>
            <a:ext cx="4083049" cy="946150"/>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rgbClr val="3333FF"/>
              </a:buClr>
              <a:buSzPct val="25000"/>
              <a:buFont typeface="Arimo"/>
              <a:buNone/>
            </a:pPr>
            <a:r>
              <a:rPr b="0" i="0" lang="en-US" sz="2800" u="none" cap="none" strike="noStrike">
                <a:solidFill>
                  <a:srgbClr val="3333FF"/>
                </a:solidFill>
                <a:latin typeface="Arimo"/>
                <a:ea typeface="Arimo"/>
                <a:cs typeface="Arimo"/>
                <a:sym typeface="Arimo"/>
              </a:rPr>
              <a:t>Begin with an entity from</a:t>
            </a:r>
          </a:p>
          <a:p>
            <a:pPr indent="0" lvl="0" marL="0" marR="0" rtl="0" algn="l">
              <a:lnSpc>
                <a:spcPct val="100000"/>
              </a:lnSpc>
              <a:spcBef>
                <a:spcPts val="0"/>
              </a:spcBef>
              <a:spcAft>
                <a:spcPts val="0"/>
              </a:spcAft>
              <a:buClr>
                <a:srgbClr val="3333FF"/>
              </a:buClr>
              <a:buSzPct val="25000"/>
              <a:buFont typeface="Arimo"/>
              <a:buNone/>
            </a:pPr>
            <a:r>
              <a:rPr b="0" i="0" lang="en-US" sz="2800" u="none" cap="none" strike="noStrike">
                <a:solidFill>
                  <a:srgbClr val="3333FF"/>
                </a:solidFill>
                <a:latin typeface="Arimo"/>
                <a:ea typeface="Arimo"/>
                <a:cs typeface="Arimo"/>
                <a:sym typeface="Arimo"/>
              </a:rPr>
              <a:t>the logical data model</a:t>
            </a:r>
          </a:p>
        </p:txBody>
      </p:sp>
      <p:pic>
        <p:nvPicPr>
          <p:cNvPr id="326" name="Shape 326"/>
          <p:cNvPicPr preferRelativeResize="0"/>
          <p:nvPr/>
        </p:nvPicPr>
        <p:blipFill rotWithShape="1">
          <a:blip r:embed="rId3">
            <a:alphaModFix/>
          </a:blip>
          <a:srcRect b="31059" l="38235" r="38235" t="29545"/>
          <a:stretch/>
        </p:blipFill>
        <p:spPr>
          <a:xfrm>
            <a:off x="4953000" y="1676400"/>
            <a:ext cx="3352799" cy="4495800"/>
          </a:xfrm>
          <a:prstGeom prst="rect">
            <a:avLst/>
          </a:prstGeom>
          <a:noFill/>
          <a:ln>
            <a:noFill/>
          </a:ln>
        </p:spPr>
      </p:pic>
    </p:spTree>
  </p:cSld>
  <p:clrMapOvr>
    <a:masterClrMapping/>
  </p:clrMapOvr>
</p:sld>
</file>

<file path=ppt/slides/slide3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330" name="Shape 330"/>
        <p:cNvGrpSpPr/>
        <p:nvPr/>
      </p:nvGrpSpPr>
      <p:grpSpPr>
        <a:xfrm>
          <a:off x="0" y="0"/>
          <a:ext cx="0" cy="0"/>
          <a:chOff x="0" y="0"/>
          <a:chExt cx="0" cy="0"/>
        </a:xfrm>
      </p:grpSpPr>
      <p:sp>
        <p:nvSpPr>
          <p:cNvPr id="331" name="Shape 331"/>
          <p:cNvSpPr txBox="1"/>
          <p:nvPr>
            <p:ph idx="11" type="ftr"/>
          </p:nvPr>
        </p:nvSpPr>
        <p:spPr>
          <a:xfrm>
            <a:off x="1905000" y="6324600"/>
            <a:ext cx="6324600" cy="533399"/>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SzPct val="25000"/>
              <a:buNone/>
            </a:pPr>
            <a:r>
              <a:rPr b="0" i="0" lang="en-US" sz="1000" u="none" cap="none" strike="noStrike">
                <a:solidFill>
                  <a:schemeClr val="dk1"/>
                </a:solidFill>
                <a:latin typeface="Tahoma"/>
                <a:ea typeface="Tahoma"/>
                <a:cs typeface="Tahoma"/>
                <a:sym typeface="Tahoma"/>
              </a:rPr>
              <a:t>PowerPoint Presentation for Dennis, Wixom, &amp; Roth Systems Analysis and Design, 4th Edition</a:t>
            </a:r>
            <a:br>
              <a:rPr b="0" i="0" lang="en-US" sz="1000" u="none" cap="none" strike="noStrike">
                <a:solidFill>
                  <a:schemeClr val="dk1"/>
                </a:solidFill>
                <a:latin typeface="Tahoma"/>
                <a:ea typeface="Tahoma"/>
                <a:cs typeface="Tahoma"/>
                <a:sym typeface="Tahoma"/>
              </a:rPr>
            </a:br>
            <a:r>
              <a:rPr b="0" i="0" lang="en-US" sz="1000" u="none" cap="none" strike="noStrike">
                <a:solidFill>
                  <a:schemeClr val="dk1"/>
                </a:solidFill>
                <a:latin typeface="Tahoma"/>
                <a:ea typeface="Tahoma"/>
                <a:cs typeface="Tahoma"/>
                <a:sym typeface="Tahoma"/>
              </a:rPr>
              <a:t>Copyright 2009 © John Wiley &amp; Sons, Inc.  All rights reserved.</a:t>
            </a:r>
            <a:br>
              <a:rPr b="0" i="0" lang="en-US" sz="1000" u="none" cap="none" strike="noStrike">
                <a:solidFill>
                  <a:schemeClr val="dk1"/>
                </a:solidFill>
                <a:latin typeface="Tahoma"/>
                <a:ea typeface="Tahoma"/>
                <a:cs typeface="Tahoma"/>
                <a:sym typeface="Tahoma"/>
              </a:rPr>
            </a:br>
            <a:r>
              <a:rPr b="0" i="0" lang="en-US" sz="1000" u="none" cap="none" strike="noStrike">
                <a:solidFill>
                  <a:schemeClr val="dk1"/>
                </a:solidFill>
                <a:latin typeface="Tahoma"/>
                <a:ea typeface="Tahoma"/>
                <a:cs typeface="Tahoma"/>
                <a:sym typeface="Tahoma"/>
              </a:rPr>
              <a:t>.</a:t>
            </a:r>
          </a:p>
        </p:txBody>
      </p:sp>
      <p:sp>
        <p:nvSpPr>
          <p:cNvPr id="332" name="Shape 332"/>
          <p:cNvSpPr txBox="1"/>
          <p:nvPr>
            <p:ph idx="12" type="sldNum"/>
          </p:nvPr>
        </p:nvSpPr>
        <p:spPr>
          <a:xfrm>
            <a:off x="0" y="6400800"/>
            <a:ext cx="762000" cy="457200"/>
          </a:xfrm>
          <a:prstGeom prst="rect">
            <a:avLst/>
          </a:prstGeom>
          <a:noFill/>
          <a:ln>
            <a:noFill/>
          </a:ln>
        </p:spPr>
        <p:txBody>
          <a:bodyPr anchorCtr="0" anchor="b" bIns="45700" lIns="91425" rIns="91425" tIns="45700">
            <a:noAutofit/>
          </a:bodyPr>
          <a:lstStyle/>
          <a:p>
            <a:pPr indent="0" lvl="0" marL="0" marR="0" rtl="0" algn="l">
              <a:spcBef>
                <a:spcPts val="0"/>
              </a:spcBef>
              <a:buSzPct val="25000"/>
              <a:buNone/>
            </a:pPr>
            <a:r>
              <a:rPr lang="en-US"/>
              <a:t> </a:t>
            </a:r>
          </a:p>
        </p:txBody>
      </p:sp>
      <p:sp>
        <p:nvSpPr>
          <p:cNvPr id="333" name="Shape 333"/>
          <p:cNvSpPr txBox="1"/>
          <p:nvPr>
            <p:ph type="title"/>
          </p:nvPr>
        </p:nvSpPr>
        <p:spPr>
          <a:xfrm>
            <a:off x="571500" y="304800"/>
            <a:ext cx="7772400" cy="1143000"/>
          </a:xfrm>
          <a:prstGeom prst="rect">
            <a:avLst/>
          </a:prstGeom>
          <a:noFill/>
          <a:ln>
            <a:noFill/>
          </a:ln>
        </p:spPr>
        <p:txBody>
          <a:bodyPr anchorCtr="0" anchor="b" bIns="45700" lIns="91425" rIns="91425" tIns="45700">
            <a:noAutofit/>
          </a:bodyPr>
          <a:lstStyle/>
          <a:p>
            <a:pPr indent="0" lvl="0" marL="0" marR="0" rtl="0" algn="ctr">
              <a:lnSpc>
                <a:spcPct val="100000"/>
              </a:lnSpc>
              <a:spcBef>
                <a:spcPts val="0"/>
              </a:spcBef>
              <a:spcAft>
                <a:spcPts val="0"/>
              </a:spcAft>
              <a:buClr>
                <a:srgbClr val="000099"/>
              </a:buClr>
              <a:buSzPct val="25000"/>
              <a:buFont typeface="Arimo"/>
              <a:buNone/>
            </a:pPr>
            <a:r>
              <a:rPr b="1" i="0" lang="en-US" sz="3600" u="none" cap="none" strike="noStrike">
                <a:solidFill>
                  <a:srgbClr val="000099"/>
                </a:solidFill>
                <a:latin typeface="Arimo"/>
                <a:ea typeface="Arimo"/>
                <a:cs typeface="Arimo"/>
                <a:sym typeface="Arimo"/>
              </a:rPr>
              <a:t>First Normal Form (1NF)</a:t>
            </a:r>
          </a:p>
        </p:txBody>
      </p:sp>
      <p:sp>
        <p:nvSpPr>
          <p:cNvPr id="334" name="Shape 334"/>
          <p:cNvSpPr txBox="1"/>
          <p:nvPr/>
        </p:nvSpPr>
        <p:spPr>
          <a:xfrm>
            <a:off x="1957386" y="3200400"/>
            <a:ext cx="184149" cy="457200"/>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Times New Roman"/>
              <a:ea typeface="Times New Roman"/>
              <a:cs typeface="Times New Roman"/>
              <a:sym typeface="Times New Roman"/>
            </a:endParaRPr>
          </a:p>
        </p:txBody>
      </p:sp>
      <p:sp>
        <p:nvSpPr>
          <p:cNvPr id="335" name="Shape 335"/>
          <p:cNvSpPr txBox="1"/>
          <p:nvPr/>
        </p:nvSpPr>
        <p:spPr>
          <a:xfrm>
            <a:off x="304800" y="1524000"/>
            <a:ext cx="8397874" cy="946150"/>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rgbClr val="3333FF"/>
              </a:buClr>
              <a:buSzPct val="25000"/>
              <a:buFont typeface="Arimo"/>
              <a:buNone/>
            </a:pPr>
            <a:r>
              <a:rPr b="0" i="0" lang="en-US" sz="2800" u="none" cap="none" strike="noStrike">
                <a:solidFill>
                  <a:srgbClr val="3333FF"/>
                </a:solidFill>
                <a:latin typeface="Arimo"/>
                <a:ea typeface="Arimo"/>
                <a:cs typeface="Arimo"/>
                <a:sym typeface="Arimo"/>
              </a:rPr>
              <a:t>Look for repeating groups of attributes and remove them into separate entities</a:t>
            </a:r>
          </a:p>
        </p:txBody>
      </p:sp>
      <p:sp>
        <p:nvSpPr>
          <p:cNvPr id="336" name="Shape 336"/>
          <p:cNvSpPr txBox="1"/>
          <p:nvPr/>
        </p:nvSpPr>
        <p:spPr>
          <a:xfrm>
            <a:off x="2422525" y="3767137"/>
            <a:ext cx="184149" cy="457200"/>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Times New Roman"/>
              <a:ea typeface="Times New Roman"/>
              <a:cs typeface="Times New Roman"/>
              <a:sym typeface="Times New Roman"/>
            </a:endParaRPr>
          </a:p>
        </p:txBody>
      </p:sp>
      <p:pic>
        <p:nvPicPr>
          <p:cNvPr id="337" name="Shape 337"/>
          <p:cNvPicPr preferRelativeResize="0"/>
          <p:nvPr/>
        </p:nvPicPr>
        <p:blipFill rotWithShape="1">
          <a:blip r:embed="rId3">
            <a:alphaModFix/>
          </a:blip>
          <a:srcRect b="37878" l="24510" r="23529" t="37121"/>
          <a:stretch/>
        </p:blipFill>
        <p:spPr>
          <a:xfrm>
            <a:off x="990600" y="2667000"/>
            <a:ext cx="7086600" cy="3273425"/>
          </a:xfrm>
          <a:prstGeom prst="rect">
            <a:avLst/>
          </a:prstGeom>
          <a:noFill/>
          <a:ln>
            <a:noFill/>
          </a:ln>
        </p:spPr>
      </p:pic>
    </p:spTree>
  </p:cSld>
  <p:clrMapOvr>
    <a:masterClrMapping/>
  </p:clrMapOvr>
</p:sld>
</file>

<file path=ppt/slides/slide3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341" name="Shape 341"/>
        <p:cNvGrpSpPr/>
        <p:nvPr/>
      </p:nvGrpSpPr>
      <p:grpSpPr>
        <a:xfrm>
          <a:off x="0" y="0"/>
          <a:ext cx="0" cy="0"/>
          <a:chOff x="0" y="0"/>
          <a:chExt cx="0" cy="0"/>
        </a:xfrm>
      </p:grpSpPr>
      <p:sp>
        <p:nvSpPr>
          <p:cNvPr id="342" name="Shape 342"/>
          <p:cNvSpPr txBox="1"/>
          <p:nvPr>
            <p:ph idx="11" type="ftr"/>
          </p:nvPr>
        </p:nvSpPr>
        <p:spPr>
          <a:xfrm>
            <a:off x="1905000" y="6324600"/>
            <a:ext cx="6324600" cy="533399"/>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SzPct val="25000"/>
              <a:buNone/>
            </a:pPr>
            <a:r>
              <a:rPr b="0" i="0" lang="en-US" sz="1000" u="none" cap="none" strike="noStrike">
                <a:solidFill>
                  <a:schemeClr val="dk1"/>
                </a:solidFill>
                <a:latin typeface="Tahoma"/>
                <a:ea typeface="Tahoma"/>
                <a:cs typeface="Tahoma"/>
                <a:sym typeface="Tahoma"/>
              </a:rPr>
              <a:t>PowerPoint Presentation for Dennis, Wixom, &amp; Roth Systems Analysis and Design, 4th Edition</a:t>
            </a:r>
            <a:br>
              <a:rPr b="0" i="0" lang="en-US" sz="1000" u="none" cap="none" strike="noStrike">
                <a:solidFill>
                  <a:schemeClr val="dk1"/>
                </a:solidFill>
                <a:latin typeface="Tahoma"/>
                <a:ea typeface="Tahoma"/>
                <a:cs typeface="Tahoma"/>
                <a:sym typeface="Tahoma"/>
              </a:rPr>
            </a:br>
            <a:r>
              <a:rPr b="0" i="0" lang="en-US" sz="1000" u="none" cap="none" strike="noStrike">
                <a:solidFill>
                  <a:schemeClr val="dk1"/>
                </a:solidFill>
                <a:latin typeface="Tahoma"/>
                <a:ea typeface="Tahoma"/>
                <a:cs typeface="Tahoma"/>
                <a:sym typeface="Tahoma"/>
              </a:rPr>
              <a:t>Copyright 2009 © John Wiley &amp; Sons, Inc.  All rights reserved.</a:t>
            </a:r>
            <a:br>
              <a:rPr b="0" i="0" lang="en-US" sz="1000" u="none" cap="none" strike="noStrike">
                <a:solidFill>
                  <a:schemeClr val="dk1"/>
                </a:solidFill>
                <a:latin typeface="Tahoma"/>
                <a:ea typeface="Tahoma"/>
                <a:cs typeface="Tahoma"/>
                <a:sym typeface="Tahoma"/>
              </a:rPr>
            </a:br>
            <a:r>
              <a:rPr b="0" i="0" lang="en-US" sz="1000" u="none" cap="none" strike="noStrike">
                <a:solidFill>
                  <a:schemeClr val="dk1"/>
                </a:solidFill>
                <a:latin typeface="Tahoma"/>
                <a:ea typeface="Tahoma"/>
                <a:cs typeface="Tahoma"/>
                <a:sym typeface="Tahoma"/>
              </a:rPr>
              <a:t>.</a:t>
            </a:r>
          </a:p>
        </p:txBody>
      </p:sp>
      <p:sp>
        <p:nvSpPr>
          <p:cNvPr id="343" name="Shape 343"/>
          <p:cNvSpPr txBox="1"/>
          <p:nvPr>
            <p:ph idx="12" type="sldNum"/>
          </p:nvPr>
        </p:nvSpPr>
        <p:spPr>
          <a:xfrm>
            <a:off x="0" y="6400800"/>
            <a:ext cx="762000" cy="457200"/>
          </a:xfrm>
          <a:prstGeom prst="rect">
            <a:avLst/>
          </a:prstGeom>
          <a:noFill/>
          <a:ln>
            <a:noFill/>
          </a:ln>
        </p:spPr>
        <p:txBody>
          <a:bodyPr anchorCtr="0" anchor="b" bIns="45700" lIns="91425" rIns="91425" tIns="45700">
            <a:noAutofit/>
          </a:bodyPr>
          <a:lstStyle/>
          <a:p>
            <a:pPr indent="0" lvl="0" marL="0" marR="0" rtl="0" algn="l">
              <a:spcBef>
                <a:spcPts val="0"/>
              </a:spcBef>
              <a:buSzPct val="25000"/>
              <a:buNone/>
            </a:pPr>
            <a:r>
              <a:rPr lang="en-US"/>
              <a:t> </a:t>
            </a:r>
          </a:p>
        </p:txBody>
      </p:sp>
      <p:sp>
        <p:nvSpPr>
          <p:cNvPr id="344" name="Shape 344"/>
          <p:cNvSpPr txBox="1"/>
          <p:nvPr>
            <p:ph type="title"/>
          </p:nvPr>
        </p:nvSpPr>
        <p:spPr>
          <a:xfrm>
            <a:off x="571500" y="304800"/>
            <a:ext cx="7772400" cy="1143000"/>
          </a:xfrm>
          <a:prstGeom prst="rect">
            <a:avLst/>
          </a:prstGeom>
          <a:noFill/>
          <a:ln>
            <a:noFill/>
          </a:ln>
        </p:spPr>
        <p:txBody>
          <a:bodyPr anchorCtr="0" anchor="b" bIns="45700" lIns="91425" rIns="91425" tIns="45700">
            <a:noAutofit/>
          </a:bodyPr>
          <a:lstStyle/>
          <a:p>
            <a:pPr indent="0" lvl="0" marL="0" marR="0" rtl="0" algn="ctr">
              <a:lnSpc>
                <a:spcPct val="100000"/>
              </a:lnSpc>
              <a:spcBef>
                <a:spcPts val="0"/>
              </a:spcBef>
              <a:spcAft>
                <a:spcPts val="0"/>
              </a:spcAft>
              <a:buClr>
                <a:srgbClr val="000099"/>
              </a:buClr>
              <a:buSzPct val="25000"/>
              <a:buFont typeface="Arimo"/>
              <a:buNone/>
            </a:pPr>
            <a:r>
              <a:rPr b="1" i="0" lang="en-US" sz="3600" u="none" cap="none" strike="noStrike">
                <a:solidFill>
                  <a:srgbClr val="000099"/>
                </a:solidFill>
                <a:latin typeface="Arimo"/>
                <a:ea typeface="Arimo"/>
                <a:cs typeface="Arimo"/>
                <a:sym typeface="Arimo"/>
              </a:rPr>
              <a:t>Second Normal Form (2NF)</a:t>
            </a:r>
          </a:p>
        </p:txBody>
      </p:sp>
      <p:sp>
        <p:nvSpPr>
          <p:cNvPr id="345" name="Shape 345"/>
          <p:cNvSpPr txBox="1"/>
          <p:nvPr/>
        </p:nvSpPr>
        <p:spPr>
          <a:xfrm>
            <a:off x="212725" y="1616075"/>
            <a:ext cx="7764462" cy="701674"/>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rgbClr val="000099"/>
              </a:buClr>
              <a:buSzPct val="25000"/>
              <a:buFont typeface="Arimo"/>
              <a:buNone/>
            </a:pPr>
            <a:r>
              <a:rPr b="0" i="0" lang="en-US" sz="2000" u="none" cap="none" strike="noStrike">
                <a:solidFill>
                  <a:srgbClr val="000099"/>
                </a:solidFill>
                <a:latin typeface="Arimo"/>
                <a:ea typeface="Arimo"/>
                <a:cs typeface="Arimo"/>
                <a:sym typeface="Arimo"/>
              </a:rPr>
              <a:t>If an entity has a concatenated identifier, look for attributes that</a:t>
            </a:r>
          </a:p>
          <a:p>
            <a:pPr indent="0" lvl="0" marL="0" marR="0" rtl="0" algn="l">
              <a:lnSpc>
                <a:spcPct val="100000"/>
              </a:lnSpc>
              <a:spcBef>
                <a:spcPts val="0"/>
              </a:spcBef>
              <a:spcAft>
                <a:spcPts val="0"/>
              </a:spcAft>
              <a:buClr>
                <a:srgbClr val="000099"/>
              </a:buClr>
              <a:buSzPct val="25000"/>
              <a:buFont typeface="Arimo"/>
              <a:buNone/>
            </a:pPr>
            <a:r>
              <a:rPr b="0" i="0" lang="en-US" sz="2000" u="none" cap="none" strike="noStrike">
                <a:solidFill>
                  <a:srgbClr val="000099"/>
                </a:solidFill>
                <a:latin typeface="Arimo"/>
                <a:ea typeface="Arimo"/>
                <a:cs typeface="Arimo"/>
                <a:sym typeface="Arimo"/>
              </a:rPr>
              <a:t>depend only on part of the identifier.  If found, remove to new entity.</a:t>
            </a:r>
          </a:p>
        </p:txBody>
      </p:sp>
      <p:sp>
        <p:nvSpPr>
          <p:cNvPr id="346" name="Shape 346"/>
          <p:cNvSpPr txBox="1"/>
          <p:nvPr/>
        </p:nvSpPr>
        <p:spPr>
          <a:xfrm>
            <a:off x="1965325" y="2928936"/>
            <a:ext cx="184149" cy="457200"/>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Times New Roman"/>
              <a:ea typeface="Times New Roman"/>
              <a:cs typeface="Times New Roman"/>
              <a:sym typeface="Times New Roman"/>
            </a:endParaRPr>
          </a:p>
        </p:txBody>
      </p:sp>
      <p:pic>
        <p:nvPicPr>
          <p:cNvPr id="347" name="Shape 347"/>
          <p:cNvPicPr preferRelativeResize="0"/>
          <p:nvPr/>
        </p:nvPicPr>
        <p:blipFill rotWithShape="1">
          <a:blip r:embed="rId3">
            <a:alphaModFix/>
          </a:blip>
          <a:srcRect b="37500" l="22549" r="21567" t="32575"/>
          <a:stretch/>
        </p:blipFill>
        <p:spPr>
          <a:xfrm>
            <a:off x="1143000" y="2362200"/>
            <a:ext cx="7010400" cy="3657600"/>
          </a:xfrm>
          <a:prstGeom prst="rect">
            <a:avLst/>
          </a:prstGeom>
          <a:noFill/>
          <a:ln>
            <a:noFill/>
          </a:ln>
        </p:spPr>
      </p:pic>
    </p:spTree>
  </p:cSld>
  <p:clrMapOvr>
    <a:masterClrMapping/>
  </p:clrMapOvr>
</p:sld>
</file>

<file path=ppt/slides/slide3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351" name="Shape 351"/>
        <p:cNvGrpSpPr/>
        <p:nvPr/>
      </p:nvGrpSpPr>
      <p:grpSpPr>
        <a:xfrm>
          <a:off x="0" y="0"/>
          <a:ext cx="0" cy="0"/>
          <a:chOff x="0" y="0"/>
          <a:chExt cx="0" cy="0"/>
        </a:xfrm>
      </p:grpSpPr>
      <p:sp>
        <p:nvSpPr>
          <p:cNvPr id="352" name="Shape 352"/>
          <p:cNvSpPr txBox="1"/>
          <p:nvPr>
            <p:ph idx="11" type="ftr"/>
          </p:nvPr>
        </p:nvSpPr>
        <p:spPr>
          <a:xfrm>
            <a:off x="1905000" y="6324600"/>
            <a:ext cx="6324600" cy="533399"/>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SzPct val="25000"/>
              <a:buNone/>
            </a:pPr>
            <a:r>
              <a:rPr b="0" i="0" lang="en-US" sz="1000" u="none" cap="none" strike="noStrike">
                <a:solidFill>
                  <a:schemeClr val="dk1"/>
                </a:solidFill>
                <a:latin typeface="Tahoma"/>
                <a:ea typeface="Tahoma"/>
                <a:cs typeface="Tahoma"/>
                <a:sym typeface="Tahoma"/>
              </a:rPr>
              <a:t>PowerPoint Presentation for Dennis, Wixom, &amp; Roth Systems Analysis and Design, 4th Edition</a:t>
            </a:r>
            <a:br>
              <a:rPr b="0" i="0" lang="en-US" sz="1000" u="none" cap="none" strike="noStrike">
                <a:solidFill>
                  <a:schemeClr val="dk1"/>
                </a:solidFill>
                <a:latin typeface="Tahoma"/>
                <a:ea typeface="Tahoma"/>
                <a:cs typeface="Tahoma"/>
                <a:sym typeface="Tahoma"/>
              </a:rPr>
            </a:br>
            <a:r>
              <a:rPr b="0" i="0" lang="en-US" sz="1000" u="none" cap="none" strike="noStrike">
                <a:solidFill>
                  <a:schemeClr val="dk1"/>
                </a:solidFill>
                <a:latin typeface="Tahoma"/>
                <a:ea typeface="Tahoma"/>
                <a:cs typeface="Tahoma"/>
                <a:sym typeface="Tahoma"/>
              </a:rPr>
              <a:t>Copyright 2009 © John Wiley &amp; Sons, Inc.  All rights reserved.</a:t>
            </a:r>
            <a:br>
              <a:rPr b="0" i="0" lang="en-US" sz="1000" u="none" cap="none" strike="noStrike">
                <a:solidFill>
                  <a:schemeClr val="dk1"/>
                </a:solidFill>
                <a:latin typeface="Tahoma"/>
                <a:ea typeface="Tahoma"/>
                <a:cs typeface="Tahoma"/>
                <a:sym typeface="Tahoma"/>
              </a:rPr>
            </a:br>
            <a:r>
              <a:rPr b="0" i="0" lang="en-US" sz="1000" u="none" cap="none" strike="noStrike">
                <a:solidFill>
                  <a:schemeClr val="dk1"/>
                </a:solidFill>
                <a:latin typeface="Tahoma"/>
                <a:ea typeface="Tahoma"/>
                <a:cs typeface="Tahoma"/>
                <a:sym typeface="Tahoma"/>
              </a:rPr>
              <a:t>.</a:t>
            </a:r>
          </a:p>
        </p:txBody>
      </p:sp>
      <p:sp>
        <p:nvSpPr>
          <p:cNvPr id="353" name="Shape 353"/>
          <p:cNvSpPr txBox="1"/>
          <p:nvPr>
            <p:ph idx="12" type="sldNum"/>
          </p:nvPr>
        </p:nvSpPr>
        <p:spPr>
          <a:xfrm>
            <a:off x="0" y="6400800"/>
            <a:ext cx="762000" cy="457200"/>
          </a:xfrm>
          <a:prstGeom prst="rect">
            <a:avLst/>
          </a:prstGeom>
          <a:noFill/>
          <a:ln>
            <a:noFill/>
          </a:ln>
        </p:spPr>
        <p:txBody>
          <a:bodyPr anchorCtr="0" anchor="b" bIns="45700" lIns="91425" rIns="91425" tIns="45700">
            <a:noAutofit/>
          </a:bodyPr>
          <a:lstStyle/>
          <a:p>
            <a:pPr indent="0" lvl="0" marL="0" marR="0" rtl="0" algn="l">
              <a:spcBef>
                <a:spcPts val="0"/>
              </a:spcBef>
              <a:buSzPct val="25000"/>
              <a:buNone/>
            </a:pPr>
            <a:r>
              <a:rPr lang="en-US"/>
              <a:t> </a:t>
            </a:r>
          </a:p>
        </p:txBody>
      </p:sp>
      <p:sp>
        <p:nvSpPr>
          <p:cNvPr id="354" name="Shape 354"/>
          <p:cNvSpPr txBox="1"/>
          <p:nvPr>
            <p:ph type="title"/>
          </p:nvPr>
        </p:nvSpPr>
        <p:spPr>
          <a:xfrm>
            <a:off x="571500" y="304800"/>
            <a:ext cx="7772400" cy="1143000"/>
          </a:xfrm>
          <a:prstGeom prst="rect">
            <a:avLst/>
          </a:prstGeom>
          <a:noFill/>
          <a:ln>
            <a:noFill/>
          </a:ln>
        </p:spPr>
        <p:txBody>
          <a:bodyPr anchorCtr="0" anchor="b" bIns="45700" lIns="91425" rIns="91425" tIns="45700">
            <a:noAutofit/>
          </a:bodyPr>
          <a:lstStyle/>
          <a:p>
            <a:pPr indent="0" lvl="0" marL="0" marR="0" rtl="0" algn="ctr">
              <a:lnSpc>
                <a:spcPct val="100000"/>
              </a:lnSpc>
              <a:spcBef>
                <a:spcPts val="0"/>
              </a:spcBef>
              <a:spcAft>
                <a:spcPts val="0"/>
              </a:spcAft>
              <a:buClr>
                <a:srgbClr val="000099"/>
              </a:buClr>
              <a:buSzPct val="25000"/>
              <a:buFont typeface="Arimo"/>
              <a:buNone/>
            </a:pPr>
            <a:r>
              <a:rPr b="1" i="0" lang="en-US" sz="3600" u="none" cap="none" strike="noStrike">
                <a:solidFill>
                  <a:srgbClr val="000099"/>
                </a:solidFill>
                <a:latin typeface="Arimo"/>
                <a:ea typeface="Arimo"/>
                <a:cs typeface="Arimo"/>
                <a:sym typeface="Arimo"/>
              </a:rPr>
              <a:t>Third Normal Form (3NF)</a:t>
            </a:r>
          </a:p>
        </p:txBody>
      </p:sp>
      <p:sp>
        <p:nvSpPr>
          <p:cNvPr id="355" name="Shape 355"/>
          <p:cNvSpPr txBox="1"/>
          <p:nvPr/>
        </p:nvSpPr>
        <p:spPr>
          <a:xfrm>
            <a:off x="1957386" y="3200400"/>
            <a:ext cx="184149" cy="457200"/>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Times New Roman"/>
              <a:ea typeface="Times New Roman"/>
              <a:cs typeface="Times New Roman"/>
              <a:sym typeface="Times New Roman"/>
            </a:endParaRPr>
          </a:p>
        </p:txBody>
      </p:sp>
      <p:sp>
        <p:nvSpPr>
          <p:cNvPr id="356" name="Shape 356"/>
          <p:cNvSpPr txBox="1"/>
          <p:nvPr/>
        </p:nvSpPr>
        <p:spPr>
          <a:xfrm>
            <a:off x="212725" y="1616075"/>
            <a:ext cx="8220075" cy="701674"/>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rgbClr val="000099"/>
              </a:buClr>
              <a:buSzPct val="25000"/>
              <a:buFont typeface="Arimo"/>
              <a:buNone/>
            </a:pPr>
            <a:r>
              <a:rPr b="0" i="0" lang="en-US" sz="2000" u="none" cap="none" strike="noStrike">
                <a:solidFill>
                  <a:srgbClr val="000099"/>
                </a:solidFill>
                <a:latin typeface="Arimo"/>
                <a:ea typeface="Arimo"/>
                <a:cs typeface="Arimo"/>
                <a:sym typeface="Arimo"/>
              </a:rPr>
              <a:t>Look for attributes that depend only on another non-identifying attribute.</a:t>
            </a:r>
          </a:p>
          <a:p>
            <a:pPr indent="0" lvl="0" marL="0" marR="0" rtl="0" algn="l">
              <a:lnSpc>
                <a:spcPct val="100000"/>
              </a:lnSpc>
              <a:spcBef>
                <a:spcPts val="0"/>
              </a:spcBef>
              <a:spcAft>
                <a:spcPts val="0"/>
              </a:spcAft>
              <a:buClr>
                <a:srgbClr val="000099"/>
              </a:buClr>
              <a:buSzPct val="25000"/>
              <a:buFont typeface="Arimo"/>
              <a:buNone/>
            </a:pPr>
            <a:r>
              <a:rPr b="0" i="0" lang="en-US" sz="2000" u="none" cap="none" strike="noStrike">
                <a:solidFill>
                  <a:srgbClr val="000099"/>
                </a:solidFill>
                <a:latin typeface="Arimo"/>
                <a:ea typeface="Arimo"/>
                <a:cs typeface="Arimo"/>
                <a:sym typeface="Arimo"/>
              </a:rPr>
              <a:t>If found, remove to new entity.  Also remove any calculated attributes.</a:t>
            </a:r>
          </a:p>
        </p:txBody>
      </p:sp>
      <p:sp>
        <p:nvSpPr>
          <p:cNvPr id="357" name="Shape 357"/>
          <p:cNvSpPr txBox="1"/>
          <p:nvPr/>
        </p:nvSpPr>
        <p:spPr>
          <a:xfrm>
            <a:off x="1431925" y="3081336"/>
            <a:ext cx="184149" cy="457200"/>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Times New Roman"/>
              <a:ea typeface="Times New Roman"/>
              <a:cs typeface="Times New Roman"/>
              <a:sym typeface="Times New Roman"/>
            </a:endParaRPr>
          </a:p>
        </p:txBody>
      </p:sp>
      <p:pic>
        <p:nvPicPr>
          <p:cNvPr id="358" name="Shape 358"/>
          <p:cNvPicPr preferRelativeResize="0"/>
          <p:nvPr/>
        </p:nvPicPr>
        <p:blipFill rotWithShape="1">
          <a:blip r:embed="rId3">
            <a:alphaModFix/>
          </a:blip>
          <a:srcRect b="34091" l="20588" r="20588" t="33332"/>
          <a:stretch/>
        </p:blipFill>
        <p:spPr>
          <a:xfrm>
            <a:off x="685800" y="2438400"/>
            <a:ext cx="7619999" cy="3657600"/>
          </a:xfrm>
          <a:prstGeom prst="rect">
            <a:avLst/>
          </a:prstGeom>
          <a:noFill/>
          <a:ln>
            <a:noFill/>
          </a:ln>
        </p:spPr>
      </p:pic>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67" name="Shape 67"/>
        <p:cNvGrpSpPr/>
        <p:nvPr/>
      </p:nvGrpSpPr>
      <p:grpSpPr>
        <a:xfrm>
          <a:off x="0" y="0"/>
          <a:ext cx="0" cy="0"/>
          <a:chOff x="0" y="0"/>
          <a:chExt cx="0" cy="0"/>
        </a:xfrm>
      </p:grpSpPr>
      <p:sp>
        <p:nvSpPr>
          <p:cNvPr id="68" name="Shape 68"/>
          <p:cNvSpPr txBox="1"/>
          <p:nvPr>
            <p:ph idx="11" type="ftr"/>
          </p:nvPr>
        </p:nvSpPr>
        <p:spPr>
          <a:xfrm>
            <a:off x="1905000" y="6324600"/>
            <a:ext cx="6324600" cy="533399"/>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SzPct val="25000"/>
              <a:buNone/>
            </a:pPr>
            <a:r>
              <a:rPr b="0" i="0" lang="en-US" sz="1000" u="none" cap="none" strike="noStrike">
                <a:solidFill>
                  <a:schemeClr val="dk1"/>
                </a:solidFill>
                <a:latin typeface="Tahoma"/>
                <a:ea typeface="Tahoma"/>
                <a:cs typeface="Tahoma"/>
                <a:sym typeface="Tahoma"/>
              </a:rPr>
              <a:t>PowerPoint Presentation for Dennis, Wixom, &amp; Roth Systems Analysis and Design, 4th Edition</a:t>
            </a:r>
            <a:br>
              <a:rPr b="0" i="0" lang="en-US" sz="1000" u="none" cap="none" strike="noStrike">
                <a:solidFill>
                  <a:schemeClr val="dk1"/>
                </a:solidFill>
                <a:latin typeface="Tahoma"/>
                <a:ea typeface="Tahoma"/>
                <a:cs typeface="Tahoma"/>
                <a:sym typeface="Tahoma"/>
              </a:rPr>
            </a:br>
            <a:r>
              <a:rPr b="0" i="0" lang="en-US" sz="1000" u="none" cap="none" strike="noStrike">
                <a:solidFill>
                  <a:schemeClr val="dk1"/>
                </a:solidFill>
                <a:latin typeface="Tahoma"/>
                <a:ea typeface="Tahoma"/>
                <a:cs typeface="Tahoma"/>
                <a:sym typeface="Tahoma"/>
              </a:rPr>
              <a:t>Copyright 2009 © John Wiley &amp; Sons, Inc.  All rights reserved.</a:t>
            </a:r>
            <a:br>
              <a:rPr b="0" i="0" lang="en-US" sz="1000" u="none" cap="none" strike="noStrike">
                <a:solidFill>
                  <a:schemeClr val="dk1"/>
                </a:solidFill>
                <a:latin typeface="Tahoma"/>
                <a:ea typeface="Tahoma"/>
                <a:cs typeface="Tahoma"/>
                <a:sym typeface="Tahoma"/>
              </a:rPr>
            </a:br>
            <a:r>
              <a:rPr b="0" i="0" lang="en-US" sz="1000" u="none" cap="none" strike="noStrike">
                <a:solidFill>
                  <a:schemeClr val="dk1"/>
                </a:solidFill>
                <a:latin typeface="Tahoma"/>
                <a:ea typeface="Tahoma"/>
                <a:cs typeface="Tahoma"/>
                <a:sym typeface="Tahoma"/>
              </a:rPr>
              <a:t>.</a:t>
            </a:r>
          </a:p>
        </p:txBody>
      </p:sp>
      <p:sp>
        <p:nvSpPr>
          <p:cNvPr id="69" name="Shape 69"/>
          <p:cNvSpPr txBox="1"/>
          <p:nvPr>
            <p:ph idx="12" type="sldNum"/>
          </p:nvPr>
        </p:nvSpPr>
        <p:spPr>
          <a:xfrm>
            <a:off x="0" y="6400800"/>
            <a:ext cx="762000" cy="457200"/>
          </a:xfrm>
          <a:prstGeom prst="rect">
            <a:avLst/>
          </a:prstGeom>
          <a:noFill/>
          <a:ln>
            <a:noFill/>
          </a:ln>
        </p:spPr>
        <p:txBody>
          <a:bodyPr anchorCtr="0" anchor="b" bIns="45700" lIns="91425" rIns="91425" tIns="45700">
            <a:noAutofit/>
          </a:bodyPr>
          <a:lstStyle/>
          <a:p>
            <a:pPr indent="0" lvl="0" marL="0" marR="0" rtl="0" algn="l">
              <a:spcBef>
                <a:spcPts val="0"/>
              </a:spcBef>
              <a:buSzPct val="25000"/>
              <a:buNone/>
            </a:pPr>
            <a:r>
              <a:rPr lang="en-US"/>
              <a:t> </a:t>
            </a:r>
          </a:p>
        </p:txBody>
      </p:sp>
      <p:sp>
        <p:nvSpPr>
          <p:cNvPr id="70" name="Shape 70"/>
          <p:cNvSpPr txBox="1"/>
          <p:nvPr>
            <p:ph type="title"/>
          </p:nvPr>
        </p:nvSpPr>
        <p:spPr>
          <a:xfrm>
            <a:off x="571500" y="304800"/>
            <a:ext cx="7772400" cy="1143000"/>
          </a:xfrm>
          <a:prstGeom prst="rect">
            <a:avLst/>
          </a:prstGeom>
          <a:noFill/>
          <a:ln>
            <a:noFill/>
          </a:ln>
        </p:spPr>
        <p:txBody>
          <a:bodyPr anchorCtr="0" anchor="b" bIns="45700" lIns="91425" rIns="91425" tIns="45700">
            <a:noAutofit/>
          </a:bodyPr>
          <a:lstStyle/>
          <a:p>
            <a:pPr indent="0" lvl="0" marL="0" marR="0" rtl="0" algn="ctr">
              <a:lnSpc>
                <a:spcPct val="100000"/>
              </a:lnSpc>
              <a:spcBef>
                <a:spcPts val="0"/>
              </a:spcBef>
              <a:spcAft>
                <a:spcPts val="0"/>
              </a:spcAft>
              <a:buClr>
                <a:srgbClr val="000099"/>
              </a:buClr>
              <a:buSzPct val="25000"/>
              <a:buFont typeface="Arimo"/>
              <a:buNone/>
            </a:pPr>
            <a:r>
              <a:rPr b="1" i="0" lang="en-US" sz="3600" u="none" cap="none" strike="noStrike">
                <a:solidFill>
                  <a:srgbClr val="000099"/>
                </a:solidFill>
                <a:latin typeface="Arimo"/>
                <a:ea typeface="Arimo"/>
                <a:cs typeface="Arimo"/>
                <a:sym typeface="Arimo"/>
              </a:rPr>
              <a:t>Key Definitions</a:t>
            </a:r>
          </a:p>
        </p:txBody>
      </p:sp>
      <p:sp>
        <p:nvSpPr>
          <p:cNvPr id="71" name="Shape 71"/>
          <p:cNvSpPr txBox="1"/>
          <p:nvPr>
            <p:ph idx="1" type="body"/>
          </p:nvPr>
        </p:nvSpPr>
        <p:spPr>
          <a:xfrm>
            <a:off x="571500" y="1676400"/>
            <a:ext cx="8001000" cy="4495800"/>
          </a:xfrm>
          <a:prstGeom prst="rect">
            <a:avLst/>
          </a:prstGeom>
          <a:noFill/>
          <a:ln>
            <a:noFill/>
          </a:ln>
        </p:spPr>
        <p:txBody>
          <a:bodyPr anchorCtr="0" anchor="t" bIns="45700" lIns="91425" rIns="91425" tIns="45700">
            <a:noAutofit/>
          </a:bodyPr>
          <a:lstStyle/>
          <a:p>
            <a:pPr indent="-342900" lvl="0" marL="342900" marR="0" rtl="0" algn="l">
              <a:lnSpc>
                <a:spcPct val="100000"/>
              </a:lnSpc>
              <a:spcBef>
                <a:spcPts val="0"/>
              </a:spcBef>
              <a:spcAft>
                <a:spcPts val="0"/>
              </a:spcAft>
              <a:buClr>
                <a:srgbClr val="3333FF"/>
              </a:buClr>
              <a:buSzPct val="100000"/>
              <a:buFont typeface="Arimo"/>
              <a:buChar char="•"/>
            </a:pPr>
            <a:r>
              <a:rPr b="1" i="1" lang="en-US" sz="3600" u="none" cap="none" strike="noStrike">
                <a:solidFill>
                  <a:srgbClr val="3333FF"/>
                </a:solidFill>
                <a:latin typeface="Arimo"/>
                <a:ea typeface="Arimo"/>
                <a:cs typeface="Arimo"/>
                <a:sym typeface="Arimo"/>
              </a:rPr>
              <a:t>Physical data model</a:t>
            </a:r>
            <a:r>
              <a:rPr b="0" i="0" lang="en-US" sz="3600" u="none" cap="none" strike="noStrike">
                <a:solidFill>
                  <a:srgbClr val="000099"/>
                </a:solidFill>
                <a:latin typeface="Arimo"/>
                <a:ea typeface="Arimo"/>
                <a:cs typeface="Arimo"/>
                <a:sym typeface="Arimo"/>
              </a:rPr>
              <a:t> </a:t>
            </a:r>
          </a:p>
          <a:p>
            <a:pPr indent="-285750" lvl="1" marL="742950" marR="0" rtl="0" algn="l">
              <a:lnSpc>
                <a:spcPct val="100000"/>
              </a:lnSpc>
              <a:spcBef>
                <a:spcPts val="640"/>
              </a:spcBef>
              <a:spcAft>
                <a:spcPts val="0"/>
              </a:spcAft>
              <a:buClr>
                <a:srgbClr val="000099"/>
              </a:buClr>
              <a:buSzPct val="100000"/>
              <a:buFont typeface="Arimo"/>
              <a:buChar char="•"/>
            </a:pPr>
            <a:r>
              <a:rPr b="0" i="0" lang="en-US" sz="3200" u="none" cap="none" strike="noStrike">
                <a:solidFill>
                  <a:srgbClr val="000099"/>
                </a:solidFill>
                <a:latin typeface="Arimo"/>
                <a:ea typeface="Arimo"/>
                <a:cs typeface="Arimo"/>
                <a:sym typeface="Arimo"/>
              </a:rPr>
              <a:t>shows how the data will actually be stored in databases or files.  </a:t>
            </a:r>
          </a:p>
          <a:p>
            <a:pPr indent="-342900" lvl="0" marL="342900" marR="0" rtl="0" algn="l">
              <a:lnSpc>
                <a:spcPct val="100000"/>
              </a:lnSpc>
              <a:spcBef>
                <a:spcPts val="720"/>
              </a:spcBef>
              <a:spcAft>
                <a:spcPts val="0"/>
              </a:spcAft>
              <a:buClr>
                <a:srgbClr val="3333FF"/>
              </a:buClr>
              <a:buSzPct val="100000"/>
              <a:buFont typeface="Arimo"/>
              <a:buChar char="•"/>
            </a:pPr>
            <a:r>
              <a:rPr b="1" i="1" lang="en-US" sz="3600" u="none" cap="none" strike="noStrike">
                <a:solidFill>
                  <a:srgbClr val="3333FF"/>
                </a:solidFill>
                <a:latin typeface="Arimo"/>
                <a:ea typeface="Arimo"/>
                <a:cs typeface="Arimo"/>
                <a:sym typeface="Arimo"/>
              </a:rPr>
              <a:t>Normalization</a:t>
            </a:r>
            <a:r>
              <a:rPr b="0" i="0" lang="en-US" sz="3600" u="none" cap="none" strike="noStrike">
                <a:solidFill>
                  <a:srgbClr val="000099"/>
                </a:solidFill>
                <a:latin typeface="Arimo"/>
                <a:ea typeface="Arimo"/>
                <a:cs typeface="Arimo"/>
                <a:sym typeface="Arimo"/>
              </a:rPr>
              <a:t> is the process analysts use to validate data models.</a:t>
            </a:r>
          </a:p>
          <a:p>
            <a:pPr indent="-342900" lvl="0" marL="342900" marR="0" rtl="0" algn="l">
              <a:lnSpc>
                <a:spcPct val="100000"/>
              </a:lnSpc>
              <a:spcBef>
                <a:spcPts val="720"/>
              </a:spcBef>
              <a:spcAft>
                <a:spcPts val="0"/>
              </a:spcAft>
              <a:buClr>
                <a:srgbClr val="000099"/>
              </a:buClr>
              <a:buSzPct val="100000"/>
              <a:buFont typeface="Arimo"/>
              <a:buChar char="•"/>
            </a:pPr>
            <a:r>
              <a:rPr b="0" i="0" lang="en-US" sz="3600" u="none" cap="none" strike="noStrike">
                <a:solidFill>
                  <a:srgbClr val="000099"/>
                </a:solidFill>
                <a:latin typeface="Arimo"/>
                <a:ea typeface="Arimo"/>
                <a:cs typeface="Arimo"/>
                <a:sym typeface="Arimo"/>
              </a:rPr>
              <a:t>Data models should </a:t>
            </a:r>
            <a:r>
              <a:rPr b="1" i="1" lang="en-US" sz="3600" u="none" cap="none" strike="noStrike">
                <a:solidFill>
                  <a:srgbClr val="3333FF"/>
                </a:solidFill>
                <a:latin typeface="Arimo"/>
                <a:ea typeface="Arimo"/>
                <a:cs typeface="Arimo"/>
                <a:sym typeface="Arimo"/>
              </a:rPr>
              <a:t>balance</a:t>
            </a:r>
            <a:r>
              <a:rPr b="0" i="0" lang="en-US" sz="3600" u="none" cap="none" strike="noStrike">
                <a:solidFill>
                  <a:srgbClr val="3333FF"/>
                </a:solidFill>
                <a:latin typeface="Arimo"/>
                <a:ea typeface="Arimo"/>
                <a:cs typeface="Arimo"/>
                <a:sym typeface="Arimo"/>
              </a:rPr>
              <a:t> </a:t>
            </a:r>
            <a:r>
              <a:rPr b="0" i="0" lang="en-US" sz="3600" u="none" cap="none" strike="noStrike">
                <a:solidFill>
                  <a:srgbClr val="000099"/>
                </a:solidFill>
                <a:latin typeface="Arimo"/>
                <a:ea typeface="Arimo"/>
                <a:cs typeface="Arimo"/>
                <a:sym typeface="Arimo"/>
              </a:rPr>
              <a:t>with process models</a:t>
            </a:r>
          </a:p>
        </p:txBody>
      </p:sp>
    </p:spTree>
  </p:cSld>
  <p:clrMapOvr>
    <a:masterClrMapping/>
  </p:clrMapOvr>
</p:sld>
</file>

<file path=ppt/slides/slide4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362" name="Shape 362"/>
        <p:cNvGrpSpPr/>
        <p:nvPr/>
      </p:nvGrpSpPr>
      <p:grpSpPr>
        <a:xfrm>
          <a:off x="0" y="0"/>
          <a:ext cx="0" cy="0"/>
          <a:chOff x="0" y="0"/>
          <a:chExt cx="0" cy="0"/>
        </a:xfrm>
      </p:grpSpPr>
      <p:sp>
        <p:nvSpPr>
          <p:cNvPr id="363" name="Shape 363"/>
          <p:cNvSpPr txBox="1"/>
          <p:nvPr>
            <p:ph idx="11" type="ftr"/>
          </p:nvPr>
        </p:nvSpPr>
        <p:spPr>
          <a:xfrm>
            <a:off x="1905000" y="6324600"/>
            <a:ext cx="6324600" cy="533399"/>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SzPct val="25000"/>
              <a:buNone/>
            </a:pPr>
            <a:r>
              <a:rPr b="0" i="0" lang="en-US" sz="1000" u="none" cap="none" strike="noStrike">
                <a:solidFill>
                  <a:schemeClr val="dk1"/>
                </a:solidFill>
                <a:latin typeface="Tahoma"/>
                <a:ea typeface="Tahoma"/>
                <a:cs typeface="Tahoma"/>
                <a:sym typeface="Tahoma"/>
              </a:rPr>
              <a:t>PowerPoint Presentation for Dennis, Wixom, &amp; Roth Systems Analysis and Design, 4th Edition</a:t>
            </a:r>
            <a:br>
              <a:rPr b="0" i="0" lang="en-US" sz="1000" u="none" cap="none" strike="noStrike">
                <a:solidFill>
                  <a:schemeClr val="dk1"/>
                </a:solidFill>
                <a:latin typeface="Tahoma"/>
                <a:ea typeface="Tahoma"/>
                <a:cs typeface="Tahoma"/>
                <a:sym typeface="Tahoma"/>
              </a:rPr>
            </a:br>
            <a:r>
              <a:rPr b="0" i="0" lang="en-US" sz="1000" u="none" cap="none" strike="noStrike">
                <a:solidFill>
                  <a:schemeClr val="dk1"/>
                </a:solidFill>
                <a:latin typeface="Tahoma"/>
                <a:ea typeface="Tahoma"/>
                <a:cs typeface="Tahoma"/>
                <a:sym typeface="Tahoma"/>
              </a:rPr>
              <a:t>Copyright 2009 © John Wiley &amp; Sons, Inc.  All rights reserved.</a:t>
            </a:r>
            <a:br>
              <a:rPr b="0" i="0" lang="en-US" sz="1000" u="none" cap="none" strike="noStrike">
                <a:solidFill>
                  <a:schemeClr val="dk1"/>
                </a:solidFill>
                <a:latin typeface="Tahoma"/>
                <a:ea typeface="Tahoma"/>
                <a:cs typeface="Tahoma"/>
                <a:sym typeface="Tahoma"/>
              </a:rPr>
            </a:br>
            <a:r>
              <a:rPr b="0" i="0" lang="en-US" sz="1000" u="none" cap="none" strike="noStrike">
                <a:solidFill>
                  <a:schemeClr val="dk1"/>
                </a:solidFill>
                <a:latin typeface="Tahoma"/>
                <a:ea typeface="Tahoma"/>
                <a:cs typeface="Tahoma"/>
                <a:sym typeface="Tahoma"/>
              </a:rPr>
              <a:t>.</a:t>
            </a:r>
          </a:p>
        </p:txBody>
      </p:sp>
      <p:sp>
        <p:nvSpPr>
          <p:cNvPr id="364" name="Shape 364"/>
          <p:cNvSpPr txBox="1"/>
          <p:nvPr>
            <p:ph idx="12" type="sldNum"/>
          </p:nvPr>
        </p:nvSpPr>
        <p:spPr>
          <a:xfrm>
            <a:off x="0" y="6400800"/>
            <a:ext cx="762000" cy="457200"/>
          </a:xfrm>
          <a:prstGeom prst="rect">
            <a:avLst/>
          </a:prstGeom>
          <a:noFill/>
          <a:ln>
            <a:noFill/>
          </a:ln>
        </p:spPr>
        <p:txBody>
          <a:bodyPr anchorCtr="0" anchor="b" bIns="45700" lIns="91425" rIns="91425" tIns="45700">
            <a:noAutofit/>
          </a:bodyPr>
          <a:lstStyle/>
          <a:p>
            <a:pPr indent="0" lvl="0" marL="0" marR="0" rtl="0" algn="l">
              <a:spcBef>
                <a:spcPts val="0"/>
              </a:spcBef>
              <a:buSzPct val="25000"/>
              <a:buNone/>
            </a:pPr>
            <a:r>
              <a:rPr lang="en-US"/>
              <a:t> </a:t>
            </a:r>
          </a:p>
        </p:txBody>
      </p:sp>
      <p:sp>
        <p:nvSpPr>
          <p:cNvPr id="365" name="Shape 365"/>
          <p:cNvSpPr txBox="1"/>
          <p:nvPr>
            <p:ph type="title"/>
          </p:nvPr>
        </p:nvSpPr>
        <p:spPr>
          <a:xfrm>
            <a:off x="571500" y="304800"/>
            <a:ext cx="7772400" cy="1143000"/>
          </a:xfrm>
          <a:prstGeom prst="rect">
            <a:avLst/>
          </a:prstGeom>
          <a:noFill/>
          <a:ln>
            <a:noFill/>
          </a:ln>
        </p:spPr>
        <p:txBody>
          <a:bodyPr anchorCtr="0" anchor="b" bIns="45700" lIns="91425" rIns="91425" tIns="45700">
            <a:noAutofit/>
          </a:bodyPr>
          <a:lstStyle/>
          <a:p>
            <a:pPr indent="0" lvl="0" marL="0" marR="0" rtl="0" algn="ctr">
              <a:lnSpc>
                <a:spcPct val="100000"/>
              </a:lnSpc>
              <a:spcBef>
                <a:spcPts val="0"/>
              </a:spcBef>
              <a:spcAft>
                <a:spcPts val="0"/>
              </a:spcAft>
              <a:buClr>
                <a:srgbClr val="000099"/>
              </a:buClr>
              <a:buSzPct val="25000"/>
              <a:buFont typeface="Arimo"/>
              <a:buNone/>
            </a:pPr>
            <a:r>
              <a:rPr b="1" i="0" lang="en-US" sz="3200" u="none" cap="none" strike="noStrike">
                <a:solidFill>
                  <a:srgbClr val="000099"/>
                </a:solidFill>
                <a:latin typeface="Arimo"/>
                <a:ea typeface="Arimo"/>
                <a:cs typeface="Arimo"/>
                <a:sym typeface="Arimo"/>
              </a:rPr>
              <a:t>Partial Process Model and CRUD Matrix</a:t>
            </a:r>
          </a:p>
        </p:txBody>
      </p:sp>
      <p:pic>
        <p:nvPicPr>
          <p:cNvPr id="366" name="Shape 366"/>
          <p:cNvPicPr preferRelativeResize="0"/>
          <p:nvPr/>
        </p:nvPicPr>
        <p:blipFill rotWithShape="1">
          <a:blip r:embed="rId3">
            <a:alphaModFix/>
          </a:blip>
          <a:srcRect b="30302" l="21568" r="21568" t="29545"/>
          <a:stretch/>
        </p:blipFill>
        <p:spPr>
          <a:xfrm>
            <a:off x="2286000" y="1981200"/>
            <a:ext cx="4419599" cy="4038599"/>
          </a:xfrm>
          <a:prstGeom prst="rect">
            <a:avLst/>
          </a:prstGeom>
          <a:noFill/>
          <a:ln>
            <a:noFill/>
          </a:ln>
        </p:spPr>
      </p:pic>
    </p:spTree>
  </p:cSld>
  <p:clrMapOvr>
    <a:masterClrMapping/>
  </p:clrMapOvr>
</p:sld>
</file>

<file path=ppt/slides/slide4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370" name="Shape 370"/>
        <p:cNvGrpSpPr/>
        <p:nvPr/>
      </p:nvGrpSpPr>
      <p:grpSpPr>
        <a:xfrm>
          <a:off x="0" y="0"/>
          <a:ext cx="0" cy="0"/>
          <a:chOff x="0" y="0"/>
          <a:chExt cx="0" cy="0"/>
        </a:xfrm>
      </p:grpSpPr>
      <p:sp>
        <p:nvSpPr>
          <p:cNvPr id="371" name="Shape 371"/>
          <p:cNvSpPr txBox="1"/>
          <p:nvPr>
            <p:ph idx="11" type="ftr"/>
          </p:nvPr>
        </p:nvSpPr>
        <p:spPr>
          <a:xfrm>
            <a:off x="1905000" y="6324600"/>
            <a:ext cx="6324600" cy="533399"/>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SzPct val="25000"/>
              <a:buNone/>
            </a:pPr>
            <a:r>
              <a:rPr b="0" i="0" lang="en-US" sz="1000" u="none" cap="none" strike="noStrike">
                <a:solidFill>
                  <a:schemeClr val="dk1"/>
                </a:solidFill>
                <a:latin typeface="Tahoma"/>
                <a:ea typeface="Tahoma"/>
                <a:cs typeface="Tahoma"/>
                <a:sym typeface="Tahoma"/>
              </a:rPr>
              <a:t>PowerPoint Presentation for Dennis, Wixom, &amp; Roth Systems Analysis and Design, 4th Edition</a:t>
            </a:r>
            <a:br>
              <a:rPr b="0" i="0" lang="en-US" sz="1000" u="none" cap="none" strike="noStrike">
                <a:solidFill>
                  <a:schemeClr val="dk1"/>
                </a:solidFill>
                <a:latin typeface="Tahoma"/>
                <a:ea typeface="Tahoma"/>
                <a:cs typeface="Tahoma"/>
                <a:sym typeface="Tahoma"/>
              </a:rPr>
            </a:br>
            <a:r>
              <a:rPr b="0" i="0" lang="en-US" sz="1000" u="none" cap="none" strike="noStrike">
                <a:solidFill>
                  <a:schemeClr val="dk1"/>
                </a:solidFill>
                <a:latin typeface="Tahoma"/>
                <a:ea typeface="Tahoma"/>
                <a:cs typeface="Tahoma"/>
                <a:sym typeface="Tahoma"/>
              </a:rPr>
              <a:t>Copyright 2009 © John Wiley &amp; Sons, Inc.  All rights reserved.</a:t>
            </a:r>
            <a:br>
              <a:rPr b="0" i="0" lang="en-US" sz="1000" u="none" cap="none" strike="noStrike">
                <a:solidFill>
                  <a:schemeClr val="dk1"/>
                </a:solidFill>
                <a:latin typeface="Tahoma"/>
                <a:ea typeface="Tahoma"/>
                <a:cs typeface="Tahoma"/>
                <a:sym typeface="Tahoma"/>
              </a:rPr>
            </a:br>
            <a:r>
              <a:rPr b="0" i="0" lang="en-US" sz="1000" u="none" cap="none" strike="noStrike">
                <a:solidFill>
                  <a:schemeClr val="dk1"/>
                </a:solidFill>
                <a:latin typeface="Tahoma"/>
                <a:ea typeface="Tahoma"/>
                <a:cs typeface="Tahoma"/>
                <a:sym typeface="Tahoma"/>
              </a:rPr>
              <a:t>.</a:t>
            </a:r>
          </a:p>
        </p:txBody>
      </p:sp>
      <p:sp>
        <p:nvSpPr>
          <p:cNvPr id="372" name="Shape 372"/>
          <p:cNvSpPr txBox="1"/>
          <p:nvPr>
            <p:ph idx="12" type="sldNum"/>
          </p:nvPr>
        </p:nvSpPr>
        <p:spPr>
          <a:xfrm>
            <a:off x="0" y="6400800"/>
            <a:ext cx="762000" cy="457200"/>
          </a:xfrm>
          <a:prstGeom prst="rect">
            <a:avLst/>
          </a:prstGeom>
          <a:noFill/>
          <a:ln>
            <a:noFill/>
          </a:ln>
        </p:spPr>
        <p:txBody>
          <a:bodyPr anchorCtr="0" anchor="b" bIns="45700" lIns="91425" rIns="91425" tIns="45700">
            <a:noAutofit/>
          </a:bodyPr>
          <a:lstStyle/>
          <a:p>
            <a:pPr indent="0" lvl="0" marL="0" marR="0" rtl="0" algn="l">
              <a:spcBef>
                <a:spcPts val="0"/>
              </a:spcBef>
              <a:buSzPct val="25000"/>
              <a:buNone/>
            </a:pPr>
            <a:r>
              <a:rPr lang="en-US"/>
              <a:t> </a:t>
            </a:r>
          </a:p>
        </p:txBody>
      </p:sp>
      <p:sp>
        <p:nvSpPr>
          <p:cNvPr id="373" name="Shape 373"/>
          <p:cNvSpPr txBox="1"/>
          <p:nvPr>
            <p:ph type="title"/>
          </p:nvPr>
        </p:nvSpPr>
        <p:spPr>
          <a:xfrm>
            <a:off x="571500" y="304800"/>
            <a:ext cx="7772400" cy="1143000"/>
          </a:xfrm>
          <a:prstGeom prst="rect">
            <a:avLst/>
          </a:prstGeom>
          <a:noFill/>
          <a:ln>
            <a:noFill/>
          </a:ln>
        </p:spPr>
        <p:txBody>
          <a:bodyPr anchorCtr="0" anchor="b" bIns="45700" lIns="91425" rIns="91425" tIns="45700">
            <a:noAutofit/>
          </a:bodyPr>
          <a:lstStyle/>
          <a:p>
            <a:pPr indent="0" lvl="0" marL="0" marR="0" rtl="0" algn="ctr">
              <a:lnSpc>
                <a:spcPct val="100000"/>
              </a:lnSpc>
              <a:spcBef>
                <a:spcPts val="0"/>
              </a:spcBef>
              <a:spcAft>
                <a:spcPts val="0"/>
              </a:spcAft>
              <a:buClr>
                <a:srgbClr val="000099"/>
              </a:buClr>
              <a:buSzPct val="25000"/>
              <a:buFont typeface="Arimo"/>
              <a:buNone/>
            </a:pPr>
            <a:r>
              <a:rPr b="1" i="0" lang="en-US" sz="3200" u="none" cap="none" strike="noStrike">
                <a:solidFill>
                  <a:srgbClr val="000099"/>
                </a:solidFill>
                <a:latin typeface="Arimo"/>
                <a:ea typeface="Arimo"/>
                <a:cs typeface="Arimo"/>
                <a:sym typeface="Arimo"/>
              </a:rPr>
              <a:t>Balancing ERDs with DFDs</a:t>
            </a:r>
          </a:p>
        </p:txBody>
      </p:sp>
      <p:sp>
        <p:nvSpPr>
          <p:cNvPr id="374" name="Shape 374"/>
          <p:cNvSpPr txBox="1"/>
          <p:nvPr>
            <p:ph idx="1" type="body"/>
          </p:nvPr>
        </p:nvSpPr>
        <p:spPr>
          <a:xfrm>
            <a:off x="571500" y="1676400"/>
            <a:ext cx="8001000" cy="4495800"/>
          </a:xfrm>
          <a:prstGeom prst="rect">
            <a:avLst/>
          </a:prstGeom>
          <a:noFill/>
          <a:ln>
            <a:noFill/>
          </a:ln>
        </p:spPr>
        <p:txBody>
          <a:bodyPr anchorCtr="0" anchor="t" bIns="45700" lIns="91425" rIns="91425" tIns="45700">
            <a:noAutofit/>
          </a:bodyPr>
          <a:lstStyle/>
          <a:p>
            <a:pPr indent="-342900" lvl="0" marL="342900" marR="0" rtl="0" algn="l">
              <a:lnSpc>
                <a:spcPct val="100000"/>
              </a:lnSpc>
              <a:spcBef>
                <a:spcPts val="0"/>
              </a:spcBef>
              <a:spcAft>
                <a:spcPts val="0"/>
              </a:spcAft>
              <a:buClr>
                <a:srgbClr val="000099"/>
              </a:buClr>
              <a:buSzPct val="100000"/>
              <a:buFont typeface="Arimo"/>
              <a:buChar char="•"/>
            </a:pPr>
            <a:r>
              <a:rPr b="0" i="0" lang="en-US" sz="2200" u="none" cap="none" strike="noStrike">
                <a:solidFill>
                  <a:srgbClr val="000099"/>
                </a:solidFill>
                <a:latin typeface="Arimo"/>
                <a:ea typeface="Arimo"/>
                <a:cs typeface="Arimo"/>
                <a:sym typeface="Arimo"/>
              </a:rPr>
              <a:t>All analysis activities are interrelated</a:t>
            </a:r>
          </a:p>
          <a:p>
            <a:pPr indent="-342900" lvl="0" marL="342900" marR="0" rtl="0" algn="l">
              <a:lnSpc>
                <a:spcPct val="100000"/>
              </a:lnSpc>
              <a:spcBef>
                <a:spcPts val="440"/>
              </a:spcBef>
              <a:spcAft>
                <a:spcPts val="0"/>
              </a:spcAft>
              <a:buClr>
                <a:srgbClr val="000099"/>
              </a:buClr>
              <a:buSzPct val="100000"/>
              <a:buFont typeface="Arimo"/>
              <a:buChar char="•"/>
            </a:pPr>
            <a:r>
              <a:rPr b="0" i="0" lang="en-US" sz="2200" u="none" cap="none" strike="noStrike">
                <a:solidFill>
                  <a:srgbClr val="000099"/>
                </a:solidFill>
                <a:latin typeface="Arimo"/>
                <a:ea typeface="Arimo"/>
                <a:cs typeface="Arimo"/>
                <a:sym typeface="Arimo"/>
              </a:rPr>
              <a:t>Process models contain two data components</a:t>
            </a:r>
          </a:p>
          <a:p>
            <a:pPr indent="-285750" lvl="1" marL="742950" marR="0" rtl="0" algn="l">
              <a:lnSpc>
                <a:spcPct val="100000"/>
              </a:lnSpc>
              <a:spcBef>
                <a:spcPts val="440"/>
              </a:spcBef>
              <a:spcAft>
                <a:spcPts val="0"/>
              </a:spcAft>
              <a:buClr>
                <a:srgbClr val="000099"/>
              </a:buClr>
              <a:buSzPct val="100000"/>
              <a:buFont typeface="Arimo"/>
              <a:buChar char="•"/>
            </a:pPr>
            <a:r>
              <a:rPr b="0" i="0" lang="en-US" sz="2200" u="none" cap="none" strike="noStrike">
                <a:solidFill>
                  <a:srgbClr val="000099"/>
                </a:solidFill>
                <a:latin typeface="Arimo"/>
                <a:ea typeface="Arimo"/>
                <a:cs typeface="Arimo"/>
                <a:sym typeface="Arimo"/>
              </a:rPr>
              <a:t>Data flows and data stores</a:t>
            </a:r>
          </a:p>
          <a:p>
            <a:pPr indent="-342900" lvl="0" marL="342900" marR="0" rtl="0" algn="l">
              <a:lnSpc>
                <a:spcPct val="100000"/>
              </a:lnSpc>
              <a:spcBef>
                <a:spcPts val="440"/>
              </a:spcBef>
              <a:spcAft>
                <a:spcPts val="0"/>
              </a:spcAft>
              <a:buClr>
                <a:srgbClr val="000099"/>
              </a:buClr>
              <a:buSzPct val="100000"/>
              <a:buFont typeface="Arimo"/>
              <a:buChar char="•"/>
            </a:pPr>
            <a:r>
              <a:rPr b="0" i="0" lang="en-US" sz="2200" u="none" cap="none" strike="noStrike">
                <a:solidFill>
                  <a:srgbClr val="000099"/>
                </a:solidFill>
                <a:latin typeface="Arimo"/>
                <a:ea typeface="Arimo"/>
                <a:cs typeface="Arimo"/>
                <a:sym typeface="Arimo"/>
              </a:rPr>
              <a:t>The DFD data components need to balance the ERD’s data stores (entities) and data elements (attributes)</a:t>
            </a:r>
          </a:p>
          <a:p>
            <a:pPr indent="-342900" lvl="0" marL="342900" marR="0" rtl="0" algn="l">
              <a:lnSpc>
                <a:spcPct val="100000"/>
              </a:lnSpc>
              <a:spcBef>
                <a:spcPts val="440"/>
              </a:spcBef>
              <a:spcAft>
                <a:spcPts val="0"/>
              </a:spcAft>
              <a:buClr>
                <a:srgbClr val="000099"/>
              </a:buClr>
              <a:buSzPct val="100000"/>
              <a:buFont typeface="Arimo"/>
              <a:buChar char="•"/>
            </a:pPr>
            <a:r>
              <a:rPr b="0" i="0" lang="en-US" sz="2200" u="none" cap="none" strike="noStrike">
                <a:solidFill>
                  <a:srgbClr val="000099"/>
                </a:solidFill>
                <a:latin typeface="Arimo"/>
                <a:ea typeface="Arimo"/>
                <a:cs typeface="Arimo"/>
                <a:sym typeface="Arimo"/>
              </a:rPr>
              <a:t>Many CASE tools provide features to check for imbalance</a:t>
            </a:r>
          </a:p>
          <a:p>
            <a:pPr indent="-342900" lvl="0" marL="342900" marR="0" rtl="0" algn="l">
              <a:lnSpc>
                <a:spcPct val="100000"/>
              </a:lnSpc>
              <a:spcBef>
                <a:spcPts val="440"/>
              </a:spcBef>
              <a:spcAft>
                <a:spcPts val="0"/>
              </a:spcAft>
              <a:buClr>
                <a:srgbClr val="000099"/>
              </a:buClr>
              <a:buSzPct val="100000"/>
              <a:buFont typeface="Arimo"/>
              <a:buChar char="•"/>
            </a:pPr>
            <a:r>
              <a:rPr b="0" i="0" lang="en-US" sz="2200" u="none" cap="none" strike="noStrike">
                <a:solidFill>
                  <a:srgbClr val="000099"/>
                </a:solidFill>
                <a:latin typeface="Arimo"/>
                <a:ea typeface="Arimo"/>
                <a:cs typeface="Arimo"/>
                <a:sym typeface="Arimo"/>
              </a:rPr>
              <a:t>Check that all data stores and elements correspond between models</a:t>
            </a:r>
          </a:p>
          <a:p>
            <a:pPr indent="-285750" lvl="1" marL="742950" marR="0" rtl="0" algn="l">
              <a:lnSpc>
                <a:spcPct val="100000"/>
              </a:lnSpc>
              <a:spcBef>
                <a:spcPts val="400"/>
              </a:spcBef>
              <a:spcAft>
                <a:spcPts val="0"/>
              </a:spcAft>
              <a:buClr>
                <a:srgbClr val="000099"/>
              </a:buClr>
              <a:buSzPct val="100000"/>
              <a:buFont typeface="Arimo"/>
              <a:buChar char="•"/>
            </a:pPr>
            <a:r>
              <a:rPr b="0" i="0" lang="en-US" sz="2000" u="none" cap="none" strike="noStrike">
                <a:solidFill>
                  <a:srgbClr val="000099"/>
                </a:solidFill>
                <a:latin typeface="Arimo"/>
                <a:ea typeface="Arimo"/>
                <a:cs typeface="Arimo"/>
                <a:sym typeface="Arimo"/>
              </a:rPr>
              <a:t>Data that is not used is unnecessary</a:t>
            </a:r>
          </a:p>
          <a:p>
            <a:pPr indent="-285750" lvl="1" marL="742950" marR="0" rtl="0" algn="l">
              <a:lnSpc>
                <a:spcPct val="100000"/>
              </a:lnSpc>
              <a:spcBef>
                <a:spcPts val="400"/>
              </a:spcBef>
              <a:spcAft>
                <a:spcPts val="0"/>
              </a:spcAft>
              <a:buClr>
                <a:srgbClr val="000099"/>
              </a:buClr>
              <a:buSzPct val="100000"/>
              <a:buFont typeface="Arimo"/>
              <a:buChar char="•"/>
            </a:pPr>
            <a:r>
              <a:rPr b="0" i="0" lang="en-US" sz="2000" u="none" cap="none" strike="noStrike">
                <a:solidFill>
                  <a:srgbClr val="000099"/>
                </a:solidFill>
                <a:latin typeface="Arimo"/>
                <a:ea typeface="Arimo"/>
                <a:cs typeface="Arimo"/>
                <a:sym typeface="Arimo"/>
              </a:rPr>
              <a:t>Data that has been omitted results in an incomplete system</a:t>
            </a:r>
          </a:p>
          <a:p>
            <a:pPr indent="-342900" lvl="0" marL="342900" marR="0" rtl="0" algn="l">
              <a:lnSpc>
                <a:spcPct val="100000"/>
              </a:lnSpc>
              <a:spcBef>
                <a:spcPts val="440"/>
              </a:spcBef>
              <a:spcAft>
                <a:spcPts val="0"/>
              </a:spcAft>
              <a:buClr>
                <a:srgbClr val="000099"/>
              </a:buClr>
              <a:buSzPct val="100000"/>
              <a:buFont typeface="Arimo"/>
              <a:buChar char="•"/>
            </a:pPr>
            <a:r>
              <a:rPr b="0" i="0" lang="en-US" sz="2200" u="none" cap="none" strike="noStrike">
                <a:solidFill>
                  <a:srgbClr val="000099"/>
                </a:solidFill>
                <a:latin typeface="Arimo"/>
                <a:ea typeface="Arimo"/>
                <a:cs typeface="Arimo"/>
                <a:sym typeface="Arimo"/>
              </a:rPr>
              <a:t>Do not follow thoughtlessly -- check that the models make sense!</a:t>
            </a:r>
          </a:p>
        </p:txBody>
      </p:sp>
    </p:spTree>
  </p:cSld>
  <p:clrMapOvr>
    <a:masterClrMapping/>
  </p:clrMapOvr>
</p:sld>
</file>

<file path=ppt/slides/slide4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378" name="Shape 378"/>
        <p:cNvGrpSpPr/>
        <p:nvPr/>
      </p:nvGrpSpPr>
      <p:grpSpPr>
        <a:xfrm>
          <a:off x="0" y="0"/>
          <a:ext cx="0" cy="0"/>
          <a:chOff x="0" y="0"/>
          <a:chExt cx="0" cy="0"/>
        </a:xfrm>
      </p:grpSpPr>
      <p:sp>
        <p:nvSpPr>
          <p:cNvPr id="379" name="Shape 379"/>
          <p:cNvSpPr txBox="1"/>
          <p:nvPr>
            <p:ph idx="11" type="ftr"/>
          </p:nvPr>
        </p:nvSpPr>
        <p:spPr>
          <a:xfrm>
            <a:off x="1905000" y="6324600"/>
            <a:ext cx="6324600" cy="533399"/>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SzPct val="25000"/>
              <a:buNone/>
            </a:pPr>
            <a:r>
              <a:rPr b="0" i="0" lang="en-US" sz="1000" u="none" cap="none" strike="noStrike">
                <a:solidFill>
                  <a:schemeClr val="dk1"/>
                </a:solidFill>
                <a:latin typeface="Tahoma"/>
                <a:ea typeface="Tahoma"/>
                <a:cs typeface="Tahoma"/>
                <a:sym typeface="Tahoma"/>
              </a:rPr>
              <a:t>PowerPoint Presentation for Dennis, Wixom, &amp; Roth Systems Analysis and Design, 4th Edition</a:t>
            </a:r>
            <a:br>
              <a:rPr b="0" i="0" lang="en-US" sz="1000" u="none" cap="none" strike="noStrike">
                <a:solidFill>
                  <a:schemeClr val="dk1"/>
                </a:solidFill>
                <a:latin typeface="Tahoma"/>
                <a:ea typeface="Tahoma"/>
                <a:cs typeface="Tahoma"/>
                <a:sym typeface="Tahoma"/>
              </a:rPr>
            </a:br>
            <a:r>
              <a:rPr b="0" i="0" lang="en-US" sz="1000" u="none" cap="none" strike="noStrike">
                <a:solidFill>
                  <a:schemeClr val="dk1"/>
                </a:solidFill>
                <a:latin typeface="Tahoma"/>
                <a:ea typeface="Tahoma"/>
                <a:cs typeface="Tahoma"/>
                <a:sym typeface="Tahoma"/>
              </a:rPr>
              <a:t>Copyright 2009 © John Wiley &amp; Sons, Inc.  All rights reserved.</a:t>
            </a:r>
            <a:br>
              <a:rPr b="0" i="0" lang="en-US" sz="1000" u="none" cap="none" strike="noStrike">
                <a:solidFill>
                  <a:schemeClr val="dk1"/>
                </a:solidFill>
                <a:latin typeface="Tahoma"/>
                <a:ea typeface="Tahoma"/>
                <a:cs typeface="Tahoma"/>
                <a:sym typeface="Tahoma"/>
              </a:rPr>
            </a:br>
            <a:r>
              <a:rPr b="0" i="0" lang="en-US" sz="1000" u="none" cap="none" strike="noStrike">
                <a:solidFill>
                  <a:schemeClr val="dk1"/>
                </a:solidFill>
                <a:latin typeface="Tahoma"/>
                <a:ea typeface="Tahoma"/>
                <a:cs typeface="Tahoma"/>
                <a:sym typeface="Tahoma"/>
              </a:rPr>
              <a:t>.</a:t>
            </a:r>
          </a:p>
        </p:txBody>
      </p:sp>
      <p:sp>
        <p:nvSpPr>
          <p:cNvPr id="380" name="Shape 380"/>
          <p:cNvSpPr txBox="1"/>
          <p:nvPr>
            <p:ph idx="12" type="sldNum"/>
          </p:nvPr>
        </p:nvSpPr>
        <p:spPr>
          <a:xfrm>
            <a:off x="0" y="6400800"/>
            <a:ext cx="762000" cy="457200"/>
          </a:xfrm>
          <a:prstGeom prst="rect">
            <a:avLst/>
          </a:prstGeom>
          <a:noFill/>
          <a:ln>
            <a:noFill/>
          </a:ln>
        </p:spPr>
        <p:txBody>
          <a:bodyPr anchorCtr="0" anchor="b" bIns="45700" lIns="91425" rIns="91425" tIns="45700">
            <a:noAutofit/>
          </a:bodyPr>
          <a:lstStyle/>
          <a:p>
            <a:pPr indent="0" lvl="0" marL="0" marR="0" rtl="0" algn="l">
              <a:spcBef>
                <a:spcPts val="0"/>
              </a:spcBef>
              <a:buSzPct val="25000"/>
              <a:buNone/>
            </a:pPr>
            <a:r>
              <a:rPr lang="en-US"/>
              <a:t> </a:t>
            </a:r>
          </a:p>
        </p:txBody>
      </p:sp>
      <p:sp>
        <p:nvSpPr>
          <p:cNvPr id="381" name="Shape 381"/>
          <p:cNvSpPr txBox="1"/>
          <p:nvPr>
            <p:ph type="title"/>
          </p:nvPr>
        </p:nvSpPr>
        <p:spPr>
          <a:xfrm>
            <a:off x="571500" y="304800"/>
            <a:ext cx="7772400" cy="1143000"/>
          </a:xfrm>
          <a:prstGeom prst="rect">
            <a:avLst/>
          </a:prstGeom>
          <a:noFill/>
          <a:ln>
            <a:noFill/>
          </a:ln>
        </p:spPr>
        <p:txBody>
          <a:bodyPr anchorCtr="0" anchor="b" bIns="45700" lIns="91425" rIns="91425" tIns="45700">
            <a:noAutofit/>
          </a:bodyPr>
          <a:lstStyle/>
          <a:p>
            <a:pPr indent="0" lvl="0" marL="0" marR="0" rtl="0" algn="ctr">
              <a:lnSpc>
                <a:spcPct val="100000"/>
              </a:lnSpc>
              <a:spcBef>
                <a:spcPts val="0"/>
              </a:spcBef>
              <a:spcAft>
                <a:spcPts val="0"/>
              </a:spcAft>
              <a:buClr>
                <a:srgbClr val="000099"/>
              </a:buClr>
              <a:buSzPct val="25000"/>
              <a:buFont typeface="Arimo"/>
              <a:buNone/>
            </a:pPr>
            <a:r>
              <a:rPr b="1" i="0" lang="en-US" sz="3600" u="none" cap="none" strike="noStrike">
                <a:solidFill>
                  <a:srgbClr val="000099"/>
                </a:solidFill>
                <a:latin typeface="Arimo"/>
                <a:ea typeface="Arimo"/>
                <a:cs typeface="Arimo"/>
                <a:sym typeface="Arimo"/>
              </a:rPr>
              <a:t>Summary</a:t>
            </a:r>
          </a:p>
        </p:txBody>
      </p:sp>
      <p:sp>
        <p:nvSpPr>
          <p:cNvPr id="382" name="Shape 382"/>
          <p:cNvSpPr txBox="1"/>
          <p:nvPr>
            <p:ph idx="1" type="body"/>
          </p:nvPr>
        </p:nvSpPr>
        <p:spPr>
          <a:xfrm>
            <a:off x="571500" y="1676400"/>
            <a:ext cx="8001000" cy="4495800"/>
          </a:xfrm>
          <a:prstGeom prst="rect">
            <a:avLst/>
          </a:prstGeom>
          <a:noFill/>
          <a:ln>
            <a:noFill/>
          </a:ln>
        </p:spPr>
        <p:txBody>
          <a:bodyPr anchorCtr="0" anchor="t" bIns="45700" lIns="91425" rIns="91425" tIns="45700">
            <a:noAutofit/>
          </a:bodyPr>
          <a:lstStyle/>
          <a:p>
            <a:pPr indent="-342900" lvl="0" marL="342900" marR="0" rtl="0" algn="l">
              <a:lnSpc>
                <a:spcPct val="90000"/>
              </a:lnSpc>
              <a:spcBef>
                <a:spcPts val="0"/>
              </a:spcBef>
              <a:spcAft>
                <a:spcPts val="0"/>
              </a:spcAft>
              <a:buClr>
                <a:srgbClr val="000099"/>
              </a:buClr>
              <a:buSzPct val="100000"/>
              <a:buFont typeface="Arimo"/>
              <a:buChar char="•"/>
            </a:pPr>
            <a:r>
              <a:rPr b="0" i="0" lang="en-US" sz="2600" u="none" cap="none" strike="noStrike">
                <a:solidFill>
                  <a:srgbClr val="000099"/>
                </a:solidFill>
                <a:latin typeface="Arimo"/>
                <a:ea typeface="Arimo"/>
                <a:cs typeface="Arimo"/>
                <a:sym typeface="Arimo"/>
              </a:rPr>
              <a:t>The ERD is the most common technique for drawing data models.  The building blocks of the ERD are:</a:t>
            </a:r>
          </a:p>
          <a:p>
            <a:pPr indent="-285750" lvl="1" marL="742950" marR="0" rtl="0" algn="l">
              <a:lnSpc>
                <a:spcPct val="90000"/>
              </a:lnSpc>
              <a:spcBef>
                <a:spcPts val="520"/>
              </a:spcBef>
              <a:spcAft>
                <a:spcPts val="0"/>
              </a:spcAft>
              <a:buClr>
                <a:srgbClr val="3333FF"/>
              </a:buClr>
              <a:buSzPct val="100000"/>
              <a:buFont typeface="Arimo"/>
              <a:buChar char="•"/>
            </a:pPr>
            <a:r>
              <a:rPr b="1" i="0" lang="en-US" sz="2600" u="none" cap="none" strike="noStrike">
                <a:solidFill>
                  <a:srgbClr val="3333FF"/>
                </a:solidFill>
                <a:latin typeface="Arimo"/>
                <a:ea typeface="Arimo"/>
                <a:cs typeface="Arimo"/>
                <a:sym typeface="Arimo"/>
              </a:rPr>
              <a:t>Entities</a:t>
            </a:r>
            <a:r>
              <a:rPr b="1" i="0" lang="en-US" sz="2600" u="none" cap="none" strike="noStrike">
                <a:solidFill>
                  <a:srgbClr val="000099"/>
                </a:solidFill>
                <a:latin typeface="Arimo"/>
                <a:ea typeface="Arimo"/>
                <a:cs typeface="Arimo"/>
                <a:sym typeface="Arimo"/>
              </a:rPr>
              <a:t> </a:t>
            </a:r>
            <a:r>
              <a:rPr b="0" i="0" lang="en-US" sz="2600" u="none" cap="none" strike="noStrike">
                <a:solidFill>
                  <a:srgbClr val="000099"/>
                </a:solidFill>
                <a:latin typeface="Arimo"/>
                <a:ea typeface="Arimo"/>
                <a:cs typeface="Arimo"/>
                <a:sym typeface="Arimo"/>
              </a:rPr>
              <a:t>describe people, places, or things</a:t>
            </a:r>
          </a:p>
          <a:p>
            <a:pPr indent="-285750" lvl="1" marL="742950" marR="0" rtl="0" algn="l">
              <a:lnSpc>
                <a:spcPct val="90000"/>
              </a:lnSpc>
              <a:spcBef>
                <a:spcPts val="520"/>
              </a:spcBef>
              <a:spcAft>
                <a:spcPts val="0"/>
              </a:spcAft>
              <a:buClr>
                <a:srgbClr val="3333FF"/>
              </a:buClr>
              <a:buSzPct val="100000"/>
              <a:buFont typeface="Arimo"/>
              <a:buChar char="•"/>
            </a:pPr>
            <a:r>
              <a:rPr b="1" i="0" lang="en-US" sz="2600" u="none" cap="none" strike="noStrike">
                <a:solidFill>
                  <a:srgbClr val="3333FF"/>
                </a:solidFill>
                <a:latin typeface="Arimo"/>
                <a:ea typeface="Arimo"/>
                <a:cs typeface="Arimo"/>
                <a:sym typeface="Arimo"/>
              </a:rPr>
              <a:t>Attributes</a:t>
            </a:r>
            <a:r>
              <a:rPr b="0" i="0" lang="en-US" sz="2600" u="none" cap="none" strike="noStrike">
                <a:solidFill>
                  <a:srgbClr val="000099"/>
                </a:solidFill>
                <a:latin typeface="Arimo"/>
                <a:ea typeface="Arimo"/>
                <a:cs typeface="Arimo"/>
                <a:sym typeface="Arimo"/>
              </a:rPr>
              <a:t> capture information about the entity</a:t>
            </a:r>
          </a:p>
          <a:p>
            <a:pPr indent="-285750" lvl="1" marL="742950" marR="0" rtl="0" algn="l">
              <a:lnSpc>
                <a:spcPct val="90000"/>
              </a:lnSpc>
              <a:spcBef>
                <a:spcPts val="520"/>
              </a:spcBef>
              <a:spcAft>
                <a:spcPts val="0"/>
              </a:spcAft>
              <a:buClr>
                <a:srgbClr val="3333FF"/>
              </a:buClr>
              <a:buSzPct val="100000"/>
              <a:buFont typeface="Arimo"/>
              <a:buChar char="•"/>
            </a:pPr>
            <a:r>
              <a:rPr b="1" i="0" lang="en-US" sz="2600" u="none" cap="none" strike="noStrike">
                <a:solidFill>
                  <a:srgbClr val="3333FF"/>
                </a:solidFill>
                <a:latin typeface="Arimo"/>
                <a:ea typeface="Arimo"/>
                <a:cs typeface="Arimo"/>
                <a:sym typeface="Arimo"/>
              </a:rPr>
              <a:t>Relationships</a:t>
            </a:r>
            <a:r>
              <a:rPr b="0" i="0" lang="en-US" sz="2600" u="none" cap="none" strike="noStrike">
                <a:solidFill>
                  <a:srgbClr val="3333FF"/>
                </a:solidFill>
                <a:latin typeface="Arimo"/>
                <a:ea typeface="Arimo"/>
                <a:cs typeface="Arimo"/>
                <a:sym typeface="Arimo"/>
              </a:rPr>
              <a:t> </a:t>
            </a:r>
            <a:r>
              <a:rPr b="0" i="0" lang="en-US" sz="2600" u="none" cap="none" strike="noStrike">
                <a:solidFill>
                  <a:srgbClr val="000099"/>
                </a:solidFill>
                <a:latin typeface="Arimo"/>
                <a:ea typeface="Arimo"/>
                <a:cs typeface="Arimo"/>
                <a:sym typeface="Arimo"/>
              </a:rPr>
              <a:t>associate data across entities</a:t>
            </a:r>
          </a:p>
          <a:p>
            <a:pPr indent="-342900" lvl="0" marL="342900" marR="0" rtl="0" algn="l">
              <a:lnSpc>
                <a:spcPct val="90000"/>
              </a:lnSpc>
              <a:spcBef>
                <a:spcPts val="520"/>
              </a:spcBef>
              <a:spcAft>
                <a:spcPts val="0"/>
              </a:spcAft>
              <a:buClr>
                <a:srgbClr val="000099"/>
              </a:buClr>
              <a:buSzPct val="100000"/>
              <a:buFont typeface="Arimo"/>
              <a:buChar char="•"/>
            </a:pPr>
            <a:r>
              <a:rPr b="0" i="0" lang="en-US" sz="2600" u="none" cap="none" strike="noStrike">
                <a:solidFill>
                  <a:srgbClr val="000099"/>
                </a:solidFill>
                <a:latin typeface="Arimo"/>
                <a:ea typeface="Arimo"/>
                <a:cs typeface="Arimo"/>
                <a:sym typeface="Arimo"/>
              </a:rPr>
              <a:t>Intersection, dependent, and independent entities must be recognized.</a:t>
            </a:r>
          </a:p>
          <a:p>
            <a:pPr indent="-342900" lvl="0" marL="342900" marR="0" rtl="0" algn="l">
              <a:lnSpc>
                <a:spcPct val="90000"/>
              </a:lnSpc>
              <a:spcBef>
                <a:spcPts val="520"/>
              </a:spcBef>
              <a:spcAft>
                <a:spcPts val="0"/>
              </a:spcAft>
              <a:buClr>
                <a:srgbClr val="000099"/>
              </a:buClr>
              <a:buSzPct val="100000"/>
              <a:buFont typeface="Arimo"/>
              <a:buChar char="•"/>
            </a:pPr>
            <a:r>
              <a:rPr b="0" i="0" lang="en-US" sz="2600" u="none" cap="none" strike="noStrike">
                <a:solidFill>
                  <a:srgbClr val="000099"/>
                </a:solidFill>
                <a:latin typeface="Arimo"/>
                <a:ea typeface="Arimo"/>
                <a:cs typeface="Arimo"/>
                <a:sym typeface="Arimo"/>
              </a:rPr>
              <a:t>The ERD must be balanced with the DFD.</a:t>
            </a:r>
          </a:p>
        </p:txBody>
      </p:sp>
    </p:spTree>
  </p:cSld>
  <p:clrMapOvr>
    <a:masterClrMapping/>
  </p:clrMapOvr>
</p:sld>
</file>

<file path=ppt/slides/slide4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387" name="Shape 387"/>
        <p:cNvGrpSpPr/>
        <p:nvPr/>
      </p:nvGrpSpPr>
      <p:grpSpPr>
        <a:xfrm>
          <a:off x="0" y="0"/>
          <a:ext cx="0" cy="0"/>
          <a:chOff x="0" y="0"/>
          <a:chExt cx="0" cy="0"/>
        </a:xfrm>
      </p:grpSpPr>
      <p:sp>
        <p:nvSpPr>
          <p:cNvPr id="388" name="Shape 388"/>
          <p:cNvSpPr txBox="1"/>
          <p:nvPr>
            <p:ph idx="11" type="ftr"/>
          </p:nvPr>
        </p:nvSpPr>
        <p:spPr>
          <a:xfrm>
            <a:off x="1905000" y="6324600"/>
            <a:ext cx="6324600" cy="533399"/>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SzPct val="25000"/>
              <a:buNone/>
            </a:pPr>
            <a:r>
              <a:rPr b="0" i="0" lang="en-US" sz="1000" u="none" cap="none" strike="noStrike">
                <a:solidFill>
                  <a:schemeClr val="dk1"/>
                </a:solidFill>
                <a:latin typeface="Tahoma"/>
                <a:ea typeface="Tahoma"/>
                <a:cs typeface="Tahoma"/>
                <a:sym typeface="Tahoma"/>
              </a:rPr>
              <a:t>PowerPoint Presentation for Dennis, Wixom, &amp; Roth Systems Analysis and Design, 4th Edition</a:t>
            </a:r>
            <a:br>
              <a:rPr b="0" i="0" lang="en-US" sz="1000" u="none" cap="none" strike="noStrike">
                <a:solidFill>
                  <a:schemeClr val="dk1"/>
                </a:solidFill>
                <a:latin typeface="Tahoma"/>
                <a:ea typeface="Tahoma"/>
                <a:cs typeface="Tahoma"/>
                <a:sym typeface="Tahoma"/>
              </a:rPr>
            </a:br>
            <a:r>
              <a:rPr b="0" i="0" lang="en-US" sz="1000" u="none" cap="none" strike="noStrike">
                <a:solidFill>
                  <a:schemeClr val="dk1"/>
                </a:solidFill>
                <a:latin typeface="Tahoma"/>
                <a:ea typeface="Tahoma"/>
                <a:cs typeface="Tahoma"/>
                <a:sym typeface="Tahoma"/>
              </a:rPr>
              <a:t>Copyright 2009 © John Wiley &amp; Sons, Inc.  All rights reserved.</a:t>
            </a:r>
            <a:br>
              <a:rPr b="0" i="0" lang="en-US" sz="1000" u="none" cap="none" strike="noStrike">
                <a:solidFill>
                  <a:schemeClr val="dk1"/>
                </a:solidFill>
                <a:latin typeface="Tahoma"/>
                <a:ea typeface="Tahoma"/>
                <a:cs typeface="Tahoma"/>
                <a:sym typeface="Tahoma"/>
              </a:rPr>
            </a:br>
            <a:r>
              <a:rPr b="0" i="0" lang="en-US" sz="1000" u="none" cap="none" strike="noStrike">
                <a:solidFill>
                  <a:schemeClr val="dk1"/>
                </a:solidFill>
                <a:latin typeface="Tahoma"/>
                <a:ea typeface="Tahoma"/>
                <a:cs typeface="Tahoma"/>
                <a:sym typeface="Tahoma"/>
              </a:rPr>
              <a:t>.</a:t>
            </a:r>
          </a:p>
        </p:txBody>
      </p:sp>
      <p:sp>
        <p:nvSpPr>
          <p:cNvPr id="389" name="Shape 389"/>
          <p:cNvSpPr txBox="1"/>
          <p:nvPr>
            <p:ph idx="12" type="sldNum"/>
          </p:nvPr>
        </p:nvSpPr>
        <p:spPr>
          <a:xfrm>
            <a:off x="0" y="6400800"/>
            <a:ext cx="762000" cy="457200"/>
          </a:xfrm>
          <a:prstGeom prst="rect">
            <a:avLst/>
          </a:prstGeom>
          <a:noFill/>
          <a:ln>
            <a:noFill/>
          </a:ln>
        </p:spPr>
        <p:txBody>
          <a:bodyPr anchorCtr="0" anchor="b" bIns="45700" lIns="91425" rIns="91425" tIns="45700">
            <a:noAutofit/>
          </a:bodyPr>
          <a:lstStyle/>
          <a:p>
            <a:pPr indent="0" lvl="0" marL="0" marR="0" rtl="0" algn="l">
              <a:spcBef>
                <a:spcPts val="0"/>
              </a:spcBef>
              <a:buSzPct val="25000"/>
              <a:buNone/>
            </a:pPr>
            <a:r>
              <a:rPr lang="en-US"/>
              <a:t> </a:t>
            </a:r>
          </a:p>
        </p:txBody>
      </p:sp>
      <p:sp>
        <p:nvSpPr>
          <p:cNvPr id="390" name="Shape 390"/>
          <p:cNvSpPr txBox="1"/>
          <p:nvPr>
            <p:ph type="title"/>
          </p:nvPr>
        </p:nvSpPr>
        <p:spPr>
          <a:xfrm>
            <a:off x="571500" y="304800"/>
            <a:ext cx="7772400" cy="1143000"/>
          </a:xfrm>
          <a:prstGeom prst="rect">
            <a:avLst/>
          </a:prstGeom>
          <a:noFill/>
          <a:ln>
            <a:noFill/>
          </a:ln>
        </p:spPr>
        <p:txBody>
          <a:bodyPr anchorCtr="0" anchor="b" bIns="45700" lIns="91425" rIns="91425" tIns="45700">
            <a:noAutofit/>
          </a:bodyPr>
          <a:lstStyle/>
          <a:p>
            <a:pPr indent="0" lvl="0" marL="0" marR="0" rtl="0" algn="ctr">
              <a:lnSpc>
                <a:spcPct val="100000"/>
              </a:lnSpc>
              <a:spcBef>
                <a:spcPts val="0"/>
              </a:spcBef>
              <a:spcAft>
                <a:spcPts val="0"/>
              </a:spcAft>
              <a:buClr>
                <a:srgbClr val="000099"/>
              </a:buClr>
              <a:buSzPct val="25000"/>
              <a:buFont typeface="Arimo"/>
              <a:buNone/>
            </a:pPr>
            <a:r>
              <a:rPr b="0" i="0" lang="en-US" sz="3200" u="none" cap="none" strike="noStrike">
                <a:solidFill>
                  <a:srgbClr val="000099"/>
                </a:solidFill>
                <a:latin typeface="Arimo"/>
                <a:ea typeface="Arimo"/>
                <a:cs typeface="Arimo"/>
                <a:sym typeface="Arimo"/>
              </a:rPr>
              <a:t>Copyright © 2009 </a:t>
            </a:r>
            <a:br>
              <a:rPr b="0" i="0" lang="en-US" sz="3200" u="none" cap="none" strike="noStrike">
                <a:solidFill>
                  <a:srgbClr val="000099"/>
                </a:solidFill>
                <a:latin typeface="Arimo"/>
                <a:ea typeface="Arimo"/>
                <a:cs typeface="Arimo"/>
                <a:sym typeface="Arimo"/>
              </a:rPr>
            </a:br>
            <a:r>
              <a:rPr b="0" i="0" lang="en-US" sz="3200" u="none" cap="none" strike="noStrike">
                <a:solidFill>
                  <a:srgbClr val="000099"/>
                </a:solidFill>
                <a:latin typeface="Arimo"/>
                <a:ea typeface="Arimo"/>
                <a:cs typeface="Arimo"/>
                <a:sym typeface="Arimo"/>
              </a:rPr>
              <a:t>John Wiley &amp; Sons, Inc.</a:t>
            </a:r>
          </a:p>
        </p:txBody>
      </p:sp>
      <p:sp>
        <p:nvSpPr>
          <p:cNvPr id="391" name="Shape 391"/>
          <p:cNvSpPr txBox="1"/>
          <p:nvPr>
            <p:ph idx="1" type="body"/>
          </p:nvPr>
        </p:nvSpPr>
        <p:spPr>
          <a:xfrm>
            <a:off x="571500" y="1676400"/>
            <a:ext cx="8001000" cy="4495800"/>
          </a:xfrm>
          <a:prstGeom prst="rect">
            <a:avLst/>
          </a:prstGeom>
          <a:noFill/>
          <a:ln>
            <a:noFill/>
          </a:ln>
        </p:spPr>
        <p:txBody>
          <a:bodyPr anchorCtr="0" anchor="t" bIns="45700" lIns="91425" rIns="91425" tIns="45700">
            <a:noAutofit/>
          </a:bodyPr>
          <a:lstStyle/>
          <a:p>
            <a:pPr indent="-342900" lvl="0" marL="342900" marR="0" rtl="0" algn="l">
              <a:lnSpc>
                <a:spcPct val="100000"/>
              </a:lnSpc>
              <a:spcBef>
                <a:spcPts val="0"/>
              </a:spcBef>
              <a:spcAft>
                <a:spcPts val="0"/>
              </a:spcAft>
              <a:buClr>
                <a:srgbClr val="000099"/>
              </a:buClr>
              <a:buSzPct val="100000"/>
              <a:buFont typeface="Arimo"/>
              <a:buChar char="•"/>
            </a:pPr>
            <a:r>
              <a:rPr b="0" i="0" lang="en-US" sz="2400" u="none" cap="none" strike="noStrike">
                <a:solidFill>
                  <a:srgbClr val="000099"/>
                </a:solidFill>
                <a:latin typeface="Arimo"/>
                <a:ea typeface="Arimo"/>
                <a:cs typeface="Arimo"/>
                <a:sym typeface="Arimo"/>
              </a:rPr>
              <a:t>All rights reserved.  Reproduction or translation of this work beyond that permitted in Section 117 of the 1976 United States Copyright Act without the express written permission of the copyright owner is unlawful. </a:t>
            </a:r>
          </a:p>
          <a:p>
            <a:pPr indent="-342900" lvl="0" marL="342900" marR="0" rtl="0" algn="l">
              <a:lnSpc>
                <a:spcPct val="100000"/>
              </a:lnSpc>
              <a:spcBef>
                <a:spcPts val="480"/>
              </a:spcBef>
              <a:spcAft>
                <a:spcPts val="0"/>
              </a:spcAft>
              <a:buClr>
                <a:srgbClr val="000099"/>
              </a:buClr>
              <a:buSzPct val="100000"/>
              <a:buFont typeface="Arimo"/>
              <a:buChar char="•"/>
            </a:pPr>
            <a:r>
              <a:rPr b="0" i="0" lang="en-US" sz="2400" u="none" cap="none" strike="noStrike">
                <a:solidFill>
                  <a:srgbClr val="000099"/>
                </a:solidFill>
                <a:latin typeface="Arimo"/>
                <a:ea typeface="Arimo"/>
                <a:cs typeface="Arimo"/>
                <a:sym typeface="Arimo"/>
              </a:rPr>
              <a:t>Request for further information should be addressed to the Permissions Department, John Wiley &amp; Sons, Inc.  </a:t>
            </a:r>
          </a:p>
          <a:p>
            <a:pPr indent="-342900" lvl="0" marL="342900" marR="0" rtl="0" algn="l">
              <a:lnSpc>
                <a:spcPct val="100000"/>
              </a:lnSpc>
              <a:spcBef>
                <a:spcPts val="480"/>
              </a:spcBef>
              <a:spcAft>
                <a:spcPts val="0"/>
              </a:spcAft>
              <a:buClr>
                <a:srgbClr val="000099"/>
              </a:buClr>
              <a:buSzPct val="100000"/>
              <a:buFont typeface="Arimo"/>
              <a:buChar char="•"/>
            </a:pPr>
            <a:r>
              <a:rPr b="0" i="0" lang="en-US" sz="2400" u="none" cap="none" strike="noStrike">
                <a:solidFill>
                  <a:srgbClr val="000099"/>
                </a:solidFill>
                <a:latin typeface="Arimo"/>
                <a:ea typeface="Arimo"/>
                <a:cs typeface="Arimo"/>
                <a:sym typeface="Arimo"/>
              </a:rPr>
              <a:t>The purchaser may make back-up copies for his/her own use only and not for redistribution or resale.  </a:t>
            </a:r>
          </a:p>
          <a:p>
            <a:pPr indent="-342900" lvl="0" marL="342900" marR="0" rtl="0" algn="l">
              <a:lnSpc>
                <a:spcPct val="100000"/>
              </a:lnSpc>
              <a:spcBef>
                <a:spcPts val="480"/>
              </a:spcBef>
              <a:spcAft>
                <a:spcPts val="0"/>
              </a:spcAft>
              <a:buClr>
                <a:srgbClr val="000099"/>
              </a:buClr>
              <a:buSzPct val="100000"/>
              <a:buFont typeface="Arimo"/>
              <a:buChar char="•"/>
            </a:pPr>
            <a:r>
              <a:rPr b="0" i="0" lang="en-US" sz="2400" u="none" cap="none" strike="noStrike">
                <a:solidFill>
                  <a:srgbClr val="000099"/>
                </a:solidFill>
                <a:latin typeface="Arimo"/>
                <a:ea typeface="Arimo"/>
                <a:cs typeface="Arimo"/>
                <a:sym typeface="Arimo"/>
              </a:rPr>
              <a:t>The Publisher assumes no responsibility for errors, omissions, or damages, caused by the use of these programs or from the use of the information contained herein.  </a:t>
            </a: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76" name="Shape 76"/>
        <p:cNvGrpSpPr/>
        <p:nvPr/>
      </p:nvGrpSpPr>
      <p:grpSpPr>
        <a:xfrm>
          <a:off x="0" y="0"/>
          <a:ext cx="0" cy="0"/>
          <a:chOff x="0" y="0"/>
          <a:chExt cx="0" cy="0"/>
        </a:xfrm>
      </p:grpSpPr>
      <p:sp>
        <p:nvSpPr>
          <p:cNvPr id="77" name="Shape 77"/>
          <p:cNvSpPr txBox="1"/>
          <p:nvPr>
            <p:ph type="ctrTitle"/>
          </p:nvPr>
        </p:nvSpPr>
        <p:spPr>
          <a:xfrm>
            <a:off x="609600" y="914400"/>
            <a:ext cx="7848599" cy="1904999"/>
          </a:xfrm>
          <a:prstGeom prst="rect">
            <a:avLst/>
          </a:prstGeom>
          <a:noFill/>
          <a:ln>
            <a:noFill/>
          </a:ln>
        </p:spPr>
        <p:txBody>
          <a:bodyPr anchorCtr="0" anchor="ctr" bIns="46025" lIns="92075" rIns="92075" tIns="46025">
            <a:noAutofit/>
          </a:bodyPr>
          <a:lstStyle/>
          <a:p>
            <a:pPr indent="0" lvl="0" marL="0" marR="0" rtl="0" algn="ctr">
              <a:lnSpc>
                <a:spcPct val="100000"/>
              </a:lnSpc>
              <a:spcBef>
                <a:spcPts val="0"/>
              </a:spcBef>
              <a:spcAft>
                <a:spcPts val="0"/>
              </a:spcAft>
              <a:buClr>
                <a:srgbClr val="000099"/>
              </a:buClr>
              <a:buSzPct val="25000"/>
              <a:buFont typeface="Arimo"/>
              <a:buNone/>
            </a:pPr>
            <a:r>
              <a:rPr b="1" i="0" lang="en-US" sz="4400" u="none" cap="none" strike="noStrike">
                <a:solidFill>
                  <a:srgbClr val="000099"/>
                </a:solidFill>
                <a:latin typeface="Arimo"/>
                <a:ea typeface="Arimo"/>
                <a:cs typeface="Arimo"/>
                <a:sym typeface="Arimo"/>
              </a:rPr>
              <a:t>THE ENTITY-RELATIONSHIP DIAGRAM (ERD)</a:t>
            </a: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81" name="Shape 81"/>
        <p:cNvGrpSpPr/>
        <p:nvPr/>
      </p:nvGrpSpPr>
      <p:grpSpPr>
        <a:xfrm>
          <a:off x="0" y="0"/>
          <a:ext cx="0" cy="0"/>
          <a:chOff x="0" y="0"/>
          <a:chExt cx="0" cy="0"/>
        </a:xfrm>
      </p:grpSpPr>
      <p:sp>
        <p:nvSpPr>
          <p:cNvPr id="82" name="Shape 82"/>
          <p:cNvSpPr txBox="1"/>
          <p:nvPr>
            <p:ph idx="11" type="ftr"/>
          </p:nvPr>
        </p:nvSpPr>
        <p:spPr>
          <a:xfrm>
            <a:off x="1905000" y="6324600"/>
            <a:ext cx="6324600" cy="533399"/>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SzPct val="25000"/>
              <a:buNone/>
            </a:pPr>
            <a:r>
              <a:rPr b="0" i="0" lang="en-US" sz="1000" u="none" cap="none" strike="noStrike">
                <a:solidFill>
                  <a:schemeClr val="dk1"/>
                </a:solidFill>
                <a:latin typeface="Tahoma"/>
                <a:ea typeface="Tahoma"/>
                <a:cs typeface="Tahoma"/>
                <a:sym typeface="Tahoma"/>
              </a:rPr>
              <a:t>PowerPoint Presentation for Dennis, Wixom, &amp; Roth Systems Analysis and Design, 4th Edition</a:t>
            </a:r>
            <a:br>
              <a:rPr b="0" i="0" lang="en-US" sz="1000" u="none" cap="none" strike="noStrike">
                <a:solidFill>
                  <a:schemeClr val="dk1"/>
                </a:solidFill>
                <a:latin typeface="Tahoma"/>
                <a:ea typeface="Tahoma"/>
                <a:cs typeface="Tahoma"/>
                <a:sym typeface="Tahoma"/>
              </a:rPr>
            </a:br>
            <a:r>
              <a:rPr b="0" i="0" lang="en-US" sz="1000" u="none" cap="none" strike="noStrike">
                <a:solidFill>
                  <a:schemeClr val="dk1"/>
                </a:solidFill>
                <a:latin typeface="Tahoma"/>
                <a:ea typeface="Tahoma"/>
                <a:cs typeface="Tahoma"/>
                <a:sym typeface="Tahoma"/>
              </a:rPr>
              <a:t>Copyright 2009 © John Wiley &amp; Sons, Inc.  All rights reserved.</a:t>
            </a:r>
            <a:br>
              <a:rPr b="0" i="0" lang="en-US" sz="1000" u="none" cap="none" strike="noStrike">
                <a:solidFill>
                  <a:schemeClr val="dk1"/>
                </a:solidFill>
                <a:latin typeface="Tahoma"/>
                <a:ea typeface="Tahoma"/>
                <a:cs typeface="Tahoma"/>
                <a:sym typeface="Tahoma"/>
              </a:rPr>
            </a:br>
            <a:r>
              <a:rPr b="0" i="0" lang="en-US" sz="1000" u="none" cap="none" strike="noStrike">
                <a:solidFill>
                  <a:schemeClr val="dk1"/>
                </a:solidFill>
                <a:latin typeface="Tahoma"/>
                <a:ea typeface="Tahoma"/>
                <a:cs typeface="Tahoma"/>
                <a:sym typeface="Tahoma"/>
              </a:rPr>
              <a:t>.</a:t>
            </a:r>
          </a:p>
        </p:txBody>
      </p:sp>
      <p:sp>
        <p:nvSpPr>
          <p:cNvPr id="83" name="Shape 83"/>
          <p:cNvSpPr txBox="1"/>
          <p:nvPr>
            <p:ph idx="12" type="sldNum"/>
          </p:nvPr>
        </p:nvSpPr>
        <p:spPr>
          <a:xfrm>
            <a:off x="0" y="6400800"/>
            <a:ext cx="762000" cy="457200"/>
          </a:xfrm>
          <a:prstGeom prst="rect">
            <a:avLst/>
          </a:prstGeom>
          <a:noFill/>
          <a:ln>
            <a:noFill/>
          </a:ln>
        </p:spPr>
        <p:txBody>
          <a:bodyPr anchorCtr="0" anchor="b" bIns="45700" lIns="91425" rIns="91425" tIns="45700">
            <a:noAutofit/>
          </a:bodyPr>
          <a:lstStyle/>
          <a:p>
            <a:pPr indent="0" lvl="0" marL="0" marR="0" rtl="0" algn="l">
              <a:spcBef>
                <a:spcPts val="0"/>
              </a:spcBef>
              <a:buSzPct val="25000"/>
              <a:buNone/>
            </a:pPr>
            <a:r>
              <a:rPr lang="en-US"/>
              <a:t> </a:t>
            </a:r>
          </a:p>
        </p:txBody>
      </p:sp>
      <p:sp>
        <p:nvSpPr>
          <p:cNvPr id="84" name="Shape 84"/>
          <p:cNvSpPr txBox="1"/>
          <p:nvPr>
            <p:ph type="title"/>
          </p:nvPr>
        </p:nvSpPr>
        <p:spPr>
          <a:xfrm>
            <a:off x="571500" y="304800"/>
            <a:ext cx="7772400" cy="1143000"/>
          </a:xfrm>
          <a:prstGeom prst="rect">
            <a:avLst/>
          </a:prstGeom>
          <a:noFill/>
          <a:ln>
            <a:noFill/>
          </a:ln>
        </p:spPr>
        <p:txBody>
          <a:bodyPr anchorCtr="0" anchor="b" bIns="45700" lIns="91425" rIns="91425" tIns="45700">
            <a:noAutofit/>
          </a:bodyPr>
          <a:lstStyle/>
          <a:p>
            <a:pPr indent="0" lvl="0" marL="0" marR="0" rtl="0" algn="ctr">
              <a:lnSpc>
                <a:spcPct val="100000"/>
              </a:lnSpc>
              <a:spcBef>
                <a:spcPts val="0"/>
              </a:spcBef>
              <a:spcAft>
                <a:spcPts val="0"/>
              </a:spcAft>
              <a:buClr>
                <a:srgbClr val="000099"/>
              </a:buClr>
              <a:buSzPct val="25000"/>
              <a:buFont typeface="Arimo"/>
              <a:buNone/>
            </a:pPr>
            <a:r>
              <a:rPr b="1" i="0" lang="en-US" sz="3600" u="none" cap="none" strike="noStrike">
                <a:solidFill>
                  <a:srgbClr val="000099"/>
                </a:solidFill>
                <a:latin typeface="Arimo"/>
                <a:ea typeface="Arimo"/>
                <a:cs typeface="Arimo"/>
                <a:sym typeface="Arimo"/>
              </a:rPr>
              <a:t>What Is an ERD?</a:t>
            </a:r>
          </a:p>
        </p:txBody>
      </p:sp>
      <p:sp>
        <p:nvSpPr>
          <p:cNvPr id="85" name="Shape 85"/>
          <p:cNvSpPr txBox="1"/>
          <p:nvPr>
            <p:ph idx="1" type="body"/>
          </p:nvPr>
        </p:nvSpPr>
        <p:spPr>
          <a:xfrm>
            <a:off x="571500" y="1676400"/>
            <a:ext cx="8001000" cy="4495800"/>
          </a:xfrm>
          <a:prstGeom prst="rect">
            <a:avLst/>
          </a:prstGeom>
          <a:noFill/>
          <a:ln>
            <a:noFill/>
          </a:ln>
        </p:spPr>
        <p:txBody>
          <a:bodyPr anchorCtr="0" anchor="t" bIns="45700" lIns="91425" rIns="91425" tIns="45700">
            <a:noAutofit/>
          </a:bodyPr>
          <a:lstStyle/>
          <a:p>
            <a:pPr indent="-342900" lvl="0" marL="342900" marR="0" rtl="0" algn="l">
              <a:lnSpc>
                <a:spcPct val="90000"/>
              </a:lnSpc>
              <a:spcBef>
                <a:spcPts val="0"/>
              </a:spcBef>
              <a:spcAft>
                <a:spcPts val="0"/>
              </a:spcAft>
              <a:buClr>
                <a:srgbClr val="000099"/>
              </a:buClr>
              <a:buSzPct val="100000"/>
              <a:buFont typeface="Arimo"/>
              <a:buChar char="•"/>
            </a:pPr>
            <a:r>
              <a:rPr b="0" i="0" lang="en-US" sz="3200" u="none" cap="none" strike="noStrike">
                <a:solidFill>
                  <a:srgbClr val="000099"/>
                </a:solidFill>
                <a:latin typeface="Arimo"/>
                <a:ea typeface="Arimo"/>
                <a:cs typeface="Arimo"/>
                <a:sym typeface="Arimo"/>
              </a:rPr>
              <a:t>A picture showing the information created, stored, and used by a business system. </a:t>
            </a:r>
          </a:p>
          <a:p>
            <a:pPr indent="-342900" lvl="0" marL="342900" marR="0" rtl="0" algn="l">
              <a:lnSpc>
                <a:spcPct val="90000"/>
              </a:lnSpc>
              <a:spcBef>
                <a:spcPts val="640"/>
              </a:spcBef>
              <a:spcAft>
                <a:spcPts val="0"/>
              </a:spcAft>
              <a:buClr>
                <a:srgbClr val="000099"/>
              </a:buClr>
              <a:buSzPct val="100000"/>
              <a:buFont typeface="Arimo"/>
              <a:buChar char="•"/>
            </a:pPr>
            <a:r>
              <a:rPr b="0" i="0" lang="en-US" sz="3200" u="none" cap="none" strike="noStrike">
                <a:solidFill>
                  <a:srgbClr val="000099"/>
                </a:solidFill>
                <a:latin typeface="Arimo"/>
                <a:ea typeface="Arimo"/>
                <a:cs typeface="Arimo"/>
                <a:sym typeface="Arimo"/>
              </a:rPr>
              <a:t>Entities generally represent similar kinds of information</a:t>
            </a:r>
          </a:p>
          <a:p>
            <a:pPr indent="-342900" lvl="0" marL="342900" marR="0" rtl="0" algn="l">
              <a:lnSpc>
                <a:spcPct val="90000"/>
              </a:lnSpc>
              <a:spcBef>
                <a:spcPts val="640"/>
              </a:spcBef>
              <a:spcAft>
                <a:spcPts val="0"/>
              </a:spcAft>
              <a:buClr>
                <a:srgbClr val="000099"/>
              </a:buClr>
              <a:buSzPct val="100000"/>
              <a:buFont typeface="Arimo"/>
              <a:buChar char="•"/>
            </a:pPr>
            <a:r>
              <a:rPr b="0" i="0" lang="en-US" sz="3200" u="none" cap="none" strike="noStrike">
                <a:solidFill>
                  <a:srgbClr val="000099"/>
                </a:solidFill>
                <a:latin typeface="Arimo"/>
                <a:ea typeface="Arimo"/>
                <a:cs typeface="Arimo"/>
                <a:sym typeface="Arimo"/>
              </a:rPr>
              <a:t>Lines drawn between entities show relationships among the data</a:t>
            </a:r>
          </a:p>
          <a:p>
            <a:pPr indent="-342900" lvl="0" marL="342900" marR="0" rtl="0" algn="l">
              <a:lnSpc>
                <a:spcPct val="90000"/>
              </a:lnSpc>
              <a:spcBef>
                <a:spcPts val="640"/>
              </a:spcBef>
              <a:spcAft>
                <a:spcPts val="0"/>
              </a:spcAft>
              <a:buClr>
                <a:srgbClr val="000099"/>
              </a:buClr>
              <a:buSzPct val="100000"/>
              <a:buFont typeface="Arimo"/>
              <a:buChar char="•"/>
            </a:pPr>
            <a:r>
              <a:rPr b="0" i="0" lang="en-US" sz="3200" u="none" cap="none" strike="noStrike">
                <a:solidFill>
                  <a:srgbClr val="000099"/>
                </a:solidFill>
                <a:latin typeface="Arimo"/>
                <a:ea typeface="Arimo"/>
                <a:cs typeface="Arimo"/>
                <a:sym typeface="Arimo"/>
              </a:rPr>
              <a:t>High level business rules are also shown</a:t>
            </a: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89" name="Shape 89"/>
        <p:cNvGrpSpPr/>
        <p:nvPr/>
      </p:nvGrpSpPr>
      <p:grpSpPr>
        <a:xfrm>
          <a:off x="0" y="0"/>
          <a:ext cx="0" cy="0"/>
          <a:chOff x="0" y="0"/>
          <a:chExt cx="0" cy="0"/>
        </a:xfrm>
      </p:grpSpPr>
      <p:sp>
        <p:nvSpPr>
          <p:cNvPr id="90" name="Shape 90"/>
          <p:cNvSpPr txBox="1"/>
          <p:nvPr>
            <p:ph idx="11" type="ftr"/>
          </p:nvPr>
        </p:nvSpPr>
        <p:spPr>
          <a:xfrm>
            <a:off x="1905000" y="6324600"/>
            <a:ext cx="6324600" cy="533399"/>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SzPct val="25000"/>
              <a:buNone/>
            </a:pPr>
            <a:r>
              <a:rPr b="0" i="0" lang="en-US" sz="1000" u="none" cap="none" strike="noStrike">
                <a:solidFill>
                  <a:schemeClr val="dk1"/>
                </a:solidFill>
                <a:latin typeface="Tahoma"/>
                <a:ea typeface="Tahoma"/>
                <a:cs typeface="Tahoma"/>
                <a:sym typeface="Tahoma"/>
              </a:rPr>
              <a:t>PowerPoint Presentation for Dennis, Wixom, &amp; Roth Systems Analysis and Design, 4th Edition</a:t>
            </a:r>
            <a:br>
              <a:rPr b="0" i="0" lang="en-US" sz="1000" u="none" cap="none" strike="noStrike">
                <a:solidFill>
                  <a:schemeClr val="dk1"/>
                </a:solidFill>
                <a:latin typeface="Tahoma"/>
                <a:ea typeface="Tahoma"/>
                <a:cs typeface="Tahoma"/>
                <a:sym typeface="Tahoma"/>
              </a:rPr>
            </a:br>
            <a:r>
              <a:rPr b="0" i="0" lang="en-US" sz="1000" u="none" cap="none" strike="noStrike">
                <a:solidFill>
                  <a:schemeClr val="dk1"/>
                </a:solidFill>
                <a:latin typeface="Tahoma"/>
                <a:ea typeface="Tahoma"/>
                <a:cs typeface="Tahoma"/>
                <a:sym typeface="Tahoma"/>
              </a:rPr>
              <a:t>Copyright 2009 © John Wiley &amp; Sons, Inc.  All rights reserved.</a:t>
            </a:r>
            <a:br>
              <a:rPr b="0" i="0" lang="en-US" sz="1000" u="none" cap="none" strike="noStrike">
                <a:solidFill>
                  <a:schemeClr val="dk1"/>
                </a:solidFill>
                <a:latin typeface="Tahoma"/>
                <a:ea typeface="Tahoma"/>
                <a:cs typeface="Tahoma"/>
                <a:sym typeface="Tahoma"/>
              </a:rPr>
            </a:br>
            <a:r>
              <a:rPr b="0" i="0" lang="en-US" sz="1000" u="none" cap="none" strike="noStrike">
                <a:solidFill>
                  <a:schemeClr val="dk1"/>
                </a:solidFill>
                <a:latin typeface="Tahoma"/>
                <a:ea typeface="Tahoma"/>
                <a:cs typeface="Tahoma"/>
                <a:sym typeface="Tahoma"/>
              </a:rPr>
              <a:t>.</a:t>
            </a:r>
          </a:p>
        </p:txBody>
      </p:sp>
      <p:sp>
        <p:nvSpPr>
          <p:cNvPr id="91" name="Shape 91"/>
          <p:cNvSpPr txBox="1"/>
          <p:nvPr>
            <p:ph idx="12" type="sldNum"/>
          </p:nvPr>
        </p:nvSpPr>
        <p:spPr>
          <a:xfrm>
            <a:off x="0" y="6400800"/>
            <a:ext cx="762000" cy="457200"/>
          </a:xfrm>
          <a:prstGeom prst="rect">
            <a:avLst/>
          </a:prstGeom>
          <a:noFill/>
          <a:ln>
            <a:noFill/>
          </a:ln>
        </p:spPr>
        <p:txBody>
          <a:bodyPr anchorCtr="0" anchor="b" bIns="45700" lIns="91425" rIns="91425" tIns="45700">
            <a:noAutofit/>
          </a:bodyPr>
          <a:lstStyle/>
          <a:p>
            <a:pPr indent="0" lvl="0" marL="0" marR="0" rtl="0" algn="l">
              <a:spcBef>
                <a:spcPts val="0"/>
              </a:spcBef>
              <a:buSzPct val="25000"/>
              <a:buNone/>
            </a:pPr>
            <a:r>
              <a:rPr lang="en-US"/>
              <a:t> </a:t>
            </a:r>
          </a:p>
        </p:txBody>
      </p:sp>
      <p:sp>
        <p:nvSpPr>
          <p:cNvPr id="92" name="Shape 92"/>
          <p:cNvSpPr txBox="1"/>
          <p:nvPr>
            <p:ph type="title"/>
          </p:nvPr>
        </p:nvSpPr>
        <p:spPr>
          <a:xfrm>
            <a:off x="571500" y="304800"/>
            <a:ext cx="7772400" cy="1143000"/>
          </a:xfrm>
          <a:prstGeom prst="rect">
            <a:avLst/>
          </a:prstGeom>
          <a:noFill/>
          <a:ln>
            <a:noFill/>
          </a:ln>
        </p:spPr>
        <p:txBody>
          <a:bodyPr anchorCtr="0" anchor="b" bIns="45700" lIns="91425" rIns="91425" tIns="45700">
            <a:noAutofit/>
          </a:bodyPr>
          <a:lstStyle/>
          <a:p>
            <a:pPr indent="0" lvl="0" marL="0" marR="0" rtl="0" algn="ctr">
              <a:lnSpc>
                <a:spcPct val="100000"/>
              </a:lnSpc>
              <a:spcBef>
                <a:spcPts val="0"/>
              </a:spcBef>
              <a:spcAft>
                <a:spcPts val="0"/>
              </a:spcAft>
              <a:buClr>
                <a:srgbClr val="000099"/>
              </a:buClr>
              <a:buSzPct val="25000"/>
              <a:buFont typeface="Arimo"/>
              <a:buNone/>
            </a:pPr>
            <a:r>
              <a:rPr b="1" i="0" lang="en-US" sz="3600" u="none" cap="none" strike="noStrike">
                <a:solidFill>
                  <a:srgbClr val="000099"/>
                </a:solidFill>
                <a:latin typeface="Arimo"/>
                <a:ea typeface="Arimo"/>
                <a:cs typeface="Arimo"/>
                <a:sym typeface="Arimo"/>
              </a:rPr>
              <a:t>Using the ERD to Show Business Rules</a:t>
            </a:r>
          </a:p>
        </p:txBody>
      </p:sp>
      <p:sp>
        <p:nvSpPr>
          <p:cNvPr id="93" name="Shape 93"/>
          <p:cNvSpPr txBox="1"/>
          <p:nvPr>
            <p:ph idx="1" type="body"/>
          </p:nvPr>
        </p:nvSpPr>
        <p:spPr>
          <a:xfrm>
            <a:off x="571500" y="1676400"/>
            <a:ext cx="8001000" cy="4495800"/>
          </a:xfrm>
          <a:prstGeom prst="rect">
            <a:avLst/>
          </a:prstGeom>
          <a:noFill/>
          <a:ln>
            <a:noFill/>
          </a:ln>
        </p:spPr>
        <p:txBody>
          <a:bodyPr anchorCtr="0" anchor="t" bIns="45700" lIns="91425" rIns="91425" tIns="45700">
            <a:noAutofit/>
          </a:bodyPr>
          <a:lstStyle/>
          <a:p>
            <a:pPr indent="-342900" lvl="0" marL="342900" marR="0" rtl="0" algn="l">
              <a:lnSpc>
                <a:spcPct val="100000"/>
              </a:lnSpc>
              <a:spcBef>
                <a:spcPts val="0"/>
              </a:spcBef>
              <a:spcAft>
                <a:spcPts val="0"/>
              </a:spcAft>
              <a:buClr>
                <a:srgbClr val="000099"/>
              </a:buClr>
              <a:buSzPct val="100000"/>
              <a:buFont typeface="Arimo"/>
              <a:buChar char="•"/>
            </a:pPr>
            <a:r>
              <a:rPr b="0" i="0" lang="en-US" sz="3600" u="none" cap="none" strike="noStrike">
                <a:solidFill>
                  <a:srgbClr val="000099"/>
                </a:solidFill>
                <a:latin typeface="Arimo"/>
                <a:ea typeface="Arimo"/>
                <a:cs typeface="Arimo"/>
                <a:sym typeface="Arimo"/>
              </a:rPr>
              <a:t>Business rules are constraints that are followed when the system is in operation.</a:t>
            </a:r>
          </a:p>
          <a:p>
            <a:pPr indent="-342900" lvl="0" marL="342900" marR="0" rtl="0" algn="l">
              <a:lnSpc>
                <a:spcPct val="100000"/>
              </a:lnSpc>
              <a:spcBef>
                <a:spcPts val="720"/>
              </a:spcBef>
              <a:spcAft>
                <a:spcPts val="0"/>
              </a:spcAft>
              <a:buClr>
                <a:srgbClr val="000099"/>
              </a:buClr>
              <a:buSzPct val="100000"/>
              <a:buFont typeface="Arimo"/>
              <a:buChar char="•"/>
            </a:pPr>
            <a:r>
              <a:rPr b="0" i="0" lang="en-US" sz="3600" u="none" cap="none" strike="noStrike">
                <a:solidFill>
                  <a:srgbClr val="000099"/>
                </a:solidFill>
                <a:latin typeface="Arimo"/>
                <a:ea typeface="Arimo"/>
                <a:cs typeface="Arimo"/>
                <a:sym typeface="Arimo"/>
              </a:rPr>
              <a:t>ERD symbols can show when one instance of an entity must exist for an instance of another to exist</a:t>
            </a:r>
          </a:p>
          <a:p>
            <a:pPr indent="-285750" lvl="1" marL="742950" marR="0" rtl="0" algn="l">
              <a:lnSpc>
                <a:spcPct val="100000"/>
              </a:lnSpc>
              <a:spcBef>
                <a:spcPts val="560"/>
              </a:spcBef>
              <a:spcAft>
                <a:spcPts val="0"/>
              </a:spcAft>
              <a:buClr>
                <a:srgbClr val="3333FF"/>
              </a:buClr>
              <a:buSzPct val="100000"/>
              <a:buFont typeface="Arimo"/>
              <a:buChar char="•"/>
            </a:pPr>
            <a:r>
              <a:rPr b="1" i="0" lang="en-US" sz="2800" u="none" cap="none" strike="noStrike">
                <a:solidFill>
                  <a:srgbClr val="3333FF"/>
                </a:solidFill>
                <a:latin typeface="Arimo"/>
                <a:ea typeface="Arimo"/>
                <a:cs typeface="Arimo"/>
                <a:sym typeface="Arimo"/>
              </a:rPr>
              <a:t>A doctor must exist before appointments for the doctor can be made</a:t>
            </a: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97" name="Shape 97"/>
        <p:cNvGrpSpPr/>
        <p:nvPr/>
      </p:nvGrpSpPr>
      <p:grpSpPr>
        <a:xfrm>
          <a:off x="0" y="0"/>
          <a:ext cx="0" cy="0"/>
          <a:chOff x="0" y="0"/>
          <a:chExt cx="0" cy="0"/>
        </a:xfrm>
      </p:grpSpPr>
      <p:sp>
        <p:nvSpPr>
          <p:cNvPr id="98" name="Shape 98"/>
          <p:cNvSpPr txBox="1"/>
          <p:nvPr>
            <p:ph idx="11" type="ftr"/>
          </p:nvPr>
        </p:nvSpPr>
        <p:spPr>
          <a:xfrm>
            <a:off x="1905000" y="6324600"/>
            <a:ext cx="6324600" cy="533399"/>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SzPct val="25000"/>
              <a:buNone/>
            </a:pPr>
            <a:r>
              <a:rPr b="0" i="0" lang="en-US" sz="1000" u="none" cap="none" strike="noStrike">
                <a:solidFill>
                  <a:schemeClr val="dk1"/>
                </a:solidFill>
                <a:latin typeface="Tahoma"/>
                <a:ea typeface="Tahoma"/>
                <a:cs typeface="Tahoma"/>
                <a:sym typeface="Tahoma"/>
              </a:rPr>
              <a:t>PowerPoint Presentation for Dennis, Wixom, &amp; Roth Systems Analysis and Design, 4th Edition</a:t>
            </a:r>
            <a:br>
              <a:rPr b="0" i="0" lang="en-US" sz="1000" u="none" cap="none" strike="noStrike">
                <a:solidFill>
                  <a:schemeClr val="dk1"/>
                </a:solidFill>
                <a:latin typeface="Tahoma"/>
                <a:ea typeface="Tahoma"/>
                <a:cs typeface="Tahoma"/>
                <a:sym typeface="Tahoma"/>
              </a:rPr>
            </a:br>
            <a:r>
              <a:rPr b="0" i="0" lang="en-US" sz="1000" u="none" cap="none" strike="noStrike">
                <a:solidFill>
                  <a:schemeClr val="dk1"/>
                </a:solidFill>
                <a:latin typeface="Tahoma"/>
                <a:ea typeface="Tahoma"/>
                <a:cs typeface="Tahoma"/>
                <a:sym typeface="Tahoma"/>
              </a:rPr>
              <a:t>Copyright 2009 © John Wiley &amp; Sons, Inc.  All rights reserved.</a:t>
            </a:r>
            <a:br>
              <a:rPr b="0" i="0" lang="en-US" sz="1000" u="none" cap="none" strike="noStrike">
                <a:solidFill>
                  <a:schemeClr val="dk1"/>
                </a:solidFill>
                <a:latin typeface="Tahoma"/>
                <a:ea typeface="Tahoma"/>
                <a:cs typeface="Tahoma"/>
                <a:sym typeface="Tahoma"/>
              </a:rPr>
            </a:br>
            <a:r>
              <a:rPr b="0" i="0" lang="en-US" sz="1000" u="none" cap="none" strike="noStrike">
                <a:solidFill>
                  <a:schemeClr val="dk1"/>
                </a:solidFill>
                <a:latin typeface="Tahoma"/>
                <a:ea typeface="Tahoma"/>
                <a:cs typeface="Tahoma"/>
                <a:sym typeface="Tahoma"/>
              </a:rPr>
              <a:t>.</a:t>
            </a:r>
          </a:p>
        </p:txBody>
      </p:sp>
      <p:sp>
        <p:nvSpPr>
          <p:cNvPr id="99" name="Shape 99"/>
          <p:cNvSpPr txBox="1"/>
          <p:nvPr>
            <p:ph idx="12" type="sldNum"/>
          </p:nvPr>
        </p:nvSpPr>
        <p:spPr>
          <a:xfrm>
            <a:off x="0" y="6400800"/>
            <a:ext cx="762000" cy="457200"/>
          </a:xfrm>
          <a:prstGeom prst="rect">
            <a:avLst/>
          </a:prstGeom>
          <a:noFill/>
          <a:ln>
            <a:noFill/>
          </a:ln>
        </p:spPr>
        <p:txBody>
          <a:bodyPr anchorCtr="0" anchor="b" bIns="45700" lIns="91425" rIns="91425" tIns="45700">
            <a:noAutofit/>
          </a:bodyPr>
          <a:lstStyle/>
          <a:p>
            <a:pPr indent="0" lvl="0" marL="0" marR="0" rtl="0" algn="l">
              <a:spcBef>
                <a:spcPts val="0"/>
              </a:spcBef>
              <a:buSzPct val="25000"/>
              <a:buNone/>
            </a:pPr>
            <a:r>
              <a:rPr lang="en-US"/>
              <a:t> </a:t>
            </a:r>
          </a:p>
        </p:txBody>
      </p:sp>
      <p:sp>
        <p:nvSpPr>
          <p:cNvPr id="100" name="Shape 100"/>
          <p:cNvSpPr txBox="1"/>
          <p:nvPr>
            <p:ph type="title"/>
          </p:nvPr>
        </p:nvSpPr>
        <p:spPr>
          <a:xfrm>
            <a:off x="571500" y="304800"/>
            <a:ext cx="7772400" cy="1143000"/>
          </a:xfrm>
          <a:prstGeom prst="rect">
            <a:avLst/>
          </a:prstGeom>
          <a:noFill/>
          <a:ln>
            <a:noFill/>
          </a:ln>
        </p:spPr>
        <p:txBody>
          <a:bodyPr anchorCtr="0" anchor="b" bIns="45700" lIns="91425" rIns="91425" tIns="45700">
            <a:noAutofit/>
          </a:bodyPr>
          <a:lstStyle/>
          <a:p>
            <a:pPr indent="0" lvl="0" marL="0" marR="0" rtl="0" algn="ctr">
              <a:lnSpc>
                <a:spcPct val="100000"/>
              </a:lnSpc>
              <a:spcBef>
                <a:spcPts val="0"/>
              </a:spcBef>
              <a:spcAft>
                <a:spcPts val="0"/>
              </a:spcAft>
              <a:buClr>
                <a:srgbClr val="000099"/>
              </a:buClr>
              <a:buSzPct val="25000"/>
              <a:buFont typeface="Arimo"/>
              <a:buNone/>
            </a:pPr>
            <a:r>
              <a:rPr b="1" i="0" lang="en-US" sz="3600" u="none" cap="none" strike="noStrike">
                <a:solidFill>
                  <a:srgbClr val="000099"/>
                </a:solidFill>
                <a:latin typeface="Arimo"/>
                <a:ea typeface="Arimo"/>
                <a:cs typeface="Arimo"/>
                <a:sym typeface="Arimo"/>
              </a:rPr>
              <a:t>Using the ERD to Show Business Rules</a:t>
            </a:r>
          </a:p>
        </p:txBody>
      </p:sp>
      <p:sp>
        <p:nvSpPr>
          <p:cNvPr id="101" name="Shape 101"/>
          <p:cNvSpPr txBox="1"/>
          <p:nvPr>
            <p:ph idx="1" type="body"/>
          </p:nvPr>
        </p:nvSpPr>
        <p:spPr>
          <a:xfrm>
            <a:off x="571500" y="1676400"/>
            <a:ext cx="8001000" cy="4495800"/>
          </a:xfrm>
          <a:prstGeom prst="rect">
            <a:avLst/>
          </a:prstGeom>
          <a:noFill/>
          <a:ln>
            <a:noFill/>
          </a:ln>
        </p:spPr>
        <p:txBody>
          <a:bodyPr anchorCtr="0" anchor="t" bIns="45700" lIns="91425" rIns="91425" tIns="45700">
            <a:noAutofit/>
          </a:bodyPr>
          <a:lstStyle/>
          <a:p>
            <a:pPr indent="-342900" lvl="0" marL="342900" marR="0" rtl="0" algn="l">
              <a:lnSpc>
                <a:spcPct val="90000"/>
              </a:lnSpc>
              <a:spcBef>
                <a:spcPts val="0"/>
              </a:spcBef>
              <a:spcAft>
                <a:spcPts val="0"/>
              </a:spcAft>
              <a:buClr>
                <a:srgbClr val="000099"/>
              </a:buClr>
              <a:buSzPct val="100000"/>
              <a:buFont typeface="Arimo"/>
              <a:buChar char="•"/>
            </a:pPr>
            <a:r>
              <a:rPr b="0" i="0" lang="en-US" sz="2600" u="none" cap="none" strike="noStrike">
                <a:solidFill>
                  <a:srgbClr val="000099"/>
                </a:solidFill>
                <a:latin typeface="Arimo"/>
                <a:ea typeface="Arimo"/>
                <a:cs typeface="Arimo"/>
                <a:sym typeface="Arimo"/>
              </a:rPr>
              <a:t>ERD symbols can show when one instance of an entity can be related to only one or many instances of another entity</a:t>
            </a:r>
          </a:p>
          <a:p>
            <a:pPr indent="-285750" lvl="1" marL="742950" marR="0" rtl="0" algn="l">
              <a:lnSpc>
                <a:spcPct val="90000"/>
              </a:lnSpc>
              <a:spcBef>
                <a:spcPts val="520"/>
              </a:spcBef>
              <a:spcAft>
                <a:spcPts val="0"/>
              </a:spcAft>
              <a:buClr>
                <a:srgbClr val="3333FF"/>
              </a:buClr>
              <a:buSzPct val="100000"/>
              <a:buFont typeface="Arimo"/>
              <a:buChar char="•"/>
            </a:pPr>
            <a:r>
              <a:rPr b="1" i="0" lang="en-US" sz="2600" u="none" cap="none" strike="noStrike">
                <a:solidFill>
                  <a:srgbClr val="3333FF"/>
                </a:solidFill>
                <a:latin typeface="Arimo"/>
                <a:ea typeface="Arimo"/>
                <a:cs typeface="Arimo"/>
                <a:sym typeface="Arimo"/>
              </a:rPr>
              <a:t>One doctor can have many patients; each patient may have only one primary doctor</a:t>
            </a:r>
          </a:p>
          <a:p>
            <a:pPr indent="-342900" lvl="0" marL="342900" marR="0" rtl="0" algn="l">
              <a:lnSpc>
                <a:spcPct val="90000"/>
              </a:lnSpc>
              <a:spcBef>
                <a:spcPts val="520"/>
              </a:spcBef>
              <a:spcAft>
                <a:spcPts val="0"/>
              </a:spcAft>
              <a:buClr>
                <a:srgbClr val="000099"/>
              </a:buClr>
              <a:buSzPct val="100000"/>
              <a:buFont typeface="Arimo"/>
              <a:buChar char="•"/>
            </a:pPr>
            <a:r>
              <a:rPr b="0" i="0" lang="en-US" sz="2600" u="none" cap="none" strike="noStrike">
                <a:solidFill>
                  <a:srgbClr val="000099"/>
                </a:solidFill>
                <a:latin typeface="Arimo"/>
                <a:ea typeface="Arimo"/>
                <a:cs typeface="Arimo"/>
                <a:sym typeface="Arimo"/>
              </a:rPr>
              <a:t>ERD symbols show when the existence of an entity instance is optional for a related entity instance</a:t>
            </a:r>
          </a:p>
          <a:p>
            <a:pPr indent="-285750" lvl="1" marL="742950" marR="0" rtl="0" algn="l">
              <a:lnSpc>
                <a:spcPct val="90000"/>
              </a:lnSpc>
              <a:spcBef>
                <a:spcPts val="520"/>
              </a:spcBef>
              <a:spcAft>
                <a:spcPts val="0"/>
              </a:spcAft>
              <a:buClr>
                <a:srgbClr val="3333FF"/>
              </a:buClr>
              <a:buSzPct val="100000"/>
              <a:buFont typeface="Arimo"/>
              <a:buChar char="•"/>
            </a:pPr>
            <a:r>
              <a:rPr b="1" i="0" lang="en-US" sz="2600" u="none" cap="none" strike="noStrike">
                <a:solidFill>
                  <a:srgbClr val="3333FF"/>
                </a:solidFill>
                <a:latin typeface="Arimo"/>
                <a:ea typeface="Arimo"/>
                <a:cs typeface="Arimo"/>
                <a:sym typeface="Arimo"/>
              </a:rPr>
              <a:t>A patient may or may not have insurance coverage</a:t>
            </a: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105" name="Shape 105"/>
        <p:cNvGrpSpPr/>
        <p:nvPr/>
      </p:nvGrpSpPr>
      <p:grpSpPr>
        <a:xfrm>
          <a:off x="0" y="0"/>
          <a:ext cx="0" cy="0"/>
          <a:chOff x="0" y="0"/>
          <a:chExt cx="0" cy="0"/>
        </a:xfrm>
      </p:grpSpPr>
      <p:sp>
        <p:nvSpPr>
          <p:cNvPr id="106" name="Shape 106"/>
          <p:cNvSpPr txBox="1"/>
          <p:nvPr>
            <p:ph idx="11" type="ftr"/>
          </p:nvPr>
        </p:nvSpPr>
        <p:spPr>
          <a:xfrm>
            <a:off x="1905000" y="6324600"/>
            <a:ext cx="6324600" cy="533399"/>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SzPct val="25000"/>
              <a:buNone/>
            </a:pPr>
            <a:r>
              <a:rPr b="0" i="0" lang="en-US" sz="1000" u="none" cap="none" strike="noStrike">
                <a:solidFill>
                  <a:schemeClr val="dk1"/>
                </a:solidFill>
                <a:latin typeface="Tahoma"/>
                <a:ea typeface="Tahoma"/>
                <a:cs typeface="Tahoma"/>
                <a:sym typeface="Tahoma"/>
              </a:rPr>
              <a:t>PowerPoint Presentation for Dennis, Wixom, &amp; Roth Systems Analysis and Design, 4th Edition</a:t>
            </a:r>
            <a:br>
              <a:rPr b="0" i="0" lang="en-US" sz="1000" u="none" cap="none" strike="noStrike">
                <a:solidFill>
                  <a:schemeClr val="dk1"/>
                </a:solidFill>
                <a:latin typeface="Tahoma"/>
                <a:ea typeface="Tahoma"/>
                <a:cs typeface="Tahoma"/>
                <a:sym typeface="Tahoma"/>
              </a:rPr>
            </a:br>
            <a:r>
              <a:rPr b="0" i="0" lang="en-US" sz="1000" u="none" cap="none" strike="noStrike">
                <a:solidFill>
                  <a:schemeClr val="dk1"/>
                </a:solidFill>
                <a:latin typeface="Tahoma"/>
                <a:ea typeface="Tahoma"/>
                <a:cs typeface="Tahoma"/>
                <a:sym typeface="Tahoma"/>
              </a:rPr>
              <a:t>Copyright 2009 © John Wiley &amp; Sons, Inc.  All rights reserved.</a:t>
            </a:r>
            <a:br>
              <a:rPr b="0" i="0" lang="en-US" sz="1000" u="none" cap="none" strike="noStrike">
                <a:solidFill>
                  <a:schemeClr val="dk1"/>
                </a:solidFill>
                <a:latin typeface="Tahoma"/>
                <a:ea typeface="Tahoma"/>
                <a:cs typeface="Tahoma"/>
                <a:sym typeface="Tahoma"/>
              </a:rPr>
            </a:br>
            <a:r>
              <a:rPr b="0" i="0" lang="en-US" sz="1000" u="none" cap="none" strike="noStrike">
                <a:solidFill>
                  <a:schemeClr val="dk1"/>
                </a:solidFill>
                <a:latin typeface="Tahoma"/>
                <a:ea typeface="Tahoma"/>
                <a:cs typeface="Tahoma"/>
                <a:sym typeface="Tahoma"/>
              </a:rPr>
              <a:t>.</a:t>
            </a:r>
          </a:p>
        </p:txBody>
      </p:sp>
      <p:sp>
        <p:nvSpPr>
          <p:cNvPr id="107" name="Shape 107"/>
          <p:cNvSpPr txBox="1"/>
          <p:nvPr>
            <p:ph type="title"/>
          </p:nvPr>
        </p:nvSpPr>
        <p:spPr>
          <a:xfrm>
            <a:off x="571500" y="304800"/>
            <a:ext cx="7772400" cy="1143000"/>
          </a:xfrm>
          <a:prstGeom prst="rect">
            <a:avLst/>
          </a:prstGeom>
          <a:noFill/>
          <a:ln>
            <a:noFill/>
          </a:ln>
        </p:spPr>
        <p:txBody>
          <a:bodyPr anchorCtr="0" anchor="b" bIns="45700" lIns="91425" rIns="91425" tIns="45700">
            <a:noAutofit/>
          </a:bodyPr>
          <a:lstStyle/>
          <a:p>
            <a:pPr indent="0" lvl="0" marL="0" marR="0" rtl="0" algn="ctr">
              <a:lnSpc>
                <a:spcPct val="100000"/>
              </a:lnSpc>
              <a:spcBef>
                <a:spcPts val="0"/>
              </a:spcBef>
              <a:spcAft>
                <a:spcPts val="0"/>
              </a:spcAft>
              <a:buClr>
                <a:srgbClr val="000099"/>
              </a:buClr>
              <a:buSzPct val="25000"/>
              <a:buFont typeface="Arimo"/>
              <a:buNone/>
            </a:pPr>
            <a:r>
              <a:rPr b="1" i="0" lang="en-US" sz="3600" u="none" cap="none" strike="noStrike">
                <a:solidFill>
                  <a:srgbClr val="000099"/>
                </a:solidFill>
                <a:latin typeface="Arimo"/>
                <a:ea typeface="Arimo"/>
                <a:cs typeface="Arimo"/>
                <a:sym typeface="Arimo"/>
              </a:rPr>
              <a:t>An ERD Example</a:t>
            </a:r>
          </a:p>
        </p:txBody>
      </p:sp>
      <p:sp>
        <p:nvSpPr>
          <p:cNvPr id="108" name="Shape 108"/>
          <p:cNvSpPr txBox="1"/>
          <p:nvPr/>
        </p:nvSpPr>
        <p:spPr>
          <a:xfrm>
            <a:off x="1660525" y="2928936"/>
            <a:ext cx="184149" cy="457200"/>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Times New Roman"/>
              <a:ea typeface="Times New Roman"/>
              <a:cs typeface="Times New Roman"/>
              <a:sym typeface="Times New Roman"/>
            </a:endParaRPr>
          </a:p>
        </p:txBody>
      </p:sp>
      <p:pic>
        <p:nvPicPr>
          <p:cNvPr id="109" name="Shape 109"/>
          <p:cNvPicPr preferRelativeResize="0"/>
          <p:nvPr/>
        </p:nvPicPr>
        <p:blipFill rotWithShape="1">
          <a:blip r:embed="rId3">
            <a:alphaModFix/>
          </a:blip>
          <a:srcRect b="34848" l="9803" r="11763" t="28030"/>
          <a:stretch/>
        </p:blipFill>
        <p:spPr>
          <a:xfrm>
            <a:off x="762000" y="1676400"/>
            <a:ext cx="7696199" cy="3962399"/>
          </a:xfrm>
          <a:prstGeom prst="rect">
            <a:avLst/>
          </a:prstGeom>
          <a:noFill/>
          <a:ln>
            <a:noFill/>
          </a:ln>
        </p:spPr>
      </p:pic>
    </p:spTree>
  </p:cSld>
  <p:clrMapOvr>
    <a:masterClrMapping/>
  </p:clrMapOvr>
</p:sld>
</file>

<file path=ppt/theme/theme1.xml><?xml version="1.0" encoding="utf-8"?>
<a:theme xmlns:a="http://schemas.openxmlformats.org/drawingml/2006/main" xmlns:r="http://schemas.openxmlformats.org/officeDocument/2006/relationships"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Dennis PPT">
  <a:themeElements>
    <a:clrScheme name="Dennis PPT 1">
      <a:dk1>
        <a:srgbClr val="000000"/>
      </a:dk1>
      <a:lt1>
        <a:srgbClr val="FFFFFF"/>
      </a:lt1>
      <a:dk2>
        <a:srgbClr val="4D4D4D"/>
      </a:dk2>
      <a:lt2>
        <a:srgbClr val="B2B2B2"/>
      </a:lt2>
      <a:accent1>
        <a:srgbClr val="969696"/>
      </a:accent1>
      <a:accent2>
        <a:srgbClr val="EAEAEA"/>
      </a:accent2>
      <a:accent3>
        <a:srgbClr val="FFFFFF"/>
      </a:accent3>
      <a:accent4>
        <a:srgbClr val="969696"/>
      </a:accent4>
      <a:accent5>
        <a:srgbClr val="EAEAEA"/>
      </a:accent5>
      <a:accent6>
        <a:srgbClr val="FFFFFF"/>
      </a:accent6>
      <a:hlink>
        <a:srgbClr val="777777"/>
      </a:hlink>
      <a:folHlink>
        <a:srgbClr val="C0C0C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Override1.xml><?xml version="1.0" encoding="utf-8"?>
<a:themeOverride xmlns:a="http://schemas.openxmlformats.org/drawingml/2006/main" xmlns:r="http://schemas.openxmlformats.org/officeDocument/2006/relationships">
  <a:clrScheme name="default">
    <a:dk1>
      <a:srgbClr val="000000"/>
    </a:dk1>
    <a:lt1>
      <a:srgbClr val="FFFFFF"/>
    </a:lt1>
    <a:dk2>
      <a:srgbClr val="4D4D4D"/>
    </a:dk2>
    <a:lt2>
      <a:srgbClr val="B2B2B2"/>
    </a:lt2>
    <a:accent1>
      <a:srgbClr val="969696"/>
    </a:accent1>
    <a:accent2>
      <a:srgbClr val="EAEAEA"/>
    </a:accent2>
    <a:accent3>
      <a:srgbClr val="FFFFFF"/>
    </a:accent3>
    <a:accent4>
      <a:srgbClr val="969696"/>
    </a:accent4>
    <a:accent5>
      <a:srgbClr val="EAEAEA"/>
    </a:accent5>
    <a:accent6>
      <a:srgbClr val="FFFFFF"/>
    </a:accent6>
    <a:hlink>
      <a:srgbClr val="777777"/>
    </a:hlink>
    <a:folHlink>
      <a:srgbClr val="C0C0C0"/>
    </a:folHlink>
  </a:clrScheme>
</a:themeOverride>
</file>