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themeOverride+xml" PartName="/ppt/theme/themeOverride1.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Lst>
  <p:sldSz cy="6858000" cx="9144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20" Type="http://schemas.openxmlformats.org/officeDocument/2006/relationships/slide" Target="slides/slide16.xml"/><Relationship Id="rId42" Type="http://schemas.openxmlformats.org/officeDocument/2006/relationships/slide" Target="slides/slide38.xml"/><Relationship Id="rId41" Type="http://schemas.openxmlformats.org/officeDocument/2006/relationships/slide" Target="slides/slide37.xml"/><Relationship Id="rId22" Type="http://schemas.openxmlformats.org/officeDocument/2006/relationships/slide" Target="slides/slide18.xml"/><Relationship Id="rId44" Type="http://schemas.openxmlformats.org/officeDocument/2006/relationships/slide" Target="slides/slide40.xml"/><Relationship Id="rId21" Type="http://schemas.openxmlformats.org/officeDocument/2006/relationships/slide" Target="slides/slide17.xml"/><Relationship Id="rId43" Type="http://schemas.openxmlformats.org/officeDocument/2006/relationships/slide" Target="slides/slide39.xml"/><Relationship Id="rId24" Type="http://schemas.openxmlformats.org/officeDocument/2006/relationships/slide" Target="slides/slide20.xml"/><Relationship Id="rId23" Type="http://schemas.openxmlformats.org/officeDocument/2006/relationships/slide" Target="slides/slide19.xml"/><Relationship Id="rId45" Type="http://schemas.openxmlformats.org/officeDocument/2006/relationships/slide" Target="slides/slide41.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39" Type="http://schemas.openxmlformats.org/officeDocument/2006/relationships/slide" Target="slides/slide35.xml"/><Relationship Id="rId16" Type="http://schemas.openxmlformats.org/officeDocument/2006/relationships/slide" Target="slides/slide12.xml"/><Relationship Id="rId38" Type="http://schemas.openxmlformats.org/officeDocument/2006/relationships/slide" Target="slides/slide34.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038475" cy="465137"/>
          </a:xfrm>
          <a:prstGeom prst="rect">
            <a:avLst/>
          </a:prstGeom>
          <a:noFill/>
          <a:ln>
            <a:noFill/>
          </a:ln>
        </p:spPr>
        <p:txBody>
          <a:bodyPr anchorCtr="0" anchor="t" bIns="91425" lIns="91425" rIns="91425" tIns="91425"/>
          <a:lstStyle>
            <a:lvl1pPr indent="0" lvl="0" marL="0" marR="0" rtl="0" algn="l">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971925" y="0"/>
            <a:ext cx="3038475" cy="465137"/>
          </a:xfrm>
          <a:prstGeom prst="rect">
            <a:avLst/>
          </a:prstGeom>
          <a:noFill/>
          <a:ln>
            <a:noFill/>
          </a:ln>
        </p:spPr>
        <p:txBody>
          <a:bodyPr anchorCtr="0" anchor="t" bIns="91425" lIns="91425" rIns="91425" tIns="91425"/>
          <a:lstStyle>
            <a:lvl1pPr indent="0" lvl="0" marL="0" marR="0" rtl="0" algn="r">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solidFill>
            <a:srgbClr val="FFFFFF"/>
          </a:solidFill>
          <a:ln cap="rnd" cmpd="sng" w="9525">
            <a:solidFill>
              <a:srgbClr val="000000"/>
            </a:solidFill>
            <a:prstDash val="solid"/>
            <a:miter/>
            <a:headEnd len="med" w="med" type="none"/>
            <a:tailEnd len="med" w="med" type="none"/>
          </a:ln>
        </p:spPr>
      </p:sp>
      <p:sp>
        <p:nvSpPr>
          <p:cNvPr id="6" name="Shape 6"/>
          <p:cNvSpPr txBox="1"/>
          <p:nvPr>
            <p:ph idx="1" type="body"/>
          </p:nvPr>
        </p:nvSpPr>
        <p:spPr>
          <a:xfrm>
            <a:off x="935037" y="4416425"/>
            <a:ext cx="5140324" cy="4183061"/>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831261"/>
            <a:ext cx="3038475" cy="465137"/>
          </a:xfrm>
          <a:prstGeom prst="rect">
            <a:avLst/>
          </a:prstGeom>
          <a:noFill/>
          <a:ln>
            <a:noFill/>
          </a:ln>
        </p:spPr>
        <p:txBody>
          <a:bodyPr anchorCtr="0" anchor="b" bIns="91425" lIns="91425" rIns="91425" tIns="91425"/>
          <a:lstStyle>
            <a:lvl1pPr indent="0" lvl="0" marL="0" marR="0" rtl="0" algn="l">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971925" y="8831261"/>
            <a:ext cx="3038475" cy="465137"/>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0" marR="0" rtl="0" algn="l">
              <a:spcBef>
                <a:spcPts val="0"/>
              </a:spcBef>
            </a:pPr>
            <a:r>
              <a:t/>
            </a:r>
            <a:endParaRPr/>
          </a:p>
          <a:p>
            <a:pPr indent="0" lvl="2" marL="0" marR="0" rtl="0" algn="l">
              <a:spcBef>
                <a:spcPts val="0"/>
              </a:spcBef>
            </a:pPr>
            <a:r>
              <a:t/>
            </a:r>
            <a:endParaRPr/>
          </a:p>
          <a:p>
            <a:pPr indent="0" lvl="3" marL="0" marR="0" rtl="0" algn="l">
              <a:spcBef>
                <a:spcPts val="0"/>
              </a:spcBef>
            </a:pPr>
            <a:r>
              <a:t/>
            </a:r>
            <a:endParaRPr/>
          </a:p>
          <a:p>
            <a:pPr indent="0" lvl="4" marL="0" marR="0" rtl="0" algn="l">
              <a:spcBef>
                <a:spcPts val="0"/>
              </a:spcBef>
            </a:pPr>
            <a:r>
              <a:t/>
            </a:r>
            <a:endParaRPr/>
          </a:p>
          <a:p>
            <a:pPr indent="0" lvl="5" marL="0" marR="0" rtl="0" algn="l">
              <a:spcBef>
                <a:spcPts val="0"/>
              </a:spcBef>
            </a:pPr>
            <a:r>
              <a:t/>
            </a:r>
            <a:endParaRPr/>
          </a:p>
          <a:p>
            <a:pPr indent="0" lvl="6" marL="0" marR="0" rtl="0" algn="l">
              <a:spcBef>
                <a:spcPts val="0"/>
              </a:spcBef>
            </a:pPr>
            <a:r>
              <a:t/>
            </a:r>
            <a:endParaRPr/>
          </a:p>
          <a:p>
            <a:pPr indent="0" lvl="7" marL="0" marR="0" rtl="0" algn="l">
              <a:spcBef>
                <a:spcPts val="0"/>
              </a:spcBef>
            </a:pPr>
            <a:r>
              <a:t/>
            </a:r>
            <a:endParaRPr/>
          </a:p>
          <a:p>
            <a:pPr indent="0" lvl="8" marL="0" marR="0" rtl="0" algn="l">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 name="Shape 41"/>
        <p:cNvGrpSpPr/>
        <p:nvPr/>
      </p:nvGrpSpPr>
      <p:grpSpPr>
        <a:xfrm>
          <a:off x="0" y="0"/>
          <a:ext cx="0" cy="0"/>
          <a:chOff x="0" y="0"/>
          <a:chExt cx="0" cy="0"/>
        </a:xfrm>
      </p:grpSpPr>
      <p:sp>
        <p:nvSpPr>
          <p:cNvPr id="42" name="Shape 4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3" name="Shape 4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3" name="Shape 123"/>
        <p:cNvGrpSpPr/>
        <p:nvPr/>
      </p:nvGrpSpPr>
      <p:grpSpPr>
        <a:xfrm>
          <a:off x="0" y="0"/>
          <a:ext cx="0" cy="0"/>
          <a:chOff x="0" y="0"/>
          <a:chExt cx="0" cy="0"/>
        </a:xfrm>
      </p:grpSpPr>
      <p:sp>
        <p:nvSpPr>
          <p:cNvPr id="124" name="Shape 12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25" name="Shape 12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1" name="Shape 131"/>
        <p:cNvGrpSpPr/>
        <p:nvPr/>
      </p:nvGrpSpPr>
      <p:grpSpPr>
        <a:xfrm>
          <a:off x="0" y="0"/>
          <a:ext cx="0" cy="0"/>
          <a:chOff x="0" y="0"/>
          <a:chExt cx="0" cy="0"/>
        </a:xfrm>
      </p:grpSpPr>
      <p:sp>
        <p:nvSpPr>
          <p:cNvPr id="132" name="Shape 13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33" name="Shape 13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9" name="Shape 139"/>
        <p:cNvGrpSpPr/>
        <p:nvPr/>
      </p:nvGrpSpPr>
      <p:grpSpPr>
        <a:xfrm>
          <a:off x="0" y="0"/>
          <a:ext cx="0" cy="0"/>
          <a:chOff x="0" y="0"/>
          <a:chExt cx="0" cy="0"/>
        </a:xfrm>
      </p:grpSpPr>
      <p:sp>
        <p:nvSpPr>
          <p:cNvPr id="140" name="Shape 14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41" name="Shape 14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9" name="Shape 159"/>
        <p:cNvGrpSpPr/>
        <p:nvPr/>
      </p:nvGrpSpPr>
      <p:grpSpPr>
        <a:xfrm>
          <a:off x="0" y="0"/>
          <a:ext cx="0" cy="0"/>
          <a:chOff x="0" y="0"/>
          <a:chExt cx="0" cy="0"/>
        </a:xfrm>
      </p:grpSpPr>
      <p:sp>
        <p:nvSpPr>
          <p:cNvPr id="160" name="Shape 16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61" name="Shape 16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7" name="Shape 167"/>
        <p:cNvGrpSpPr/>
        <p:nvPr/>
      </p:nvGrpSpPr>
      <p:grpSpPr>
        <a:xfrm>
          <a:off x="0" y="0"/>
          <a:ext cx="0" cy="0"/>
          <a:chOff x="0" y="0"/>
          <a:chExt cx="0" cy="0"/>
        </a:xfrm>
      </p:grpSpPr>
      <p:sp>
        <p:nvSpPr>
          <p:cNvPr id="168" name="Shape 16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69" name="Shape 16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5" name="Shape 175"/>
        <p:cNvGrpSpPr/>
        <p:nvPr/>
      </p:nvGrpSpPr>
      <p:grpSpPr>
        <a:xfrm>
          <a:off x="0" y="0"/>
          <a:ext cx="0" cy="0"/>
          <a:chOff x="0" y="0"/>
          <a:chExt cx="0" cy="0"/>
        </a:xfrm>
      </p:grpSpPr>
      <p:sp>
        <p:nvSpPr>
          <p:cNvPr id="176" name="Shape 17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77" name="Shape 17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3" name="Shape 183"/>
        <p:cNvGrpSpPr/>
        <p:nvPr/>
      </p:nvGrpSpPr>
      <p:grpSpPr>
        <a:xfrm>
          <a:off x="0" y="0"/>
          <a:ext cx="0" cy="0"/>
          <a:chOff x="0" y="0"/>
          <a:chExt cx="0" cy="0"/>
        </a:xfrm>
      </p:grpSpPr>
      <p:sp>
        <p:nvSpPr>
          <p:cNvPr id="184" name="Shape 18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85" name="Shape 18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1" name="Shape 191"/>
        <p:cNvGrpSpPr/>
        <p:nvPr/>
      </p:nvGrpSpPr>
      <p:grpSpPr>
        <a:xfrm>
          <a:off x="0" y="0"/>
          <a:ext cx="0" cy="0"/>
          <a:chOff x="0" y="0"/>
          <a:chExt cx="0" cy="0"/>
        </a:xfrm>
      </p:grpSpPr>
      <p:sp>
        <p:nvSpPr>
          <p:cNvPr id="192" name="Shape 19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93" name="Shape 19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9" name="Shape 199"/>
        <p:cNvGrpSpPr/>
        <p:nvPr/>
      </p:nvGrpSpPr>
      <p:grpSpPr>
        <a:xfrm>
          <a:off x="0" y="0"/>
          <a:ext cx="0" cy="0"/>
          <a:chOff x="0" y="0"/>
          <a:chExt cx="0" cy="0"/>
        </a:xfrm>
      </p:grpSpPr>
      <p:sp>
        <p:nvSpPr>
          <p:cNvPr id="200" name="Shape 20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01" name="Shape 20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09" name="Shape 20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 name="Shape 49"/>
        <p:cNvGrpSpPr/>
        <p:nvPr/>
      </p:nvGrpSpPr>
      <p:grpSpPr>
        <a:xfrm>
          <a:off x="0" y="0"/>
          <a:ext cx="0" cy="0"/>
          <a:chOff x="0" y="0"/>
          <a:chExt cx="0" cy="0"/>
        </a:xfrm>
      </p:grpSpPr>
      <p:sp>
        <p:nvSpPr>
          <p:cNvPr id="50" name="Shape 50"/>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51" name="Shape 5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2" name="Shape 5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5" name="Shape 215"/>
        <p:cNvGrpSpPr/>
        <p:nvPr/>
      </p:nvGrpSpPr>
      <p:grpSpPr>
        <a:xfrm>
          <a:off x="0" y="0"/>
          <a:ext cx="0" cy="0"/>
          <a:chOff x="0" y="0"/>
          <a:chExt cx="0" cy="0"/>
        </a:xfrm>
      </p:grpSpPr>
      <p:sp>
        <p:nvSpPr>
          <p:cNvPr id="216" name="Shape 216"/>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217" name="Shape 217"/>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218" name="Shape 218"/>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1" name="Shape 221"/>
        <p:cNvGrpSpPr/>
        <p:nvPr/>
      </p:nvGrpSpPr>
      <p:grpSpPr>
        <a:xfrm>
          <a:off x="0" y="0"/>
          <a:ext cx="0" cy="0"/>
          <a:chOff x="0" y="0"/>
          <a:chExt cx="0" cy="0"/>
        </a:xfrm>
      </p:grpSpPr>
      <p:sp>
        <p:nvSpPr>
          <p:cNvPr id="222" name="Shape 22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23" name="Shape 22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9" name="Shape 229"/>
        <p:cNvGrpSpPr/>
        <p:nvPr/>
      </p:nvGrpSpPr>
      <p:grpSpPr>
        <a:xfrm>
          <a:off x="0" y="0"/>
          <a:ext cx="0" cy="0"/>
          <a:chOff x="0" y="0"/>
          <a:chExt cx="0" cy="0"/>
        </a:xfrm>
      </p:grpSpPr>
      <p:sp>
        <p:nvSpPr>
          <p:cNvPr id="230" name="Shape 23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31" name="Shape 23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7" name="Shape 237"/>
        <p:cNvGrpSpPr/>
        <p:nvPr/>
      </p:nvGrpSpPr>
      <p:grpSpPr>
        <a:xfrm>
          <a:off x="0" y="0"/>
          <a:ext cx="0" cy="0"/>
          <a:chOff x="0" y="0"/>
          <a:chExt cx="0" cy="0"/>
        </a:xfrm>
      </p:grpSpPr>
      <p:sp>
        <p:nvSpPr>
          <p:cNvPr id="238" name="Shape 23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39" name="Shape 23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5" name="Shape 245"/>
        <p:cNvGrpSpPr/>
        <p:nvPr/>
      </p:nvGrpSpPr>
      <p:grpSpPr>
        <a:xfrm>
          <a:off x="0" y="0"/>
          <a:ext cx="0" cy="0"/>
          <a:chOff x="0" y="0"/>
          <a:chExt cx="0" cy="0"/>
        </a:xfrm>
      </p:grpSpPr>
      <p:sp>
        <p:nvSpPr>
          <p:cNvPr id="246" name="Shape 24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47" name="Shape 24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4" name="Shape 254"/>
        <p:cNvGrpSpPr/>
        <p:nvPr/>
      </p:nvGrpSpPr>
      <p:grpSpPr>
        <a:xfrm>
          <a:off x="0" y="0"/>
          <a:ext cx="0" cy="0"/>
          <a:chOff x="0" y="0"/>
          <a:chExt cx="0" cy="0"/>
        </a:xfrm>
      </p:grpSpPr>
      <p:sp>
        <p:nvSpPr>
          <p:cNvPr id="255" name="Shape 25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56" name="Shape 25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2" name="Shape 262"/>
        <p:cNvGrpSpPr/>
        <p:nvPr/>
      </p:nvGrpSpPr>
      <p:grpSpPr>
        <a:xfrm>
          <a:off x="0" y="0"/>
          <a:ext cx="0" cy="0"/>
          <a:chOff x="0" y="0"/>
          <a:chExt cx="0" cy="0"/>
        </a:xfrm>
      </p:grpSpPr>
      <p:sp>
        <p:nvSpPr>
          <p:cNvPr id="263" name="Shape 26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64" name="Shape 26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0" name="Shape 270"/>
        <p:cNvGrpSpPr/>
        <p:nvPr/>
      </p:nvGrpSpPr>
      <p:grpSpPr>
        <a:xfrm>
          <a:off x="0" y="0"/>
          <a:ext cx="0" cy="0"/>
          <a:chOff x="0" y="0"/>
          <a:chExt cx="0" cy="0"/>
        </a:xfrm>
      </p:grpSpPr>
      <p:sp>
        <p:nvSpPr>
          <p:cNvPr id="271" name="Shape 27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72" name="Shape 27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9" name="Shape 279"/>
        <p:cNvGrpSpPr/>
        <p:nvPr/>
      </p:nvGrpSpPr>
      <p:grpSpPr>
        <a:xfrm>
          <a:off x="0" y="0"/>
          <a:ext cx="0" cy="0"/>
          <a:chOff x="0" y="0"/>
          <a:chExt cx="0" cy="0"/>
        </a:xfrm>
      </p:grpSpPr>
      <p:sp>
        <p:nvSpPr>
          <p:cNvPr id="280" name="Shape 28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81" name="Shape 28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7" name="Shape 287"/>
        <p:cNvGrpSpPr/>
        <p:nvPr/>
      </p:nvGrpSpPr>
      <p:grpSpPr>
        <a:xfrm>
          <a:off x="0" y="0"/>
          <a:ext cx="0" cy="0"/>
          <a:chOff x="0" y="0"/>
          <a:chExt cx="0" cy="0"/>
        </a:xfrm>
      </p:grpSpPr>
      <p:sp>
        <p:nvSpPr>
          <p:cNvPr id="288" name="Shape 28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89" name="Shape 28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 name="Shape 56"/>
        <p:cNvGrpSpPr/>
        <p:nvPr/>
      </p:nvGrpSpPr>
      <p:grpSpPr>
        <a:xfrm>
          <a:off x="0" y="0"/>
          <a:ext cx="0" cy="0"/>
          <a:chOff x="0" y="0"/>
          <a:chExt cx="0" cy="0"/>
        </a:xfrm>
      </p:grpSpPr>
      <p:sp>
        <p:nvSpPr>
          <p:cNvPr id="57" name="Shape 5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8" name="Shape 5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6" name="Shape 296"/>
        <p:cNvGrpSpPr/>
        <p:nvPr/>
      </p:nvGrpSpPr>
      <p:grpSpPr>
        <a:xfrm>
          <a:off x="0" y="0"/>
          <a:ext cx="0" cy="0"/>
          <a:chOff x="0" y="0"/>
          <a:chExt cx="0" cy="0"/>
        </a:xfrm>
      </p:grpSpPr>
      <p:sp>
        <p:nvSpPr>
          <p:cNvPr id="297" name="Shape 29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98" name="Shape 29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4" name="Shape 304"/>
        <p:cNvGrpSpPr/>
        <p:nvPr/>
      </p:nvGrpSpPr>
      <p:grpSpPr>
        <a:xfrm>
          <a:off x="0" y="0"/>
          <a:ext cx="0" cy="0"/>
          <a:chOff x="0" y="0"/>
          <a:chExt cx="0" cy="0"/>
        </a:xfrm>
      </p:grpSpPr>
      <p:sp>
        <p:nvSpPr>
          <p:cNvPr id="305" name="Shape 30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06" name="Shape 30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2" name="Shape 312"/>
        <p:cNvGrpSpPr/>
        <p:nvPr/>
      </p:nvGrpSpPr>
      <p:grpSpPr>
        <a:xfrm>
          <a:off x="0" y="0"/>
          <a:ext cx="0" cy="0"/>
          <a:chOff x="0" y="0"/>
          <a:chExt cx="0" cy="0"/>
        </a:xfrm>
      </p:grpSpPr>
      <p:sp>
        <p:nvSpPr>
          <p:cNvPr id="313" name="Shape 31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14" name="Shape 31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2" name="Shape 322"/>
        <p:cNvGrpSpPr/>
        <p:nvPr/>
      </p:nvGrpSpPr>
      <p:grpSpPr>
        <a:xfrm>
          <a:off x="0" y="0"/>
          <a:ext cx="0" cy="0"/>
          <a:chOff x="0" y="0"/>
          <a:chExt cx="0" cy="0"/>
        </a:xfrm>
      </p:grpSpPr>
      <p:sp>
        <p:nvSpPr>
          <p:cNvPr id="323" name="Shape 32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24" name="Shape 32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0" name="Shape 330"/>
        <p:cNvGrpSpPr/>
        <p:nvPr/>
      </p:nvGrpSpPr>
      <p:grpSpPr>
        <a:xfrm>
          <a:off x="0" y="0"/>
          <a:ext cx="0" cy="0"/>
          <a:chOff x="0" y="0"/>
          <a:chExt cx="0" cy="0"/>
        </a:xfrm>
      </p:grpSpPr>
      <p:sp>
        <p:nvSpPr>
          <p:cNvPr id="331" name="Shape 33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32" name="Shape 33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8" name="Shape 338"/>
        <p:cNvGrpSpPr/>
        <p:nvPr/>
      </p:nvGrpSpPr>
      <p:grpSpPr>
        <a:xfrm>
          <a:off x="0" y="0"/>
          <a:ext cx="0" cy="0"/>
          <a:chOff x="0" y="0"/>
          <a:chExt cx="0" cy="0"/>
        </a:xfrm>
      </p:grpSpPr>
      <p:sp>
        <p:nvSpPr>
          <p:cNvPr id="339" name="Shape 33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40" name="Shape 34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6" name="Shape 346"/>
        <p:cNvGrpSpPr/>
        <p:nvPr/>
      </p:nvGrpSpPr>
      <p:grpSpPr>
        <a:xfrm>
          <a:off x="0" y="0"/>
          <a:ext cx="0" cy="0"/>
          <a:chOff x="0" y="0"/>
          <a:chExt cx="0" cy="0"/>
        </a:xfrm>
      </p:grpSpPr>
      <p:sp>
        <p:nvSpPr>
          <p:cNvPr id="347" name="Shape 34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48" name="Shape 34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3" name="Shape 353"/>
        <p:cNvGrpSpPr/>
        <p:nvPr/>
      </p:nvGrpSpPr>
      <p:grpSpPr>
        <a:xfrm>
          <a:off x="0" y="0"/>
          <a:ext cx="0" cy="0"/>
          <a:chOff x="0" y="0"/>
          <a:chExt cx="0" cy="0"/>
        </a:xfrm>
      </p:grpSpPr>
      <p:sp>
        <p:nvSpPr>
          <p:cNvPr id="354" name="Shape 35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55" name="Shape 35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1" name="Shape 361"/>
        <p:cNvGrpSpPr/>
        <p:nvPr/>
      </p:nvGrpSpPr>
      <p:grpSpPr>
        <a:xfrm>
          <a:off x="0" y="0"/>
          <a:ext cx="0" cy="0"/>
          <a:chOff x="0" y="0"/>
          <a:chExt cx="0" cy="0"/>
        </a:xfrm>
      </p:grpSpPr>
      <p:sp>
        <p:nvSpPr>
          <p:cNvPr id="362" name="Shape 36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63" name="Shape 36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9" name="Shape 369"/>
        <p:cNvGrpSpPr/>
        <p:nvPr/>
      </p:nvGrpSpPr>
      <p:grpSpPr>
        <a:xfrm>
          <a:off x="0" y="0"/>
          <a:ext cx="0" cy="0"/>
          <a:chOff x="0" y="0"/>
          <a:chExt cx="0" cy="0"/>
        </a:xfrm>
      </p:grpSpPr>
      <p:sp>
        <p:nvSpPr>
          <p:cNvPr id="370" name="Shape 37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71" name="Shape 37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4" name="Shape 64"/>
        <p:cNvGrpSpPr/>
        <p:nvPr/>
      </p:nvGrpSpPr>
      <p:grpSpPr>
        <a:xfrm>
          <a:off x="0" y="0"/>
          <a:ext cx="0" cy="0"/>
          <a:chOff x="0" y="0"/>
          <a:chExt cx="0" cy="0"/>
        </a:xfrm>
      </p:grpSpPr>
      <p:sp>
        <p:nvSpPr>
          <p:cNvPr id="65" name="Shape 6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66" name="Shape 6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7" name="Shape 377"/>
        <p:cNvGrpSpPr/>
        <p:nvPr/>
      </p:nvGrpSpPr>
      <p:grpSpPr>
        <a:xfrm>
          <a:off x="0" y="0"/>
          <a:ext cx="0" cy="0"/>
          <a:chOff x="0" y="0"/>
          <a:chExt cx="0" cy="0"/>
        </a:xfrm>
      </p:grpSpPr>
      <p:sp>
        <p:nvSpPr>
          <p:cNvPr id="378" name="Shape 37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79" name="Shape 37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5" name="Shape 385"/>
        <p:cNvGrpSpPr/>
        <p:nvPr/>
      </p:nvGrpSpPr>
      <p:grpSpPr>
        <a:xfrm>
          <a:off x="0" y="0"/>
          <a:ext cx="0" cy="0"/>
          <a:chOff x="0" y="0"/>
          <a:chExt cx="0" cy="0"/>
        </a:xfrm>
      </p:grpSpPr>
      <p:sp>
        <p:nvSpPr>
          <p:cNvPr id="386" name="Shape 386"/>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387" name="Shape 38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88" name="Shape 38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 name="Shape 72"/>
        <p:cNvGrpSpPr/>
        <p:nvPr/>
      </p:nvGrpSpPr>
      <p:grpSpPr>
        <a:xfrm>
          <a:off x="0" y="0"/>
          <a:ext cx="0" cy="0"/>
          <a:chOff x="0" y="0"/>
          <a:chExt cx="0" cy="0"/>
        </a:xfrm>
      </p:grpSpPr>
      <p:sp>
        <p:nvSpPr>
          <p:cNvPr id="73" name="Shape 73"/>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74" name="Shape 74"/>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75" name="Shape 75"/>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 name="Shape 78"/>
        <p:cNvGrpSpPr/>
        <p:nvPr/>
      </p:nvGrpSpPr>
      <p:grpSpPr>
        <a:xfrm>
          <a:off x="0" y="0"/>
          <a:ext cx="0" cy="0"/>
          <a:chOff x="0" y="0"/>
          <a:chExt cx="0" cy="0"/>
        </a:xfrm>
      </p:grpSpPr>
      <p:sp>
        <p:nvSpPr>
          <p:cNvPr id="79" name="Shape 7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80" name="Shape 8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 name="Shape 87"/>
        <p:cNvGrpSpPr/>
        <p:nvPr/>
      </p:nvGrpSpPr>
      <p:grpSpPr>
        <a:xfrm>
          <a:off x="0" y="0"/>
          <a:ext cx="0" cy="0"/>
          <a:chOff x="0" y="0"/>
          <a:chExt cx="0" cy="0"/>
        </a:xfrm>
      </p:grpSpPr>
      <p:sp>
        <p:nvSpPr>
          <p:cNvPr id="88" name="Shape 8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89" name="Shape 8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5" name="Shape 95"/>
        <p:cNvGrpSpPr/>
        <p:nvPr/>
      </p:nvGrpSpPr>
      <p:grpSpPr>
        <a:xfrm>
          <a:off x="0" y="0"/>
          <a:ext cx="0" cy="0"/>
          <a:chOff x="0" y="0"/>
          <a:chExt cx="0" cy="0"/>
        </a:xfrm>
      </p:grpSpPr>
      <p:sp>
        <p:nvSpPr>
          <p:cNvPr id="96" name="Shape 9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97" name="Shape 9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3" name="Shape 103"/>
        <p:cNvGrpSpPr/>
        <p:nvPr/>
      </p:nvGrpSpPr>
      <p:grpSpPr>
        <a:xfrm>
          <a:off x="0" y="0"/>
          <a:ext cx="0" cy="0"/>
          <a:chOff x="0" y="0"/>
          <a:chExt cx="0" cy="0"/>
        </a:xfrm>
      </p:grpSpPr>
      <p:sp>
        <p:nvSpPr>
          <p:cNvPr id="104" name="Shape 10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05" name="Shape 10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00.jpg"/><Relationship Id="rId3" Type="http://schemas.openxmlformats.org/officeDocument/2006/relationships/image" Target="../media/image0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lt1"/>
        </a:solidFill>
      </p:bgPr>
    </p:bg>
    <p:spTree>
      <p:nvGrpSpPr>
        <p:cNvPr id="19" name="Shape 19"/>
        <p:cNvGrpSpPr/>
        <p:nvPr/>
      </p:nvGrpSpPr>
      <p:grpSpPr>
        <a:xfrm>
          <a:off x="0" y="0"/>
          <a:ext cx="0" cy="0"/>
          <a:chOff x="0" y="0"/>
          <a:chExt cx="0" cy="0"/>
        </a:xfrm>
      </p:grpSpPr>
      <p:grpSp>
        <p:nvGrpSpPr>
          <p:cNvPr id="20" name="Shape 20"/>
          <p:cNvGrpSpPr/>
          <p:nvPr/>
        </p:nvGrpSpPr>
        <p:grpSpPr>
          <a:xfrm>
            <a:off x="2349500" y="3098800"/>
            <a:ext cx="6045199" cy="3271836"/>
            <a:chOff x="2349500" y="3098800"/>
            <a:chExt cx="6045199" cy="3271836"/>
          </a:xfrm>
        </p:grpSpPr>
        <p:cxnSp>
          <p:nvCxnSpPr>
            <p:cNvPr id="21" name="Shape 21"/>
            <p:cNvCxnSpPr/>
            <p:nvPr/>
          </p:nvCxnSpPr>
          <p:spPr>
            <a:xfrm>
              <a:off x="2349500" y="5464175"/>
              <a:ext cx="6045199" cy="0"/>
            </a:xfrm>
            <a:prstGeom prst="straightConnector1">
              <a:avLst/>
            </a:prstGeom>
            <a:noFill/>
            <a:ln cap="rnd" cmpd="sng" w="9525">
              <a:solidFill>
                <a:schemeClr val="lt1"/>
              </a:solidFill>
              <a:prstDash val="solid"/>
              <a:miter/>
              <a:headEnd len="med" w="med" type="none"/>
              <a:tailEnd len="med" w="med" type="none"/>
            </a:ln>
          </p:spPr>
        </p:cxnSp>
        <p:cxnSp>
          <p:nvCxnSpPr>
            <p:cNvPr id="22" name="Shape 22"/>
            <p:cNvCxnSpPr/>
            <p:nvPr/>
          </p:nvCxnSpPr>
          <p:spPr>
            <a:xfrm>
              <a:off x="8210550" y="3098800"/>
              <a:ext cx="0" cy="3271836"/>
            </a:xfrm>
            <a:prstGeom prst="straightConnector1">
              <a:avLst/>
            </a:prstGeom>
            <a:noFill/>
            <a:ln cap="rnd" cmpd="sng" w="9525">
              <a:solidFill>
                <a:schemeClr val="lt1"/>
              </a:solidFill>
              <a:prstDash val="solid"/>
              <a:miter/>
              <a:headEnd len="med" w="med" type="none"/>
              <a:tailEnd len="med" w="med" type="none"/>
            </a:ln>
          </p:spPr>
        </p:cxnSp>
        <p:cxnSp>
          <p:nvCxnSpPr>
            <p:cNvPr id="23" name="Shape 23"/>
            <p:cNvCxnSpPr/>
            <p:nvPr/>
          </p:nvCxnSpPr>
          <p:spPr>
            <a:xfrm rot="5400000">
              <a:off x="8090693" y="5312567"/>
              <a:ext cx="247649" cy="249237"/>
            </a:xfrm>
            <a:prstGeom prst="straightConnector1">
              <a:avLst/>
            </a:prstGeom>
            <a:noFill/>
            <a:ln cap="rnd" cmpd="sng" w="9525">
              <a:solidFill>
                <a:schemeClr val="lt1"/>
              </a:solidFill>
              <a:prstDash val="solid"/>
              <a:miter/>
              <a:headEnd len="med" w="med" type="none"/>
              <a:tailEnd len="med" w="med" type="none"/>
            </a:ln>
          </p:spPr>
        </p:cxnSp>
      </p:grpSp>
      <p:sp>
        <p:nvSpPr>
          <p:cNvPr id="24" name="Shape 24"/>
          <p:cNvSpPr txBox="1"/>
          <p:nvPr>
            <p:ph type="ctrTitle"/>
          </p:nvPr>
        </p:nvSpPr>
        <p:spPr>
          <a:xfrm>
            <a:off x="990600" y="1600200"/>
            <a:ext cx="7467600" cy="12954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0" marR="0" rtl="0" algn="l">
              <a:lnSpc>
                <a:spcPct val="100000"/>
              </a:lnSpc>
              <a:spcBef>
                <a:spcPts val="0"/>
              </a:spcBef>
              <a:spcAft>
                <a:spcPts val="0"/>
              </a:spcAft>
              <a:defRPr/>
            </a:lvl2pPr>
            <a:lvl3pPr indent="0" lvl="2" marL="0" marR="0" rtl="0" algn="l">
              <a:lnSpc>
                <a:spcPct val="100000"/>
              </a:lnSpc>
              <a:spcBef>
                <a:spcPts val="0"/>
              </a:spcBef>
              <a:spcAft>
                <a:spcPts val="0"/>
              </a:spcAft>
              <a:defRPr/>
            </a:lvl3pPr>
            <a:lvl4pPr indent="0" lvl="3" marL="0" marR="0" rtl="0" algn="l">
              <a:lnSpc>
                <a:spcPct val="100000"/>
              </a:lnSpc>
              <a:spcBef>
                <a:spcPts val="0"/>
              </a:spcBef>
              <a:spcAft>
                <a:spcPts val="0"/>
              </a:spcAft>
              <a:defRPr/>
            </a:lvl4pPr>
            <a:lvl5pPr indent="0" lvl="4" marL="0" marR="0" rtl="0" algn="l">
              <a:lnSpc>
                <a:spcPct val="100000"/>
              </a:lnSpc>
              <a:spcBef>
                <a:spcPts val="0"/>
              </a:spcBef>
              <a:spcAft>
                <a:spcPts val="0"/>
              </a:spcAft>
              <a:defRPr/>
            </a:lvl5pPr>
            <a:lvl6pPr indent="0" lvl="5" marL="0" marR="0" rtl="0" algn="l">
              <a:lnSpc>
                <a:spcPct val="100000"/>
              </a:lnSpc>
              <a:spcBef>
                <a:spcPts val="0"/>
              </a:spcBef>
              <a:spcAft>
                <a:spcPts val="0"/>
              </a:spcAft>
              <a:defRPr/>
            </a:lvl6pPr>
            <a:lvl7pPr indent="0" lvl="6" marL="0" marR="0" rtl="0" algn="l">
              <a:lnSpc>
                <a:spcPct val="100000"/>
              </a:lnSpc>
              <a:spcBef>
                <a:spcPts val="0"/>
              </a:spcBef>
              <a:spcAft>
                <a:spcPts val="0"/>
              </a:spcAft>
              <a:defRPr/>
            </a:lvl7pPr>
            <a:lvl8pPr indent="0" lvl="7" marL="0" marR="0" rtl="0" algn="l">
              <a:lnSpc>
                <a:spcPct val="100000"/>
              </a:lnSpc>
              <a:spcBef>
                <a:spcPts val="0"/>
              </a:spcBef>
              <a:spcAft>
                <a:spcPts val="0"/>
              </a:spcAft>
              <a:defRPr/>
            </a:lvl8pPr>
            <a:lvl9pPr indent="0" lvl="8" marL="0" marR="0" rtl="0" algn="l">
              <a:lnSpc>
                <a:spcPct val="100000"/>
              </a:lnSpc>
              <a:spcBef>
                <a:spcPts val="0"/>
              </a:spcBef>
              <a:spcAft>
                <a:spcPts val="0"/>
              </a:spcAft>
              <a:defRPr/>
            </a:lvl9pPr>
          </a:lstStyle>
          <a:p/>
        </p:txBody>
      </p:sp>
      <p:sp>
        <p:nvSpPr>
          <p:cNvPr id="25" name="Shape 25"/>
          <p:cNvSpPr txBox="1"/>
          <p:nvPr>
            <p:ph idx="1" type="subTitle"/>
          </p:nvPr>
        </p:nvSpPr>
        <p:spPr>
          <a:xfrm>
            <a:off x="990600" y="3200400"/>
            <a:ext cx="7239000" cy="2286000"/>
          </a:xfrm>
          <a:prstGeom prst="rect">
            <a:avLst/>
          </a:prstGeom>
          <a:noFill/>
          <a:ln>
            <a:noFill/>
          </a:ln>
        </p:spPr>
        <p:txBody>
          <a:bodyPr anchorCtr="0" anchor="t" bIns="91425" lIns="91425" rIns="91425" tIns="91425"/>
          <a:lstStyle>
            <a:lvl1pPr indent="-114300" lvl="0" marL="342900" marR="0" rtl="0" algn="l">
              <a:lnSpc>
                <a:spcPct val="100000"/>
              </a:lnSpc>
              <a:spcBef>
                <a:spcPts val="720"/>
              </a:spcBef>
              <a:spcAft>
                <a:spcPts val="0"/>
              </a:spcAft>
              <a:buClr>
                <a:srgbClr val="333399"/>
              </a:buClr>
              <a:buFont typeface="Arimo"/>
              <a:buChar char="•"/>
              <a:defRPr/>
            </a:lvl1pPr>
            <a:lvl2pPr indent="-82550" lvl="1" marL="742950" marR="0" rtl="0" algn="l">
              <a:lnSpc>
                <a:spcPct val="100000"/>
              </a:lnSpc>
              <a:spcBef>
                <a:spcPts val="640"/>
              </a:spcBef>
              <a:spcAft>
                <a:spcPts val="0"/>
              </a:spcAft>
              <a:buClr>
                <a:srgbClr val="333399"/>
              </a:buClr>
              <a:buFont typeface="Arimo"/>
              <a:buChar char="•"/>
              <a:defRPr/>
            </a:lvl2pPr>
            <a:lvl3pPr indent="-50800" lvl="2" marL="1143000" marR="0" rtl="0" algn="l">
              <a:lnSpc>
                <a:spcPct val="100000"/>
              </a:lnSpc>
              <a:spcBef>
                <a:spcPts val="560"/>
              </a:spcBef>
              <a:spcAft>
                <a:spcPts val="0"/>
              </a:spcAft>
              <a:buClr>
                <a:srgbClr val="333399"/>
              </a:buClr>
              <a:buFont typeface="Arimo"/>
              <a:buChar char="•"/>
              <a:defRPr/>
            </a:lvl3pPr>
            <a:lvl4pPr indent="-76200" lvl="3" marL="1600200" marR="0" rtl="0" algn="l">
              <a:lnSpc>
                <a:spcPct val="100000"/>
              </a:lnSpc>
              <a:spcBef>
                <a:spcPts val="480"/>
              </a:spcBef>
              <a:spcAft>
                <a:spcPts val="0"/>
              </a:spcAft>
              <a:buClr>
                <a:srgbClr val="333399"/>
              </a:buClr>
              <a:buFont typeface="Arimo"/>
              <a:buChar char="•"/>
              <a:defRPr/>
            </a:lvl4pPr>
            <a:lvl5pPr indent="-101600" lvl="4" marL="2057400" marR="0" rtl="0" algn="l">
              <a:lnSpc>
                <a:spcPct val="100000"/>
              </a:lnSpc>
              <a:spcBef>
                <a:spcPts val="400"/>
              </a:spcBef>
              <a:spcAft>
                <a:spcPts val="0"/>
              </a:spcAft>
              <a:buClr>
                <a:srgbClr val="333399"/>
              </a:buClr>
              <a:buFont typeface="Arimo"/>
              <a:buChar char="•"/>
              <a:defRPr/>
            </a:lvl5pPr>
            <a:lvl6pPr indent="-101600" lvl="5" marL="2514600" marR="0" rtl="0" algn="l">
              <a:lnSpc>
                <a:spcPct val="100000"/>
              </a:lnSpc>
              <a:spcBef>
                <a:spcPts val="400"/>
              </a:spcBef>
              <a:spcAft>
                <a:spcPts val="0"/>
              </a:spcAft>
              <a:buClr>
                <a:srgbClr val="333399"/>
              </a:buClr>
              <a:buFont typeface="Arimo"/>
              <a:buChar char="•"/>
              <a:defRPr/>
            </a:lvl6pPr>
            <a:lvl7pPr indent="-101600" lvl="6" marL="3429000" marR="0" rtl="0" algn="l">
              <a:lnSpc>
                <a:spcPct val="100000"/>
              </a:lnSpc>
              <a:spcBef>
                <a:spcPts val="400"/>
              </a:spcBef>
              <a:spcAft>
                <a:spcPts val="0"/>
              </a:spcAft>
              <a:buClr>
                <a:srgbClr val="333399"/>
              </a:buClr>
              <a:buFont typeface="Arimo"/>
              <a:buChar char="•"/>
              <a:defRPr/>
            </a:lvl7pPr>
            <a:lvl8pPr indent="-101600" lvl="7" marL="4800600" marR="0" rtl="0" algn="l">
              <a:lnSpc>
                <a:spcPct val="100000"/>
              </a:lnSpc>
              <a:spcBef>
                <a:spcPts val="400"/>
              </a:spcBef>
              <a:spcAft>
                <a:spcPts val="0"/>
              </a:spcAft>
              <a:buClr>
                <a:srgbClr val="333399"/>
              </a:buClr>
              <a:buFont typeface="Arimo"/>
              <a:buChar char="•"/>
              <a:defRPr/>
            </a:lvl8pPr>
            <a:lvl9pPr indent="-101600" lvl="8" marL="6629400" marR="0" rtl="0" algn="l">
              <a:lnSpc>
                <a:spcPct val="100000"/>
              </a:lnSpc>
              <a:spcBef>
                <a:spcPts val="400"/>
              </a:spcBef>
              <a:spcAft>
                <a:spcPts val="0"/>
              </a:spcAft>
              <a:buClr>
                <a:srgbClr val="333399"/>
              </a:buClr>
              <a:buFont typeface="Arimo"/>
              <a:buChar char="•"/>
              <a:defRPr/>
            </a:lvl9pPr>
          </a:lstStyle>
          <a:p/>
        </p:txBody>
      </p:sp>
      <p:pic>
        <p:nvPicPr>
          <p:cNvPr id="26" name="Shape 26"/>
          <p:cNvPicPr preferRelativeResize="0"/>
          <p:nvPr/>
        </p:nvPicPr>
        <p:blipFill rotWithShape="1">
          <a:blip r:embed="rId2">
            <a:alphaModFix/>
          </a:blip>
          <a:srcRect b="13512" l="13482" r="12358" t="5404"/>
          <a:stretch/>
        </p:blipFill>
        <p:spPr>
          <a:xfrm>
            <a:off x="8420100" y="6045200"/>
            <a:ext cx="558799" cy="762000"/>
          </a:xfrm>
          <a:prstGeom prst="rect">
            <a:avLst/>
          </a:prstGeom>
          <a:solidFill>
            <a:schemeClr val="folHlink"/>
          </a:solidFill>
          <a:ln>
            <a:noFill/>
          </a:ln>
        </p:spPr>
      </p:pic>
      <p:sp>
        <p:nvSpPr>
          <p:cNvPr id="27" name="Shape 27"/>
          <p:cNvSpPr txBox="1"/>
          <p:nvPr>
            <p:ph idx="11" type="ftr"/>
          </p:nvPr>
        </p:nvSpPr>
        <p:spPr>
          <a:xfrm>
            <a:off x="1371600" y="6248400"/>
            <a:ext cx="6705599"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28" name="Shape 28"/>
          <p:cNvSpPr txBox="1"/>
          <p:nvPr>
            <p:ph idx="12" type="sldNum"/>
          </p:nvPr>
        </p:nvSpPr>
        <p:spPr>
          <a:xfrm>
            <a:off x="0" y="6400800"/>
            <a:ext cx="914400" cy="457200"/>
          </a:xfrm>
          <a:prstGeom prst="rect">
            <a:avLst/>
          </a:prstGeom>
          <a:noFill/>
          <a:ln>
            <a:noFill/>
          </a:ln>
        </p:spPr>
        <p:txBody>
          <a:bodyPr anchorCtr="0" anchor="b" bIns="91425" lIns="91425" rIns="91425" tIns="91425">
            <a:noAutofit/>
          </a:bodyPr>
          <a:lstStyle/>
          <a:p>
            <a:pPr indent="0" lvl="0" marL="0" marR="0" rtl="0" algn="l">
              <a:lnSpc>
                <a:spcPct val="100000"/>
              </a:lnSpc>
              <a:spcBef>
                <a:spcPts val="0"/>
              </a:spcBef>
              <a:spcAft>
                <a:spcPts val="0"/>
              </a:spcAft>
            </a:pPr>
            <a:r>
              <a:t/>
            </a:r>
            <a:endParaRPr/>
          </a:p>
          <a:p>
            <a:pPr indent="0" lvl="1" marL="457200" marR="0" rtl="0" algn="l">
              <a:lnSpc>
                <a:spcPct val="100000"/>
              </a:lnSpc>
              <a:spcBef>
                <a:spcPts val="0"/>
              </a:spcBef>
              <a:spcAft>
                <a:spcPts val="0"/>
              </a:spcAft>
            </a:pPr>
            <a:r>
              <a:t/>
            </a:r>
            <a:endParaRPr/>
          </a:p>
          <a:p>
            <a:pPr indent="0" lvl="2" marL="914400" marR="0" rtl="0" algn="l">
              <a:lnSpc>
                <a:spcPct val="100000"/>
              </a:lnSpc>
              <a:spcBef>
                <a:spcPts val="0"/>
              </a:spcBef>
              <a:spcAft>
                <a:spcPts val="0"/>
              </a:spcAft>
            </a:pPr>
            <a:r>
              <a:t/>
            </a:r>
            <a:endParaRPr/>
          </a:p>
          <a:p>
            <a:pPr indent="0" lvl="3" marL="1371600" marR="0" rtl="0" algn="l">
              <a:lnSpc>
                <a:spcPct val="100000"/>
              </a:lnSpc>
              <a:spcBef>
                <a:spcPts val="0"/>
              </a:spcBef>
              <a:spcAft>
                <a:spcPts val="0"/>
              </a:spcAft>
            </a:pPr>
            <a:r>
              <a:t/>
            </a:r>
            <a:endParaRPr/>
          </a:p>
          <a:p>
            <a:pPr indent="0" lvl="4" marL="1828800" marR="0" rtl="0" algn="l">
              <a:lnSpc>
                <a:spcPct val="100000"/>
              </a:lnSpc>
              <a:spcBef>
                <a:spcPts val="0"/>
              </a:spcBef>
              <a:spcAft>
                <a:spcPts val="0"/>
              </a:spcAft>
            </a:pPr>
            <a:r>
              <a:t/>
            </a:r>
            <a:endParaRPr/>
          </a:p>
          <a:p>
            <a:pPr indent="0" lvl="5" marL="2286000" marR="0" rtl="0" algn="l">
              <a:lnSpc>
                <a:spcPct val="100000"/>
              </a:lnSpc>
              <a:spcBef>
                <a:spcPts val="0"/>
              </a:spcBef>
              <a:spcAft>
                <a:spcPts val="0"/>
              </a:spcAft>
            </a:pPr>
            <a:r>
              <a:t/>
            </a:r>
            <a:endParaRPr/>
          </a:p>
          <a:p>
            <a:pPr indent="0" lvl="6" marL="3200400" marR="0" rtl="0" algn="l">
              <a:lnSpc>
                <a:spcPct val="100000"/>
              </a:lnSpc>
              <a:spcBef>
                <a:spcPts val="0"/>
              </a:spcBef>
              <a:spcAft>
                <a:spcPts val="0"/>
              </a:spcAft>
            </a:pPr>
            <a:r>
              <a:t/>
            </a:r>
            <a:endParaRPr/>
          </a:p>
          <a:p>
            <a:pPr indent="0" lvl="7" marL="4572000" marR="0" rtl="0" algn="l">
              <a:lnSpc>
                <a:spcPct val="100000"/>
              </a:lnSpc>
              <a:spcBef>
                <a:spcPts val="0"/>
              </a:spcBef>
              <a:spcAft>
                <a:spcPts val="0"/>
              </a:spcAft>
            </a:pPr>
            <a:r>
              <a:t/>
            </a:r>
            <a:endParaRPr/>
          </a:p>
          <a:p>
            <a:pPr indent="0" lvl="8" marL="6400800" marR="0" rtl="0" algn="l">
              <a:lnSpc>
                <a:spcPct val="100000"/>
              </a:lnSpc>
              <a:spcBef>
                <a:spcPts val="0"/>
              </a:spcBef>
              <a:spcAft>
                <a:spcPts val="0"/>
              </a:spcAft>
            </a:pPr>
            <a:r>
              <a:t/>
            </a:r>
            <a:endParaRPr/>
          </a:p>
        </p:txBody>
      </p:sp>
      <p:cxnSp>
        <p:nvCxnSpPr>
          <p:cNvPr id="29" name="Shape 29"/>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30" name="Shape 30"/>
          <p:cNvPicPr preferRelativeResize="0"/>
          <p:nvPr/>
        </p:nvPicPr>
        <p:blipFill rotWithShape="1">
          <a:blip r:embed="rId3">
            <a:alphaModFix/>
          </a:blip>
          <a:srcRect b="0" l="0" r="0" t="0"/>
          <a:stretch/>
        </p:blipFill>
        <p:spPr>
          <a:xfrm>
            <a:off x="244475" y="2819400"/>
            <a:ext cx="8899525" cy="400049"/>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bg>
      <p:bgPr>
        <a:solidFill>
          <a:schemeClr val="lt1"/>
        </a:solidFill>
      </p:bgPr>
    </p:bg>
    <p:spTree>
      <p:nvGrpSpPr>
        <p:cNvPr id="31" name="Shape 31"/>
        <p:cNvGrpSpPr/>
        <p:nvPr/>
      </p:nvGrpSpPr>
      <p:grpSpPr>
        <a:xfrm>
          <a:off x="0" y="0"/>
          <a:ext cx="0" cy="0"/>
          <a:chOff x="0" y="0"/>
          <a:chExt cx="0" cy="0"/>
        </a:xfrm>
      </p:grpSpPr>
      <p:sp>
        <p:nvSpPr>
          <p:cNvPr id="32" name="Shape 32"/>
          <p:cNvSpPr txBox="1"/>
          <p:nvPr>
            <p:ph idx="11" type="ftr"/>
          </p:nvPr>
        </p:nvSpPr>
        <p:spPr>
          <a:xfrm>
            <a:off x="2286000" y="6400800"/>
            <a:ext cx="6324600"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33" name="Shape 33"/>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lnSpc>
                <a:spcPct val="100000"/>
              </a:lnSpc>
              <a:spcBef>
                <a:spcPts val="0"/>
              </a:spcBef>
              <a:spcAft>
                <a:spcPts val="0"/>
              </a:spcAft>
            </a:pPr>
            <a:r>
              <a:t/>
            </a:r>
            <a:endParaRPr/>
          </a:p>
          <a:p>
            <a:pPr indent="0" lvl="1" marL="457200" marR="0" rtl="0" algn="l">
              <a:lnSpc>
                <a:spcPct val="100000"/>
              </a:lnSpc>
              <a:spcBef>
                <a:spcPts val="0"/>
              </a:spcBef>
              <a:spcAft>
                <a:spcPts val="0"/>
              </a:spcAft>
            </a:pPr>
            <a:r>
              <a:t/>
            </a:r>
            <a:endParaRPr/>
          </a:p>
          <a:p>
            <a:pPr indent="0" lvl="2" marL="914400" marR="0" rtl="0" algn="l">
              <a:lnSpc>
                <a:spcPct val="100000"/>
              </a:lnSpc>
              <a:spcBef>
                <a:spcPts val="0"/>
              </a:spcBef>
              <a:spcAft>
                <a:spcPts val="0"/>
              </a:spcAft>
            </a:pPr>
            <a:r>
              <a:t/>
            </a:r>
            <a:endParaRPr/>
          </a:p>
          <a:p>
            <a:pPr indent="0" lvl="3" marL="1371600" marR="0" rtl="0" algn="l">
              <a:lnSpc>
                <a:spcPct val="100000"/>
              </a:lnSpc>
              <a:spcBef>
                <a:spcPts val="0"/>
              </a:spcBef>
              <a:spcAft>
                <a:spcPts val="0"/>
              </a:spcAft>
            </a:pPr>
            <a:r>
              <a:t/>
            </a:r>
            <a:endParaRPr/>
          </a:p>
          <a:p>
            <a:pPr indent="0" lvl="4" marL="1828800" marR="0" rtl="0" algn="l">
              <a:lnSpc>
                <a:spcPct val="100000"/>
              </a:lnSpc>
              <a:spcBef>
                <a:spcPts val="0"/>
              </a:spcBef>
              <a:spcAft>
                <a:spcPts val="0"/>
              </a:spcAft>
            </a:pPr>
            <a:r>
              <a:t/>
            </a:r>
            <a:endParaRPr/>
          </a:p>
          <a:p>
            <a:pPr indent="0" lvl="5" marL="2286000" marR="0" rtl="0" algn="l">
              <a:lnSpc>
                <a:spcPct val="100000"/>
              </a:lnSpc>
              <a:spcBef>
                <a:spcPts val="0"/>
              </a:spcBef>
              <a:spcAft>
                <a:spcPts val="0"/>
              </a:spcAft>
            </a:pPr>
            <a:r>
              <a:t/>
            </a:r>
            <a:endParaRPr/>
          </a:p>
          <a:p>
            <a:pPr indent="0" lvl="6" marL="3200400" marR="0" rtl="0" algn="l">
              <a:lnSpc>
                <a:spcPct val="100000"/>
              </a:lnSpc>
              <a:spcBef>
                <a:spcPts val="0"/>
              </a:spcBef>
              <a:spcAft>
                <a:spcPts val="0"/>
              </a:spcAft>
            </a:pPr>
            <a:r>
              <a:t/>
            </a:r>
            <a:endParaRPr/>
          </a:p>
          <a:p>
            <a:pPr indent="0" lvl="7" marL="4572000" marR="0" rtl="0" algn="l">
              <a:lnSpc>
                <a:spcPct val="100000"/>
              </a:lnSpc>
              <a:spcBef>
                <a:spcPts val="0"/>
              </a:spcBef>
              <a:spcAft>
                <a:spcPts val="0"/>
              </a:spcAft>
            </a:pPr>
            <a:r>
              <a:t/>
            </a:r>
            <a:endParaRPr/>
          </a:p>
          <a:p>
            <a:pPr indent="0" lvl="8" marL="6400800" marR="0" rtl="0" algn="l">
              <a:lnSpc>
                <a:spcPct val="100000"/>
              </a:lnSpc>
              <a:spcBef>
                <a:spcPts val="0"/>
              </a:spcBef>
              <a:spcAft>
                <a:spcPts val="0"/>
              </a:spcAft>
            </a:pPr>
            <a:r>
              <a:t/>
            </a:r>
            <a:endParaRPr/>
          </a:p>
        </p:txBody>
      </p:sp>
      <p:sp>
        <p:nvSpPr>
          <p:cNvPr id="34" name="Shape 34"/>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rtl="0" algn="l">
              <a:lnSpc>
                <a:spcPct val="100000"/>
              </a:lnSpc>
              <a:spcBef>
                <a:spcPts val="0"/>
              </a:spcBef>
              <a:spcAft>
                <a:spcPts val="0"/>
              </a:spcAft>
              <a:defRPr/>
            </a:lvl1pPr>
            <a:lvl2pPr indent="0" lvl="1" marL="0" rtl="0" algn="l">
              <a:lnSpc>
                <a:spcPct val="100000"/>
              </a:lnSpc>
              <a:spcBef>
                <a:spcPts val="0"/>
              </a:spcBef>
              <a:spcAft>
                <a:spcPts val="0"/>
              </a:spcAft>
              <a:defRPr/>
            </a:lvl2pPr>
            <a:lvl3pPr indent="0" lvl="2" marL="0" rtl="0" algn="l">
              <a:lnSpc>
                <a:spcPct val="100000"/>
              </a:lnSpc>
              <a:spcBef>
                <a:spcPts val="0"/>
              </a:spcBef>
              <a:spcAft>
                <a:spcPts val="0"/>
              </a:spcAft>
              <a:defRPr/>
            </a:lvl3pPr>
            <a:lvl4pPr indent="0" lvl="3" marL="0" rtl="0" algn="l">
              <a:lnSpc>
                <a:spcPct val="100000"/>
              </a:lnSpc>
              <a:spcBef>
                <a:spcPts val="0"/>
              </a:spcBef>
              <a:spcAft>
                <a:spcPts val="0"/>
              </a:spcAft>
              <a:defRPr/>
            </a:lvl4pPr>
            <a:lvl5pPr indent="0" lvl="4" marL="0" rtl="0" algn="l">
              <a:lnSpc>
                <a:spcPct val="100000"/>
              </a:lnSpc>
              <a:spcBef>
                <a:spcPts val="0"/>
              </a:spcBef>
              <a:spcAft>
                <a:spcPts val="0"/>
              </a:spcAft>
              <a:defRPr/>
            </a:lvl5pPr>
            <a:lvl6pPr indent="0" lvl="5" marL="0" rtl="0" algn="l">
              <a:lnSpc>
                <a:spcPct val="100000"/>
              </a:lnSpc>
              <a:spcBef>
                <a:spcPts val="0"/>
              </a:spcBef>
              <a:spcAft>
                <a:spcPts val="0"/>
              </a:spcAft>
              <a:defRPr/>
            </a:lvl6pPr>
            <a:lvl7pPr indent="0" lvl="6" marL="0" rtl="0" algn="l">
              <a:lnSpc>
                <a:spcPct val="100000"/>
              </a:lnSpc>
              <a:spcBef>
                <a:spcPts val="0"/>
              </a:spcBef>
              <a:spcAft>
                <a:spcPts val="0"/>
              </a:spcAft>
              <a:defRPr/>
            </a:lvl7pPr>
            <a:lvl8pPr indent="0" lvl="7" marL="0" rtl="0" algn="l">
              <a:lnSpc>
                <a:spcPct val="100000"/>
              </a:lnSpc>
              <a:spcBef>
                <a:spcPts val="0"/>
              </a:spcBef>
              <a:spcAft>
                <a:spcPts val="0"/>
              </a:spcAft>
              <a:defRPr/>
            </a:lvl8pPr>
            <a:lvl9pPr indent="0" lvl="8" marL="0" rtl="0" algn="l">
              <a:lnSpc>
                <a:spcPct val="100000"/>
              </a:lnSpc>
              <a:spcBef>
                <a:spcPts val="0"/>
              </a:spcBef>
              <a:spcAft>
                <a:spcPts val="0"/>
              </a:spcAft>
              <a:defRPr/>
            </a:lvl9pPr>
          </a:lstStyle>
          <a:p/>
        </p:txBody>
      </p:sp>
      <p:sp>
        <p:nvSpPr>
          <p:cNvPr id="35" name="Shape 35"/>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114300" lvl="0" marL="342900" rtl="0" algn="l">
              <a:lnSpc>
                <a:spcPct val="100000"/>
              </a:lnSpc>
              <a:spcBef>
                <a:spcPts val="720"/>
              </a:spcBef>
              <a:spcAft>
                <a:spcPts val="0"/>
              </a:spcAft>
              <a:buClr>
                <a:srgbClr val="333399"/>
              </a:buClr>
              <a:buFont typeface="Arimo"/>
              <a:buChar char="•"/>
              <a:defRPr/>
            </a:lvl1pPr>
            <a:lvl2pPr indent="-82550" lvl="1" marL="742950" rtl="0" algn="l">
              <a:lnSpc>
                <a:spcPct val="100000"/>
              </a:lnSpc>
              <a:spcBef>
                <a:spcPts val="640"/>
              </a:spcBef>
              <a:spcAft>
                <a:spcPts val="0"/>
              </a:spcAft>
              <a:buClr>
                <a:srgbClr val="333399"/>
              </a:buClr>
              <a:buFont typeface="Arimo"/>
              <a:buChar char="•"/>
              <a:defRPr/>
            </a:lvl2pPr>
            <a:lvl3pPr indent="-50800" lvl="2" marL="1143000" rtl="0" algn="l">
              <a:lnSpc>
                <a:spcPct val="100000"/>
              </a:lnSpc>
              <a:spcBef>
                <a:spcPts val="560"/>
              </a:spcBef>
              <a:spcAft>
                <a:spcPts val="0"/>
              </a:spcAft>
              <a:buClr>
                <a:srgbClr val="333399"/>
              </a:buClr>
              <a:buFont typeface="Arimo"/>
              <a:buChar char="•"/>
              <a:defRPr/>
            </a:lvl3pPr>
            <a:lvl4pPr indent="-76200" lvl="3" marL="1600200" rtl="0" algn="l">
              <a:lnSpc>
                <a:spcPct val="100000"/>
              </a:lnSpc>
              <a:spcBef>
                <a:spcPts val="480"/>
              </a:spcBef>
              <a:spcAft>
                <a:spcPts val="0"/>
              </a:spcAft>
              <a:buClr>
                <a:srgbClr val="333399"/>
              </a:buClr>
              <a:buFont typeface="Arimo"/>
              <a:buChar char="•"/>
              <a:defRPr/>
            </a:lvl4pPr>
            <a:lvl5pPr indent="-101600" lvl="4" marL="2057400" rtl="0" algn="l">
              <a:lnSpc>
                <a:spcPct val="100000"/>
              </a:lnSpc>
              <a:spcBef>
                <a:spcPts val="400"/>
              </a:spcBef>
              <a:spcAft>
                <a:spcPts val="0"/>
              </a:spcAft>
              <a:buClr>
                <a:srgbClr val="333399"/>
              </a:buClr>
              <a:buFont typeface="Arimo"/>
              <a:buChar char="•"/>
              <a:defRPr/>
            </a:lvl5pPr>
            <a:lvl6pPr indent="-101600" lvl="5" marL="2514600" rtl="0" algn="l">
              <a:lnSpc>
                <a:spcPct val="100000"/>
              </a:lnSpc>
              <a:spcBef>
                <a:spcPts val="400"/>
              </a:spcBef>
              <a:spcAft>
                <a:spcPts val="0"/>
              </a:spcAft>
              <a:buClr>
                <a:srgbClr val="333399"/>
              </a:buClr>
              <a:buFont typeface="Arimo"/>
              <a:buChar char="•"/>
              <a:defRPr/>
            </a:lvl6pPr>
            <a:lvl7pPr indent="-101600" lvl="6" marL="3429000" rtl="0" algn="l">
              <a:lnSpc>
                <a:spcPct val="100000"/>
              </a:lnSpc>
              <a:spcBef>
                <a:spcPts val="400"/>
              </a:spcBef>
              <a:spcAft>
                <a:spcPts val="0"/>
              </a:spcAft>
              <a:buClr>
                <a:srgbClr val="333399"/>
              </a:buClr>
              <a:buFont typeface="Arimo"/>
              <a:buChar char="•"/>
              <a:defRPr/>
            </a:lvl7pPr>
            <a:lvl8pPr indent="-101600" lvl="7" marL="4800600" rtl="0" algn="l">
              <a:lnSpc>
                <a:spcPct val="100000"/>
              </a:lnSpc>
              <a:spcBef>
                <a:spcPts val="400"/>
              </a:spcBef>
              <a:spcAft>
                <a:spcPts val="0"/>
              </a:spcAft>
              <a:buClr>
                <a:srgbClr val="333399"/>
              </a:buClr>
              <a:buFont typeface="Arimo"/>
              <a:buChar char="•"/>
              <a:defRPr/>
            </a:lvl8pPr>
            <a:lvl9pPr indent="-101600" lvl="8" marL="6629400" rtl="0" algn="l">
              <a:lnSpc>
                <a:spcPct val="100000"/>
              </a:lnSpc>
              <a:spcBef>
                <a:spcPts val="400"/>
              </a:spcBef>
              <a:spcAft>
                <a:spcPts val="0"/>
              </a:spcAft>
              <a:buClr>
                <a:srgbClr val="333399"/>
              </a:buClr>
              <a:buFont typeface="Arimo"/>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bg>
      <p:bgPr>
        <a:solidFill>
          <a:schemeClr val="lt1"/>
        </a:solidFill>
      </p:bgPr>
    </p:bg>
    <p:spTree>
      <p:nvGrpSpPr>
        <p:cNvPr id="36" name="Shape 36"/>
        <p:cNvGrpSpPr/>
        <p:nvPr/>
      </p:nvGrpSpPr>
      <p:grpSpPr>
        <a:xfrm>
          <a:off x="0" y="0"/>
          <a:ext cx="0" cy="0"/>
          <a:chOff x="0" y="0"/>
          <a:chExt cx="0" cy="0"/>
        </a:xfrm>
      </p:grpSpPr>
      <p:sp>
        <p:nvSpPr>
          <p:cNvPr id="37" name="Shape 37"/>
          <p:cNvSpPr txBox="1"/>
          <p:nvPr>
            <p:ph idx="11" type="ftr"/>
          </p:nvPr>
        </p:nvSpPr>
        <p:spPr>
          <a:xfrm>
            <a:off x="2286000" y="6400800"/>
            <a:ext cx="6324600"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38" name="Shape 38"/>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lnSpc>
                <a:spcPct val="100000"/>
              </a:lnSpc>
              <a:spcBef>
                <a:spcPts val="0"/>
              </a:spcBef>
              <a:spcAft>
                <a:spcPts val="0"/>
              </a:spcAft>
            </a:pPr>
            <a:r>
              <a:t/>
            </a:r>
            <a:endParaRPr/>
          </a:p>
          <a:p>
            <a:pPr indent="0" lvl="1" marL="457200" marR="0" rtl="0" algn="l">
              <a:lnSpc>
                <a:spcPct val="100000"/>
              </a:lnSpc>
              <a:spcBef>
                <a:spcPts val="0"/>
              </a:spcBef>
              <a:spcAft>
                <a:spcPts val="0"/>
              </a:spcAft>
            </a:pPr>
            <a:r>
              <a:t/>
            </a:r>
            <a:endParaRPr/>
          </a:p>
          <a:p>
            <a:pPr indent="0" lvl="2" marL="914400" marR="0" rtl="0" algn="l">
              <a:lnSpc>
                <a:spcPct val="100000"/>
              </a:lnSpc>
              <a:spcBef>
                <a:spcPts val="0"/>
              </a:spcBef>
              <a:spcAft>
                <a:spcPts val="0"/>
              </a:spcAft>
            </a:pPr>
            <a:r>
              <a:t/>
            </a:r>
            <a:endParaRPr/>
          </a:p>
          <a:p>
            <a:pPr indent="0" lvl="3" marL="1371600" marR="0" rtl="0" algn="l">
              <a:lnSpc>
                <a:spcPct val="100000"/>
              </a:lnSpc>
              <a:spcBef>
                <a:spcPts val="0"/>
              </a:spcBef>
              <a:spcAft>
                <a:spcPts val="0"/>
              </a:spcAft>
            </a:pPr>
            <a:r>
              <a:t/>
            </a:r>
            <a:endParaRPr/>
          </a:p>
          <a:p>
            <a:pPr indent="0" lvl="4" marL="1828800" marR="0" rtl="0" algn="l">
              <a:lnSpc>
                <a:spcPct val="100000"/>
              </a:lnSpc>
              <a:spcBef>
                <a:spcPts val="0"/>
              </a:spcBef>
              <a:spcAft>
                <a:spcPts val="0"/>
              </a:spcAft>
            </a:pPr>
            <a:r>
              <a:t/>
            </a:r>
            <a:endParaRPr/>
          </a:p>
          <a:p>
            <a:pPr indent="0" lvl="5" marL="2286000" marR="0" rtl="0" algn="l">
              <a:lnSpc>
                <a:spcPct val="100000"/>
              </a:lnSpc>
              <a:spcBef>
                <a:spcPts val="0"/>
              </a:spcBef>
              <a:spcAft>
                <a:spcPts val="0"/>
              </a:spcAft>
            </a:pPr>
            <a:r>
              <a:t/>
            </a:r>
            <a:endParaRPr/>
          </a:p>
          <a:p>
            <a:pPr indent="0" lvl="6" marL="3200400" marR="0" rtl="0" algn="l">
              <a:lnSpc>
                <a:spcPct val="100000"/>
              </a:lnSpc>
              <a:spcBef>
                <a:spcPts val="0"/>
              </a:spcBef>
              <a:spcAft>
                <a:spcPts val="0"/>
              </a:spcAft>
            </a:pPr>
            <a:r>
              <a:t/>
            </a:r>
            <a:endParaRPr/>
          </a:p>
          <a:p>
            <a:pPr indent="0" lvl="7" marL="4572000" marR="0" rtl="0" algn="l">
              <a:lnSpc>
                <a:spcPct val="100000"/>
              </a:lnSpc>
              <a:spcBef>
                <a:spcPts val="0"/>
              </a:spcBef>
              <a:spcAft>
                <a:spcPts val="0"/>
              </a:spcAft>
            </a:pPr>
            <a:r>
              <a:t/>
            </a:r>
            <a:endParaRPr/>
          </a:p>
          <a:p>
            <a:pPr indent="0" lvl="8" marL="6400800" marR="0" rtl="0" algn="l">
              <a:lnSpc>
                <a:spcPct val="100000"/>
              </a:lnSpc>
              <a:spcBef>
                <a:spcPts val="0"/>
              </a:spcBef>
              <a:spcAft>
                <a:spcPts val="0"/>
              </a:spcAft>
            </a:pPr>
            <a:r>
              <a:t/>
            </a:r>
            <a:endParaRPr/>
          </a:p>
        </p:txBody>
      </p:sp>
      <p:sp>
        <p:nvSpPr>
          <p:cNvPr id="39" name="Shape 39"/>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rtl="0" algn="l">
              <a:lnSpc>
                <a:spcPct val="100000"/>
              </a:lnSpc>
              <a:spcBef>
                <a:spcPts val="0"/>
              </a:spcBef>
              <a:spcAft>
                <a:spcPts val="0"/>
              </a:spcAft>
              <a:defRPr/>
            </a:lvl1pPr>
            <a:lvl2pPr indent="0" lvl="1" marL="0" rtl="0" algn="l">
              <a:lnSpc>
                <a:spcPct val="100000"/>
              </a:lnSpc>
              <a:spcBef>
                <a:spcPts val="0"/>
              </a:spcBef>
              <a:spcAft>
                <a:spcPts val="0"/>
              </a:spcAft>
              <a:defRPr/>
            </a:lvl2pPr>
            <a:lvl3pPr indent="0" lvl="2" marL="0" rtl="0" algn="l">
              <a:lnSpc>
                <a:spcPct val="100000"/>
              </a:lnSpc>
              <a:spcBef>
                <a:spcPts val="0"/>
              </a:spcBef>
              <a:spcAft>
                <a:spcPts val="0"/>
              </a:spcAft>
              <a:defRPr/>
            </a:lvl3pPr>
            <a:lvl4pPr indent="0" lvl="3" marL="0" rtl="0" algn="l">
              <a:lnSpc>
                <a:spcPct val="100000"/>
              </a:lnSpc>
              <a:spcBef>
                <a:spcPts val="0"/>
              </a:spcBef>
              <a:spcAft>
                <a:spcPts val="0"/>
              </a:spcAft>
              <a:defRPr/>
            </a:lvl4pPr>
            <a:lvl5pPr indent="0" lvl="4" marL="0" rtl="0" algn="l">
              <a:lnSpc>
                <a:spcPct val="100000"/>
              </a:lnSpc>
              <a:spcBef>
                <a:spcPts val="0"/>
              </a:spcBef>
              <a:spcAft>
                <a:spcPts val="0"/>
              </a:spcAft>
              <a:defRPr/>
            </a:lvl5pPr>
            <a:lvl6pPr indent="0" lvl="5" marL="0" rtl="0" algn="l">
              <a:lnSpc>
                <a:spcPct val="100000"/>
              </a:lnSpc>
              <a:spcBef>
                <a:spcPts val="0"/>
              </a:spcBef>
              <a:spcAft>
                <a:spcPts val="0"/>
              </a:spcAft>
              <a:defRPr/>
            </a:lvl6pPr>
            <a:lvl7pPr indent="0" lvl="6" marL="0" rtl="0" algn="l">
              <a:lnSpc>
                <a:spcPct val="100000"/>
              </a:lnSpc>
              <a:spcBef>
                <a:spcPts val="0"/>
              </a:spcBef>
              <a:spcAft>
                <a:spcPts val="0"/>
              </a:spcAft>
              <a:defRPr/>
            </a:lvl7pPr>
            <a:lvl8pPr indent="0" lvl="7" marL="0" rtl="0" algn="l">
              <a:lnSpc>
                <a:spcPct val="100000"/>
              </a:lnSpc>
              <a:spcBef>
                <a:spcPts val="0"/>
              </a:spcBef>
              <a:spcAft>
                <a:spcPts val="0"/>
              </a:spcAft>
              <a:defRPr/>
            </a:lvl8pPr>
            <a:lvl9pPr indent="0" lvl="8" marL="0" rtl="0" algn="l">
              <a:lnSpc>
                <a:spcPct val="100000"/>
              </a:lnSpc>
              <a:spcBef>
                <a:spcPts val="0"/>
              </a:spcBef>
              <a:spcAft>
                <a:spcPts val="0"/>
              </a:spcAft>
              <a:defRPr/>
            </a:lvl9pPr>
          </a:lstStyle>
          <a:p/>
        </p:txBody>
      </p:sp>
      <p:sp>
        <p:nvSpPr>
          <p:cNvPr id="40" name="Shape 40"/>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114300" lvl="0" marL="342900" rtl="0" algn="l">
              <a:lnSpc>
                <a:spcPct val="100000"/>
              </a:lnSpc>
              <a:spcBef>
                <a:spcPts val="720"/>
              </a:spcBef>
              <a:spcAft>
                <a:spcPts val="0"/>
              </a:spcAft>
              <a:buClr>
                <a:srgbClr val="333399"/>
              </a:buClr>
              <a:buFont typeface="Arimo"/>
              <a:buChar char="•"/>
              <a:defRPr/>
            </a:lvl1pPr>
            <a:lvl2pPr indent="-82550" lvl="1" marL="742950" rtl="0" algn="l">
              <a:lnSpc>
                <a:spcPct val="100000"/>
              </a:lnSpc>
              <a:spcBef>
                <a:spcPts val="640"/>
              </a:spcBef>
              <a:spcAft>
                <a:spcPts val="0"/>
              </a:spcAft>
              <a:buClr>
                <a:srgbClr val="333399"/>
              </a:buClr>
              <a:buFont typeface="Arimo"/>
              <a:buChar char="•"/>
              <a:defRPr/>
            </a:lvl2pPr>
            <a:lvl3pPr indent="-50800" lvl="2" marL="1143000" rtl="0" algn="l">
              <a:lnSpc>
                <a:spcPct val="100000"/>
              </a:lnSpc>
              <a:spcBef>
                <a:spcPts val="560"/>
              </a:spcBef>
              <a:spcAft>
                <a:spcPts val="0"/>
              </a:spcAft>
              <a:buClr>
                <a:srgbClr val="333399"/>
              </a:buClr>
              <a:buFont typeface="Arimo"/>
              <a:buChar char="•"/>
              <a:defRPr/>
            </a:lvl3pPr>
            <a:lvl4pPr indent="-76200" lvl="3" marL="1600200" rtl="0" algn="l">
              <a:lnSpc>
                <a:spcPct val="100000"/>
              </a:lnSpc>
              <a:spcBef>
                <a:spcPts val="480"/>
              </a:spcBef>
              <a:spcAft>
                <a:spcPts val="0"/>
              </a:spcAft>
              <a:buClr>
                <a:srgbClr val="333399"/>
              </a:buClr>
              <a:buFont typeface="Arimo"/>
              <a:buChar char="•"/>
              <a:defRPr/>
            </a:lvl4pPr>
            <a:lvl5pPr indent="-101600" lvl="4" marL="2057400" rtl="0" algn="l">
              <a:lnSpc>
                <a:spcPct val="100000"/>
              </a:lnSpc>
              <a:spcBef>
                <a:spcPts val="400"/>
              </a:spcBef>
              <a:spcAft>
                <a:spcPts val="0"/>
              </a:spcAft>
              <a:buClr>
                <a:srgbClr val="333399"/>
              </a:buClr>
              <a:buFont typeface="Arimo"/>
              <a:buChar char="•"/>
              <a:defRPr/>
            </a:lvl5pPr>
            <a:lvl6pPr indent="-101600" lvl="5" marL="2514600" rtl="0" algn="l">
              <a:lnSpc>
                <a:spcPct val="100000"/>
              </a:lnSpc>
              <a:spcBef>
                <a:spcPts val="400"/>
              </a:spcBef>
              <a:spcAft>
                <a:spcPts val="0"/>
              </a:spcAft>
              <a:buClr>
                <a:srgbClr val="333399"/>
              </a:buClr>
              <a:buFont typeface="Arimo"/>
              <a:buChar char="•"/>
              <a:defRPr/>
            </a:lvl6pPr>
            <a:lvl7pPr indent="-101600" lvl="6" marL="3429000" rtl="0" algn="l">
              <a:lnSpc>
                <a:spcPct val="100000"/>
              </a:lnSpc>
              <a:spcBef>
                <a:spcPts val="400"/>
              </a:spcBef>
              <a:spcAft>
                <a:spcPts val="0"/>
              </a:spcAft>
              <a:buClr>
                <a:srgbClr val="333399"/>
              </a:buClr>
              <a:buFont typeface="Arimo"/>
              <a:buChar char="•"/>
              <a:defRPr/>
            </a:lvl7pPr>
            <a:lvl8pPr indent="-101600" lvl="7" marL="4800600" rtl="0" algn="l">
              <a:lnSpc>
                <a:spcPct val="100000"/>
              </a:lnSpc>
              <a:spcBef>
                <a:spcPts val="400"/>
              </a:spcBef>
              <a:spcAft>
                <a:spcPts val="0"/>
              </a:spcAft>
              <a:buClr>
                <a:srgbClr val="333399"/>
              </a:buClr>
              <a:buFont typeface="Arimo"/>
              <a:buChar char="•"/>
              <a:defRPr/>
            </a:lvl8pPr>
            <a:lvl9pPr indent="-101600" lvl="8" marL="6629400" rtl="0" algn="l">
              <a:lnSpc>
                <a:spcPct val="100000"/>
              </a:lnSpc>
              <a:spcBef>
                <a:spcPts val="400"/>
              </a:spcBef>
              <a:spcAft>
                <a:spcPts val="0"/>
              </a:spcAft>
              <a:buClr>
                <a:srgbClr val="333399"/>
              </a:buClr>
              <a:buFont typeface="Arimo"/>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0" marR="0" rtl="0" algn="l">
              <a:lnSpc>
                <a:spcPct val="100000"/>
              </a:lnSpc>
              <a:spcBef>
                <a:spcPts val="0"/>
              </a:spcBef>
              <a:spcAft>
                <a:spcPts val="0"/>
              </a:spcAft>
              <a:defRPr/>
            </a:lvl2pPr>
            <a:lvl3pPr indent="0" lvl="2" marL="0" marR="0" rtl="0" algn="l">
              <a:lnSpc>
                <a:spcPct val="100000"/>
              </a:lnSpc>
              <a:spcBef>
                <a:spcPts val="0"/>
              </a:spcBef>
              <a:spcAft>
                <a:spcPts val="0"/>
              </a:spcAft>
              <a:defRPr/>
            </a:lvl3pPr>
            <a:lvl4pPr indent="0" lvl="3" marL="0" marR="0" rtl="0" algn="l">
              <a:lnSpc>
                <a:spcPct val="100000"/>
              </a:lnSpc>
              <a:spcBef>
                <a:spcPts val="0"/>
              </a:spcBef>
              <a:spcAft>
                <a:spcPts val="0"/>
              </a:spcAft>
              <a:defRPr/>
            </a:lvl4pPr>
            <a:lvl5pPr indent="0" lvl="4" marL="0" marR="0" rtl="0" algn="l">
              <a:lnSpc>
                <a:spcPct val="100000"/>
              </a:lnSpc>
              <a:spcBef>
                <a:spcPts val="0"/>
              </a:spcBef>
              <a:spcAft>
                <a:spcPts val="0"/>
              </a:spcAft>
              <a:defRPr/>
            </a:lvl5pPr>
            <a:lvl6pPr indent="0" lvl="5" marL="0" marR="0" rtl="0" algn="l">
              <a:lnSpc>
                <a:spcPct val="100000"/>
              </a:lnSpc>
              <a:spcBef>
                <a:spcPts val="0"/>
              </a:spcBef>
              <a:spcAft>
                <a:spcPts val="0"/>
              </a:spcAft>
              <a:defRPr/>
            </a:lvl6pPr>
            <a:lvl7pPr indent="0" lvl="6" marL="0" marR="0" rtl="0" algn="l">
              <a:lnSpc>
                <a:spcPct val="100000"/>
              </a:lnSpc>
              <a:spcBef>
                <a:spcPts val="0"/>
              </a:spcBef>
              <a:spcAft>
                <a:spcPts val="0"/>
              </a:spcAft>
              <a:defRPr/>
            </a:lvl7pPr>
            <a:lvl8pPr indent="0" lvl="7" marL="0" marR="0" rtl="0" algn="l">
              <a:lnSpc>
                <a:spcPct val="100000"/>
              </a:lnSpc>
              <a:spcBef>
                <a:spcPts val="0"/>
              </a:spcBef>
              <a:spcAft>
                <a:spcPts val="0"/>
              </a:spcAft>
              <a:defRPr/>
            </a:lvl8pPr>
            <a:lvl9pPr indent="0" lvl="8" marL="0" marR="0" rtl="0" algn="l">
              <a:lnSpc>
                <a:spcPct val="100000"/>
              </a:lnSpc>
              <a:spcBef>
                <a:spcPts val="0"/>
              </a:spcBef>
              <a:spcAft>
                <a:spcPts val="0"/>
              </a:spcAft>
              <a:defRPr/>
            </a:lvl9pPr>
          </a:lstStyle>
          <a:p/>
        </p:txBody>
      </p:sp>
      <p:sp>
        <p:nvSpPr>
          <p:cNvPr id="11" name="Shape 11"/>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114300" lvl="0" marL="342900" marR="0" rtl="0" algn="l">
              <a:lnSpc>
                <a:spcPct val="100000"/>
              </a:lnSpc>
              <a:spcBef>
                <a:spcPts val="720"/>
              </a:spcBef>
              <a:spcAft>
                <a:spcPts val="0"/>
              </a:spcAft>
              <a:buClr>
                <a:srgbClr val="333399"/>
              </a:buClr>
              <a:buFont typeface="Arimo"/>
              <a:buChar char="•"/>
              <a:defRPr/>
            </a:lvl1pPr>
            <a:lvl2pPr indent="-82550" lvl="1" marL="742950" marR="0" rtl="0" algn="l">
              <a:lnSpc>
                <a:spcPct val="100000"/>
              </a:lnSpc>
              <a:spcBef>
                <a:spcPts val="640"/>
              </a:spcBef>
              <a:spcAft>
                <a:spcPts val="0"/>
              </a:spcAft>
              <a:buClr>
                <a:srgbClr val="333399"/>
              </a:buClr>
              <a:buFont typeface="Arimo"/>
              <a:buChar char="•"/>
              <a:defRPr/>
            </a:lvl2pPr>
            <a:lvl3pPr indent="-50800" lvl="2" marL="1143000" marR="0" rtl="0" algn="l">
              <a:lnSpc>
                <a:spcPct val="100000"/>
              </a:lnSpc>
              <a:spcBef>
                <a:spcPts val="560"/>
              </a:spcBef>
              <a:spcAft>
                <a:spcPts val="0"/>
              </a:spcAft>
              <a:buClr>
                <a:srgbClr val="333399"/>
              </a:buClr>
              <a:buFont typeface="Arimo"/>
              <a:buChar char="•"/>
              <a:defRPr/>
            </a:lvl3pPr>
            <a:lvl4pPr indent="-76200" lvl="3" marL="1600200" marR="0" rtl="0" algn="l">
              <a:lnSpc>
                <a:spcPct val="100000"/>
              </a:lnSpc>
              <a:spcBef>
                <a:spcPts val="480"/>
              </a:spcBef>
              <a:spcAft>
                <a:spcPts val="0"/>
              </a:spcAft>
              <a:buClr>
                <a:srgbClr val="333399"/>
              </a:buClr>
              <a:buFont typeface="Arimo"/>
              <a:buChar char="•"/>
              <a:defRPr/>
            </a:lvl4pPr>
            <a:lvl5pPr indent="-101600" lvl="4" marL="2057400" marR="0" rtl="0" algn="l">
              <a:lnSpc>
                <a:spcPct val="100000"/>
              </a:lnSpc>
              <a:spcBef>
                <a:spcPts val="400"/>
              </a:spcBef>
              <a:spcAft>
                <a:spcPts val="0"/>
              </a:spcAft>
              <a:buClr>
                <a:srgbClr val="333399"/>
              </a:buClr>
              <a:buFont typeface="Arimo"/>
              <a:buChar char="•"/>
              <a:defRPr/>
            </a:lvl5pPr>
            <a:lvl6pPr indent="-101600" lvl="5" marL="2514600" marR="0" rtl="0" algn="l">
              <a:lnSpc>
                <a:spcPct val="100000"/>
              </a:lnSpc>
              <a:spcBef>
                <a:spcPts val="400"/>
              </a:spcBef>
              <a:spcAft>
                <a:spcPts val="0"/>
              </a:spcAft>
              <a:buClr>
                <a:srgbClr val="333399"/>
              </a:buClr>
              <a:buFont typeface="Arimo"/>
              <a:buChar char="•"/>
              <a:defRPr/>
            </a:lvl6pPr>
            <a:lvl7pPr indent="-101600" lvl="6" marL="3429000" marR="0" rtl="0" algn="l">
              <a:lnSpc>
                <a:spcPct val="100000"/>
              </a:lnSpc>
              <a:spcBef>
                <a:spcPts val="400"/>
              </a:spcBef>
              <a:spcAft>
                <a:spcPts val="0"/>
              </a:spcAft>
              <a:buClr>
                <a:srgbClr val="333399"/>
              </a:buClr>
              <a:buFont typeface="Arimo"/>
              <a:buChar char="•"/>
              <a:defRPr/>
            </a:lvl7pPr>
            <a:lvl8pPr indent="-101600" lvl="7" marL="4800600" marR="0" rtl="0" algn="l">
              <a:lnSpc>
                <a:spcPct val="100000"/>
              </a:lnSpc>
              <a:spcBef>
                <a:spcPts val="400"/>
              </a:spcBef>
              <a:spcAft>
                <a:spcPts val="0"/>
              </a:spcAft>
              <a:buClr>
                <a:srgbClr val="333399"/>
              </a:buClr>
              <a:buFont typeface="Arimo"/>
              <a:buChar char="•"/>
              <a:defRPr/>
            </a:lvl8pPr>
            <a:lvl9pPr indent="-101600" lvl="8" marL="6629400" marR="0" rtl="0" algn="l">
              <a:lnSpc>
                <a:spcPct val="100000"/>
              </a:lnSpc>
              <a:spcBef>
                <a:spcPts val="400"/>
              </a:spcBef>
              <a:spcAft>
                <a:spcPts val="0"/>
              </a:spcAft>
              <a:buClr>
                <a:srgbClr val="333399"/>
              </a:buClr>
              <a:buFont typeface="Arimo"/>
              <a:buChar char="•"/>
              <a:defRPr/>
            </a:lvl9pPr>
          </a:lstStyle>
          <a:p/>
        </p:txBody>
      </p:sp>
      <p:cxnSp>
        <p:nvCxnSpPr>
          <p:cNvPr id="12" name="Shape 12"/>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cxnSp>
        <p:nvCxnSpPr>
          <p:cNvPr id="13" name="Shape 13"/>
          <p:cNvCxnSpPr/>
          <p:nvPr/>
        </p:nvCxnSpPr>
        <p:spPr>
          <a:xfrm flipH="1" rot="10800000">
            <a:off x="8494711" y="6034087"/>
            <a:ext cx="192087" cy="193675"/>
          </a:xfrm>
          <a:prstGeom prst="straightConnector1">
            <a:avLst/>
          </a:prstGeom>
          <a:noFill/>
          <a:ln cap="rnd" cmpd="sng" w="9525">
            <a:solidFill>
              <a:schemeClr val="lt1"/>
            </a:solidFill>
            <a:prstDash val="solid"/>
            <a:miter/>
            <a:headEnd len="med" w="med" type="none"/>
            <a:tailEnd len="med" w="med" type="none"/>
          </a:ln>
        </p:spPr>
      </p:cxnSp>
      <p:sp>
        <p:nvSpPr>
          <p:cNvPr id="14" name="Shape 14"/>
          <p:cNvSpPr txBox="1"/>
          <p:nvPr>
            <p:ph idx="11" type="ftr"/>
          </p:nvPr>
        </p:nvSpPr>
        <p:spPr>
          <a:xfrm>
            <a:off x="2286000" y="6400800"/>
            <a:ext cx="6324600"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15" name="Shape 15"/>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lnSpc>
                <a:spcPct val="100000"/>
              </a:lnSpc>
              <a:spcBef>
                <a:spcPts val="0"/>
              </a:spcBef>
              <a:spcAft>
                <a:spcPts val="0"/>
              </a:spcAft>
            </a:pPr>
            <a:r>
              <a:t/>
            </a:r>
            <a:endParaRPr/>
          </a:p>
          <a:p>
            <a:pPr indent="0" lvl="1" marL="457200" marR="0" rtl="0" algn="l">
              <a:lnSpc>
                <a:spcPct val="100000"/>
              </a:lnSpc>
              <a:spcBef>
                <a:spcPts val="0"/>
              </a:spcBef>
              <a:spcAft>
                <a:spcPts val="0"/>
              </a:spcAft>
            </a:pPr>
            <a:r>
              <a:t/>
            </a:r>
            <a:endParaRPr/>
          </a:p>
          <a:p>
            <a:pPr indent="0" lvl="2" marL="914400" marR="0" rtl="0" algn="l">
              <a:lnSpc>
                <a:spcPct val="100000"/>
              </a:lnSpc>
              <a:spcBef>
                <a:spcPts val="0"/>
              </a:spcBef>
              <a:spcAft>
                <a:spcPts val="0"/>
              </a:spcAft>
            </a:pPr>
            <a:r>
              <a:t/>
            </a:r>
            <a:endParaRPr/>
          </a:p>
          <a:p>
            <a:pPr indent="0" lvl="3" marL="1371600" marR="0" rtl="0" algn="l">
              <a:lnSpc>
                <a:spcPct val="100000"/>
              </a:lnSpc>
              <a:spcBef>
                <a:spcPts val="0"/>
              </a:spcBef>
              <a:spcAft>
                <a:spcPts val="0"/>
              </a:spcAft>
            </a:pPr>
            <a:r>
              <a:t/>
            </a:r>
            <a:endParaRPr/>
          </a:p>
          <a:p>
            <a:pPr indent="0" lvl="4" marL="1828800" marR="0" rtl="0" algn="l">
              <a:lnSpc>
                <a:spcPct val="100000"/>
              </a:lnSpc>
              <a:spcBef>
                <a:spcPts val="0"/>
              </a:spcBef>
              <a:spcAft>
                <a:spcPts val="0"/>
              </a:spcAft>
            </a:pPr>
            <a:r>
              <a:t/>
            </a:r>
            <a:endParaRPr/>
          </a:p>
          <a:p>
            <a:pPr indent="0" lvl="5" marL="2286000" marR="0" rtl="0" algn="l">
              <a:lnSpc>
                <a:spcPct val="100000"/>
              </a:lnSpc>
              <a:spcBef>
                <a:spcPts val="0"/>
              </a:spcBef>
              <a:spcAft>
                <a:spcPts val="0"/>
              </a:spcAft>
            </a:pPr>
            <a:r>
              <a:t/>
            </a:r>
            <a:endParaRPr/>
          </a:p>
          <a:p>
            <a:pPr indent="0" lvl="6" marL="3200400" marR="0" rtl="0" algn="l">
              <a:lnSpc>
                <a:spcPct val="100000"/>
              </a:lnSpc>
              <a:spcBef>
                <a:spcPts val="0"/>
              </a:spcBef>
              <a:spcAft>
                <a:spcPts val="0"/>
              </a:spcAft>
            </a:pPr>
            <a:r>
              <a:t/>
            </a:r>
            <a:endParaRPr/>
          </a:p>
          <a:p>
            <a:pPr indent="0" lvl="7" marL="4572000" marR="0" rtl="0" algn="l">
              <a:lnSpc>
                <a:spcPct val="100000"/>
              </a:lnSpc>
              <a:spcBef>
                <a:spcPts val="0"/>
              </a:spcBef>
              <a:spcAft>
                <a:spcPts val="0"/>
              </a:spcAft>
            </a:pPr>
            <a:r>
              <a:t/>
            </a:r>
            <a:endParaRPr/>
          </a:p>
          <a:p>
            <a:pPr indent="0" lvl="8" marL="6400800" marR="0" rtl="0" algn="l">
              <a:lnSpc>
                <a:spcPct val="100000"/>
              </a:lnSpc>
              <a:spcBef>
                <a:spcPts val="0"/>
              </a:spcBef>
              <a:spcAft>
                <a:spcPts val="0"/>
              </a:spcAft>
            </a:pPr>
            <a:r>
              <a:t/>
            </a:r>
            <a:endParaRPr/>
          </a:p>
        </p:txBody>
      </p:sp>
      <p:cxnSp>
        <p:nvCxnSpPr>
          <p:cNvPr id="16" name="Shape 16"/>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7" name="Shape 17"/>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8" name="Shape 18"/>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0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 Id="rId3" Type="http://schemas.openxmlformats.org/officeDocument/2006/relationships/image" Target="../media/image10.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 Id="rId3" Type="http://schemas.openxmlformats.org/officeDocument/2006/relationships/image" Target="../media/image05.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 Id="rId3" Type="http://schemas.openxmlformats.org/officeDocument/2006/relationships/image" Target="../media/image06.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 Id="rId3" Type="http://schemas.openxmlformats.org/officeDocument/2006/relationships/image" Target="../media/image09.jp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 Id="rId3" Type="http://schemas.openxmlformats.org/officeDocument/2006/relationships/image" Target="../media/image07.jp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 Id="rId3" Type="http://schemas.openxmlformats.org/officeDocument/2006/relationships/image" Target="../media/image0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0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0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4" name="Shape 44"/>
        <p:cNvGrpSpPr/>
        <p:nvPr/>
      </p:nvGrpSpPr>
      <p:grpSpPr>
        <a:xfrm>
          <a:off x="0" y="0"/>
          <a:ext cx="0" cy="0"/>
          <a:chOff x="0" y="0"/>
          <a:chExt cx="0" cy="0"/>
        </a:xfrm>
      </p:grpSpPr>
      <p:sp>
        <p:nvSpPr>
          <p:cNvPr id="45" name="Shape 45"/>
          <p:cNvSpPr txBox="1"/>
          <p:nvPr>
            <p:ph type="ctrTitle"/>
          </p:nvPr>
        </p:nvSpPr>
        <p:spPr>
          <a:xfrm>
            <a:off x="533400" y="1371600"/>
            <a:ext cx="7924799"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333399"/>
              </a:buClr>
              <a:buSzPct val="25000"/>
              <a:buFont typeface="Arimo"/>
              <a:buNone/>
            </a:pPr>
            <a:r>
              <a:rPr b="1" i="0" lang="en-US" sz="4400" u="none" cap="none" strike="noStrike">
                <a:solidFill>
                  <a:srgbClr val="333399"/>
                </a:solidFill>
                <a:latin typeface="Arimo"/>
                <a:ea typeface="Arimo"/>
                <a:cs typeface="Arimo"/>
                <a:sym typeface="Arimo"/>
              </a:rPr>
              <a:t>Systems Analysis and Design</a:t>
            </a:r>
          </a:p>
        </p:txBody>
      </p:sp>
      <p:sp>
        <p:nvSpPr>
          <p:cNvPr id="46" name="Shape 46"/>
          <p:cNvSpPr/>
          <p:nvPr/>
        </p:nvSpPr>
        <p:spPr>
          <a:xfrm>
            <a:off x="4594225" y="1401762"/>
            <a:ext cx="46036" cy="12699"/>
          </a:xfrm>
          <a:prstGeom prst="ellipse">
            <a:avLst/>
          </a:prstGeom>
          <a:solidFill>
            <a:srgbClr val="8C8C8C"/>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47" name="Shape 47"/>
          <p:cNvSpPr/>
          <p:nvPr/>
        </p:nvSpPr>
        <p:spPr>
          <a:xfrm>
            <a:off x="4464050" y="779462"/>
            <a:ext cx="38099" cy="7937"/>
          </a:xfrm>
          <a:prstGeom prst="rect">
            <a:avLst/>
          </a:prstGeom>
          <a:solidFill>
            <a:srgbClr val="FBFBD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48" name="Shape 48"/>
          <p:cNvSpPr txBox="1"/>
          <p:nvPr>
            <p:ph idx="1" type="subTitle"/>
          </p:nvPr>
        </p:nvSpPr>
        <p:spPr>
          <a:xfrm>
            <a:off x="533400" y="3200400"/>
            <a:ext cx="7696199" cy="2286000"/>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spcAft>
                <a:spcPts val="0"/>
              </a:spcAft>
              <a:buClr>
                <a:srgbClr val="333399"/>
              </a:buClr>
              <a:buSzPct val="25000"/>
              <a:buFont typeface="Arimo"/>
              <a:buNone/>
            </a:pPr>
            <a:r>
              <a:rPr b="0" i="0" lang="en-US" sz="2400" u="none" cap="none" strike="noStrike">
                <a:solidFill>
                  <a:srgbClr val="333399"/>
                </a:solidFill>
                <a:latin typeface="Arimo"/>
                <a:ea typeface="Arimo"/>
                <a:cs typeface="Arimo"/>
                <a:sym typeface="Arimo"/>
              </a:rPr>
              <a:t>Alan Dennis, Barbara Haley Wixom, and Roberta Roth</a:t>
            </a:r>
            <a:br>
              <a:rPr b="0" i="0" lang="en-US" sz="2400" u="none" cap="none" strike="noStrike">
                <a:solidFill>
                  <a:srgbClr val="333399"/>
                </a:solidFill>
                <a:latin typeface="Arimo"/>
                <a:ea typeface="Arimo"/>
                <a:cs typeface="Arimo"/>
                <a:sym typeface="Arimo"/>
              </a:rPr>
            </a:br>
            <a:r>
              <a:rPr b="0" i="0" lang="en-US" sz="2400" u="none" cap="none" strike="noStrike">
                <a:solidFill>
                  <a:srgbClr val="333399"/>
                </a:solidFill>
                <a:latin typeface="Arimo"/>
                <a:ea typeface="Arimo"/>
                <a:cs typeface="Arimo"/>
                <a:sym typeface="Arimo"/>
              </a:rPr>
              <a:t>John Wiley &amp; Sons, Inc.</a:t>
            </a:r>
          </a:p>
          <a:p>
            <a:pPr indent="0" lvl="0" marL="0" marR="0" rtl="0" algn="l">
              <a:lnSpc>
                <a:spcPct val="80000"/>
              </a:lnSpc>
              <a:spcBef>
                <a:spcPts val="560"/>
              </a:spcBef>
              <a:spcAft>
                <a:spcPts val="0"/>
              </a:spcAft>
              <a:buClr>
                <a:srgbClr val="333399"/>
              </a:buClr>
              <a:buSzPct val="25000"/>
              <a:buFont typeface="Arimo"/>
              <a:buNone/>
            </a:pPr>
            <a:r>
              <a:t/>
            </a:r>
            <a:endParaRPr b="0" i="0" sz="2800" u="none" cap="none" strike="noStrike">
              <a:solidFill>
                <a:srgbClr val="333399"/>
              </a:solidFill>
              <a:latin typeface="Arimo"/>
              <a:ea typeface="Arimo"/>
              <a:cs typeface="Arimo"/>
              <a:sym typeface="Arimo"/>
            </a:endParaRPr>
          </a:p>
          <a:p>
            <a:pPr indent="0" lvl="0" marL="0" marR="0" rtl="0" algn="l">
              <a:lnSpc>
                <a:spcPct val="80000"/>
              </a:lnSpc>
              <a:spcBef>
                <a:spcPts val="560"/>
              </a:spcBef>
              <a:spcAft>
                <a:spcPts val="0"/>
              </a:spcAft>
              <a:buClr>
                <a:srgbClr val="CC0000"/>
              </a:buClr>
              <a:buSzPct val="25000"/>
              <a:buFont typeface="Arimo"/>
              <a:buNone/>
            </a:pPr>
            <a:r>
              <a:rPr b="0" i="0" lang="en-US" sz="2800" u="none" cap="none" strike="noStrike">
                <a:solidFill>
                  <a:srgbClr val="CC0000"/>
                </a:solidFill>
                <a:latin typeface="Arimo"/>
                <a:ea typeface="Arimo"/>
                <a:cs typeface="Arimo"/>
                <a:sym typeface="Arimo"/>
              </a:rPr>
              <a:t>Slides by Candace S. Garrod</a:t>
            </a:r>
          </a:p>
          <a:p>
            <a:pPr indent="0" lvl="0" marL="0" marR="0" rtl="0" algn="l">
              <a:lnSpc>
                <a:spcPct val="80000"/>
              </a:lnSpc>
              <a:spcBef>
                <a:spcPts val="400"/>
              </a:spcBef>
              <a:spcAft>
                <a:spcPts val="0"/>
              </a:spcAft>
              <a:buClr>
                <a:srgbClr val="CC0000"/>
              </a:buClr>
              <a:buSzPct val="25000"/>
              <a:buFont typeface="Arimo"/>
              <a:buNone/>
            </a:pPr>
            <a:r>
              <a:rPr b="0" i="0" lang="en-US" sz="2000" u="none" cap="none" strike="noStrike">
                <a:solidFill>
                  <a:srgbClr val="CC0000"/>
                </a:solidFill>
                <a:latin typeface="Arimo"/>
                <a:ea typeface="Arimo"/>
                <a:cs typeface="Arimo"/>
                <a:sym typeface="Arimo"/>
              </a:rPr>
              <a:t>                     Red Rocks Community College</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26" name="Shape 126"/>
        <p:cNvGrpSpPr/>
        <p:nvPr/>
      </p:nvGrpSpPr>
      <p:grpSpPr>
        <a:xfrm>
          <a:off x="0" y="0"/>
          <a:ext cx="0" cy="0"/>
          <a:chOff x="0" y="0"/>
          <a:chExt cx="0" cy="0"/>
        </a:xfrm>
      </p:grpSpPr>
      <p:sp>
        <p:nvSpPr>
          <p:cNvPr id="127" name="Shape 127"/>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128" name="Shape 128"/>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29" name="Shape 12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Using a DFD to Define Business Processes</a:t>
            </a:r>
          </a:p>
        </p:txBody>
      </p:sp>
      <p:sp>
        <p:nvSpPr>
          <p:cNvPr id="130" name="Shape 130"/>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00000"/>
              <a:buFont typeface="Arimo"/>
              <a:buChar char="•"/>
            </a:pPr>
            <a:r>
              <a:rPr b="0" i="0" lang="en-US" sz="3600" u="none" cap="none" strike="noStrike">
                <a:solidFill>
                  <a:srgbClr val="333399"/>
                </a:solidFill>
                <a:latin typeface="Arimo"/>
                <a:ea typeface="Arimo"/>
                <a:cs typeface="Arimo"/>
                <a:sym typeface="Arimo"/>
              </a:rPr>
              <a:t>Business processes are too complex to be shown on a single DFD</a:t>
            </a:r>
          </a:p>
          <a:p>
            <a:pPr indent="-342900" lvl="0" marL="342900" marR="0" rtl="0" algn="l">
              <a:lnSpc>
                <a:spcPct val="100000"/>
              </a:lnSpc>
              <a:spcBef>
                <a:spcPts val="720"/>
              </a:spcBef>
              <a:spcAft>
                <a:spcPts val="0"/>
              </a:spcAft>
              <a:buClr>
                <a:srgbClr val="CC0000"/>
              </a:buClr>
              <a:buSzPct val="100000"/>
              <a:buFont typeface="Arimo"/>
              <a:buChar char="•"/>
            </a:pPr>
            <a:r>
              <a:rPr b="0" i="1" lang="en-US" sz="3600" u="none" cap="none" strike="noStrike">
                <a:solidFill>
                  <a:srgbClr val="CC0000"/>
                </a:solidFill>
                <a:latin typeface="Arimo"/>
                <a:ea typeface="Arimo"/>
                <a:cs typeface="Arimo"/>
                <a:sym typeface="Arimo"/>
              </a:rPr>
              <a:t>Decomposition</a:t>
            </a:r>
            <a:r>
              <a:rPr b="0" i="0" lang="en-US" sz="3600" u="none" cap="none" strike="noStrike">
                <a:solidFill>
                  <a:srgbClr val="333399"/>
                </a:solidFill>
                <a:latin typeface="Arimo"/>
                <a:ea typeface="Arimo"/>
                <a:cs typeface="Arimo"/>
                <a:sym typeface="Arimo"/>
              </a:rPr>
              <a:t> is the process of representing the system in a hierarchy of DFD diagrams</a:t>
            </a:r>
          </a:p>
          <a:p>
            <a:pPr indent="-285750" lvl="1" marL="74295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Child diagrams show a portion of the parent diagram in greater detail</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4" name="Shape 134"/>
        <p:cNvGrpSpPr/>
        <p:nvPr/>
      </p:nvGrpSpPr>
      <p:grpSpPr>
        <a:xfrm>
          <a:off x="0" y="0"/>
          <a:ext cx="0" cy="0"/>
          <a:chOff x="0" y="0"/>
          <a:chExt cx="0" cy="0"/>
        </a:xfrm>
      </p:grpSpPr>
      <p:sp>
        <p:nvSpPr>
          <p:cNvPr id="135" name="Shape 135"/>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136" name="Shape 136"/>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37" name="Shape 13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Key Definition</a:t>
            </a:r>
          </a:p>
        </p:txBody>
      </p:sp>
      <p:sp>
        <p:nvSpPr>
          <p:cNvPr id="138" name="Shape 138"/>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66FF"/>
              </a:buClr>
              <a:buSzPct val="100000"/>
              <a:buFont typeface="Arimo"/>
              <a:buChar char="•"/>
            </a:pPr>
            <a:r>
              <a:rPr b="0" i="1" lang="en-US" sz="3600" u="none" cap="none" strike="noStrike">
                <a:solidFill>
                  <a:srgbClr val="3366FF"/>
                </a:solidFill>
                <a:latin typeface="Arimo"/>
                <a:ea typeface="Arimo"/>
                <a:cs typeface="Arimo"/>
                <a:sym typeface="Arimo"/>
              </a:rPr>
              <a:t>Balancing </a:t>
            </a:r>
            <a:r>
              <a:rPr b="0" i="0" lang="en-US" sz="3600" u="none" cap="none" strike="noStrike">
                <a:solidFill>
                  <a:srgbClr val="333399"/>
                </a:solidFill>
                <a:latin typeface="Arimo"/>
                <a:ea typeface="Arimo"/>
                <a:cs typeface="Arimo"/>
                <a:sym typeface="Arimo"/>
              </a:rPr>
              <a:t>involves insuring that information presented at one level of a DFD is accurately represented in the next level DFD.</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42" name="Shape 142"/>
        <p:cNvGrpSpPr/>
        <p:nvPr/>
      </p:nvGrpSpPr>
      <p:grpSpPr>
        <a:xfrm>
          <a:off x="0" y="0"/>
          <a:ext cx="0" cy="0"/>
          <a:chOff x="0" y="0"/>
          <a:chExt cx="0" cy="0"/>
        </a:xfrm>
      </p:grpSpPr>
      <p:sp>
        <p:nvSpPr>
          <p:cNvPr id="143" name="Shape 143"/>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144" name="Shape 14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45" name="Shape 14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Relationship among Levels of DFDs</a:t>
            </a:r>
          </a:p>
        </p:txBody>
      </p:sp>
      <p:grpSp>
        <p:nvGrpSpPr>
          <p:cNvPr id="146" name="Shape 146"/>
          <p:cNvGrpSpPr/>
          <p:nvPr/>
        </p:nvGrpSpPr>
        <p:grpSpPr>
          <a:xfrm>
            <a:off x="152400" y="1676400"/>
            <a:ext cx="3047999" cy="469899"/>
            <a:chOff x="152400" y="1676400"/>
            <a:chExt cx="3047999" cy="469899"/>
          </a:xfrm>
        </p:grpSpPr>
        <p:sp>
          <p:nvSpPr>
            <p:cNvPr id="147" name="Shape 147"/>
            <p:cNvSpPr txBox="1"/>
            <p:nvPr/>
          </p:nvSpPr>
          <p:spPr>
            <a:xfrm>
              <a:off x="152400" y="1676400"/>
              <a:ext cx="2163761" cy="469899"/>
            </a:xfrm>
            <a:prstGeom prst="rect">
              <a:avLst/>
            </a:prstGeom>
            <a:noFill/>
            <a:ln cap="rnd" cmpd="sng" w="12700">
              <a:solidFill>
                <a:srgbClr val="CC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rgbClr val="CC0000"/>
                </a:buClr>
                <a:buSzPct val="25000"/>
                <a:buFont typeface="Garamond"/>
                <a:buNone/>
              </a:pPr>
              <a:r>
                <a:rPr b="0" i="0" lang="en-US" sz="2400" u="none" cap="none" strike="noStrike">
                  <a:solidFill>
                    <a:srgbClr val="CC0000"/>
                  </a:solidFill>
                  <a:latin typeface="Garamond"/>
                  <a:ea typeface="Garamond"/>
                  <a:cs typeface="Garamond"/>
                  <a:sym typeface="Garamond"/>
                </a:rPr>
                <a:t>Context diagram</a:t>
              </a:r>
            </a:p>
          </p:txBody>
        </p:sp>
        <p:cxnSp>
          <p:nvCxnSpPr>
            <p:cNvPr id="148" name="Shape 148"/>
            <p:cNvCxnSpPr/>
            <p:nvPr/>
          </p:nvCxnSpPr>
          <p:spPr>
            <a:xfrm>
              <a:off x="2362200" y="1905000"/>
              <a:ext cx="838199" cy="0"/>
            </a:xfrm>
            <a:prstGeom prst="straightConnector1">
              <a:avLst/>
            </a:prstGeom>
            <a:noFill/>
            <a:ln cap="rnd" cmpd="sng" w="76200">
              <a:solidFill>
                <a:srgbClr val="CC0000"/>
              </a:solidFill>
              <a:prstDash val="solid"/>
              <a:miter/>
              <a:headEnd len="med" w="med" type="none"/>
              <a:tailEnd len="med" w="med" type="triangle"/>
            </a:ln>
          </p:spPr>
        </p:cxnSp>
      </p:grpSp>
      <p:grpSp>
        <p:nvGrpSpPr>
          <p:cNvPr id="149" name="Shape 149"/>
          <p:cNvGrpSpPr/>
          <p:nvPr/>
        </p:nvGrpSpPr>
        <p:grpSpPr>
          <a:xfrm>
            <a:off x="152400" y="2590800"/>
            <a:ext cx="3047999" cy="469899"/>
            <a:chOff x="152400" y="1676400"/>
            <a:chExt cx="3047999" cy="469899"/>
          </a:xfrm>
        </p:grpSpPr>
        <p:sp>
          <p:nvSpPr>
            <p:cNvPr id="150" name="Shape 150"/>
            <p:cNvSpPr txBox="1"/>
            <p:nvPr/>
          </p:nvSpPr>
          <p:spPr>
            <a:xfrm>
              <a:off x="152400" y="1676400"/>
              <a:ext cx="2152649" cy="469899"/>
            </a:xfrm>
            <a:prstGeom prst="rect">
              <a:avLst/>
            </a:prstGeom>
            <a:noFill/>
            <a:ln cap="rnd" cmpd="sng" w="12700">
              <a:solidFill>
                <a:srgbClr val="CC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rgbClr val="CC0000"/>
                </a:buClr>
                <a:buSzPct val="25000"/>
                <a:buFont typeface="Garamond"/>
                <a:buNone/>
              </a:pPr>
              <a:r>
                <a:rPr b="0" i="0" lang="en-US" sz="2400" u="none" cap="none" strike="noStrike">
                  <a:solidFill>
                    <a:srgbClr val="CC0000"/>
                  </a:solidFill>
                  <a:latin typeface="Garamond"/>
                  <a:ea typeface="Garamond"/>
                  <a:cs typeface="Garamond"/>
                  <a:sym typeface="Garamond"/>
                </a:rPr>
                <a:t>Level 0 diagram </a:t>
              </a:r>
            </a:p>
          </p:txBody>
        </p:sp>
        <p:cxnSp>
          <p:nvCxnSpPr>
            <p:cNvPr id="151" name="Shape 151"/>
            <p:cNvCxnSpPr/>
            <p:nvPr/>
          </p:nvCxnSpPr>
          <p:spPr>
            <a:xfrm>
              <a:off x="2362200" y="1905000"/>
              <a:ext cx="838199" cy="0"/>
            </a:xfrm>
            <a:prstGeom prst="straightConnector1">
              <a:avLst/>
            </a:prstGeom>
            <a:noFill/>
            <a:ln cap="rnd" cmpd="sng" w="76200">
              <a:solidFill>
                <a:srgbClr val="CC0000"/>
              </a:solidFill>
              <a:prstDash val="solid"/>
              <a:miter/>
              <a:headEnd len="med" w="med" type="none"/>
              <a:tailEnd len="med" w="med" type="triangle"/>
            </a:ln>
          </p:spPr>
        </p:cxnSp>
      </p:grpSp>
      <p:grpSp>
        <p:nvGrpSpPr>
          <p:cNvPr id="152" name="Shape 152"/>
          <p:cNvGrpSpPr/>
          <p:nvPr/>
        </p:nvGrpSpPr>
        <p:grpSpPr>
          <a:xfrm>
            <a:off x="152400" y="3657600"/>
            <a:ext cx="3047999" cy="469899"/>
            <a:chOff x="152400" y="1676400"/>
            <a:chExt cx="3047999" cy="469899"/>
          </a:xfrm>
        </p:grpSpPr>
        <p:sp>
          <p:nvSpPr>
            <p:cNvPr id="153" name="Shape 153"/>
            <p:cNvSpPr txBox="1"/>
            <p:nvPr/>
          </p:nvSpPr>
          <p:spPr>
            <a:xfrm>
              <a:off x="152400" y="1676400"/>
              <a:ext cx="2152649" cy="469899"/>
            </a:xfrm>
            <a:prstGeom prst="rect">
              <a:avLst/>
            </a:prstGeom>
            <a:noFill/>
            <a:ln cap="rnd" cmpd="sng" w="12700">
              <a:solidFill>
                <a:srgbClr val="CC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rgbClr val="CC0000"/>
                </a:buClr>
                <a:buSzPct val="25000"/>
                <a:buFont typeface="Garamond"/>
                <a:buNone/>
              </a:pPr>
              <a:r>
                <a:rPr b="0" i="0" lang="en-US" sz="2400" u="none" cap="none" strike="noStrike">
                  <a:solidFill>
                    <a:srgbClr val="CC0000"/>
                  </a:solidFill>
                  <a:latin typeface="Garamond"/>
                  <a:ea typeface="Garamond"/>
                  <a:cs typeface="Garamond"/>
                  <a:sym typeface="Garamond"/>
                </a:rPr>
                <a:t>Level 1 diagram </a:t>
              </a:r>
            </a:p>
          </p:txBody>
        </p:sp>
        <p:cxnSp>
          <p:nvCxnSpPr>
            <p:cNvPr id="154" name="Shape 154"/>
            <p:cNvCxnSpPr/>
            <p:nvPr/>
          </p:nvCxnSpPr>
          <p:spPr>
            <a:xfrm>
              <a:off x="2362200" y="1905000"/>
              <a:ext cx="838199" cy="0"/>
            </a:xfrm>
            <a:prstGeom prst="straightConnector1">
              <a:avLst/>
            </a:prstGeom>
            <a:noFill/>
            <a:ln cap="rnd" cmpd="sng" w="76200">
              <a:solidFill>
                <a:srgbClr val="CC0000"/>
              </a:solidFill>
              <a:prstDash val="solid"/>
              <a:miter/>
              <a:headEnd len="med" w="med" type="none"/>
              <a:tailEnd len="med" w="med" type="triangle"/>
            </a:ln>
          </p:spPr>
        </p:cxnSp>
      </p:grpSp>
      <p:grpSp>
        <p:nvGrpSpPr>
          <p:cNvPr id="155" name="Shape 155"/>
          <p:cNvGrpSpPr/>
          <p:nvPr/>
        </p:nvGrpSpPr>
        <p:grpSpPr>
          <a:xfrm>
            <a:off x="152400" y="4876800"/>
            <a:ext cx="3047999" cy="469899"/>
            <a:chOff x="152400" y="1676400"/>
            <a:chExt cx="3047999" cy="469899"/>
          </a:xfrm>
        </p:grpSpPr>
        <p:sp>
          <p:nvSpPr>
            <p:cNvPr id="156" name="Shape 156"/>
            <p:cNvSpPr txBox="1"/>
            <p:nvPr/>
          </p:nvSpPr>
          <p:spPr>
            <a:xfrm>
              <a:off x="152400" y="1676400"/>
              <a:ext cx="2152649" cy="469899"/>
            </a:xfrm>
            <a:prstGeom prst="rect">
              <a:avLst/>
            </a:prstGeom>
            <a:noFill/>
            <a:ln cap="rnd" cmpd="sng" w="12700">
              <a:solidFill>
                <a:srgbClr val="CC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rgbClr val="CC0000"/>
                </a:buClr>
                <a:buSzPct val="25000"/>
                <a:buFont typeface="Garamond"/>
                <a:buNone/>
              </a:pPr>
              <a:r>
                <a:rPr b="0" i="0" lang="en-US" sz="2400" u="none" cap="none" strike="noStrike">
                  <a:solidFill>
                    <a:srgbClr val="CC0000"/>
                  </a:solidFill>
                  <a:latin typeface="Garamond"/>
                  <a:ea typeface="Garamond"/>
                  <a:cs typeface="Garamond"/>
                  <a:sym typeface="Garamond"/>
                </a:rPr>
                <a:t>Level 2 diagram </a:t>
              </a:r>
            </a:p>
          </p:txBody>
        </p:sp>
        <p:cxnSp>
          <p:nvCxnSpPr>
            <p:cNvPr id="157" name="Shape 157"/>
            <p:cNvCxnSpPr/>
            <p:nvPr/>
          </p:nvCxnSpPr>
          <p:spPr>
            <a:xfrm>
              <a:off x="2362200" y="1905000"/>
              <a:ext cx="838199" cy="0"/>
            </a:xfrm>
            <a:prstGeom prst="straightConnector1">
              <a:avLst/>
            </a:prstGeom>
            <a:noFill/>
            <a:ln cap="rnd" cmpd="sng" w="76200">
              <a:solidFill>
                <a:srgbClr val="CC0000"/>
              </a:solidFill>
              <a:prstDash val="solid"/>
              <a:miter/>
              <a:headEnd len="med" w="med" type="none"/>
              <a:tailEnd len="med" w="med" type="triangle"/>
            </a:ln>
          </p:spPr>
        </p:cxnSp>
      </p:grpSp>
      <p:pic>
        <p:nvPicPr>
          <p:cNvPr id="158" name="Shape 158"/>
          <p:cNvPicPr preferRelativeResize="0"/>
          <p:nvPr/>
        </p:nvPicPr>
        <p:blipFill rotWithShape="1">
          <a:blip r:embed="rId3">
            <a:alphaModFix/>
          </a:blip>
          <a:srcRect b="13635" l="21568" r="20588" t="12878"/>
          <a:stretch/>
        </p:blipFill>
        <p:spPr>
          <a:xfrm>
            <a:off x="3322637" y="1600200"/>
            <a:ext cx="4449761" cy="45720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62" name="Shape 162"/>
        <p:cNvGrpSpPr/>
        <p:nvPr/>
      </p:nvGrpSpPr>
      <p:grpSpPr>
        <a:xfrm>
          <a:off x="0" y="0"/>
          <a:ext cx="0" cy="0"/>
          <a:chOff x="0" y="0"/>
          <a:chExt cx="0" cy="0"/>
        </a:xfrm>
      </p:grpSpPr>
      <p:sp>
        <p:nvSpPr>
          <p:cNvPr id="163" name="Shape 163"/>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164" name="Shape 16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65" name="Shape 16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Context Diagram</a:t>
            </a:r>
          </a:p>
        </p:txBody>
      </p:sp>
      <p:sp>
        <p:nvSpPr>
          <p:cNvPr id="166" name="Shape 16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First DFD in every business process</a:t>
            </a:r>
          </a:p>
          <a:p>
            <a:pPr indent="-342900" lvl="0" marL="34290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Shows the context into which the business process fits</a:t>
            </a:r>
          </a:p>
          <a:p>
            <a:pPr indent="-342900" lvl="0" marL="34290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Shows the overall business process as just </a:t>
            </a:r>
            <a:r>
              <a:rPr b="1" i="1" lang="en-US" sz="3200" u="none" cap="none" strike="noStrike">
                <a:solidFill>
                  <a:srgbClr val="3366FF"/>
                </a:solidFill>
                <a:latin typeface="Arimo"/>
                <a:ea typeface="Arimo"/>
                <a:cs typeface="Arimo"/>
                <a:sym typeface="Arimo"/>
              </a:rPr>
              <a:t>one</a:t>
            </a:r>
            <a:r>
              <a:rPr b="1" i="0" lang="en-US" sz="3200" u="none" cap="none" strike="noStrike">
                <a:solidFill>
                  <a:srgbClr val="3366FF"/>
                </a:solidFill>
                <a:latin typeface="Arimo"/>
                <a:ea typeface="Arimo"/>
                <a:cs typeface="Arimo"/>
                <a:sym typeface="Arimo"/>
              </a:rPr>
              <a:t> </a:t>
            </a:r>
            <a:r>
              <a:rPr b="0" i="0" lang="en-US" sz="3200" u="none" cap="none" strike="noStrike">
                <a:solidFill>
                  <a:srgbClr val="333399"/>
                </a:solidFill>
                <a:latin typeface="Arimo"/>
                <a:ea typeface="Arimo"/>
                <a:cs typeface="Arimo"/>
                <a:sym typeface="Arimo"/>
              </a:rPr>
              <a:t>process (process 0)</a:t>
            </a:r>
          </a:p>
          <a:p>
            <a:pPr indent="-342900" lvl="0" marL="34290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Shows all the external entities that receive information from or contribute information to the system</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70" name="Shape 170"/>
        <p:cNvGrpSpPr/>
        <p:nvPr/>
      </p:nvGrpSpPr>
      <p:grpSpPr>
        <a:xfrm>
          <a:off x="0" y="0"/>
          <a:ext cx="0" cy="0"/>
          <a:chOff x="0" y="0"/>
          <a:chExt cx="0" cy="0"/>
        </a:xfrm>
      </p:grpSpPr>
      <p:sp>
        <p:nvSpPr>
          <p:cNvPr id="171" name="Shape 171"/>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172" name="Shape 17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73" name="Shape 17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Level 0 Diagram</a:t>
            </a:r>
          </a:p>
        </p:txBody>
      </p:sp>
      <p:sp>
        <p:nvSpPr>
          <p:cNvPr id="174" name="Shape 17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Shows all the major processes that comprise the overall system – the internal components of process 0</a:t>
            </a:r>
          </a:p>
          <a:p>
            <a:pPr indent="-342900" lvl="0" marL="34290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Shows how the major processes are interrelated by data flows</a:t>
            </a:r>
          </a:p>
          <a:p>
            <a:pPr indent="-342900" lvl="0" marL="34290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Shows external entities and the major processes with which they interact</a:t>
            </a:r>
          </a:p>
          <a:p>
            <a:pPr indent="-342900" lvl="0" marL="34290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Adds data stores</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78" name="Shape 178"/>
        <p:cNvGrpSpPr/>
        <p:nvPr/>
      </p:nvGrpSpPr>
      <p:grpSpPr>
        <a:xfrm>
          <a:off x="0" y="0"/>
          <a:ext cx="0" cy="0"/>
          <a:chOff x="0" y="0"/>
          <a:chExt cx="0" cy="0"/>
        </a:xfrm>
      </p:grpSpPr>
      <p:sp>
        <p:nvSpPr>
          <p:cNvPr id="179" name="Shape 179"/>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180" name="Shape 180"/>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81" name="Shape 18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Level 1 Diagrams</a:t>
            </a:r>
          </a:p>
        </p:txBody>
      </p:sp>
      <p:sp>
        <p:nvSpPr>
          <p:cNvPr id="182" name="Shape 182"/>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Generally, one level 1 diagram is created for every major process on the level 0 diagram</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Shows all the internal processes that comprise a single process on the level 0 diagram</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Shows how information moves from and to each of these processes</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If a parent process is decomposed into, for example, three child processes, these three child processes wholly and completely make up the parent process </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86" name="Shape 186"/>
        <p:cNvGrpSpPr/>
        <p:nvPr/>
      </p:nvGrpSpPr>
      <p:grpSpPr>
        <a:xfrm>
          <a:off x="0" y="0"/>
          <a:ext cx="0" cy="0"/>
          <a:chOff x="0" y="0"/>
          <a:chExt cx="0" cy="0"/>
        </a:xfrm>
      </p:grpSpPr>
      <p:sp>
        <p:nvSpPr>
          <p:cNvPr id="187" name="Shape 187"/>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188" name="Shape 188"/>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89" name="Shape 18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200" u="none" cap="none" strike="noStrike">
                <a:solidFill>
                  <a:srgbClr val="333399"/>
                </a:solidFill>
                <a:latin typeface="Arimo"/>
                <a:ea typeface="Arimo"/>
                <a:cs typeface="Arimo"/>
                <a:sym typeface="Arimo"/>
              </a:rPr>
              <a:t>Level 2 Diagrams</a:t>
            </a:r>
          </a:p>
        </p:txBody>
      </p:sp>
      <p:sp>
        <p:nvSpPr>
          <p:cNvPr id="190" name="Shape 190"/>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Shows all processes that comprise a single process on the level 1 diagram</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Shows how information moves from and to each of these processes</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Level 2 diagrams may not be needed for all level 1 processes</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Correctly numbering each process helps the user understand where the process fits into the overall system</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94" name="Shape 194"/>
        <p:cNvGrpSpPr/>
        <p:nvPr/>
      </p:nvGrpSpPr>
      <p:grpSpPr>
        <a:xfrm>
          <a:off x="0" y="0"/>
          <a:ext cx="0" cy="0"/>
          <a:chOff x="0" y="0"/>
          <a:chExt cx="0" cy="0"/>
        </a:xfrm>
      </p:grpSpPr>
      <p:sp>
        <p:nvSpPr>
          <p:cNvPr id="195" name="Shape 195"/>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196" name="Shape 196"/>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97" name="Shape 19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Alternative Data Flows</a:t>
            </a:r>
          </a:p>
        </p:txBody>
      </p:sp>
      <p:sp>
        <p:nvSpPr>
          <p:cNvPr id="198" name="Shape 198"/>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Where a process can produce different data flows given different conditions</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We show both data flows and use the process description to explain why they are alternatives</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Tip -- alternative data flows often accompany processes with IF statements</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02" name="Shape 202"/>
        <p:cNvGrpSpPr/>
        <p:nvPr/>
      </p:nvGrpSpPr>
      <p:grpSpPr>
        <a:xfrm>
          <a:off x="0" y="0"/>
          <a:ext cx="0" cy="0"/>
          <a:chOff x="0" y="0"/>
          <a:chExt cx="0" cy="0"/>
        </a:xfrm>
      </p:grpSpPr>
      <p:sp>
        <p:nvSpPr>
          <p:cNvPr id="203" name="Shape 203"/>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04" name="Shape 20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05" name="Shape 20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66FF"/>
              </a:buClr>
              <a:buSzPct val="25000"/>
              <a:buFont typeface="Arimo"/>
              <a:buNone/>
            </a:pPr>
            <a:r>
              <a:rPr b="1" i="0" lang="en-US" sz="3600" u="none" cap="none" strike="noStrike">
                <a:solidFill>
                  <a:srgbClr val="3366FF"/>
                </a:solidFill>
                <a:latin typeface="Arimo"/>
                <a:ea typeface="Arimo"/>
                <a:cs typeface="Arimo"/>
                <a:sym typeface="Arimo"/>
              </a:rPr>
              <a:t>Your Turn</a:t>
            </a:r>
          </a:p>
        </p:txBody>
      </p:sp>
      <p:sp>
        <p:nvSpPr>
          <p:cNvPr id="206" name="Shape 20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14285"/>
              <a:buFont typeface="Arimo"/>
              <a:buChar char="•"/>
            </a:pPr>
            <a:r>
              <a:rPr b="0" i="0" lang="en-US" sz="2800" u="none" cap="none" strike="noStrike">
                <a:solidFill>
                  <a:srgbClr val="333399"/>
                </a:solidFill>
                <a:latin typeface="Arimo"/>
                <a:ea typeface="Arimo"/>
                <a:cs typeface="Arimo"/>
                <a:sym typeface="Arimo"/>
              </a:rPr>
              <a:t>At this point in the process it is easy to lose track of the “big picture”.</a:t>
            </a:r>
            <a:r>
              <a:rPr b="0" i="0" lang="en-US" sz="3200" u="none" cap="none" strike="noStrike">
                <a:solidFill>
                  <a:srgbClr val="333399"/>
                </a:solidFill>
                <a:latin typeface="Arimo"/>
                <a:ea typeface="Arimo"/>
                <a:cs typeface="Arimo"/>
                <a:sym typeface="Arimo"/>
              </a:rPr>
              <a:t> </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Describe the difference between data flows, data stores, and processes.  </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Describe in your own words the relationship between the DFD and the ultimate new application being developed.</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10" name="Shape 210"/>
        <p:cNvGrpSpPr/>
        <p:nvPr/>
      </p:nvGrpSpPr>
      <p:grpSpPr>
        <a:xfrm>
          <a:off x="0" y="0"/>
          <a:ext cx="0" cy="0"/>
          <a:chOff x="0" y="0"/>
          <a:chExt cx="0" cy="0"/>
        </a:xfrm>
      </p:grpSpPr>
      <p:sp>
        <p:nvSpPr>
          <p:cNvPr id="211" name="Shape 211"/>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12" name="Shape 21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13" name="Shape 21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Process Descriptions</a:t>
            </a:r>
          </a:p>
        </p:txBody>
      </p:sp>
      <p:sp>
        <p:nvSpPr>
          <p:cNvPr id="214" name="Shape 21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Text-based process descriptions provide more information about the process than the DFD alone</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If the logic underlying the process is quite complex, more detail may be needed in the form of</a:t>
            </a:r>
          </a:p>
          <a:p>
            <a:pPr indent="-285750" lvl="1" marL="742950" marR="0" rtl="0" algn="l">
              <a:lnSpc>
                <a:spcPct val="100000"/>
              </a:lnSpc>
              <a:spcBef>
                <a:spcPts val="480"/>
              </a:spcBef>
              <a:spcAft>
                <a:spcPts val="0"/>
              </a:spcAft>
              <a:buClr>
                <a:srgbClr val="333399"/>
              </a:buClr>
              <a:buSzPct val="100000"/>
              <a:buFont typeface="Arimo"/>
              <a:buChar char="•"/>
            </a:pPr>
            <a:r>
              <a:rPr b="0" i="0" lang="en-US" sz="2400" u="none" cap="none" strike="noStrike">
                <a:solidFill>
                  <a:srgbClr val="333399"/>
                </a:solidFill>
                <a:latin typeface="Arimo"/>
                <a:ea typeface="Arimo"/>
                <a:cs typeface="Arimo"/>
                <a:sym typeface="Arimo"/>
              </a:rPr>
              <a:t>Structured English</a:t>
            </a:r>
          </a:p>
          <a:p>
            <a:pPr indent="-285750" lvl="1" marL="742950" marR="0" rtl="0" algn="l">
              <a:lnSpc>
                <a:spcPct val="100000"/>
              </a:lnSpc>
              <a:spcBef>
                <a:spcPts val="480"/>
              </a:spcBef>
              <a:spcAft>
                <a:spcPts val="0"/>
              </a:spcAft>
              <a:buClr>
                <a:srgbClr val="333399"/>
              </a:buClr>
              <a:buSzPct val="100000"/>
              <a:buFont typeface="Arimo"/>
              <a:buChar char="•"/>
            </a:pPr>
            <a:r>
              <a:rPr b="0" i="0" lang="en-US" sz="2400" u="none" cap="none" strike="noStrike">
                <a:solidFill>
                  <a:srgbClr val="333399"/>
                </a:solidFill>
                <a:latin typeface="Arimo"/>
                <a:ea typeface="Arimo"/>
                <a:cs typeface="Arimo"/>
                <a:sym typeface="Arimo"/>
              </a:rPr>
              <a:t>Decision trees</a:t>
            </a:r>
          </a:p>
          <a:p>
            <a:pPr indent="-285750" lvl="1" marL="742950" marR="0" rtl="0" algn="l">
              <a:lnSpc>
                <a:spcPct val="100000"/>
              </a:lnSpc>
              <a:spcBef>
                <a:spcPts val="480"/>
              </a:spcBef>
              <a:spcAft>
                <a:spcPts val="0"/>
              </a:spcAft>
              <a:buClr>
                <a:srgbClr val="333399"/>
              </a:buClr>
              <a:buSzPct val="100000"/>
              <a:buFont typeface="Arimo"/>
              <a:buChar char="•"/>
            </a:pPr>
            <a:r>
              <a:rPr b="0" i="0" lang="en-US" sz="2400" u="none" cap="none" strike="noStrike">
                <a:solidFill>
                  <a:srgbClr val="333399"/>
                </a:solidFill>
                <a:latin typeface="Arimo"/>
                <a:ea typeface="Arimo"/>
                <a:cs typeface="Arimo"/>
                <a:sym typeface="Arimo"/>
              </a:rPr>
              <a:t>Decision tables</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3" name="Shape 53"/>
        <p:cNvGrpSpPr/>
        <p:nvPr/>
      </p:nvGrpSpPr>
      <p:grpSpPr>
        <a:xfrm>
          <a:off x="0" y="0"/>
          <a:ext cx="0" cy="0"/>
          <a:chOff x="0" y="0"/>
          <a:chExt cx="0" cy="0"/>
        </a:xfrm>
      </p:grpSpPr>
      <p:sp>
        <p:nvSpPr>
          <p:cNvPr id="54" name="Shape 54"/>
          <p:cNvSpPr txBox="1"/>
          <p:nvPr>
            <p:ph type="ctrTitle"/>
          </p:nvPr>
        </p:nvSpPr>
        <p:spPr>
          <a:xfrm>
            <a:off x="990600" y="1600200"/>
            <a:ext cx="7467600" cy="12954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Process Modeling</a:t>
            </a:r>
          </a:p>
        </p:txBody>
      </p:sp>
      <p:sp>
        <p:nvSpPr>
          <p:cNvPr id="55" name="Shape 55"/>
          <p:cNvSpPr txBox="1"/>
          <p:nvPr>
            <p:ph idx="1" type="subTitle"/>
          </p:nvPr>
        </p:nvSpPr>
        <p:spPr>
          <a:xfrm>
            <a:off x="990600" y="3200400"/>
            <a:ext cx="7239000" cy="22860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333399"/>
              </a:buClr>
              <a:buSzPct val="25000"/>
              <a:buFont typeface="Arimo"/>
              <a:buNone/>
            </a:pPr>
            <a:r>
              <a:rPr b="0" i="0" lang="en-US" sz="3600" u="none" cap="none" strike="noStrike">
                <a:solidFill>
                  <a:srgbClr val="333399"/>
                </a:solidFill>
                <a:latin typeface="Arimo"/>
                <a:ea typeface="Arimo"/>
                <a:cs typeface="Arimo"/>
                <a:sym typeface="Arimo"/>
              </a:rPr>
              <a:t>Chapter 5</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19" name="Shape 219"/>
        <p:cNvGrpSpPr/>
        <p:nvPr/>
      </p:nvGrpSpPr>
      <p:grpSpPr>
        <a:xfrm>
          <a:off x="0" y="0"/>
          <a:ext cx="0" cy="0"/>
          <a:chOff x="0" y="0"/>
          <a:chExt cx="0" cy="0"/>
        </a:xfrm>
      </p:grpSpPr>
      <p:sp>
        <p:nvSpPr>
          <p:cNvPr id="220" name="Shape 220"/>
          <p:cNvSpPr txBox="1"/>
          <p:nvPr>
            <p:ph type="ctrTitle"/>
          </p:nvPr>
        </p:nvSpPr>
        <p:spPr>
          <a:xfrm>
            <a:off x="990600" y="1600200"/>
            <a:ext cx="74676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333399"/>
              </a:buClr>
              <a:buSzPct val="25000"/>
              <a:buFont typeface="Arimo"/>
              <a:buNone/>
            </a:pPr>
            <a:r>
              <a:rPr b="1" i="0" lang="en-US" sz="4400" u="none" cap="none" strike="noStrike">
                <a:solidFill>
                  <a:srgbClr val="333399"/>
                </a:solidFill>
                <a:latin typeface="Arimo"/>
                <a:ea typeface="Arimo"/>
                <a:cs typeface="Arimo"/>
                <a:sym typeface="Arimo"/>
              </a:rPr>
              <a:t>CREATING DATA FLOW DIAGRAMS</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24" name="Shape 224"/>
        <p:cNvGrpSpPr/>
        <p:nvPr/>
      </p:nvGrpSpPr>
      <p:grpSpPr>
        <a:xfrm>
          <a:off x="0" y="0"/>
          <a:ext cx="0" cy="0"/>
          <a:chOff x="0" y="0"/>
          <a:chExt cx="0" cy="0"/>
        </a:xfrm>
      </p:grpSpPr>
      <p:sp>
        <p:nvSpPr>
          <p:cNvPr id="225" name="Shape 225"/>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26" name="Shape 226"/>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27" name="Shape 22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Integrating Scenario Descriptions</a:t>
            </a:r>
          </a:p>
        </p:txBody>
      </p:sp>
      <p:sp>
        <p:nvSpPr>
          <p:cNvPr id="228" name="Shape 228"/>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DFDs start with the use cases and requirements definition</a:t>
            </a:r>
          </a:p>
          <a:p>
            <a:pPr indent="-342900" lvl="0" marL="34290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Generally, the DFDs integrate the use cases</a:t>
            </a:r>
          </a:p>
          <a:p>
            <a:pPr indent="-342900" lvl="0" marL="34290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Names of use cases become processes</a:t>
            </a:r>
          </a:p>
          <a:p>
            <a:pPr indent="-342900" lvl="0" marL="34290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Inputs and outputs become data flows</a:t>
            </a:r>
          </a:p>
          <a:p>
            <a:pPr indent="-342900" lvl="0" marL="34290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“Small” data inputs and outputs are combined into a single flow</a:t>
            </a: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32" name="Shape 232"/>
        <p:cNvGrpSpPr/>
        <p:nvPr/>
      </p:nvGrpSpPr>
      <p:grpSpPr>
        <a:xfrm>
          <a:off x="0" y="0"/>
          <a:ext cx="0" cy="0"/>
          <a:chOff x="0" y="0"/>
          <a:chExt cx="0" cy="0"/>
        </a:xfrm>
      </p:grpSpPr>
      <p:sp>
        <p:nvSpPr>
          <p:cNvPr id="233" name="Shape 233"/>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34" name="Shape 23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35" name="Shape 23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Steps in Building DFDs</a:t>
            </a:r>
          </a:p>
        </p:txBody>
      </p:sp>
      <p:sp>
        <p:nvSpPr>
          <p:cNvPr id="236" name="Shape 23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Build the context diagram</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Create DFD fragments for each use case</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Organize DFD fragments into level 0 diagram</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Decompose level 0 processes into level 1 diagrams as needed; decompose level 1 processes into level 2 diagrams as needed; etc.</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Validate DFDs with user to ensure completeness and correctness</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40" name="Shape 240"/>
        <p:cNvGrpSpPr/>
        <p:nvPr/>
      </p:nvGrpSpPr>
      <p:grpSpPr>
        <a:xfrm>
          <a:off x="0" y="0"/>
          <a:ext cx="0" cy="0"/>
          <a:chOff x="0" y="0"/>
          <a:chExt cx="0" cy="0"/>
        </a:xfrm>
      </p:grpSpPr>
      <p:sp>
        <p:nvSpPr>
          <p:cNvPr id="241" name="Shape 241"/>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42" name="Shape 24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43" name="Shape 24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Creating the Context Diagram</a:t>
            </a:r>
          </a:p>
        </p:txBody>
      </p:sp>
      <p:sp>
        <p:nvSpPr>
          <p:cNvPr id="244" name="Shape 24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Draw one process representing the entire system (process 0)</a:t>
            </a:r>
          </a:p>
          <a:p>
            <a:pPr indent="-342900" lvl="0" marL="34290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Find all inputs and outputs listed at the top of the use cases that come from or go to external entities; draw as data flows</a:t>
            </a:r>
          </a:p>
          <a:p>
            <a:pPr indent="-342900" lvl="0" marL="34290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Draw in external entities as the source or destination of the data flows</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48" name="Shape 248"/>
        <p:cNvGrpSpPr/>
        <p:nvPr/>
      </p:nvGrpSpPr>
      <p:grpSpPr>
        <a:xfrm>
          <a:off x="0" y="0"/>
          <a:ext cx="0" cy="0"/>
          <a:chOff x="0" y="0"/>
          <a:chExt cx="0" cy="0"/>
        </a:xfrm>
      </p:grpSpPr>
      <p:sp>
        <p:nvSpPr>
          <p:cNvPr id="249" name="Shape 249"/>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50" name="Shape 250"/>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51" name="Shape 25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A Context Diagram Example</a:t>
            </a:r>
          </a:p>
        </p:txBody>
      </p:sp>
      <p:sp>
        <p:nvSpPr>
          <p:cNvPr id="252" name="Shape 252"/>
          <p:cNvSpPr txBox="1"/>
          <p:nvPr/>
        </p:nvSpPr>
        <p:spPr>
          <a:xfrm>
            <a:off x="2193925" y="2243136"/>
            <a:ext cx="18414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id="253" name="Shape 253"/>
          <p:cNvPicPr preferRelativeResize="0"/>
          <p:nvPr/>
        </p:nvPicPr>
        <p:blipFill rotWithShape="1">
          <a:blip r:embed="rId3">
            <a:alphaModFix/>
          </a:blip>
          <a:srcRect b="36363" l="21568" r="21568" t="35606"/>
          <a:stretch/>
        </p:blipFill>
        <p:spPr>
          <a:xfrm>
            <a:off x="2286000" y="2362200"/>
            <a:ext cx="4419599" cy="28194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57" name="Shape 257"/>
        <p:cNvGrpSpPr/>
        <p:nvPr/>
      </p:nvGrpSpPr>
      <p:grpSpPr>
        <a:xfrm>
          <a:off x="0" y="0"/>
          <a:ext cx="0" cy="0"/>
          <a:chOff x="0" y="0"/>
          <a:chExt cx="0" cy="0"/>
        </a:xfrm>
      </p:grpSpPr>
      <p:sp>
        <p:nvSpPr>
          <p:cNvPr id="258" name="Shape 258"/>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59" name="Shape 25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60" name="Shape 26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Creating DFD Fragments</a:t>
            </a:r>
          </a:p>
        </p:txBody>
      </p:sp>
      <p:sp>
        <p:nvSpPr>
          <p:cNvPr id="261" name="Shape 261"/>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Each use case is converted into one DFD fragment</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Number the process the same as the use case number</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Change process name into verb phrase</a:t>
            </a:r>
          </a:p>
          <a:p>
            <a:pPr indent="-342900" lvl="0" marL="34290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Design the processes from the viewpoint of the organization running the system</a:t>
            </a: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65" name="Shape 265"/>
        <p:cNvGrpSpPr/>
        <p:nvPr/>
      </p:nvGrpSpPr>
      <p:grpSpPr>
        <a:xfrm>
          <a:off x="0" y="0"/>
          <a:ext cx="0" cy="0"/>
          <a:chOff x="0" y="0"/>
          <a:chExt cx="0" cy="0"/>
        </a:xfrm>
      </p:grpSpPr>
      <p:sp>
        <p:nvSpPr>
          <p:cNvPr id="266" name="Shape 266"/>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67" name="Shape 267"/>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68" name="Shape 26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Creating DFD Fragments</a:t>
            </a:r>
          </a:p>
        </p:txBody>
      </p:sp>
      <p:sp>
        <p:nvSpPr>
          <p:cNvPr id="269" name="Shape 269"/>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Add data flows to show use of data stores as sources and destinations of data</a:t>
            </a:r>
          </a:p>
          <a:p>
            <a:pPr indent="-342900" lvl="0" marL="34290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Layouts typically place</a:t>
            </a:r>
          </a:p>
          <a:p>
            <a:pPr indent="-285750" lvl="1" marL="74295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processes in the center</a:t>
            </a:r>
          </a:p>
          <a:p>
            <a:pPr indent="-285750" lvl="1" marL="74295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inputs from the left</a:t>
            </a:r>
          </a:p>
          <a:p>
            <a:pPr indent="-285750" lvl="1" marL="74295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outputs to the right</a:t>
            </a:r>
          </a:p>
          <a:p>
            <a:pPr indent="-285750" lvl="1" marL="74295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stores beneath the processes</a:t>
            </a: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73" name="Shape 273"/>
        <p:cNvGrpSpPr/>
        <p:nvPr/>
      </p:nvGrpSpPr>
      <p:grpSpPr>
        <a:xfrm>
          <a:off x="0" y="0"/>
          <a:ext cx="0" cy="0"/>
          <a:chOff x="0" y="0"/>
          <a:chExt cx="0" cy="0"/>
        </a:xfrm>
      </p:grpSpPr>
      <p:sp>
        <p:nvSpPr>
          <p:cNvPr id="274" name="Shape 274"/>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75" name="Shape 275"/>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76" name="Shape 27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A DFD Fragment Example</a:t>
            </a:r>
          </a:p>
        </p:txBody>
      </p:sp>
      <p:sp>
        <p:nvSpPr>
          <p:cNvPr id="277" name="Shape 277"/>
          <p:cNvSpPr txBox="1"/>
          <p:nvPr/>
        </p:nvSpPr>
        <p:spPr>
          <a:xfrm>
            <a:off x="2193925" y="2243136"/>
            <a:ext cx="18414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id="278" name="Shape 278"/>
          <p:cNvPicPr preferRelativeResize="0"/>
          <p:nvPr/>
        </p:nvPicPr>
        <p:blipFill rotWithShape="1">
          <a:blip r:embed="rId3">
            <a:alphaModFix/>
          </a:blip>
          <a:srcRect b="35606" l="27450" r="26470" t="34091"/>
          <a:stretch/>
        </p:blipFill>
        <p:spPr>
          <a:xfrm>
            <a:off x="2743200" y="2286000"/>
            <a:ext cx="3581399" cy="304800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82" name="Shape 282"/>
        <p:cNvGrpSpPr/>
        <p:nvPr/>
      </p:nvGrpSpPr>
      <p:grpSpPr>
        <a:xfrm>
          <a:off x="0" y="0"/>
          <a:ext cx="0" cy="0"/>
          <a:chOff x="0" y="0"/>
          <a:chExt cx="0" cy="0"/>
        </a:xfrm>
      </p:grpSpPr>
      <p:sp>
        <p:nvSpPr>
          <p:cNvPr id="283" name="Shape 283"/>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84" name="Shape 28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85" name="Shape 28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Creating the Level 0 Diagram</a:t>
            </a:r>
          </a:p>
        </p:txBody>
      </p:sp>
      <p:sp>
        <p:nvSpPr>
          <p:cNvPr id="286" name="Shape 28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Combine the set of DFD fragments into one diagram</a:t>
            </a:r>
          </a:p>
          <a:p>
            <a:pPr indent="-342900" lvl="0" marL="342900" marR="0" rtl="0" algn="l">
              <a:lnSpc>
                <a:spcPct val="9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Generally move from top to bottom, left to right</a:t>
            </a:r>
          </a:p>
          <a:p>
            <a:pPr indent="-342900" lvl="0" marL="342900" marR="0" rtl="0" algn="l">
              <a:lnSpc>
                <a:spcPct val="9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Minimize crossed lines</a:t>
            </a:r>
          </a:p>
          <a:p>
            <a:pPr indent="-342900" lvl="0" marL="342900" marR="0" rtl="0" algn="l">
              <a:lnSpc>
                <a:spcPct val="9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Iterate as needed</a:t>
            </a:r>
          </a:p>
          <a:p>
            <a:pPr indent="-285750" lvl="1" marL="742950" marR="0" rtl="0" algn="l">
              <a:lnSpc>
                <a:spcPct val="90000"/>
              </a:lnSpc>
              <a:spcBef>
                <a:spcPts val="560"/>
              </a:spcBef>
              <a:spcAft>
                <a:spcPts val="0"/>
              </a:spcAft>
              <a:buClr>
                <a:srgbClr val="3366FF"/>
              </a:buClr>
              <a:buSzPct val="100000"/>
              <a:buFont typeface="Arimo"/>
              <a:buChar char="•"/>
            </a:pPr>
            <a:r>
              <a:rPr b="1" i="1" lang="en-US" sz="2800" u="none" cap="none" strike="noStrike">
                <a:solidFill>
                  <a:srgbClr val="3366FF"/>
                </a:solidFill>
                <a:latin typeface="Arimo"/>
                <a:ea typeface="Arimo"/>
                <a:cs typeface="Arimo"/>
                <a:sym typeface="Arimo"/>
              </a:rPr>
              <a:t>DFDs are often drawn many times before being finished, even with very experienced systems analysts</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90" name="Shape 290"/>
        <p:cNvGrpSpPr/>
        <p:nvPr/>
      </p:nvGrpSpPr>
      <p:grpSpPr>
        <a:xfrm>
          <a:off x="0" y="0"/>
          <a:ext cx="0" cy="0"/>
          <a:chOff x="0" y="0"/>
          <a:chExt cx="0" cy="0"/>
        </a:xfrm>
      </p:grpSpPr>
      <p:sp>
        <p:nvSpPr>
          <p:cNvPr id="291" name="Shape 291"/>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292" name="Shape 29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93" name="Shape 29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A Level 0 DFD Example</a:t>
            </a:r>
          </a:p>
        </p:txBody>
      </p:sp>
      <p:sp>
        <p:nvSpPr>
          <p:cNvPr id="294" name="Shape 294"/>
          <p:cNvSpPr txBox="1"/>
          <p:nvPr/>
        </p:nvSpPr>
        <p:spPr>
          <a:xfrm>
            <a:off x="2193925" y="2243136"/>
            <a:ext cx="18414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id="295" name="Shape 295"/>
          <p:cNvPicPr preferRelativeResize="0"/>
          <p:nvPr/>
        </p:nvPicPr>
        <p:blipFill rotWithShape="1">
          <a:blip r:embed="rId3">
            <a:alphaModFix/>
          </a:blip>
          <a:srcRect b="24241" l="20588" r="19607" t="24243"/>
          <a:stretch/>
        </p:blipFill>
        <p:spPr>
          <a:xfrm>
            <a:off x="2438400" y="1600200"/>
            <a:ext cx="4724400" cy="464819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9" name="Shape 59"/>
        <p:cNvGrpSpPr/>
        <p:nvPr/>
      </p:nvGrpSpPr>
      <p:grpSpPr>
        <a:xfrm>
          <a:off x="0" y="0"/>
          <a:ext cx="0" cy="0"/>
          <a:chOff x="0" y="0"/>
          <a:chExt cx="0" cy="0"/>
        </a:xfrm>
      </p:grpSpPr>
      <p:sp>
        <p:nvSpPr>
          <p:cNvPr id="60" name="Shape 60"/>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61" name="Shape 6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62" name="Shape 6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Key Definitions</a:t>
            </a:r>
          </a:p>
        </p:txBody>
      </p:sp>
      <p:sp>
        <p:nvSpPr>
          <p:cNvPr id="63" name="Shape 63"/>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CC0000"/>
              </a:buClr>
              <a:buSzPct val="100000"/>
              <a:buFont typeface="Arimo"/>
              <a:buChar char="•"/>
            </a:pPr>
            <a:r>
              <a:rPr b="1" i="1" lang="en-US" sz="3200" u="none" cap="none" strike="noStrike">
                <a:solidFill>
                  <a:srgbClr val="CC0000"/>
                </a:solidFill>
                <a:latin typeface="Arimo"/>
                <a:ea typeface="Arimo"/>
                <a:cs typeface="Arimo"/>
                <a:sym typeface="Arimo"/>
              </a:rPr>
              <a:t>Process model</a:t>
            </a:r>
            <a:r>
              <a:rPr b="0" i="0" lang="en-US" sz="3200" u="none" cap="none" strike="noStrike">
                <a:solidFill>
                  <a:srgbClr val="333399"/>
                </a:solidFill>
                <a:latin typeface="Arimo"/>
                <a:ea typeface="Arimo"/>
                <a:cs typeface="Arimo"/>
                <a:sym typeface="Arimo"/>
              </a:rPr>
              <a:t> </a:t>
            </a:r>
          </a:p>
          <a:p>
            <a:pPr indent="-285750" lvl="1" marL="74295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A formal way of representing how a business system operates</a:t>
            </a:r>
          </a:p>
          <a:p>
            <a:pPr indent="-285750" lvl="1" marL="74295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Illustrates the activities that are performed and how data moves among them</a:t>
            </a:r>
          </a:p>
          <a:p>
            <a:pPr indent="-342900" lvl="0" marL="342900" marR="0" rtl="0" algn="l">
              <a:lnSpc>
                <a:spcPct val="100000"/>
              </a:lnSpc>
              <a:spcBef>
                <a:spcPts val="640"/>
              </a:spcBef>
              <a:spcAft>
                <a:spcPts val="0"/>
              </a:spcAft>
              <a:buClr>
                <a:srgbClr val="CC0000"/>
              </a:buClr>
              <a:buSzPct val="100000"/>
              <a:buFont typeface="Arimo"/>
              <a:buChar char="•"/>
            </a:pPr>
            <a:r>
              <a:rPr b="1" i="1" lang="en-US" sz="3200" u="none" cap="none" strike="noStrike">
                <a:solidFill>
                  <a:srgbClr val="CC0000"/>
                </a:solidFill>
                <a:latin typeface="Arimo"/>
                <a:ea typeface="Arimo"/>
                <a:cs typeface="Arimo"/>
                <a:sym typeface="Arimo"/>
              </a:rPr>
              <a:t>Data flow diagramming</a:t>
            </a:r>
          </a:p>
          <a:p>
            <a:pPr indent="-285750" lvl="1" marL="742950" marR="0" rtl="0" algn="l">
              <a:lnSpc>
                <a:spcPct val="10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A common technique for creating process models</a:t>
            </a: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99" name="Shape 299"/>
        <p:cNvGrpSpPr/>
        <p:nvPr/>
      </p:nvGrpSpPr>
      <p:grpSpPr>
        <a:xfrm>
          <a:off x="0" y="0"/>
          <a:ext cx="0" cy="0"/>
          <a:chOff x="0" y="0"/>
          <a:chExt cx="0" cy="0"/>
        </a:xfrm>
      </p:grpSpPr>
      <p:sp>
        <p:nvSpPr>
          <p:cNvPr id="300" name="Shape 300"/>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01" name="Shape 30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02" name="Shape 302"/>
          <p:cNvSpPr txBox="1"/>
          <p:nvPr>
            <p:ph type="title"/>
          </p:nvPr>
        </p:nvSpPr>
        <p:spPr>
          <a:xfrm>
            <a:off x="533400" y="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200" u="none" cap="none" strike="noStrike">
                <a:solidFill>
                  <a:srgbClr val="333399"/>
                </a:solidFill>
                <a:latin typeface="Arimo"/>
                <a:ea typeface="Arimo"/>
                <a:cs typeface="Arimo"/>
                <a:sym typeface="Arimo"/>
              </a:rPr>
              <a:t>Creating Level 1 Diagrams (and Below)</a:t>
            </a:r>
          </a:p>
        </p:txBody>
      </p:sp>
      <p:sp>
        <p:nvSpPr>
          <p:cNvPr id="303" name="Shape 303"/>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00000"/>
              <a:buFont typeface="Arimo"/>
              <a:buChar char="•"/>
            </a:pPr>
            <a:r>
              <a:rPr b="1" i="0" lang="en-US" sz="2800" u="none" cap="none" strike="noStrike">
                <a:solidFill>
                  <a:srgbClr val="333399"/>
                </a:solidFill>
                <a:latin typeface="Arimo"/>
                <a:ea typeface="Arimo"/>
                <a:cs typeface="Arimo"/>
                <a:sym typeface="Arimo"/>
              </a:rPr>
              <a:t>Each use case is turned into its own DFD</a:t>
            </a:r>
          </a:p>
          <a:p>
            <a:pPr indent="-342900" lvl="0" marL="342900" marR="0" rtl="0" algn="l">
              <a:lnSpc>
                <a:spcPct val="100000"/>
              </a:lnSpc>
              <a:spcBef>
                <a:spcPts val="560"/>
              </a:spcBef>
              <a:spcAft>
                <a:spcPts val="0"/>
              </a:spcAft>
              <a:buClr>
                <a:srgbClr val="333399"/>
              </a:buClr>
              <a:buSzPct val="100000"/>
              <a:buFont typeface="Arimo"/>
              <a:buChar char="•"/>
            </a:pPr>
            <a:r>
              <a:rPr b="1" i="0" lang="en-US" sz="2800" u="none" cap="none" strike="noStrike">
                <a:solidFill>
                  <a:srgbClr val="333399"/>
                </a:solidFill>
                <a:latin typeface="Arimo"/>
                <a:ea typeface="Arimo"/>
                <a:cs typeface="Arimo"/>
                <a:sym typeface="Arimo"/>
              </a:rPr>
              <a:t>Take the steps listed on the use case and depict each as a process on the level 1 DFD</a:t>
            </a:r>
          </a:p>
          <a:p>
            <a:pPr indent="-342900" lvl="0" marL="342900" marR="0" rtl="0" algn="l">
              <a:lnSpc>
                <a:spcPct val="100000"/>
              </a:lnSpc>
              <a:spcBef>
                <a:spcPts val="560"/>
              </a:spcBef>
              <a:spcAft>
                <a:spcPts val="0"/>
              </a:spcAft>
              <a:buClr>
                <a:srgbClr val="333399"/>
              </a:buClr>
              <a:buSzPct val="100000"/>
              <a:buFont typeface="Arimo"/>
              <a:buChar char="•"/>
            </a:pPr>
            <a:r>
              <a:rPr b="1" i="0" lang="en-US" sz="2800" u="none" cap="none" strike="noStrike">
                <a:solidFill>
                  <a:srgbClr val="333399"/>
                </a:solidFill>
                <a:latin typeface="Arimo"/>
                <a:ea typeface="Arimo"/>
                <a:cs typeface="Arimo"/>
                <a:sym typeface="Arimo"/>
              </a:rPr>
              <a:t>Inputs and outputs listed on use case become data flows on DFD</a:t>
            </a:r>
          </a:p>
          <a:p>
            <a:pPr indent="-342900" lvl="0" marL="342900" marR="0" rtl="0" algn="l">
              <a:lnSpc>
                <a:spcPct val="100000"/>
              </a:lnSpc>
              <a:spcBef>
                <a:spcPts val="560"/>
              </a:spcBef>
              <a:spcAft>
                <a:spcPts val="0"/>
              </a:spcAft>
              <a:buClr>
                <a:srgbClr val="333399"/>
              </a:buClr>
              <a:buSzPct val="100000"/>
              <a:buFont typeface="Arimo"/>
              <a:buChar char="•"/>
            </a:pPr>
            <a:r>
              <a:rPr b="1" i="0" lang="en-US" sz="2800" u="none" cap="none" strike="noStrike">
                <a:solidFill>
                  <a:srgbClr val="333399"/>
                </a:solidFill>
                <a:latin typeface="Arimo"/>
                <a:ea typeface="Arimo"/>
                <a:cs typeface="Arimo"/>
                <a:sym typeface="Arimo"/>
              </a:rPr>
              <a:t>Include sources and destinations of data flows to processes and stores within the DFD</a:t>
            </a:r>
          </a:p>
          <a:p>
            <a:pPr indent="-342900" lvl="0" marL="342900" marR="0" rtl="0" algn="l">
              <a:lnSpc>
                <a:spcPct val="100000"/>
              </a:lnSpc>
              <a:spcBef>
                <a:spcPts val="560"/>
              </a:spcBef>
              <a:spcAft>
                <a:spcPts val="0"/>
              </a:spcAft>
              <a:buClr>
                <a:srgbClr val="333399"/>
              </a:buClr>
              <a:buSzPct val="100000"/>
              <a:buFont typeface="Arimo"/>
              <a:buChar char="•"/>
            </a:pPr>
            <a:r>
              <a:rPr b="1" i="0" lang="en-US" sz="2800" u="none" cap="none" strike="noStrike">
                <a:solidFill>
                  <a:srgbClr val="333399"/>
                </a:solidFill>
                <a:latin typeface="Arimo"/>
                <a:ea typeface="Arimo"/>
                <a:cs typeface="Arimo"/>
                <a:sym typeface="Arimo"/>
              </a:rPr>
              <a:t>May also include external entities for clarity</a:t>
            </a: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07" name="Shape 307"/>
        <p:cNvGrpSpPr/>
        <p:nvPr/>
      </p:nvGrpSpPr>
      <p:grpSpPr>
        <a:xfrm>
          <a:off x="0" y="0"/>
          <a:ext cx="0" cy="0"/>
          <a:chOff x="0" y="0"/>
          <a:chExt cx="0" cy="0"/>
        </a:xfrm>
      </p:grpSpPr>
      <p:sp>
        <p:nvSpPr>
          <p:cNvPr id="308" name="Shape 308"/>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09" name="Shape 30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10" name="Shape 31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200" u="none" cap="none" strike="noStrike">
                <a:solidFill>
                  <a:srgbClr val="333399"/>
                </a:solidFill>
                <a:latin typeface="Arimo"/>
                <a:ea typeface="Arimo"/>
                <a:cs typeface="Arimo"/>
                <a:sym typeface="Arimo"/>
              </a:rPr>
              <a:t>Creating Level 1 Diagrams (and Below)</a:t>
            </a:r>
          </a:p>
        </p:txBody>
      </p:sp>
      <p:sp>
        <p:nvSpPr>
          <p:cNvPr id="311" name="Shape 311"/>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When to stop decomposing DFDs?</a:t>
            </a:r>
          </a:p>
          <a:p>
            <a:pPr indent="-285750" lvl="1" marL="742950" marR="0" rtl="0" algn="l">
              <a:lnSpc>
                <a:spcPct val="9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Ideally, a DFD has at least three processes and no more than seven to nine.</a:t>
            </a: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15" name="Shape 315"/>
        <p:cNvGrpSpPr/>
        <p:nvPr/>
      </p:nvGrpSpPr>
      <p:grpSpPr>
        <a:xfrm>
          <a:off x="0" y="0"/>
          <a:ext cx="0" cy="0"/>
          <a:chOff x="0" y="0"/>
          <a:chExt cx="0" cy="0"/>
        </a:xfrm>
      </p:grpSpPr>
      <p:sp>
        <p:nvSpPr>
          <p:cNvPr id="316" name="Shape 316"/>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17" name="Shape 317"/>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18" name="Shape 31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200" u="none" cap="none" strike="noStrike">
                <a:solidFill>
                  <a:srgbClr val="333399"/>
                </a:solidFill>
                <a:latin typeface="Arimo"/>
                <a:ea typeface="Arimo"/>
                <a:cs typeface="Arimo"/>
                <a:sym typeface="Arimo"/>
              </a:rPr>
              <a:t>Validating the DFD</a:t>
            </a:r>
          </a:p>
        </p:txBody>
      </p:sp>
      <p:sp>
        <p:nvSpPr>
          <p:cNvPr id="319" name="Shape 319"/>
          <p:cNvSpPr txBox="1"/>
          <p:nvPr>
            <p:ph idx="1" type="body"/>
          </p:nvPr>
        </p:nvSpPr>
        <p:spPr>
          <a:xfrm>
            <a:off x="571500" y="1676400"/>
            <a:ext cx="8001000" cy="12954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Syntax errors – diagram follows the rules</a:t>
            </a:r>
          </a:p>
          <a:p>
            <a:pPr indent="-285750" lvl="1" marL="742950" marR="0" rtl="0" algn="l">
              <a:lnSpc>
                <a:spcPct val="10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Assure correct DFD structure</a:t>
            </a:r>
          </a:p>
        </p:txBody>
      </p:sp>
      <p:sp>
        <p:nvSpPr>
          <p:cNvPr id="320" name="Shape 320"/>
          <p:cNvSpPr txBox="1"/>
          <p:nvPr/>
        </p:nvSpPr>
        <p:spPr>
          <a:xfrm>
            <a:off x="990600" y="2895600"/>
            <a:ext cx="6553200" cy="2895600"/>
          </a:xfrm>
          <a:prstGeom prst="rect">
            <a:avLst/>
          </a:prstGeom>
          <a:solidFill>
            <a:schemeClr val="accent2"/>
          </a:solidFill>
          <a:ln cap="rnd"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21" name="Shape 321"/>
          <p:cNvSpPr txBox="1"/>
          <p:nvPr/>
        </p:nvSpPr>
        <p:spPr>
          <a:xfrm>
            <a:off x="-227012" y="3009900"/>
            <a:ext cx="7715249" cy="28352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Tahoma"/>
              <a:buNone/>
            </a:pPr>
            <a:r>
              <a:rPr b="0" i="0" lang="en-US" sz="2400" u="none" cap="none" strike="noStrike">
                <a:solidFill>
                  <a:schemeClr val="dk1"/>
                </a:solidFill>
                <a:latin typeface="Tahoma"/>
                <a:ea typeface="Tahoma"/>
                <a:cs typeface="Tahoma"/>
                <a:sym typeface="Tahoma"/>
              </a:rPr>
              <a:t>             For each DFD:</a:t>
            </a:r>
            <a:br>
              <a:rPr b="0" i="0" lang="en-US" sz="2400" u="none" cap="none" strike="noStrike">
                <a:solidFill>
                  <a:schemeClr val="dk1"/>
                </a:solidFill>
                <a:latin typeface="Tahoma"/>
                <a:ea typeface="Tahoma"/>
                <a:cs typeface="Tahoma"/>
                <a:sym typeface="Tahoma"/>
              </a:rPr>
            </a:br>
            <a:r>
              <a:rPr b="0" i="0" lang="en-US" sz="2400" u="none" cap="none" strike="noStrike">
                <a:solidFill>
                  <a:schemeClr val="dk1"/>
                </a:solidFill>
                <a:latin typeface="Tahoma"/>
                <a:ea typeface="Tahoma"/>
                <a:cs typeface="Tahoma"/>
                <a:sym typeface="Tahoma"/>
              </a:rPr>
              <a:t>                        Check each </a:t>
            </a:r>
            <a:r>
              <a:rPr b="1" i="0" lang="en-US" sz="2400" u="none" cap="none" strike="noStrike">
                <a:solidFill>
                  <a:srgbClr val="3366FF"/>
                </a:solidFill>
                <a:latin typeface="Tahoma"/>
                <a:ea typeface="Tahoma"/>
                <a:cs typeface="Tahoma"/>
                <a:sym typeface="Tahoma"/>
              </a:rPr>
              <a:t>process</a:t>
            </a:r>
            <a:r>
              <a:rPr b="0" i="0" lang="en-US" sz="2400" u="none" cap="none" strike="noStrike">
                <a:solidFill>
                  <a:schemeClr val="dk1"/>
                </a:solidFill>
                <a:latin typeface="Tahoma"/>
                <a:ea typeface="Tahoma"/>
                <a:cs typeface="Tahoma"/>
                <a:sym typeface="Tahoma"/>
              </a:rPr>
              <a:t> for: </a:t>
            </a:r>
            <a:br>
              <a:rPr b="0" i="0" lang="en-US" sz="2400" u="none" cap="none" strike="noStrike">
                <a:solidFill>
                  <a:schemeClr val="dk1"/>
                </a:solidFill>
                <a:latin typeface="Tahoma"/>
                <a:ea typeface="Tahoma"/>
                <a:cs typeface="Tahoma"/>
                <a:sym typeface="Tahoma"/>
              </a:rPr>
            </a:br>
            <a:r>
              <a:rPr b="0" i="0" lang="en-US" sz="2400" u="none" cap="none" strike="noStrike">
                <a:solidFill>
                  <a:schemeClr val="dk1"/>
                </a:solidFill>
                <a:latin typeface="Tahoma"/>
                <a:ea typeface="Tahoma"/>
                <a:cs typeface="Tahoma"/>
                <a:sym typeface="Tahoma"/>
              </a:rPr>
              <a:t>                   </a:t>
            </a:r>
            <a:r>
              <a:rPr b="0" i="0" lang="en-US" sz="1800" u="none" cap="none" strike="noStrike">
                <a:solidFill>
                  <a:schemeClr val="dk1"/>
                </a:solidFill>
                <a:latin typeface="Tahoma"/>
                <a:ea typeface="Tahoma"/>
                <a:cs typeface="Tahoma"/>
                <a:sym typeface="Tahoma"/>
              </a:rPr>
              <a:t>A unique name: action verb phrase; number; description</a:t>
            </a:r>
          </a:p>
          <a:p>
            <a:pPr indent="0" lvl="4" marL="1828800" marR="0" rtl="0" algn="l">
              <a:lnSpc>
                <a:spcPct val="100000"/>
              </a:lnSpc>
              <a:spcBef>
                <a:spcPts val="0"/>
              </a:spcBef>
              <a:spcAft>
                <a:spcPts val="0"/>
              </a:spcAft>
              <a:buClr>
                <a:schemeClr val="dk1"/>
              </a:buClr>
              <a:buSzPct val="25000"/>
              <a:buFont typeface="Tahoma"/>
              <a:buNone/>
            </a:pPr>
            <a:r>
              <a:rPr b="0" i="0" lang="en-US" sz="1800" u="none" cap="none" strike="noStrike">
                <a:solidFill>
                  <a:schemeClr val="dk1"/>
                </a:solidFill>
                <a:latin typeface="Tahoma"/>
                <a:ea typeface="Tahoma"/>
                <a:cs typeface="Tahoma"/>
                <a:sym typeface="Tahoma"/>
              </a:rPr>
              <a:t>At least one input data flow</a:t>
            </a:r>
          </a:p>
          <a:p>
            <a:pPr indent="0" lvl="4" marL="1828800" marR="0" rtl="0" algn="l">
              <a:lnSpc>
                <a:spcPct val="100000"/>
              </a:lnSpc>
              <a:spcBef>
                <a:spcPts val="0"/>
              </a:spcBef>
              <a:spcAft>
                <a:spcPts val="0"/>
              </a:spcAft>
              <a:buClr>
                <a:schemeClr val="dk1"/>
              </a:buClr>
              <a:buSzPct val="25000"/>
              <a:buFont typeface="Tahoma"/>
              <a:buNone/>
            </a:pPr>
            <a:r>
              <a:rPr b="0" i="0" lang="en-US" sz="1800" u="none" cap="none" strike="noStrike">
                <a:solidFill>
                  <a:schemeClr val="dk1"/>
                </a:solidFill>
                <a:latin typeface="Tahoma"/>
                <a:ea typeface="Tahoma"/>
                <a:cs typeface="Tahoma"/>
                <a:sym typeface="Tahoma"/>
              </a:rPr>
              <a:t>At least one output data flow</a:t>
            </a:r>
          </a:p>
          <a:p>
            <a:pPr indent="0" lvl="4" marL="1828800" marR="0" rtl="0" algn="l">
              <a:lnSpc>
                <a:spcPct val="100000"/>
              </a:lnSpc>
              <a:spcBef>
                <a:spcPts val="0"/>
              </a:spcBef>
              <a:spcAft>
                <a:spcPts val="0"/>
              </a:spcAft>
              <a:buClr>
                <a:schemeClr val="dk1"/>
              </a:buClr>
              <a:buSzPct val="25000"/>
              <a:buFont typeface="Tahoma"/>
              <a:buNone/>
            </a:pPr>
            <a:r>
              <a:rPr b="0" i="0" lang="en-US" sz="1800" u="none" cap="none" strike="noStrike">
                <a:solidFill>
                  <a:schemeClr val="dk1"/>
                </a:solidFill>
                <a:latin typeface="Tahoma"/>
                <a:ea typeface="Tahoma"/>
                <a:cs typeface="Tahoma"/>
                <a:sym typeface="Tahoma"/>
              </a:rPr>
              <a:t>Output data flow names usually different than</a:t>
            </a:r>
            <a:br>
              <a:rPr b="0" i="0" lang="en-US" sz="1800" u="none" cap="none" strike="noStrike">
                <a:solidFill>
                  <a:schemeClr val="dk1"/>
                </a:solidFill>
                <a:latin typeface="Tahoma"/>
                <a:ea typeface="Tahoma"/>
                <a:cs typeface="Tahoma"/>
                <a:sym typeface="Tahoma"/>
              </a:rPr>
            </a:br>
            <a:r>
              <a:rPr b="0" i="0" lang="en-US" sz="1800" u="none" cap="none" strike="noStrike">
                <a:solidFill>
                  <a:schemeClr val="dk1"/>
                </a:solidFill>
                <a:latin typeface="Tahoma"/>
                <a:ea typeface="Tahoma"/>
                <a:cs typeface="Tahoma"/>
                <a:sym typeface="Tahoma"/>
              </a:rPr>
              <a:t>input data flow names</a:t>
            </a:r>
          </a:p>
          <a:p>
            <a:pPr indent="0" lvl="4" marL="1828800" marR="0" rtl="0" algn="l">
              <a:lnSpc>
                <a:spcPct val="100000"/>
              </a:lnSpc>
              <a:spcBef>
                <a:spcPts val="0"/>
              </a:spcBef>
              <a:spcAft>
                <a:spcPts val="0"/>
              </a:spcAft>
              <a:buClr>
                <a:schemeClr val="dk1"/>
              </a:buClr>
              <a:buSzPct val="25000"/>
              <a:buFont typeface="Tahoma"/>
              <a:buNone/>
            </a:pPr>
            <a:r>
              <a:rPr b="0" i="0" lang="en-US" sz="1800" u="none" cap="none" strike="noStrike">
                <a:solidFill>
                  <a:schemeClr val="dk1"/>
                </a:solidFill>
                <a:latin typeface="Tahoma"/>
                <a:ea typeface="Tahoma"/>
                <a:cs typeface="Tahoma"/>
                <a:sym typeface="Tahoma"/>
              </a:rPr>
              <a:t>Between 3 and 7 processes per DFD</a:t>
            </a:r>
          </a:p>
          <a:p>
            <a:pPr indent="0" lvl="0" marL="0" marR="0" rtl="0" algn="l">
              <a:lnSpc>
                <a:spcPct val="100000"/>
              </a:lnSpc>
              <a:spcBef>
                <a:spcPts val="0"/>
              </a:spcBef>
              <a:spcAft>
                <a:spcPts val="0"/>
              </a:spcAft>
              <a:buNone/>
            </a:pPr>
            <a:r>
              <a:t/>
            </a:r>
            <a:endParaRPr b="0" i="0" sz="1800" u="none" cap="none" strike="noStrike">
              <a:solidFill>
                <a:schemeClr val="dk1"/>
              </a:solidFill>
              <a:latin typeface="Tahoma"/>
              <a:ea typeface="Tahoma"/>
              <a:cs typeface="Tahoma"/>
              <a:sym typeface="Tahoma"/>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25" name="Shape 325"/>
        <p:cNvGrpSpPr/>
        <p:nvPr/>
      </p:nvGrpSpPr>
      <p:grpSpPr>
        <a:xfrm>
          <a:off x="0" y="0"/>
          <a:ext cx="0" cy="0"/>
          <a:chOff x="0" y="0"/>
          <a:chExt cx="0" cy="0"/>
        </a:xfrm>
      </p:grpSpPr>
      <p:sp>
        <p:nvSpPr>
          <p:cNvPr id="326" name="Shape 326"/>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27" name="Shape 327"/>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28" name="Shape 32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Validating the DFD</a:t>
            </a:r>
          </a:p>
        </p:txBody>
      </p:sp>
      <p:sp>
        <p:nvSpPr>
          <p:cNvPr id="329" name="Shape 329"/>
          <p:cNvSpPr txBox="1"/>
          <p:nvPr>
            <p:ph idx="1" type="body"/>
          </p:nvPr>
        </p:nvSpPr>
        <p:spPr>
          <a:xfrm>
            <a:off x="457200" y="1600200"/>
            <a:ext cx="8001000" cy="4495800"/>
          </a:xfrm>
          <a:prstGeom prst="rect">
            <a:avLst/>
          </a:prstGeom>
          <a:solidFill>
            <a:schemeClr val="accent2"/>
          </a:solidFill>
          <a:ln cap="flat" cmpd="sng" w="12700">
            <a:solidFill>
              <a:schemeClr val="dk1"/>
            </a:solidFill>
            <a:prstDash val="solid"/>
            <a:miter/>
            <a:headEnd len="med" w="med" type="none"/>
            <a:tailEnd len="med" w="med" type="none"/>
          </a:ln>
        </p:spPr>
        <p:txBody>
          <a:bodyPr anchorCtr="0" anchor="t" bIns="45700" lIns="91425" rIns="91425" tIns="45700">
            <a:noAutofit/>
          </a:bodyPr>
          <a:lstStyle/>
          <a:p>
            <a:pPr indent="-342900" lvl="0" marL="342900" marR="0" rtl="0" algn="l">
              <a:lnSpc>
                <a:spcPct val="90000"/>
              </a:lnSpc>
              <a:spcBef>
                <a:spcPts val="0"/>
              </a:spcBef>
              <a:spcAft>
                <a:spcPts val="0"/>
              </a:spcAft>
              <a:buClr>
                <a:schemeClr val="dk1"/>
              </a:buClr>
              <a:buSzPct val="25000"/>
              <a:buFont typeface="Arimo"/>
              <a:buNone/>
            </a:pPr>
            <a:r>
              <a:rPr b="0" i="0" lang="en-US" sz="2400" u="none" cap="none" strike="noStrike">
                <a:solidFill>
                  <a:schemeClr val="dk1"/>
                </a:solidFill>
                <a:latin typeface="Arimo"/>
                <a:ea typeface="Arimo"/>
                <a:cs typeface="Arimo"/>
                <a:sym typeface="Arimo"/>
              </a:rPr>
              <a:t>For each DFD:</a:t>
            </a:r>
            <a:br>
              <a:rPr b="0" i="0" lang="en-US" sz="2400" u="none" cap="none" strike="noStrike">
                <a:solidFill>
                  <a:schemeClr val="dk1"/>
                </a:solidFill>
                <a:latin typeface="Arimo"/>
                <a:ea typeface="Arimo"/>
                <a:cs typeface="Arimo"/>
                <a:sym typeface="Arimo"/>
              </a:rPr>
            </a:br>
            <a:r>
              <a:rPr b="0" i="0" lang="en-US" sz="2000" u="none" cap="none" strike="noStrike">
                <a:solidFill>
                  <a:schemeClr val="dk1"/>
                </a:solidFill>
                <a:latin typeface="Arimo"/>
                <a:ea typeface="Arimo"/>
                <a:cs typeface="Arimo"/>
                <a:sym typeface="Arimo"/>
              </a:rPr>
              <a:t>Check each </a:t>
            </a:r>
            <a:r>
              <a:rPr b="1" i="0" lang="en-US" sz="2000" u="none" cap="none" strike="noStrike">
                <a:solidFill>
                  <a:schemeClr val="dk1"/>
                </a:solidFill>
                <a:latin typeface="Arimo"/>
                <a:ea typeface="Arimo"/>
                <a:cs typeface="Arimo"/>
                <a:sym typeface="Arimo"/>
              </a:rPr>
              <a:t>data flow</a:t>
            </a:r>
            <a:r>
              <a:rPr b="0" i="0" lang="en-US" sz="2000" u="none" cap="none" strike="noStrike">
                <a:solidFill>
                  <a:schemeClr val="dk1"/>
                </a:solidFill>
                <a:latin typeface="Arimo"/>
                <a:ea typeface="Arimo"/>
                <a:cs typeface="Arimo"/>
                <a:sym typeface="Arimo"/>
              </a:rPr>
              <a:t> for:</a:t>
            </a:r>
            <a:br>
              <a:rPr b="0" i="0" lang="en-US" sz="2000" u="none" cap="none" strike="noStrike">
                <a:solidFill>
                  <a:schemeClr val="dk1"/>
                </a:solidFill>
                <a:latin typeface="Arimo"/>
                <a:ea typeface="Arimo"/>
                <a:cs typeface="Arimo"/>
                <a:sym typeface="Arimo"/>
              </a:rPr>
            </a:br>
            <a:r>
              <a:rPr b="0" i="0" lang="en-US" sz="2400" u="none" cap="none" strike="noStrike">
                <a:solidFill>
                  <a:schemeClr val="dk1"/>
                </a:solidFill>
                <a:latin typeface="Arimo"/>
                <a:ea typeface="Arimo"/>
                <a:cs typeface="Arimo"/>
                <a:sym typeface="Arimo"/>
              </a:rPr>
              <a:t>	</a:t>
            </a:r>
            <a:r>
              <a:rPr b="0" i="0" lang="en-US" sz="1800" u="none" cap="none" strike="noStrike">
                <a:solidFill>
                  <a:schemeClr val="dk1"/>
                </a:solidFill>
                <a:latin typeface="Arimo"/>
                <a:ea typeface="Arimo"/>
                <a:cs typeface="Arimo"/>
                <a:sym typeface="Arimo"/>
              </a:rPr>
              <a:t>A unique name: noun; description</a:t>
            </a:r>
          </a:p>
          <a:p>
            <a:pPr indent="-342900" lvl="0" marL="342900" marR="0" rtl="0" algn="l">
              <a:lnSpc>
                <a:spcPct val="90000"/>
              </a:lnSpc>
              <a:spcBef>
                <a:spcPts val="360"/>
              </a:spcBef>
              <a:spcAft>
                <a:spcPts val="0"/>
              </a:spcAft>
              <a:buClr>
                <a:schemeClr val="dk1"/>
              </a:buClr>
              <a:buSzPct val="25000"/>
              <a:buFont typeface="Arimo"/>
              <a:buNone/>
            </a:pPr>
            <a:r>
              <a:rPr b="0" i="0" lang="en-US" sz="1800" u="none" cap="none" strike="noStrike">
                <a:solidFill>
                  <a:schemeClr val="dk1"/>
                </a:solidFill>
                <a:latin typeface="Arimo"/>
                <a:ea typeface="Arimo"/>
                <a:cs typeface="Arimo"/>
                <a:sym typeface="Arimo"/>
              </a:rPr>
              <a:t>		Connects to at least one process</a:t>
            </a:r>
          </a:p>
          <a:p>
            <a:pPr indent="-342900" lvl="0" marL="342900" marR="0" rtl="0" algn="l">
              <a:lnSpc>
                <a:spcPct val="90000"/>
              </a:lnSpc>
              <a:spcBef>
                <a:spcPts val="360"/>
              </a:spcBef>
              <a:spcAft>
                <a:spcPts val="0"/>
              </a:spcAft>
              <a:buClr>
                <a:schemeClr val="dk1"/>
              </a:buClr>
              <a:buSzPct val="25000"/>
              <a:buFont typeface="Arimo"/>
              <a:buNone/>
            </a:pPr>
            <a:r>
              <a:rPr b="0" i="0" lang="en-US" sz="1800" u="none" cap="none" strike="noStrike">
                <a:solidFill>
                  <a:schemeClr val="dk1"/>
                </a:solidFill>
                <a:latin typeface="Arimo"/>
                <a:ea typeface="Arimo"/>
                <a:cs typeface="Arimo"/>
                <a:sym typeface="Arimo"/>
              </a:rPr>
              <a:t>		Shown in only one direction (no two-headed arrows)</a:t>
            </a:r>
          </a:p>
          <a:p>
            <a:pPr indent="-342900" lvl="0" marL="342900" marR="0" rtl="0" algn="l">
              <a:lnSpc>
                <a:spcPct val="90000"/>
              </a:lnSpc>
              <a:spcBef>
                <a:spcPts val="360"/>
              </a:spcBef>
              <a:spcAft>
                <a:spcPts val="0"/>
              </a:spcAft>
              <a:buClr>
                <a:schemeClr val="dk1"/>
              </a:buClr>
              <a:buSzPct val="25000"/>
              <a:buFont typeface="Arimo"/>
              <a:buNone/>
            </a:pPr>
            <a:r>
              <a:rPr b="0" i="0" lang="en-US" sz="1800" u="none" cap="none" strike="noStrike">
                <a:solidFill>
                  <a:schemeClr val="dk1"/>
                </a:solidFill>
                <a:latin typeface="Arimo"/>
                <a:ea typeface="Arimo"/>
                <a:cs typeface="Arimo"/>
                <a:sym typeface="Arimo"/>
              </a:rPr>
              <a:t>		A minimum number of crossed lines</a:t>
            </a:r>
          </a:p>
          <a:p>
            <a:pPr indent="-342900" lvl="0" marL="342900" marR="0" rtl="0" algn="l">
              <a:lnSpc>
                <a:spcPct val="90000"/>
              </a:lnSpc>
              <a:spcBef>
                <a:spcPts val="0"/>
              </a:spcBef>
              <a:spcAft>
                <a:spcPts val="0"/>
              </a:spcAft>
              <a:buClr>
                <a:schemeClr val="dk1"/>
              </a:buClr>
              <a:buSzPct val="25000"/>
              <a:buFont typeface="Arimo"/>
              <a:buNone/>
            </a:pPr>
            <a:r>
              <a:rPr b="0" i="0" lang="en-US" sz="2400" u="none" cap="none" strike="noStrike">
                <a:solidFill>
                  <a:schemeClr val="dk1"/>
                </a:solidFill>
                <a:latin typeface="Arimo"/>
                <a:ea typeface="Arimo"/>
                <a:cs typeface="Arimo"/>
                <a:sym typeface="Arimo"/>
              </a:rPr>
              <a:t>	</a:t>
            </a:r>
            <a:r>
              <a:rPr b="0" i="0" lang="en-US" sz="2000" u="none" cap="none" strike="noStrike">
                <a:solidFill>
                  <a:schemeClr val="dk1"/>
                </a:solidFill>
                <a:latin typeface="Arimo"/>
                <a:ea typeface="Arimo"/>
                <a:cs typeface="Arimo"/>
                <a:sym typeface="Arimo"/>
              </a:rPr>
              <a:t>Check each </a:t>
            </a:r>
            <a:r>
              <a:rPr b="1" i="0" lang="en-US" sz="2000" u="none" cap="none" strike="noStrike">
                <a:solidFill>
                  <a:schemeClr val="dk1"/>
                </a:solidFill>
                <a:latin typeface="Arimo"/>
                <a:ea typeface="Arimo"/>
                <a:cs typeface="Arimo"/>
                <a:sym typeface="Arimo"/>
              </a:rPr>
              <a:t>data store</a:t>
            </a:r>
            <a:r>
              <a:rPr b="0" i="0" lang="en-US" sz="2000" u="none" cap="none" strike="noStrike">
                <a:solidFill>
                  <a:schemeClr val="dk1"/>
                </a:solidFill>
                <a:latin typeface="Arimo"/>
                <a:ea typeface="Arimo"/>
                <a:cs typeface="Arimo"/>
                <a:sym typeface="Arimo"/>
              </a:rPr>
              <a:t> for:</a:t>
            </a:r>
          </a:p>
          <a:p>
            <a:pPr indent="-342900" lvl="0" marL="342900" marR="0" rtl="0" algn="l">
              <a:lnSpc>
                <a:spcPct val="90000"/>
              </a:lnSpc>
              <a:spcBef>
                <a:spcPts val="360"/>
              </a:spcBef>
              <a:spcAft>
                <a:spcPts val="0"/>
              </a:spcAft>
              <a:buClr>
                <a:schemeClr val="dk1"/>
              </a:buClr>
              <a:buSzPct val="25000"/>
              <a:buFont typeface="Arimo"/>
              <a:buNone/>
            </a:pPr>
            <a:r>
              <a:rPr b="0" i="0" lang="en-US" sz="1800" u="none" cap="none" strike="noStrike">
                <a:solidFill>
                  <a:schemeClr val="dk1"/>
                </a:solidFill>
                <a:latin typeface="Arimo"/>
                <a:ea typeface="Arimo"/>
                <a:cs typeface="Arimo"/>
                <a:sym typeface="Arimo"/>
              </a:rPr>
              <a:t>		A unique name: noun; description</a:t>
            </a:r>
          </a:p>
          <a:p>
            <a:pPr indent="-342900" lvl="0" marL="342900" marR="0" rtl="0" algn="l">
              <a:lnSpc>
                <a:spcPct val="90000"/>
              </a:lnSpc>
              <a:spcBef>
                <a:spcPts val="360"/>
              </a:spcBef>
              <a:spcAft>
                <a:spcPts val="0"/>
              </a:spcAft>
              <a:buClr>
                <a:schemeClr val="dk1"/>
              </a:buClr>
              <a:buSzPct val="25000"/>
              <a:buFont typeface="Arimo"/>
              <a:buNone/>
            </a:pPr>
            <a:r>
              <a:rPr b="0" i="0" lang="en-US" sz="1800" u="none" cap="none" strike="noStrike">
                <a:solidFill>
                  <a:schemeClr val="dk1"/>
                </a:solidFill>
                <a:latin typeface="Arimo"/>
                <a:ea typeface="Arimo"/>
                <a:cs typeface="Arimo"/>
                <a:sym typeface="Arimo"/>
              </a:rPr>
              <a:t>		At least one input data flow</a:t>
            </a:r>
          </a:p>
          <a:p>
            <a:pPr indent="-342900" lvl="0" marL="342900" marR="0" rtl="0" algn="l">
              <a:lnSpc>
                <a:spcPct val="90000"/>
              </a:lnSpc>
              <a:spcBef>
                <a:spcPts val="360"/>
              </a:spcBef>
              <a:spcAft>
                <a:spcPts val="0"/>
              </a:spcAft>
              <a:buClr>
                <a:schemeClr val="dk1"/>
              </a:buClr>
              <a:buSzPct val="25000"/>
              <a:buFont typeface="Arimo"/>
              <a:buNone/>
            </a:pPr>
            <a:r>
              <a:rPr b="0" i="0" lang="en-US" sz="1800" u="none" cap="none" strike="noStrike">
                <a:solidFill>
                  <a:schemeClr val="dk1"/>
                </a:solidFill>
                <a:latin typeface="Arimo"/>
                <a:ea typeface="Arimo"/>
                <a:cs typeface="Arimo"/>
                <a:sym typeface="Arimo"/>
              </a:rPr>
              <a:t>		At least one output data flow</a:t>
            </a:r>
          </a:p>
          <a:p>
            <a:pPr indent="-342900" lvl="0" marL="342900" marR="0" rtl="0" algn="l">
              <a:lnSpc>
                <a:spcPct val="90000"/>
              </a:lnSpc>
              <a:spcBef>
                <a:spcPts val="0"/>
              </a:spcBef>
              <a:spcAft>
                <a:spcPts val="0"/>
              </a:spcAft>
              <a:buClr>
                <a:schemeClr val="dk1"/>
              </a:buClr>
              <a:buSzPct val="25000"/>
              <a:buFont typeface="Arimo"/>
              <a:buNone/>
            </a:pPr>
            <a:r>
              <a:rPr b="0" i="0" lang="en-US" sz="2000" u="none" cap="none" strike="noStrike">
                <a:solidFill>
                  <a:schemeClr val="dk1"/>
                </a:solidFill>
                <a:latin typeface="Arimo"/>
                <a:ea typeface="Arimo"/>
                <a:cs typeface="Arimo"/>
                <a:sym typeface="Arimo"/>
              </a:rPr>
              <a:t>     Check each </a:t>
            </a:r>
            <a:r>
              <a:rPr b="1" i="0" lang="en-US" sz="2000" u="none" cap="none" strike="noStrike">
                <a:solidFill>
                  <a:schemeClr val="dk1"/>
                </a:solidFill>
                <a:latin typeface="Arimo"/>
                <a:ea typeface="Arimo"/>
                <a:cs typeface="Arimo"/>
                <a:sym typeface="Arimo"/>
              </a:rPr>
              <a:t>external entity</a:t>
            </a:r>
            <a:r>
              <a:rPr b="0" i="0" lang="en-US" sz="2000" u="none" cap="none" strike="noStrike">
                <a:solidFill>
                  <a:schemeClr val="dk1"/>
                </a:solidFill>
                <a:latin typeface="Arimo"/>
                <a:ea typeface="Arimo"/>
                <a:cs typeface="Arimo"/>
                <a:sym typeface="Arimo"/>
              </a:rPr>
              <a:t> for:</a:t>
            </a:r>
          </a:p>
          <a:p>
            <a:pPr indent="-342900" lvl="0" marL="342900" marR="0" rtl="0" algn="l">
              <a:lnSpc>
                <a:spcPct val="90000"/>
              </a:lnSpc>
              <a:spcBef>
                <a:spcPts val="400"/>
              </a:spcBef>
              <a:spcAft>
                <a:spcPts val="0"/>
              </a:spcAft>
              <a:buClr>
                <a:schemeClr val="dk1"/>
              </a:buClr>
              <a:buSzPct val="25000"/>
              <a:buFont typeface="Arimo"/>
              <a:buNone/>
            </a:pPr>
            <a:r>
              <a:rPr b="0" i="0" lang="en-US" sz="2000" u="none" cap="none" strike="noStrike">
                <a:solidFill>
                  <a:schemeClr val="dk1"/>
                </a:solidFill>
                <a:latin typeface="Arimo"/>
                <a:ea typeface="Arimo"/>
                <a:cs typeface="Arimo"/>
                <a:sym typeface="Arimo"/>
              </a:rPr>
              <a:t>		A unique name: noun; description</a:t>
            </a:r>
          </a:p>
          <a:p>
            <a:pPr indent="-342900" lvl="0" marL="342900" marR="0" rtl="0" algn="l">
              <a:lnSpc>
                <a:spcPct val="90000"/>
              </a:lnSpc>
              <a:spcBef>
                <a:spcPts val="400"/>
              </a:spcBef>
              <a:spcAft>
                <a:spcPts val="0"/>
              </a:spcAft>
              <a:buClr>
                <a:schemeClr val="dk1"/>
              </a:buClr>
              <a:buSzPct val="25000"/>
              <a:buFont typeface="Arimo"/>
              <a:buNone/>
            </a:pPr>
            <a:r>
              <a:rPr b="0" i="0" lang="en-US" sz="2000" u="none" cap="none" strike="noStrike">
                <a:solidFill>
                  <a:schemeClr val="dk1"/>
                </a:solidFill>
                <a:latin typeface="Arimo"/>
                <a:ea typeface="Arimo"/>
                <a:cs typeface="Arimo"/>
                <a:sym typeface="Arimo"/>
              </a:rPr>
              <a:t>		At least one input  or output data flow</a:t>
            </a:r>
          </a:p>
          <a:p>
            <a:pPr indent="-342900" lvl="0" marL="342900" marR="0" rtl="0" algn="l">
              <a:lnSpc>
                <a:spcPct val="90000"/>
              </a:lnSpc>
              <a:spcBef>
                <a:spcPts val="0"/>
              </a:spcBef>
              <a:spcAft>
                <a:spcPts val="0"/>
              </a:spcAft>
              <a:buClr>
                <a:srgbClr val="333399"/>
              </a:buClr>
              <a:buSzPct val="25000"/>
              <a:buFont typeface="Arimo"/>
              <a:buNone/>
            </a:pPr>
            <a:r>
              <a:t/>
            </a:r>
            <a:endParaRPr b="0" i="0" sz="2000" u="none" cap="none" strike="noStrike">
              <a:solidFill>
                <a:schemeClr val="dk1"/>
              </a:solidFill>
              <a:latin typeface="Arimo"/>
              <a:ea typeface="Arimo"/>
              <a:cs typeface="Arimo"/>
              <a:sym typeface="Arimo"/>
            </a:endParaRPr>
          </a:p>
          <a:p>
            <a:pPr indent="-342900" lvl="0" marL="342900" marR="0" rtl="0" algn="l">
              <a:lnSpc>
                <a:spcPct val="90000"/>
              </a:lnSpc>
              <a:spcBef>
                <a:spcPts val="0"/>
              </a:spcBef>
              <a:spcAft>
                <a:spcPts val="0"/>
              </a:spcAft>
              <a:buClr>
                <a:srgbClr val="333399"/>
              </a:buClr>
              <a:buSzPct val="25000"/>
              <a:buFont typeface="Arimo"/>
              <a:buNone/>
            </a:pPr>
            <a:r>
              <a:t/>
            </a:r>
            <a:endParaRPr b="0" i="0" sz="2400" u="none" cap="none" strike="noStrike">
              <a:solidFill>
                <a:schemeClr val="dk1"/>
              </a:solidFill>
              <a:latin typeface="Arimo"/>
              <a:ea typeface="Arimo"/>
              <a:cs typeface="Arimo"/>
              <a:sym typeface="Arimo"/>
            </a:endParaRPr>
          </a:p>
          <a:p>
            <a:pPr indent="-342900" lvl="0" marL="342900" marR="0" rtl="0" algn="l">
              <a:lnSpc>
                <a:spcPct val="100000"/>
              </a:lnSpc>
              <a:spcBef>
                <a:spcPts val="480"/>
              </a:spcBef>
              <a:spcAft>
                <a:spcPts val="0"/>
              </a:spcAft>
              <a:buClr>
                <a:srgbClr val="333399"/>
              </a:buClr>
              <a:buSzPct val="100000"/>
              <a:buFont typeface="Arimo"/>
              <a:buNone/>
            </a:pPr>
            <a:r>
              <a:t/>
            </a:r>
            <a:endParaRPr b="0" i="0" sz="2400" u="none" cap="none" strike="noStrike">
              <a:solidFill>
                <a:schemeClr val="dk1"/>
              </a:solidFill>
              <a:latin typeface="Arimo"/>
              <a:ea typeface="Arimo"/>
              <a:cs typeface="Arimo"/>
              <a:sym typeface="Arimo"/>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33" name="Shape 333"/>
        <p:cNvGrpSpPr/>
        <p:nvPr/>
      </p:nvGrpSpPr>
      <p:grpSpPr>
        <a:xfrm>
          <a:off x="0" y="0"/>
          <a:ext cx="0" cy="0"/>
          <a:chOff x="0" y="0"/>
          <a:chExt cx="0" cy="0"/>
        </a:xfrm>
      </p:grpSpPr>
      <p:sp>
        <p:nvSpPr>
          <p:cNvPr id="334" name="Shape 334"/>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35" name="Shape 335"/>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36" name="Shape 33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Validating the DFD</a:t>
            </a:r>
          </a:p>
        </p:txBody>
      </p:sp>
      <p:sp>
        <p:nvSpPr>
          <p:cNvPr id="337" name="Shape 337"/>
          <p:cNvSpPr txBox="1"/>
          <p:nvPr>
            <p:ph idx="1" type="body"/>
          </p:nvPr>
        </p:nvSpPr>
        <p:spPr>
          <a:xfrm>
            <a:off x="457200" y="1600200"/>
            <a:ext cx="8001000" cy="4495800"/>
          </a:xfrm>
          <a:prstGeom prst="rect">
            <a:avLst/>
          </a:prstGeom>
          <a:solidFill>
            <a:schemeClr val="accent2"/>
          </a:solidFill>
          <a:ln cap="flat" cmpd="sng" w="12700">
            <a:solidFill>
              <a:schemeClr val="dk1"/>
            </a:solidFill>
            <a:prstDash val="solid"/>
            <a:miter/>
            <a:headEnd len="med" w="med" type="none"/>
            <a:tailEnd len="med" w="med" type="none"/>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25000"/>
              <a:buFont typeface="Arimo"/>
              <a:buNone/>
            </a:pPr>
            <a:r>
              <a:rPr b="0" i="0" lang="en-US" sz="1800" u="none" cap="none" strike="noStrike">
                <a:solidFill>
                  <a:schemeClr val="dk1"/>
                </a:solidFill>
                <a:latin typeface="Arimo"/>
                <a:ea typeface="Arimo"/>
                <a:cs typeface="Arimo"/>
                <a:sym typeface="Arimo"/>
              </a:rPr>
              <a:t>Across DFDs:</a:t>
            </a:r>
            <a:br>
              <a:rPr b="0" i="0" lang="en-US" sz="1800" u="none" cap="none" strike="noStrike">
                <a:solidFill>
                  <a:schemeClr val="dk1"/>
                </a:solidFill>
                <a:latin typeface="Arimo"/>
                <a:ea typeface="Arimo"/>
                <a:cs typeface="Arimo"/>
                <a:sym typeface="Arimo"/>
              </a:rPr>
            </a:br>
          </a:p>
          <a:p>
            <a:pPr indent="-342900" lvl="0" marL="342900" marR="0" rtl="0" algn="l">
              <a:lnSpc>
                <a:spcPct val="100000"/>
              </a:lnSpc>
              <a:spcBef>
                <a:spcPts val="0"/>
              </a:spcBef>
              <a:spcAft>
                <a:spcPts val="0"/>
              </a:spcAft>
              <a:buClr>
                <a:schemeClr val="dk1"/>
              </a:buClr>
              <a:buSzPct val="25000"/>
              <a:buFont typeface="Arimo"/>
              <a:buNone/>
            </a:pPr>
            <a:r>
              <a:rPr b="0" i="0" lang="en-US" sz="1800" u="none" cap="none" strike="noStrike">
                <a:solidFill>
                  <a:schemeClr val="dk1"/>
                </a:solidFill>
                <a:latin typeface="Arimo"/>
                <a:ea typeface="Arimo"/>
                <a:cs typeface="Arimo"/>
                <a:sym typeface="Arimo"/>
              </a:rPr>
              <a:t>		</a:t>
            </a:r>
            <a:r>
              <a:rPr b="1" i="0" lang="en-US" sz="1800" u="none" cap="none" strike="noStrike">
                <a:solidFill>
                  <a:srgbClr val="3366FF"/>
                </a:solidFill>
                <a:latin typeface="Arimo"/>
                <a:ea typeface="Arimo"/>
                <a:cs typeface="Arimo"/>
                <a:sym typeface="Arimo"/>
              </a:rPr>
              <a:t>Context Diagram:</a:t>
            </a:r>
            <a:br>
              <a:rPr b="1" i="0" lang="en-US" sz="1800" u="none" cap="none" strike="noStrike">
                <a:solidFill>
                  <a:srgbClr val="3366FF"/>
                </a:solidFill>
                <a:latin typeface="Arimo"/>
                <a:ea typeface="Arimo"/>
                <a:cs typeface="Arimo"/>
                <a:sym typeface="Arimo"/>
              </a:rPr>
            </a:br>
            <a:r>
              <a:rPr b="0" i="0" lang="en-US" sz="1800" u="none" cap="none" strike="noStrike">
                <a:solidFill>
                  <a:schemeClr val="dk1"/>
                </a:solidFill>
                <a:latin typeface="Arimo"/>
                <a:ea typeface="Arimo"/>
                <a:cs typeface="Arimo"/>
                <a:sym typeface="Arimo"/>
              </a:rPr>
              <a:t>	Every set of DFDs must have one Context Diagram</a:t>
            </a:r>
            <a:br>
              <a:rPr b="0" i="0" lang="en-US" sz="1800" u="none" cap="none" strike="noStrike">
                <a:solidFill>
                  <a:schemeClr val="dk1"/>
                </a:solidFill>
                <a:latin typeface="Arimo"/>
                <a:ea typeface="Arimo"/>
                <a:cs typeface="Arimo"/>
                <a:sym typeface="Arimo"/>
              </a:rPr>
            </a:br>
          </a:p>
          <a:p>
            <a:pPr indent="-342900" lvl="0" marL="342900" marR="0" rtl="0" algn="l">
              <a:lnSpc>
                <a:spcPct val="80000"/>
              </a:lnSpc>
              <a:spcBef>
                <a:spcPts val="360"/>
              </a:spcBef>
              <a:spcAft>
                <a:spcPts val="0"/>
              </a:spcAft>
              <a:buClr>
                <a:schemeClr val="dk1"/>
              </a:buClr>
              <a:buSzPct val="25000"/>
              <a:buFont typeface="Arimo"/>
              <a:buNone/>
            </a:pPr>
            <a:r>
              <a:rPr b="0" i="0" lang="en-US" sz="1800" u="none" cap="none" strike="noStrike">
                <a:solidFill>
                  <a:schemeClr val="dk1"/>
                </a:solidFill>
                <a:latin typeface="Arimo"/>
                <a:ea typeface="Arimo"/>
                <a:cs typeface="Arimo"/>
                <a:sym typeface="Arimo"/>
              </a:rPr>
              <a:t>		</a:t>
            </a:r>
            <a:r>
              <a:rPr b="1" i="0" lang="en-US" sz="1800" u="none" cap="none" strike="noStrike">
                <a:solidFill>
                  <a:srgbClr val="3366FF"/>
                </a:solidFill>
                <a:latin typeface="Arimo"/>
                <a:ea typeface="Arimo"/>
                <a:cs typeface="Arimo"/>
                <a:sym typeface="Arimo"/>
              </a:rPr>
              <a:t>Viewpoint:</a:t>
            </a:r>
            <a:br>
              <a:rPr b="1" i="0" lang="en-US" sz="1800" u="none" cap="none" strike="noStrike">
                <a:solidFill>
                  <a:srgbClr val="3366FF"/>
                </a:solidFill>
                <a:latin typeface="Arimo"/>
                <a:ea typeface="Arimo"/>
                <a:cs typeface="Arimo"/>
                <a:sym typeface="Arimo"/>
              </a:rPr>
            </a:br>
            <a:r>
              <a:rPr b="1" i="0" lang="en-US" sz="1800" u="none" cap="none" strike="noStrike">
                <a:solidFill>
                  <a:srgbClr val="3366FF"/>
                </a:solidFill>
                <a:latin typeface="Arimo"/>
                <a:ea typeface="Arimo"/>
                <a:cs typeface="Arimo"/>
                <a:sym typeface="Arimo"/>
              </a:rPr>
              <a:t>	</a:t>
            </a:r>
            <a:r>
              <a:rPr b="0" i="0" lang="en-US" sz="1800" u="none" cap="none" strike="noStrike">
                <a:solidFill>
                  <a:schemeClr val="dk1"/>
                </a:solidFill>
                <a:latin typeface="Arimo"/>
                <a:ea typeface="Arimo"/>
                <a:cs typeface="Arimo"/>
                <a:sym typeface="Arimo"/>
              </a:rPr>
              <a:t>There is a consistent viewpoint for the entire set of DFDs</a:t>
            </a:r>
            <a:br>
              <a:rPr b="0" i="0" lang="en-US" sz="1800" u="none" cap="none" strike="noStrike">
                <a:solidFill>
                  <a:schemeClr val="dk1"/>
                </a:solidFill>
                <a:latin typeface="Arimo"/>
                <a:ea typeface="Arimo"/>
                <a:cs typeface="Arimo"/>
                <a:sym typeface="Arimo"/>
              </a:rPr>
            </a:br>
            <a:br>
              <a:rPr b="0" i="0" lang="en-US" sz="1800" u="none" cap="none" strike="noStrike">
                <a:solidFill>
                  <a:schemeClr val="dk1"/>
                </a:solidFill>
                <a:latin typeface="Arimo"/>
                <a:ea typeface="Arimo"/>
                <a:cs typeface="Arimo"/>
                <a:sym typeface="Arimo"/>
              </a:rPr>
            </a:br>
            <a:r>
              <a:rPr b="0" i="0" lang="en-US" sz="1800" u="none" cap="none" strike="noStrike">
                <a:solidFill>
                  <a:schemeClr val="dk1"/>
                </a:solidFill>
                <a:latin typeface="Arimo"/>
                <a:ea typeface="Arimo"/>
                <a:cs typeface="Arimo"/>
                <a:sym typeface="Arimo"/>
              </a:rPr>
              <a:t>	</a:t>
            </a:r>
            <a:r>
              <a:rPr b="1" i="0" lang="en-US" sz="1800" u="none" cap="none" strike="noStrike">
                <a:solidFill>
                  <a:srgbClr val="3366FF"/>
                </a:solidFill>
                <a:latin typeface="Arimo"/>
                <a:ea typeface="Arimo"/>
                <a:cs typeface="Arimo"/>
                <a:sym typeface="Arimo"/>
              </a:rPr>
              <a:t>Decomposition:</a:t>
            </a:r>
            <a:br>
              <a:rPr b="1" i="0" lang="en-US" sz="1800" u="none" cap="none" strike="noStrike">
                <a:solidFill>
                  <a:srgbClr val="3366FF"/>
                </a:solidFill>
                <a:latin typeface="Arimo"/>
                <a:ea typeface="Arimo"/>
                <a:cs typeface="Arimo"/>
                <a:sym typeface="Arimo"/>
              </a:rPr>
            </a:br>
            <a:r>
              <a:rPr b="1" i="0" lang="en-US" sz="1800" u="none" cap="none" strike="noStrike">
                <a:solidFill>
                  <a:srgbClr val="3366FF"/>
                </a:solidFill>
                <a:latin typeface="Arimo"/>
                <a:ea typeface="Arimo"/>
                <a:cs typeface="Arimo"/>
                <a:sym typeface="Arimo"/>
              </a:rPr>
              <a:t>	</a:t>
            </a:r>
            <a:r>
              <a:rPr b="0" i="0" lang="en-US" sz="1800" u="none" cap="none" strike="noStrike">
                <a:solidFill>
                  <a:schemeClr val="dk1"/>
                </a:solidFill>
                <a:latin typeface="Arimo"/>
                <a:ea typeface="Arimo"/>
                <a:cs typeface="Arimo"/>
                <a:sym typeface="Arimo"/>
              </a:rPr>
              <a:t>Every process is wholly and complete described by the </a:t>
            </a:r>
            <a:br>
              <a:rPr b="0" i="0" lang="en-US" sz="1800" u="none" cap="none" strike="noStrike">
                <a:solidFill>
                  <a:schemeClr val="dk1"/>
                </a:solidFill>
                <a:latin typeface="Arimo"/>
                <a:ea typeface="Arimo"/>
                <a:cs typeface="Arimo"/>
                <a:sym typeface="Arimo"/>
              </a:rPr>
            </a:br>
            <a:r>
              <a:rPr b="0" i="0" lang="en-US" sz="1800" u="none" cap="none" strike="noStrike">
                <a:solidFill>
                  <a:schemeClr val="dk1"/>
                </a:solidFill>
                <a:latin typeface="Arimo"/>
                <a:ea typeface="Arimo"/>
                <a:cs typeface="Arimo"/>
                <a:sym typeface="Arimo"/>
              </a:rPr>
              <a:t>         processes on its children DFDs</a:t>
            </a:r>
            <a:br>
              <a:rPr b="0" i="0" lang="en-US" sz="1800" u="none" cap="none" strike="noStrike">
                <a:solidFill>
                  <a:schemeClr val="dk1"/>
                </a:solidFill>
                <a:latin typeface="Arimo"/>
                <a:ea typeface="Arimo"/>
                <a:cs typeface="Arimo"/>
                <a:sym typeface="Arimo"/>
              </a:rPr>
            </a:br>
            <a:br>
              <a:rPr b="0" i="0" lang="en-US" sz="1800" u="none" cap="none" strike="noStrike">
                <a:solidFill>
                  <a:schemeClr val="dk1"/>
                </a:solidFill>
                <a:latin typeface="Arimo"/>
                <a:ea typeface="Arimo"/>
                <a:cs typeface="Arimo"/>
                <a:sym typeface="Arimo"/>
              </a:rPr>
            </a:br>
            <a:r>
              <a:rPr b="0" i="0" lang="en-US" sz="1800" u="none" cap="none" strike="noStrike">
                <a:solidFill>
                  <a:schemeClr val="dk1"/>
                </a:solidFill>
                <a:latin typeface="Arimo"/>
                <a:ea typeface="Arimo"/>
                <a:cs typeface="Arimo"/>
                <a:sym typeface="Arimo"/>
              </a:rPr>
              <a:t>	</a:t>
            </a:r>
            <a:r>
              <a:rPr b="1" i="0" lang="en-US" sz="1800" u="none" cap="none" strike="noStrike">
                <a:solidFill>
                  <a:srgbClr val="3366FF"/>
                </a:solidFill>
                <a:latin typeface="Arimo"/>
                <a:ea typeface="Arimo"/>
                <a:cs typeface="Arimo"/>
                <a:sym typeface="Arimo"/>
              </a:rPr>
              <a:t>Balance:</a:t>
            </a:r>
            <a:br>
              <a:rPr b="1" i="0" lang="en-US" sz="1800" u="none" cap="none" strike="noStrike">
                <a:solidFill>
                  <a:srgbClr val="3366FF"/>
                </a:solidFill>
                <a:latin typeface="Arimo"/>
                <a:ea typeface="Arimo"/>
                <a:cs typeface="Arimo"/>
                <a:sym typeface="Arimo"/>
              </a:rPr>
            </a:br>
            <a:r>
              <a:rPr b="1" i="0" lang="en-US" sz="1800" u="none" cap="none" strike="noStrike">
                <a:solidFill>
                  <a:srgbClr val="3366FF"/>
                </a:solidFill>
                <a:latin typeface="Arimo"/>
                <a:ea typeface="Arimo"/>
                <a:cs typeface="Arimo"/>
                <a:sym typeface="Arimo"/>
              </a:rPr>
              <a:t>	</a:t>
            </a:r>
            <a:r>
              <a:rPr b="0" i="0" lang="en-US" sz="1800" u="none" cap="none" strike="noStrike">
                <a:solidFill>
                  <a:schemeClr val="dk1"/>
                </a:solidFill>
                <a:latin typeface="Arimo"/>
                <a:ea typeface="Arimo"/>
                <a:cs typeface="Arimo"/>
                <a:sym typeface="Arimo"/>
              </a:rPr>
              <a:t>Every data flow, data store, and external entity on a higher level </a:t>
            </a:r>
            <a:br>
              <a:rPr b="0" i="0" lang="en-US" sz="1800" u="none" cap="none" strike="noStrike">
                <a:solidFill>
                  <a:schemeClr val="dk1"/>
                </a:solidFill>
                <a:latin typeface="Arimo"/>
                <a:ea typeface="Arimo"/>
                <a:cs typeface="Arimo"/>
                <a:sym typeface="Arimo"/>
              </a:rPr>
            </a:br>
            <a:r>
              <a:rPr b="0" i="0" lang="en-US" sz="1800" u="none" cap="none" strike="noStrike">
                <a:solidFill>
                  <a:schemeClr val="dk1"/>
                </a:solidFill>
                <a:latin typeface="Arimo"/>
                <a:ea typeface="Arimo"/>
                <a:cs typeface="Arimo"/>
                <a:sym typeface="Arimo"/>
              </a:rPr>
              <a:t>         DFD is shown on the lower level DFD that decomposes it</a:t>
            </a:r>
            <a:br>
              <a:rPr b="0" i="0" lang="en-US" sz="1800" u="none" cap="none" strike="noStrike">
                <a:solidFill>
                  <a:schemeClr val="dk1"/>
                </a:solidFill>
                <a:latin typeface="Arimo"/>
                <a:ea typeface="Arimo"/>
                <a:cs typeface="Arimo"/>
                <a:sym typeface="Arimo"/>
              </a:rPr>
            </a:br>
            <a:r>
              <a:rPr b="0" i="0" lang="en-US" sz="1800" u="none" cap="none" strike="noStrike">
                <a:solidFill>
                  <a:schemeClr val="dk1"/>
                </a:solidFill>
                <a:latin typeface="Arimo"/>
                <a:ea typeface="Arimo"/>
                <a:cs typeface="Arimo"/>
                <a:sym typeface="Arimo"/>
              </a:rPr>
              <a:t>         No data stores or data flows appear on lower-lever DFDs that do </a:t>
            </a:r>
            <a:br>
              <a:rPr b="0" i="0" lang="en-US" sz="1800" u="none" cap="none" strike="noStrike">
                <a:solidFill>
                  <a:schemeClr val="dk1"/>
                </a:solidFill>
                <a:latin typeface="Arimo"/>
                <a:ea typeface="Arimo"/>
                <a:cs typeface="Arimo"/>
                <a:sym typeface="Arimo"/>
              </a:rPr>
            </a:br>
            <a:r>
              <a:rPr b="0" i="0" lang="en-US" sz="1800" u="none" cap="none" strike="noStrike">
                <a:solidFill>
                  <a:schemeClr val="dk1"/>
                </a:solidFill>
                <a:latin typeface="Arimo"/>
                <a:ea typeface="Arimo"/>
                <a:cs typeface="Arimo"/>
                <a:sym typeface="Arimo"/>
              </a:rPr>
              <a:t>         not appear on their parent DFD</a:t>
            </a:r>
          </a:p>
          <a:p>
            <a:pPr indent="-342900" lvl="0" marL="342900" marR="0" rtl="0" algn="l">
              <a:lnSpc>
                <a:spcPct val="80000"/>
              </a:lnSpc>
              <a:spcBef>
                <a:spcPts val="0"/>
              </a:spcBef>
              <a:spcAft>
                <a:spcPts val="0"/>
              </a:spcAft>
              <a:buClr>
                <a:srgbClr val="333399"/>
              </a:buClr>
              <a:buSzPct val="25000"/>
              <a:buFont typeface="Arimo"/>
              <a:buNone/>
            </a:pPr>
            <a:r>
              <a:t/>
            </a:r>
            <a:endParaRPr b="1" i="0" sz="1800" u="none" cap="none" strike="noStrike">
              <a:solidFill>
                <a:srgbClr val="3366FF"/>
              </a:solidFill>
              <a:latin typeface="Arimo"/>
              <a:ea typeface="Arimo"/>
              <a:cs typeface="Arimo"/>
              <a:sym typeface="Arimo"/>
            </a:endParaRPr>
          </a:p>
          <a:p>
            <a:pPr indent="-342900" lvl="0" marL="342900" marR="0" rtl="0" algn="l">
              <a:lnSpc>
                <a:spcPct val="80000"/>
              </a:lnSpc>
              <a:spcBef>
                <a:spcPts val="80"/>
              </a:spcBef>
              <a:spcAft>
                <a:spcPts val="0"/>
              </a:spcAft>
              <a:buClr>
                <a:srgbClr val="333399"/>
              </a:buClr>
              <a:buSzPct val="25000"/>
              <a:buFont typeface="Arimo"/>
              <a:buNone/>
            </a:pPr>
            <a:r>
              <a:t/>
            </a:r>
            <a:endParaRPr b="1" i="0" sz="400" u="none" cap="none" strike="noStrike">
              <a:solidFill>
                <a:srgbClr val="3366FF"/>
              </a:solidFill>
              <a:latin typeface="Arimo"/>
              <a:ea typeface="Arimo"/>
              <a:cs typeface="Arimo"/>
              <a:sym typeface="Arimo"/>
            </a:endParaRPr>
          </a:p>
          <a:p>
            <a:pPr indent="-342900" lvl="0" marL="342900" marR="0" rtl="0" algn="l">
              <a:lnSpc>
                <a:spcPct val="80000"/>
              </a:lnSpc>
              <a:spcBef>
                <a:spcPts val="0"/>
              </a:spcBef>
              <a:spcAft>
                <a:spcPts val="0"/>
              </a:spcAft>
              <a:buClr>
                <a:srgbClr val="333399"/>
              </a:buClr>
              <a:buSzPct val="25000"/>
              <a:buFont typeface="Arimo"/>
              <a:buNone/>
            </a:pPr>
            <a:r>
              <a:t/>
            </a:r>
            <a:endParaRPr b="1" i="0" sz="400" u="none" cap="none" strike="noStrike">
              <a:solidFill>
                <a:srgbClr val="3366FF"/>
              </a:solidFill>
              <a:latin typeface="Arimo"/>
              <a:ea typeface="Arimo"/>
              <a:cs typeface="Arimo"/>
              <a:sym typeface="Arimo"/>
            </a:endParaRPr>
          </a:p>
          <a:p>
            <a:pPr indent="-342900" lvl="0" marL="342900" marR="0" rtl="0" algn="l">
              <a:lnSpc>
                <a:spcPct val="100000"/>
              </a:lnSpc>
              <a:spcBef>
                <a:spcPts val="0"/>
              </a:spcBef>
              <a:spcAft>
                <a:spcPts val="0"/>
              </a:spcAft>
              <a:buClr>
                <a:srgbClr val="333399"/>
              </a:buClr>
              <a:buSzPct val="25000"/>
              <a:buFont typeface="Arimo"/>
              <a:buNone/>
            </a:pPr>
            <a:r>
              <a:t/>
            </a:r>
            <a:endParaRPr b="1" i="0" sz="400" u="none" cap="none" strike="noStrike">
              <a:solidFill>
                <a:srgbClr val="3366FF"/>
              </a:solidFill>
              <a:latin typeface="Arimo"/>
              <a:ea typeface="Arimo"/>
              <a:cs typeface="Arimo"/>
              <a:sym typeface="Arimo"/>
            </a:endParaRPr>
          </a:p>
          <a:p>
            <a:pPr indent="-342900" lvl="0" marL="342900" marR="0" rtl="0" algn="l">
              <a:lnSpc>
                <a:spcPct val="100000"/>
              </a:lnSpc>
              <a:spcBef>
                <a:spcPts val="0"/>
              </a:spcBef>
              <a:spcAft>
                <a:spcPts val="0"/>
              </a:spcAft>
              <a:buClr>
                <a:srgbClr val="333399"/>
              </a:buClr>
              <a:buSzPct val="25000"/>
              <a:buFont typeface="Arimo"/>
              <a:buNone/>
            </a:pPr>
            <a:r>
              <a:t/>
            </a:r>
            <a:endParaRPr b="1" i="0" sz="400" u="none" cap="none" strike="noStrike">
              <a:solidFill>
                <a:srgbClr val="3366FF"/>
              </a:solidFill>
              <a:latin typeface="Arimo"/>
              <a:ea typeface="Arimo"/>
              <a:cs typeface="Arimo"/>
              <a:sym typeface="Arimo"/>
            </a:endParaRPr>
          </a:p>
          <a:p>
            <a:pPr indent="-342900" lvl="0" marL="342900" marR="0" rtl="0" algn="l">
              <a:lnSpc>
                <a:spcPct val="100000"/>
              </a:lnSpc>
              <a:spcBef>
                <a:spcPts val="0"/>
              </a:spcBef>
              <a:spcAft>
                <a:spcPts val="0"/>
              </a:spcAft>
              <a:buClr>
                <a:schemeClr val="dk1"/>
              </a:buClr>
              <a:buSzPct val="25000"/>
              <a:buFont typeface="Arimo"/>
              <a:buNone/>
            </a:pPr>
            <a:r>
              <a:rPr b="0" i="0" lang="en-US" sz="500" u="none" cap="none" strike="noStrike">
                <a:solidFill>
                  <a:schemeClr val="dk1"/>
                </a:solidFill>
                <a:latin typeface="Arimo"/>
                <a:ea typeface="Arimo"/>
                <a:cs typeface="Arimo"/>
                <a:sym typeface="Arimo"/>
              </a:rPr>
              <a:t>	</a:t>
            </a:r>
          </a:p>
          <a:p>
            <a:pPr indent="-342900" lvl="0" marL="342900" marR="0" rtl="0" algn="l">
              <a:lnSpc>
                <a:spcPct val="100000"/>
              </a:lnSpc>
              <a:spcBef>
                <a:spcPts val="100"/>
              </a:spcBef>
              <a:spcAft>
                <a:spcPts val="0"/>
              </a:spcAft>
              <a:buClr>
                <a:srgbClr val="333399"/>
              </a:buClr>
              <a:buSzPct val="100000"/>
              <a:buFont typeface="Arimo"/>
              <a:buNone/>
            </a:pPr>
            <a:r>
              <a:t/>
            </a:r>
            <a:endParaRPr b="0" i="0" sz="500" u="none" cap="none" strike="noStrike">
              <a:solidFill>
                <a:schemeClr val="dk1"/>
              </a:solidFill>
              <a:latin typeface="Arimo"/>
              <a:ea typeface="Arimo"/>
              <a:cs typeface="Arimo"/>
              <a:sym typeface="Arimo"/>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41" name="Shape 341"/>
        <p:cNvGrpSpPr/>
        <p:nvPr/>
      </p:nvGrpSpPr>
      <p:grpSpPr>
        <a:xfrm>
          <a:off x="0" y="0"/>
          <a:ext cx="0" cy="0"/>
          <a:chOff x="0" y="0"/>
          <a:chExt cx="0" cy="0"/>
        </a:xfrm>
      </p:grpSpPr>
      <p:sp>
        <p:nvSpPr>
          <p:cNvPr id="342" name="Shape 342"/>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43" name="Shape 34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44" name="Shape 34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200" u="none" cap="none" strike="noStrike">
                <a:solidFill>
                  <a:srgbClr val="333399"/>
                </a:solidFill>
                <a:latin typeface="Arimo"/>
                <a:ea typeface="Arimo"/>
                <a:cs typeface="Arimo"/>
                <a:sym typeface="Arimo"/>
              </a:rPr>
              <a:t>Validating the DFD</a:t>
            </a:r>
          </a:p>
        </p:txBody>
      </p:sp>
      <p:sp>
        <p:nvSpPr>
          <p:cNvPr id="345" name="Shape 345"/>
          <p:cNvSpPr txBox="1"/>
          <p:nvPr>
            <p:ph idx="1" type="body"/>
          </p:nvPr>
        </p:nvSpPr>
        <p:spPr>
          <a:xfrm>
            <a:off x="571500" y="1600200"/>
            <a:ext cx="8001000"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Semantics errors – diagram conveys correct meaning</a:t>
            </a:r>
          </a:p>
          <a:p>
            <a:pPr indent="-285750" lvl="1" marL="742950" marR="0" rtl="0" algn="l">
              <a:lnSpc>
                <a:spcPct val="9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Assure accuracy of DFD relative to actual/desired business processes</a:t>
            </a:r>
          </a:p>
          <a:p>
            <a:pPr indent="-342900" lvl="0" marL="342900" marR="0" rtl="0" algn="l">
              <a:lnSpc>
                <a:spcPct val="9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To verify correct representation, use</a:t>
            </a:r>
          </a:p>
          <a:p>
            <a:pPr indent="-285750" lvl="1" marL="742950" marR="0" rtl="0" algn="l">
              <a:lnSpc>
                <a:spcPct val="90000"/>
              </a:lnSpc>
              <a:spcBef>
                <a:spcPts val="480"/>
              </a:spcBef>
              <a:spcAft>
                <a:spcPts val="0"/>
              </a:spcAft>
              <a:buClr>
                <a:srgbClr val="333399"/>
              </a:buClr>
              <a:buSzPct val="100000"/>
              <a:buFont typeface="Arimo"/>
              <a:buChar char="•"/>
            </a:pPr>
            <a:r>
              <a:rPr b="0" i="0" lang="en-US" sz="2400" u="none" cap="none" strike="noStrike">
                <a:solidFill>
                  <a:srgbClr val="333399"/>
                </a:solidFill>
                <a:latin typeface="Arimo"/>
                <a:ea typeface="Arimo"/>
                <a:cs typeface="Arimo"/>
                <a:sym typeface="Arimo"/>
              </a:rPr>
              <a:t>User walkthroughs</a:t>
            </a:r>
          </a:p>
          <a:p>
            <a:pPr indent="-285750" lvl="1" marL="742950" marR="0" rtl="0" algn="l">
              <a:lnSpc>
                <a:spcPct val="90000"/>
              </a:lnSpc>
              <a:spcBef>
                <a:spcPts val="480"/>
              </a:spcBef>
              <a:spcAft>
                <a:spcPts val="0"/>
              </a:spcAft>
              <a:buClr>
                <a:srgbClr val="333399"/>
              </a:buClr>
              <a:buSzPct val="100000"/>
              <a:buFont typeface="Arimo"/>
              <a:buChar char="•"/>
            </a:pPr>
            <a:r>
              <a:rPr b="0" i="0" lang="en-US" sz="2400" u="none" cap="none" strike="noStrike">
                <a:solidFill>
                  <a:srgbClr val="333399"/>
                </a:solidFill>
                <a:latin typeface="Arimo"/>
                <a:ea typeface="Arimo"/>
                <a:cs typeface="Arimo"/>
                <a:sym typeface="Arimo"/>
              </a:rPr>
              <a:t>Role-play processes</a:t>
            </a:r>
          </a:p>
          <a:p>
            <a:pPr indent="-342900" lvl="0" marL="342900" marR="0" rtl="0" algn="l">
              <a:lnSpc>
                <a:spcPct val="9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Examine lowest level DFDs to ensure consistent decomposition</a:t>
            </a:r>
          </a:p>
          <a:p>
            <a:pPr indent="-342900" lvl="0" marL="342900" marR="0" rtl="0" algn="l">
              <a:lnSpc>
                <a:spcPct val="9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Examine names carefully to ensure consistent use of terms</a:t>
            </a: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49" name="Shape 349"/>
        <p:cNvGrpSpPr/>
        <p:nvPr/>
      </p:nvGrpSpPr>
      <p:grpSpPr>
        <a:xfrm>
          <a:off x="0" y="0"/>
          <a:ext cx="0" cy="0"/>
          <a:chOff x="0" y="0"/>
          <a:chExt cx="0" cy="0"/>
        </a:xfrm>
      </p:grpSpPr>
      <p:sp>
        <p:nvSpPr>
          <p:cNvPr id="350" name="Shape 350"/>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51" name="Shape 35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52" name="Shape 35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200" u="none" cap="none" strike="noStrike">
                <a:solidFill>
                  <a:srgbClr val="333399"/>
                </a:solidFill>
                <a:latin typeface="Arimo"/>
                <a:ea typeface="Arimo"/>
                <a:cs typeface="Arimo"/>
                <a:sym typeface="Arimo"/>
              </a:rPr>
              <a:t>A Quick Review of Decomposition for CD Selections</a:t>
            </a: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56" name="Shape 356"/>
        <p:cNvGrpSpPr/>
        <p:nvPr/>
      </p:nvGrpSpPr>
      <p:grpSpPr>
        <a:xfrm>
          <a:off x="0" y="0"/>
          <a:ext cx="0" cy="0"/>
          <a:chOff x="0" y="0"/>
          <a:chExt cx="0" cy="0"/>
        </a:xfrm>
      </p:grpSpPr>
      <p:sp>
        <p:nvSpPr>
          <p:cNvPr id="357" name="Shape 357"/>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58" name="Shape 358"/>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59" name="Shape 35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200" u="none" cap="none" strike="noStrike">
                <a:solidFill>
                  <a:srgbClr val="333399"/>
                </a:solidFill>
                <a:latin typeface="Arimo"/>
                <a:ea typeface="Arimo"/>
                <a:cs typeface="Arimo"/>
                <a:sym typeface="Arimo"/>
              </a:rPr>
              <a:t>Context Diagram for CD Selections Internet Sales System</a:t>
            </a:r>
          </a:p>
        </p:txBody>
      </p:sp>
      <p:pic>
        <p:nvPicPr>
          <p:cNvPr id="360" name="Shape 360"/>
          <p:cNvPicPr preferRelativeResize="0"/>
          <p:nvPr/>
        </p:nvPicPr>
        <p:blipFill rotWithShape="1">
          <a:blip r:embed="rId3">
            <a:alphaModFix/>
          </a:blip>
          <a:srcRect b="29230" l="17646" r="16666" t="29230"/>
          <a:stretch/>
        </p:blipFill>
        <p:spPr>
          <a:xfrm>
            <a:off x="685800" y="2209800"/>
            <a:ext cx="7772400" cy="3809999"/>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64" name="Shape 364"/>
        <p:cNvGrpSpPr/>
        <p:nvPr/>
      </p:nvGrpSpPr>
      <p:grpSpPr>
        <a:xfrm>
          <a:off x="0" y="0"/>
          <a:ext cx="0" cy="0"/>
          <a:chOff x="0" y="0"/>
          <a:chExt cx="0" cy="0"/>
        </a:xfrm>
      </p:grpSpPr>
      <p:sp>
        <p:nvSpPr>
          <p:cNvPr id="365" name="Shape 365"/>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66" name="Shape 366"/>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67" name="Shape 36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200" u="none" cap="none" strike="noStrike">
                <a:solidFill>
                  <a:srgbClr val="333399"/>
                </a:solidFill>
                <a:latin typeface="Arimo"/>
                <a:ea typeface="Arimo"/>
                <a:cs typeface="Arimo"/>
                <a:sym typeface="Arimo"/>
              </a:rPr>
              <a:t>Level 0 DFD for CD Selections Internet System</a:t>
            </a:r>
          </a:p>
        </p:txBody>
      </p:sp>
      <p:pic>
        <p:nvPicPr>
          <p:cNvPr id="368" name="Shape 368"/>
          <p:cNvPicPr preferRelativeResize="0"/>
          <p:nvPr/>
        </p:nvPicPr>
        <p:blipFill rotWithShape="1">
          <a:blip r:embed="rId3">
            <a:alphaModFix/>
          </a:blip>
          <a:srcRect b="18181" l="10784" r="9802" t="17424"/>
          <a:stretch/>
        </p:blipFill>
        <p:spPr>
          <a:xfrm>
            <a:off x="990600" y="1676400"/>
            <a:ext cx="7315200" cy="4648199"/>
          </a:xfrm>
          <a:prstGeom prst="rect">
            <a:avLst/>
          </a:prstGeom>
          <a:noFill/>
          <a:ln>
            <a:noFill/>
          </a:ln>
        </p:spPr>
      </p:pic>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72" name="Shape 372"/>
        <p:cNvGrpSpPr/>
        <p:nvPr/>
      </p:nvGrpSpPr>
      <p:grpSpPr>
        <a:xfrm>
          <a:off x="0" y="0"/>
          <a:ext cx="0" cy="0"/>
          <a:chOff x="0" y="0"/>
          <a:chExt cx="0" cy="0"/>
        </a:xfrm>
      </p:grpSpPr>
      <p:sp>
        <p:nvSpPr>
          <p:cNvPr id="373" name="Shape 373"/>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74" name="Shape 37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75" name="Shape 375"/>
          <p:cNvSpPr txBox="1"/>
          <p:nvPr>
            <p:ph type="title"/>
          </p:nvPr>
        </p:nvSpPr>
        <p:spPr>
          <a:xfrm>
            <a:off x="381000" y="304800"/>
            <a:ext cx="7962899"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200" u="none" cap="none" strike="noStrike">
                <a:solidFill>
                  <a:srgbClr val="333399"/>
                </a:solidFill>
                <a:latin typeface="Arimo"/>
                <a:ea typeface="Arimo"/>
                <a:cs typeface="Arimo"/>
                <a:sym typeface="Arimo"/>
              </a:rPr>
              <a:t>Level 1 DFD for CD Selections Process 1: Take Requests</a:t>
            </a:r>
          </a:p>
        </p:txBody>
      </p:sp>
      <p:pic>
        <p:nvPicPr>
          <p:cNvPr id="376" name="Shape 376"/>
          <p:cNvPicPr preferRelativeResize="0"/>
          <p:nvPr/>
        </p:nvPicPr>
        <p:blipFill rotWithShape="1">
          <a:blip r:embed="rId3">
            <a:alphaModFix/>
          </a:blip>
          <a:srcRect b="21968" l="15685" r="14706" t="21968"/>
          <a:stretch/>
        </p:blipFill>
        <p:spPr>
          <a:xfrm>
            <a:off x="1219200" y="1676400"/>
            <a:ext cx="7162799" cy="4495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7" name="Shape 67"/>
        <p:cNvGrpSpPr/>
        <p:nvPr/>
      </p:nvGrpSpPr>
      <p:grpSpPr>
        <a:xfrm>
          <a:off x="0" y="0"/>
          <a:ext cx="0" cy="0"/>
          <a:chOff x="0" y="0"/>
          <a:chExt cx="0" cy="0"/>
        </a:xfrm>
      </p:grpSpPr>
      <p:sp>
        <p:nvSpPr>
          <p:cNvPr id="68" name="Shape 68"/>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69" name="Shape 6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70" name="Shape 7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Key Definitions</a:t>
            </a:r>
          </a:p>
        </p:txBody>
      </p:sp>
      <p:sp>
        <p:nvSpPr>
          <p:cNvPr id="71" name="Shape 71"/>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CC0000"/>
              </a:buClr>
              <a:buSzPct val="100000"/>
              <a:buFont typeface="Arimo"/>
              <a:buChar char="•"/>
            </a:pPr>
            <a:r>
              <a:rPr b="1" i="1" lang="en-US" sz="3600" u="none" cap="none" strike="noStrike">
                <a:solidFill>
                  <a:srgbClr val="CC0000"/>
                </a:solidFill>
                <a:latin typeface="Arimo"/>
                <a:ea typeface="Arimo"/>
                <a:cs typeface="Arimo"/>
                <a:sym typeface="Arimo"/>
              </a:rPr>
              <a:t>Logical</a:t>
            </a:r>
            <a:r>
              <a:rPr b="0" i="1" lang="en-US" sz="3600" u="none" cap="none" strike="noStrike">
                <a:solidFill>
                  <a:srgbClr val="CC0000"/>
                </a:solidFill>
                <a:latin typeface="Arimo"/>
                <a:ea typeface="Arimo"/>
                <a:cs typeface="Arimo"/>
                <a:sym typeface="Arimo"/>
              </a:rPr>
              <a:t> </a:t>
            </a:r>
            <a:r>
              <a:rPr b="0" i="0" lang="en-US" sz="3600" u="none" cap="none" strike="noStrike">
                <a:solidFill>
                  <a:srgbClr val="333399"/>
                </a:solidFill>
                <a:latin typeface="Arimo"/>
                <a:ea typeface="Arimo"/>
                <a:cs typeface="Arimo"/>
                <a:sym typeface="Arimo"/>
              </a:rPr>
              <a:t>process models describe processes without suggesting how they are conducted</a:t>
            </a:r>
          </a:p>
          <a:p>
            <a:pPr indent="-342900" lvl="0" marL="342900" marR="0" rtl="0" algn="l">
              <a:lnSpc>
                <a:spcPct val="100000"/>
              </a:lnSpc>
              <a:spcBef>
                <a:spcPts val="720"/>
              </a:spcBef>
              <a:spcAft>
                <a:spcPts val="0"/>
              </a:spcAft>
              <a:buClr>
                <a:srgbClr val="CC0000"/>
              </a:buClr>
              <a:buSzPct val="100000"/>
              <a:buFont typeface="Arimo"/>
              <a:buChar char="•"/>
            </a:pPr>
            <a:r>
              <a:rPr b="1" i="1" lang="en-US" sz="3600" u="none" cap="none" strike="noStrike">
                <a:solidFill>
                  <a:srgbClr val="CC0000"/>
                </a:solidFill>
                <a:latin typeface="Arimo"/>
                <a:ea typeface="Arimo"/>
                <a:cs typeface="Arimo"/>
                <a:sym typeface="Arimo"/>
              </a:rPr>
              <a:t>Physical </a:t>
            </a:r>
            <a:r>
              <a:rPr b="0" i="0" lang="en-US" sz="3600" u="none" cap="none" strike="noStrike">
                <a:solidFill>
                  <a:srgbClr val="333399"/>
                </a:solidFill>
                <a:latin typeface="Arimo"/>
                <a:ea typeface="Arimo"/>
                <a:cs typeface="Arimo"/>
                <a:sym typeface="Arimo"/>
              </a:rPr>
              <a:t>process models provide information that is needed to build the system</a:t>
            </a: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80" name="Shape 380"/>
        <p:cNvGrpSpPr/>
        <p:nvPr/>
      </p:nvGrpSpPr>
      <p:grpSpPr>
        <a:xfrm>
          <a:off x="0" y="0"/>
          <a:ext cx="0" cy="0"/>
          <a:chOff x="0" y="0"/>
          <a:chExt cx="0" cy="0"/>
        </a:xfrm>
      </p:grpSpPr>
      <p:sp>
        <p:nvSpPr>
          <p:cNvPr id="381" name="Shape 381"/>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82" name="Shape 38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83" name="Shape 38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Summary</a:t>
            </a:r>
          </a:p>
        </p:txBody>
      </p:sp>
      <p:sp>
        <p:nvSpPr>
          <p:cNvPr id="384" name="Shape 38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00000"/>
              <a:buFont typeface="Arimo"/>
              <a:buChar char="•"/>
            </a:pPr>
            <a:r>
              <a:rPr b="0" i="0" lang="en-US" sz="3000" u="none" cap="none" strike="noStrike">
                <a:solidFill>
                  <a:srgbClr val="333399"/>
                </a:solidFill>
                <a:latin typeface="Arimo"/>
                <a:ea typeface="Arimo"/>
                <a:cs typeface="Arimo"/>
                <a:sym typeface="Arimo"/>
              </a:rPr>
              <a:t>The Data Flow Diagram (DFD) is an essential tool for creating formal descriptions of business processes.</a:t>
            </a:r>
          </a:p>
          <a:p>
            <a:pPr indent="-342900" lvl="0" marL="342900" marR="0" rtl="0" algn="l">
              <a:lnSpc>
                <a:spcPct val="100000"/>
              </a:lnSpc>
              <a:spcBef>
                <a:spcPts val="600"/>
              </a:spcBef>
              <a:spcAft>
                <a:spcPts val="0"/>
              </a:spcAft>
              <a:buClr>
                <a:srgbClr val="333399"/>
              </a:buClr>
              <a:buSzPct val="100000"/>
              <a:buFont typeface="Arimo"/>
              <a:buChar char="•"/>
            </a:pPr>
            <a:r>
              <a:rPr b="0" i="0" lang="en-US" sz="3000" u="none" cap="none" strike="noStrike">
                <a:solidFill>
                  <a:srgbClr val="333399"/>
                </a:solidFill>
                <a:latin typeface="Arimo"/>
                <a:ea typeface="Arimo"/>
                <a:cs typeface="Arimo"/>
                <a:sym typeface="Arimo"/>
              </a:rPr>
              <a:t>Use cases record the input, transformation, and output of business processes and are the basis for process models.</a:t>
            </a:r>
          </a:p>
          <a:p>
            <a:pPr indent="-342900" lvl="0" marL="342900" marR="0" rtl="0" algn="l">
              <a:lnSpc>
                <a:spcPct val="100000"/>
              </a:lnSpc>
              <a:spcBef>
                <a:spcPts val="600"/>
              </a:spcBef>
              <a:spcAft>
                <a:spcPts val="0"/>
              </a:spcAft>
              <a:buClr>
                <a:srgbClr val="333399"/>
              </a:buClr>
              <a:buSzPct val="100000"/>
              <a:buFont typeface="Arimo"/>
              <a:buChar char="•"/>
            </a:pPr>
            <a:r>
              <a:rPr b="0" i="0" lang="en-US" sz="3000" u="none" cap="none" strike="noStrike">
                <a:solidFill>
                  <a:srgbClr val="333399"/>
                </a:solidFill>
                <a:latin typeface="Arimo"/>
                <a:ea typeface="Arimo"/>
                <a:cs typeface="Arimo"/>
                <a:sym typeface="Arimo"/>
              </a:rPr>
              <a:t>Eliciting use cases and modeling business processes are critically important skills for the systems analyst to master.</a:t>
            </a: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89" name="Shape 389"/>
        <p:cNvGrpSpPr/>
        <p:nvPr/>
      </p:nvGrpSpPr>
      <p:grpSpPr>
        <a:xfrm>
          <a:off x="0" y="0"/>
          <a:ext cx="0" cy="0"/>
          <a:chOff x="0" y="0"/>
          <a:chExt cx="0" cy="0"/>
        </a:xfrm>
      </p:grpSpPr>
      <p:sp>
        <p:nvSpPr>
          <p:cNvPr id="390" name="Shape 390"/>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391" name="Shape 39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92" name="Shape 39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0" i="0" lang="en-US" sz="3200" u="none" cap="none" strike="noStrike">
                <a:solidFill>
                  <a:srgbClr val="333399"/>
                </a:solidFill>
                <a:latin typeface="Arimo"/>
                <a:ea typeface="Arimo"/>
                <a:cs typeface="Arimo"/>
                <a:sym typeface="Arimo"/>
              </a:rPr>
              <a:t>Copyright © 2009 John Wiley &amp; Sons, Inc.</a:t>
            </a:r>
          </a:p>
        </p:txBody>
      </p:sp>
      <p:sp>
        <p:nvSpPr>
          <p:cNvPr id="393" name="Shape 393"/>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100000"/>
              <a:buFont typeface="Arimo"/>
              <a:buChar char="•"/>
            </a:pPr>
            <a:r>
              <a:rPr b="0" i="0" lang="en-US" sz="2400" u="none" cap="none" strike="noStrike">
                <a:solidFill>
                  <a:srgbClr val="333399"/>
                </a:solidFill>
                <a:latin typeface="Arimo"/>
                <a:ea typeface="Arimo"/>
                <a:cs typeface="Arimo"/>
                <a:sym typeface="Arimo"/>
              </a:rPr>
              <a:t>All rights reserved.  Reproduction or translation of this work beyond that permitted in Section 117 of the 1976 United States Copyright Act without the express written permission of the copyright owner is unlawful. </a:t>
            </a:r>
          </a:p>
          <a:p>
            <a:pPr indent="-342900" lvl="0" marL="342900" marR="0" rtl="0" algn="l">
              <a:lnSpc>
                <a:spcPct val="100000"/>
              </a:lnSpc>
              <a:spcBef>
                <a:spcPts val="480"/>
              </a:spcBef>
              <a:spcAft>
                <a:spcPts val="0"/>
              </a:spcAft>
              <a:buClr>
                <a:srgbClr val="333399"/>
              </a:buClr>
              <a:buSzPct val="100000"/>
              <a:buFont typeface="Arimo"/>
              <a:buChar char="•"/>
            </a:pPr>
            <a:r>
              <a:rPr b="0" i="0" lang="en-US" sz="2400" u="none" cap="none" strike="noStrike">
                <a:solidFill>
                  <a:srgbClr val="333399"/>
                </a:solidFill>
                <a:latin typeface="Arimo"/>
                <a:ea typeface="Arimo"/>
                <a:cs typeface="Arimo"/>
                <a:sym typeface="Arimo"/>
              </a:rPr>
              <a:t>Request for further information should be addressed to the Permissions Department, John Wiley &amp; Sons, Inc.  </a:t>
            </a:r>
          </a:p>
          <a:p>
            <a:pPr indent="-342900" lvl="0" marL="342900" marR="0" rtl="0" algn="l">
              <a:lnSpc>
                <a:spcPct val="100000"/>
              </a:lnSpc>
              <a:spcBef>
                <a:spcPts val="480"/>
              </a:spcBef>
              <a:spcAft>
                <a:spcPts val="0"/>
              </a:spcAft>
              <a:buClr>
                <a:srgbClr val="333399"/>
              </a:buClr>
              <a:buSzPct val="100000"/>
              <a:buFont typeface="Arimo"/>
              <a:buChar char="•"/>
            </a:pPr>
            <a:r>
              <a:rPr b="0" i="0" lang="en-US" sz="2400" u="none" cap="none" strike="noStrike">
                <a:solidFill>
                  <a:srgbClr val="333399"/>
                </a:solidFill>
                <a:latin typeface="Arimo"/>
                <a:ea typeface="Arimo"/>
                <a:cs typeface="Arimo"/>
                <a:sym typeface="Arimo"/>
              </a:rPr>
              <a:t>The purchaser may make back-up copies for his/her own use only and not for redistribution or resale.  </a:t>
            </a:r>
          </a:p>
          <a:p>
            <a:pPr indent="-342900" lvl="0" marL="342900" marR="0" rtl="0" algn="l">
              <a:lnSpc>
                <a:spcPct val="100000"/>
              </a:lnSpc>
              <a:spcBef>
                <a:spcPts val="480"/>
              </a:spcBef>
              <a:spcAft>
                <a:spcPts val="0"/>
              </a:spcAft>
              <a:buClr>
                <a:srgbClr val="333399"/>
              </a:buClr>
              <a:buSzPct val="100000"/>
              <a:buFont typeface="Arimo"/>
              <a:buChar char="•"/>
            </a:pPr>
            <a:r>
              <a:rPr b="0" i="0" lang="en-US" sz="2400" u="none" cap="none" strike="noStrike">
                <a:solidFill>
                  <a:srgbClr val="333399"/>
                </a:solidFill>
                <a:latin typeface="Arimo"/>
                <a:ea typeface="Arimo"/>
                <a:cs typeface="Arimo"/>
                <a:sym typeface="Arimo"/>
              </a:rPr>
              <a:t>The Publisher assumes no responsibility for errors, omissions, or damages, caused by the use of these programs or from the use of the information contained herein.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76" name="Shape 76"/>
        <p:cNvGrpSpPr/>
        <p:nvPr/>
      </p:nvGrpSpPr>
      <p:grpSpPr>
        <a:xfrm>
          <a:off x="0" y="0"/>
          <a:ext cx="0" cy="0"/>
          <a:chOff x="0" y="0"/>
          <a:chExt cx="0" cy="0"/>
        </a:xfrm>
      </p:grpSpPr>
      <p:sp>
        <p:nvSpPr>
          <p:cNvPr id="77" name="Shape 77"/>
          <p:cNvSpPr txBox="1"/>
          <p:nvPr>
            <p:ph type="ctrTitle"/>
          </p:nvPr>
        </p:nvSpPr>
        <p:spPr>
          <a:xfrm>
            <a:off x="685800" y="1600200"/>
            <a:ext cx="77724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333399"/>
              </a:buClr>
              <a:buSzPct val="25000"/>
              <a:buFont typeface="Arimo"/>
              <a:buNone/>
            </a:pPr>
            <a:r>
              <a:rPr b="1" i="0" lang="en-US" sz="4000" u="none" cap="none" strike="noStrike">
                <a:solidFill>
                  <a:srgbClr val="333399"/>
                </a:solidFill>
                <a:latin typeface="Arimo"/>
                <a:ea typeface="Arimo"/>
                <a:cs typeface="Arimo"/>
                <a:sym typeface="Arimo"/>
              </a:rPr>
              <a:t>DATA FLOW DIAGRAMS (DFD)</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1" name="Shape 81"/>
        <p:cNvGrpSpPr/>
        <p:nvPr/>
      </p:nvGrpSpPr>
      <p:grpSpPr>
        <a:xfrm>
          <a:off x="0" y="0"/>
          <a:ext cx="0" cy="0"/>
          <a:chOff x="0" y="0"/>
          <a:chExt cx="0" cy="0"/>
        </a:xfrm>
      </p:grpSpPr>
      <p:sp>
        <p:nvSpPr>
          <p:cNvPr id="82" name="Shape 82"/>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83" name="Shape 8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84" name="Shape 8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Reading a DFD</a:t>
            </a:r>
          </a:p>
        </p:txBody>
      </p:sp>
      <p:sp>
        <p:nvSpPr>
          <p:cNvPr id="85" name="Shape 85"/>
          <p:cNvSpPr txBox="1"/>
          <p:nvPr/>
        </p:nvSpPr>
        <p:spPr>
          <a:xfrm>
            <a:off x="1736725" y="2928936"/>
            <a:ext cx="18414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id="86" name="Shape 86"/>
          <p:cNvPicPr preferRelativeResize="0"/>
          <p:nvPr/>
        </p:nvPicPr>
        <p:blipFill rotWithShape="1">
          <a:blip r:embed="rId3">
            <a:alphaModFix/>
          </a:blip>
          <a:srcRect b="28030" l="10784" r="8824" t="26514"/>
          <a:stretch/>
        </p:blipFill>
        <p:spPr>
          <a:xfrm>
            <a:off x="1524000" y="1600200"/>
            <a:ext cx="6248399" cy="45720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0" name="Shape 90"/>
        <p:cNvGrpSpPr/>
        <p:nvPr/>
      </p:nvGrpSpPr>
      <p:grpSpPr>
        <a:xfrm>
          <a:off x="0" y="0"/>
          <a:ext cx="0" cy="0"/>
          <a:chOff x="0" y="0"/>
          <a:chExt cx="0" cy="0"/>
        </a:xfrm>
      </p:grpSpPr>
      <p:sp>
        <p:nvSpPr>
          <p:cNvPr id="91" name="Shape 91"/>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92" name="Shape 9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93" name="Shape 9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Elements of a DFD</a:t>
            </a:r>
          </a:p>
        </p:txBody>
      </p:sp>
      <p:sp>
        <p:nvSpPr>
          <p:cNvPr id="94" name="Shape 9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333399"/>
              </a:buClr>
              <a:buSzPct val="100000"/>
              <a:buFont typeface="Arimo"/>
              <a:buChar char="•"/>
            </a:pPr>
            <a:r>
              <a:rPr b="0" i="0" lang="en-US" sz="3600" u="none" cap="none" strike="noStrike">
                <a:solidFill>
                  <a:srgbClr val="333399"/>
                </a:solidFill>
                <a:latin typeface="Arimo"/>
                <a:ea typeface="Arimo"/>
                <a:cs typeface="Arimo"/>
                <a:sym typeface="Arimo"/>
              </a:rPr>
              <a:t>Process</a:t>
            </a:r>
          </a:p>
          <a:p>
            <a:pPr indent="-285750" lvl="1" marL="742950" marR="0" rtl="0" algn="l">
              <a:lnSpc>
                <a:spcPct val="9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An activity or function performed for a specific business reason</a:t>
            </a:r>
          </a:p>
          <a:p>
            <a:pPr indent="-285750" lvl="1" marL="742950" marR="0" rtl="0" algn="l">
              <a:lnSpc>
                <a:spcPct val="9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Manual or computerized</a:t>
            </a:r>
          </a:p>
          <a:p>
            <a:pPr indent="-342900" lvl="0" marL="342900" marR="0" rtl="0" algn="l">
              <a:lnSpc>
                <a:spcPct val="90000"/>
              </a:lnSpc>
              <a:spcBef>
                <a:spcPts val="720"/>
              </a:spcBef>
              <a:spcAft>
                <a:spcPts val="0"/>
              </a:spcAft>
              <a:buClr>
                <a:srgbClr val="333399"/>
              </a:buClr>
              <a:buSzPct val="100000"/>
              <a:buFont typeface="Arimo"/>
              <a:buChar char="•"/>
            </a:pPr>
            <a:r>
              <a:rPr b="0" i="0" lang="en-US" sz="3600" u="none" cap="none" strike="noStrike">
                <a:solidFill>
                  <a:srgbClr val="333399"/>
                </a:solidFill>
                <a:latin typeface="Arimo"/>
                <a:ea typeface="Arimo"/>
                <a:cs typeface="Arimo"/>
                <a:sym typeface="Arimo"/>
              </a:rPr>
              <a:t>Data flow</a:t>
            </a:r>
          </a:p>
          <a:p>
            <a:pPr indent="-285750" lvl="1" marL="742950" marR="0" rtl="0" algn="l">
              <a:lnSpc>
                <a:spcPct val="9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A single piece of data or a logical collection of data</a:t>
            </a:r>
          </a:p>
          <a:p>
            <a:pPr indent="-285750" lvl="1" marL="742950" marR="0" rtl="0" algn="l">
              <a:lnSpc>
                <a:spcPct val="9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Always starts or ends at a process</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8" name="Shape 98"/>
        <p:cNvGrpSpPr/>
        <p:nvPr/>
      </p:nvGrpSpPr>
      <p:grpSpPr>
        <a:xfrm>
          <a:off x="0" y="0"/>
          <a:ext cx="0" cy="0"/>
          <a:chOff x="0" y="0"/>
          <a:chExt cx="0" cy="0"/>
        </a:xfrm>
      </p:grpSpPr>
      <p:sp>
        <p:nvSpPr>
          <p:cNvPr id="99" name="Shape 99"/>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100" name="Shape 100"/>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01" name="Shape 10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DFD Elements</a:t>
            </a:r>
          </a:p>
        </p:txBody>
      </p:sp>
      <p:sp>
        <p:nvSpPr>
          <p:cNvPr id="102" name="Shape 102"/>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Data Store</a:t>
            </a:r>
          </a:p>
          <a:p>
            <a:pPr indent="-285750" lvl="1" marL="742950" marR="0" rtl="0" algn="l">
              <a:lnSpc>
                <a:spcPct val="9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A collection of data that is stored in some way</a:t>
            </a:r>
          </a:p>
          <a:p>
            <a:pPr indent="-285750" lvl="1" marL="742950" marR="0" rtl="0" algn="l">
              <a:lnSpc>
                <a:spcPct val="9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Data flowing out is retrieved from the data store</a:t>
            </a:r>
          </a:p>
          <a:p>
            <a:pPr indent="-285750" lvl="1" marL="742950" marR="0" rtl="0" algn="l">
              <a:lnSpc>
                <a:spcPct val="9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Data flowing in updates or is added to the data store</a:t>
            </a:r>
          </a:p>
          <a:p>
            <a:pPr indent="-342900" lvl="0" marL="342900" marR="0" rtl="0" algn="l">
              <a:lnSpc>
                <a:spcPct val="90000"/>
              </a:lnSpc>
              <a:spcBef>
                <a:spcPts val="640"/>
              </a:spcBef>
              <a:spcAft>
                <a:spcPts val="0"/>
              </a:spcAft>
              <a:buClr>
                <a:srgbClr val="333399"/>
              </a:buClr>
              <a:buSzPct val="100000"/>
              <a:buFont typeface="Arimo"/>
              <a:buChar char="•"/>
            </a:pPr>
            <a:r>
              <a:rPr b="0" i="0" lang="en-US" sz="3200" u="none" cap="none" strike="noStrike">
                <a:solidFill>
                  <a:srgbClr val="333399"/>
                </a:solidFill>
                <a:latin typeface="Arimo"/>
                <a:ea typeface="Arimo"/>
                <a:cs typeface="Arimo"/>
                <a:sym typeface="Arimo"/>
              </a:rPr>
              <a:t>External entity</a:t>
            </a:r>
          </a:p>
          <a:p>
            <a:pPr indent="-285750" lvl="1" marL="742950" marR="0" rtl="0" algn="l">
              <a:lnSpc>
                <a:spcPct val="90000"/>
              </a:lnSpc>
              <a:spcBef>
                <a:spcPts val="560"/>
              </a:spcBef>
              <a:spcAft>
                <a:spcPts val="0"/>
              </a:spcAft>
              <a:buClr>
                <a:srgbClr val="333399"/>
              </a:buClr>
              <a:buSzPct val="100000"/>
              <a:buFont typeface="Arimo"/>
              <a:buChar char="•"/>
            </a:pPr>
            <a:r>
              <a:rPr b="0" i="0" lang="en-US" sz="2800" u="none" cap="none" strike="noStrike">
                <a:solidFill>
                  <a:srgbClr val="333399"/>
                </a:solidFill>
                <a:latin typeface="Arimo"/>
                <a:ea typeface="Arimo"/>
                <a:cs typeface="Arimo"/>
                <a:sym typeface="Arimo"/>
              </a:rPr>
              <a:t>A person, organization, or system that is </a:t>
            </a:r>
            <a:r>
              <a:rPr b="1" i="0" lang="en-US" sz="2800" u="none" cap="none" strike="noStrike">
                <a:solidFill>
                  <a:srgbClr val="3366FF"/>
                </a:solidFill>
                <a:latin typeface="Arimo"/>
                <a:ea typeface="Arimo"/>
                <a:cs typeface="Arimo"/>
                <a:sym typeface="Arimo"/>
              </a:rPr>
              <a:t>external</a:t>
            </a:r>
            <a:r>
              <a:rPr b="0" i="0" lang="en-US" sz="2800" u="none" cap="none" strike="noStrike">
                <a:solidFill>
                  <a:srgbClr val="333399"/>
                </a:solidFill>
                <a:latin typeface="Arimo"/>
                <a:ea typeface="Arimo"/>
                <a:cs typeface="Arimo"/>
                <a:sym typeface="Arimo"/>
              </a:rPr>
              <a:t> to the system but interacts with it.</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06" name="Shape 106"/>
        <p:cNvGrpSpPr/>
        <p:nvPr/>
      </p:nvGrpSpPr>
      <p:grpSpPr>
        <a:xfrm>
          <a:off x="0" y="0"/>
          <a:ext cx="0" cy="0"/>
          <a:chOff x="0" y="0"/>
          <a:chExt cx="0" cy="0"/>
        </a:xfrm>
      </p:grpSpPr>
      <p:sp>
        <p:nvSpPr>
          <p:cNvPr id="107" name="Shape 107"/>
          <p:cNvSpPr txBox="1"/>
          <p:nvPr>
            <p:ph idx="11" type="ftr"/>
          </p:nvPr>
        </p:nvSpPr>
        <p:spPr>
          <a:xfrm>
            <a:off x="22860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p>
        </p:txBody>
      </p:sp>
      <p:sp>
        <p:nvSpPr>
          <p:cNvPr id="108" name="Shape 108"/>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09" name="Shape 10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99"/>
              </a:buClr>
              <a:buSzPct val="25000"/>
              <a:buFont typeface="Arimo"/>
              <a:buNone/>
            </a:pPr>
            <a:r>
              <a:rPr b="1" i="0" lang="en-US" sz="3600" u="none" cap="none" strike="noStrike">
                <a:solidFill>
                  <a:srgbClr val="333399"/>
                </a:solidFill>
                <a:latin typeface="Arimo"/>
                <a:ea typeface="Arimo"/>
                <a:cs typeface="Arimo"/>
                <a:sym typeface="Arimo"/>
              </a:rPr>
              <a:t>Naming and Drawing DFD Elements</a:t>
            </a:r>
          </a:p>
        </p:txBody>
      </p:sp>
      <p:pic>
        <p:nvPicPr>
          <p:cNvPr id="110" name="Shape 110"/>
          <p:cNvPicPr preferRelativeResize="0"/>
          <p:nvPr/>
        </p:nvPicPr>
        <p:blipFill rotWithShape="1">
          <a:blip r:embed="rId3">
            <a:alphaModFix/>
          </a:blip>
          <a:srcRect b="0" l="0" r="0" t="0"/>
          <a:stretch/>
        </p:blipFill>
        <p:spPr>
          <a:xfrm>
            <a:off x="2133600" y="1600200"/>
            <a:ext cx="6369049" cy="4618036"/>
          </a:xfrm>
          <a:prstGeom prst="rect">
            <a:avLst/>
          </a:prstGeom>
          <a:noFill/>
          <a:ln>
            <a:noFill/>
          </a:ln>
        </p:spPr>
      </p:pic>
      <p:grpSp>
        <p:nvGrpSpPr>
          <p:cNvPr id="111" name="Shape 111"/>
          <p:cNvGrpSpPr/>
          <p:nvPr/>
        </p:nvGrpSpPr>
        <p:grpSpPr>
          <a:xfrm>
            <a:off x="381000" y="2286000"/>
            <a:ext cx="1752599" cy="469899"/>
            <a:chOff x="381000" y="2286000"/>
            <a:chExt cx="1752599" cy="469899"/>
          </a:xfrm>
        </p:grpSpPr>
        <p:sp>
          <p:nvSpPr>
            <p:cNvPr id="112" name="Shape 112"/>
            <p:cNvSpPr txBox="1"/>
            <p:nvPr/>
          </p:nvSpPr>
          <p:spPr>
            <a:xfrm>
              <a:off x="381000" y="2286000"/>
              <a:ext cx="1101725" cy="469899"/>
            </a:xfrm>
            <a:prstGeom prst="rect">
              <a:avLst/>
            </a:prstGeom>
            <a:noFill/>
            <a:ln cap="rnd" cmpd="sng" w="12700">
              <a:solidFill>
                <a:srgbClr val="CC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rgbClr val="CC0000"/>
                </a:buClr>
                <a:buSzPct val="25000"/>
                <a:buFont typeface="Garamond"/>
                <a:buNone/>
              </a:pPr>
              <a:r>
                <a:rPr b="0" i="0" lang="en-US" sz="2400" u="none" cap="none" strike="noStrike">
                  <a:solidFill>
                    <a:srgbClr val="CC0000"/>
                  </a:solidFill>
                  <a:latin typeface="Garamond"/>
                  <a:ea typeface="Garamond"/>
                  <a:cs typeface="Garamond"/>
                  <a:sym typeface="Garamond"/>
                </a:rPr>
                <a:t>Process</a:t>
              </a:r>
            </a:p>
          </p:txBody>
        </p:sp>
        <p:cxnSp>
          <p:nvCxnSpPr>
            <p:cNvPr id="113" name="Shape 113"/>
            <p:cNvCxnSpPr/>
            <p:nvPr/>
          </p:nvCxnSpPr>
          <p:spPr>
            <a:xfrm>
              <a:off x="1524000" y="2514600"/>
              <a:ext cx="609599" cy="0"/>
            </a:xfrm>
            <a:prstGeom prst="straightConnector1">
              <a:avLst/>
            </a:prstGeom>
            <a:noFill/>
            <a:ln cap="rnd" cmpd="sng" w="76200">
              <a:solidFill>
                <a:srgbClr val="CC0000"/>
              </a:solidFill>
              <a:prstDash val="solid"/>
              <a:miter/>
              <a:headEnd len="med" w="med" type="none"/>
              <a:tailEnd len="med" w="med" type="triangle"/>
            </a:ln>
          </p:spPr>
        </p:cxnSp>
      </p:grpSp>
      <p:grpSp>
        <p:nvGrpSpPr>
          <p:cNvPr id="114" name="Shape 114"/>
          <p:cNvGrpSpPr/>
          <p:nvPr/>
        </p:nvGrpSpPr>
        <p:grpSpPr>
          <a:xfrm>
            <a:off x="152400" y="3352800"/>
            <a:ext cx="1981199" cy="469899"/>
            <a:chOff x="152400" y="3352800"/>
            <a:chExt cx="1981199" cy="469899"/>
          </a:xfrm>
        </p:grpSpPr>
        <p:sp>
          <p:nvSpPr>
            <p:cNvPr id="115" name="Shape 115"/>
            <p:cNvSpPr txBox="1"/>
            <p:nvPr/>
          </p:nvSpPr>
          <p:spPr>
            <a:xfrm>
              <a:off x="152400" y="3352800"/>
              <a:ext cx="1371599" cy="469899"/>
            </a:xfrm>
            <a:prstGeom prst="rect">
              <a:avLst/>
            </a:prstGeom>
            <a:noFill/>
            <a:ln cap="rnd" cmpd="sng" w="12700">
              <a:solidFill>
                <a:srgbClr val="CC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rgbClr val="CC0000"/>
                </a:buClr>
                <a:buSzPct val="25000"/>
                <a:buFont typeface="Garamond"/>
                <a:buNone/>
              </a:pPr>
              <a:r>
                <a:rPr b="0" i="0" lang="en-US" sz="2400" u="none" cap="none" strike="noStrike">
                  <a:solidFill>
                    <a:srgbClr val="CC0000"/>
                  </a:solidFill>
                  <a:latin typeface="Garamond"/>
                  <a:ea typeface="Garamond"/>
                  <a:cs typeface="Garamond"/>
                  <a:sym typeface="Garamond"/>
                </a:rPr>
                <a:t>Data flow</a:t>
              </a:r>
            </a:p>
          </p:txBody>
        </p:sp>
        <p:cxnSp>
          <p:nvCxnSpPr>
            <p:cNvPr id="116" name="Shape 116"/>
            <p:cNvCxnSpPr/>
            <p:nvPr/>
          </p:nvCxnSpPr>
          <p:spPr>
            <a:xfrm>
              <a:off x="1524000" y="3581400"/>
              <a:ext cx="609599" cy="0"/>
            </a:xfrm>
            <a:prstGeom prst="straightConnector1">
              <a:avLst/>
            </a:prstGeom>
            <a:noFill/>
            <a:ln cap="rnd" cmpd="sng" w="76200">
              <a:solidFill>
                <a:srgbClr val="CC0000"/>
              </a:solidFill>
              <a:prstDash val="solid"/>
              <a:miter/>
              <a:headEnd len="med" w="med" type="none"/>
              <a:tailEnd len="med" w="med" type="triangle"/>
            </a:ln>
          </p:spPr>
        </p:cxnSp>
      </p:grpSp>
      <p:grpSp>
        <p:nvGrpSpPr>
          <p:cNvPr id="117" name="Shape 117"/>
          <p:cNvGrpSpPr/>
          <p:nvPr/>
        </p:nvGrpSpPr>
        <p:grpSpPr>
          <a:xfrm>
            <a:off x="152400" y="4419600"/>
            <a:ext cx="1981199" cy="469899"/>
            <a:chOff x="152400" y="4419600"/>
            <a:chExt cx="1981199" cy="469899"/>
          </a:xfrm>
        </p:grpSpPr>
        <p:sp>
          <p:nvSpPr>
            <p:cNvPr id="118" name="Shape 118"/>
            <p:cNvSpPr txBox="1"/>
            <p:nvPr/>
          </p:nvSpPr>
          <p:spPr>
            <a:xfrm>
              <a:off x="152400" y="4419600"/>
              <a:ext cx="1428749" cy="469899"/>
            </a:xfrm>
            <a:prstGeom prst="rect">
              <a:avLst/>
            </a:prstGeom>
            <a:noFill/>
            <a:ln cap="rnd" cmpd="sng" w="12700">
              <a:solidFill>
                <a:srgbClr val="CC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rgbClr val="CC0000"/>
                </a:buClr>
                <a:buSzPct val="25000"/>
                <a:buFont typeface="Garamond"/>
                <a:buNone/>
              </a:pPr>
              <a:r>
                <a:rPr b="0" i="0" lang="en-US" sz="2400" u="none" cap="none" strike="noStrike">
                  <a:solidFill>
                    <a:srgbClr val="CC0000"/>
                  </a:solidFill>
                  <a:latin typeface="Garamond"/>
                  <a:ea typeface="Garamond"/>
                  <a:cs typeface="Garamond"/>
                  <a:sym typeface="Garamond"/>
                </a:rPr>
                <a:t>Data store</a:t>
              </a:r>
            </a:p>
          </p:txBody>
        </p:sp>
        <p:cxnSp>
          <p:nvCxnSpPr>
            <p:cNvPr id="119" name="Shape 119"/>
            <p:cNvCxnSpPr/>
            <p:nvPr/>
          </p:nvCxnSpPr>
          <p:spPr>
            <a:xfrm>
              <a:off x="1600200" y="4648200"/>
              <a:ext cx="533399" cy="0"/>
            </a:xfrm>
            <a:prstGeom prst="straightConnector1">
              <a:avLst/>
            </a:prstGeom>
            <a:noFill/>
            <a:ln cap="rnd" cmpd="sng" w="76200">
              <a:solidFill>
                <a:srgbClr val="CC0000"/>
              </a:solidFill>
              <a:prstDash val="solid"/>
              <a:miter/>
              <a:headEnd len="med" w="med" type="none"/>
              <a:tailEnd len="med" w="med" type="triangle"/>
            </a:ln>
          </p:spPr>
        </p:cxnSp>
      </p:grpSp>
      <p:grpSp>
        <p:nvGrpSpPr>
          <p:cNvPr id="120" name="Shape 120"/>
          <p:cNvGrpSpPr/>
          <p:nvPr/>
        </p:nvGrpSpPr>
        <p:grpSpPr>
          <a:xfrm>
            <a:off x="304800" y="5334000"/>
            <a:ext cx="1828799" cy="835025"/>
            <a:chOff x="304800" y="5334000"/>
            <a:chExt cx="1828799" cy="835025"/>
          </a:xfrm>
        </p:grpSpPr>
        <p:sp>
          <p:nvSpPr>
            <p:cNvPr id="121" name="Shape 121"/>
            <p:cNvSpPr txBox="1"/>
            <p:nvPr/>
          </p:nvSpPr>
          <p:spPr>
            <a:xfrm>
              <a:off x="304800" y="5334000"/>
              <a:ext cx="1203324" cy="835025"/>
            </a:xfrm>
            <a:prstGeom prst="rect">
              <a:avLst/>
            </a:prstGeom>
            <a:noFill/>
            <a:ln cap="rnd" cmpd="sng" w="12700">
              <a:solidFill>
                <a:srgbClr val="CC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rgbClr val="CC0000"/>
                </a:buClr>
                <a:buSzPct val="25000"/>
                <a:buFont typeface="Garamond"/>
                <a:buNone/>
              </a:pPr>
              <a:r>
                <a:rPr b="0" i="0" lang="en-US" sz="2400" u="none" cap="none" strike="noStrike">
                  <a:solidFill>
                    <a:srgbClr val="CC0000"/>
                  </a:solidFill>
                  <a:latin typeface="Garamond"/>
                  <a:ea typeface="Garamond"/>
                  <a:cs typeface="Garamond"/>
                  <a:sym typeface="Garamond"/>
                </a:rPr>
                <a:t>External</a:t>
              </a:r>
            </a:p>
            <a:p>
              <a:pPr indent="0" lvl="0" marL="0" marR="0" rtl="0" algn="l">
                <a:lnSpc>
                  <a:spcPct val="100000"/>
                </a:lnSpc>
                <a:spcBef>
                  <a:spcPts val="0"/>
                </a:spcBef>
                <a:spcAft>
                  <a:spcPts val="0"/>
                </a:spcAft>
                <a:buClr>
                  <a:srgbClr val="CC0000"/>
                </a:buClr>
                <a:buSzPct val="25000"/>
                <a:buFont typeface="Garamond"/>
                <a:buNone/>
              </a:pPr>
              <a:r>
                <a:rPr b="0" i="0" lang="en-US" sz="2400" u="none" cap="none" strike="noStrike">
                  <a:solidFill>
                    <a:srgbClr val="CC0000"/>
                  </a:solidFill>
                  <a:latin typeface="Garamond"/>
                  <a:ea typeface="Garamond"/>
                  <a:cs typeface="Garamond"/>
                  <a:sym typeface="Garamond"/>
                </a:rPr>
                <a:t>entity</a:t>
              </a:r>
            </a:p>
          </p:txBody>
        </p:sp>
        <p:cxnSp>
          <p:nvCxnSpPr>
            <p:cNvPr id="122" name="Shape 122"/>
            <p:cNvCxnSpPr/>
            <p:nvPr/>
          </p:nvCxnSpPr>
          <p:spPr>
            <a:xfrm>
              <a:off x="1524000" y="5715000"/>
              <a:ext cx="609599" cy="0"/>
            </a:xfrm>
            <a:prstGeom prst="straightConnector1">
              <a:avLst/>
            </a:prstGeom>
            <a:noFill/>
            <a:ln cap="rnd" cmpd="sng" w="76200">
              <a:solidFill>
                <a:srgbClr val="CC0000"/>
              </a:solidFill>
              <a:prstDash val="solid"/>
              <a:miter/>
              <a:headEnd len="med" w="med" type="none"/>
              <a:tailEnd len="med" w="med" type="triangle"/>
            </a:ln>
          </p:spPr>
        </p:cxnSp>
      </p:grpSp>
    </p:spTree>
  </p:cSld>
  <p:clrMapOvr>
    <a:masterClrMapping/>
  </p:clrMapOvr>
</p:sld>
</file>

<file path=ppt/theme/theme1.xml><?xml version="1.0" encoding="utf-8"?>
<a:theme xmlns:a="http://schemas.openxmlformats.org/drawingml/2006/main" xmlns:r="http://schemas.openxmlformats.org/officeDocument/2006/relationships" name="Dennis PPT">
  <a:themeElements>
    <a:clrScheme name="Dennis PPT 1">
      <a:dk1>
        <a:srgbClr val="000000"/>
      </a:dk1>
      <a:lt1>
        <a:srgbClr val="FFFFFF"/>
      </a:lt1>
      <a:dk2>
        <a:srgbClr val="4D4D4D"/>
      </a:dk2>
      <a:lt2>
        <a:srgbClr val="B2B2B2"/>
      </a:lt2>
      <a:accent1>
        <a:srgbClr val="969696"/>
      </a:accent1>
      <a:accent2>
        <a:srgbClr val="EAEAEA"/>
      </a:accent2>
      <a:accent3>
        <a:srgbClr val="FFFFFF"/>
      </a:accent3>
      <a:accent4>
        <a:srgbClr val="969696"/>
      </a:accent4>
      <a:accent5>
        <a:srgbClr val="EAEAEA"/>
      </a:accent5>
      <a:accent6>
        <a:srgbClr val="FFFFFF"/>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Override1.xml><?xml version="1.0" encoding="utf-8"?>
<a:themeOverride xmlns:a="http://schemas.openxmlformats.org/drawingml/2006/main" xmlns:r="http://schemas.openxmlformats.org/officeDocument/2006/relationships">
  <a:clrScheme name="default">
    <a:dk1>
      <a:srgbClr val="000000"/>
    </a:dk1>
    <a:lt1>
      <a:srgbClr val="FFFFFF"/>
    </a:lt1>
    <a:dk2>
      <a:srgbClr val="4D4D4D"/>
    </a:dk2>
    <a:lt2>
      <a:srgbClr val="B2B2B2"/>
    </a:lt2>
    <a:accent1>
      <a:srgbClr val="969696"/>
    </a:accent1>
    <a:accent2>
      <a:srgbClr val="EAEAEA"/>
    </a:accent2>
    <a:accent3>
      <a:srgbClr val="FFFFFF"/>
    </a:accent3>
    <a:accent4>
      <a:srgbClr val="969696"/>
    </a:accent4>
    <a:accent5>
      <a:srgbClr val="EAEAEA"/>
    </a:accent5>
    <a:accent6>
      <a:srgbClr val="FFFFFF"/>
    </a:accent6>
    <a:hlink>
      <a:srgbClr val="777777"/>
    </a:hlink>
    <a:folHlink>
      <a:srgbClr val="C0C0C0"/>
    </a:folHlink>
  </a:clrScheme>
</a:themeOverride>
</file>