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themeOverride+xml" PartName="/ppt/theme/themeOverride1.xml"/>
  <Override ContentType="application/vnd.openxmlformats-officedocument.presentationml.slideLayout+xml" PartName="/ppt/slideLayouts/slideLayout3.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1"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Lst>
  <p:sldSz cy="6858000" cx="9144000"/>
  <p:notesSz cx="70104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5" Type="http://schemas.openxmlformats.org/officeDocument/2006/relationships/slide" Target="slides/slide2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3038475" cy="465137"/>
          </a:xfrm>
          <a:prstGeom prst="rect">
            <a:avLst/>
          </a:prstGeom>
          <a:noFill/>
          <a:ln>
            <a:noFill/>
          </a:ln>
        </p:spPr>
        <p:txBody>
          <a:bodyPr anchorCtr="0" anchor="t" bIns="91425" lIns="91425" rIns="91425" tIns="91425"/>
          <a:lstStyle>
            <a:lvl1pPr indent="0" lvl="0" marL="0" marR="0" rtl="0" algn="l">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971925" y="0"/>
            <a:ext cx="3038475" cy="465137"/>
          </a:xfrm>
          <a:prstGeom prst="rect">
            <a:avLst/>
          </a:prstGeom>
          <a:noFill/>
          <a:ln>
            <a:noFill/>
          </a:ln>
        </p:spPr>
        <p:txBody>
          <a:bodyPr anchorCtr="0" anchor="t" bIns="91425" lIns="91425" rIns="91425" tIns="91425"/>
          <a:lstStyle>
            <a:lvl1pPr indent="0" lvl="0" marL="0" marR="0" rtl="0" algn="r">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solidFill>
            <a:srgbClr val="FFFFFF"/>
          </a:solidFill>
          <a:ln cap="rnd" cmpd="sng" w="9525">
            <a:solidFill>
              <a:srgbClr val="000000"/>
            </a:solidFill>
            <a:prstDash val="solid"/>
            <a:miter/>
            <a:headEnd len="med" w="med" type="none"/>
            <a:tailEnd len="med" w="med" type="none"/>
          </a:ln>
        </p:spPr>
      </p:sp>
      <p:sp>
        <p:nvSpPr>
          <p:cNvPr id="6" name="Shape 6"/>
          <p:cNvSpPr txBox="1"/>
          <p:nvPr>
            <p:ph idx="1" type="body"/>
          </p:nvPr>
        </p:nvSpPr>
        <p:spPr>
          <a:xfrm>
            <a:off x="935037" y="4416425"/>
            <a:ext cx="5140324" cy="4183061"/>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831261"/>
            <a:ext cx="3038475" cy="465137"/>
          </a:xfrm>
          <a:prstGeom prst="rect">
            <a:avLst/>
          </a:prstGeom>
          <a:noFill/>
          <a:ln>
            <a:noFill/>
          </a:ln>
        </p:spPr>
        <p:txBody>
          <a:bodyPr anchorCtr="0" anchor="b" bIns="91425" lIns="91425" rIns="91425" tIns="91425"/>
          <a:lstStyle>
            <a:lvl1pPr indent="0" lvl="0" marL="0" marR="0" rtl="0" algn="l">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971925" y="8831261"/>
            <a:ext cx="3038475" cy="465137"/>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0" marR="0" rtl="0" algn="l">
              <a:spcBef>
                <a:spcPts val="0"/>
              </a:spcBef>
            </a:pPr>
            <a:r>
              <a:t/>
            </a:r>
            <a:endParaRPr/>
          </a:p>
          <a:p>
            <a:pPr indent="0" lvl="2" marL="0" marR="0" rtl="0" algn="l">
              <a:spcBef>
                <a:spcPts val="0"/>
              </a:spcBef>
            </a:pPr>
            <a:r>
              <a:t/>
            </a:r>
            <a:endParaRPr/>
          </a:p>
          <a:p>
            <a:pPr indent="0" lvl="3" marL="0" marR="0" rtl="0" algn="l">
              <a:spcBef>
                <a:spcPts val="0"/>
              </a:spcBef>
            </a:pPr>
            <a:r>
              <a:t/>
            </a:r>
            <a:endParaRPr/>
          </a:p>
          <a:p>
            <a:pPr indent="0" lvl="4" marL="0" marR="0" rtl="0" algn="l">
              <a:spcBef>
                <a:spcPts val="0"/>
              </a:spcBef>
            </a:pPr>
            <a:r>
              <a:t/>
            </a:r>
            <a:endParaRPr/>
          </a:p>
          <a:p>
            <a:pPr indent="0" lvl="5" marL="0" marR="0" rtl="0" algn="l">
              <a:spcBef>
                <a:spcPts val="0"/>
              </a:spcBef>
            </a:pPr>
            <a:r>
              <a:t/>
            </a:r>
            <a:endParaRPr/>
          </a:p>
          <a:p>
            <a:pPr indent="0" lvl="6" marL="0" marR="0" rtl="0" algn="l">
              <a:spcBef>
                <a:spcPts val="0"/>
              </a:spcBef>
            </a:pPr>
            <a:r>
              <a:t/>
            </a:r>
            <a:endParaRPr/>
          </a:p>
          <a:p>
            <a:pPr indent="0" lvl="7" marL="0" marR="0" rtl="0" algn="l">
              <a:spcBef>
                <a:spcPts val="0"/>
              </a:spcBef>
            </a:pPr>
            <a:r>
              <a:t/>
            </a:r>
            <a:endParaRPr/>
          </a:p>
          <a:p>
            <a:pPr indent="0" lvl="8" marL="0" marR="0" rtl="0" algn="l">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1" name="Shape 41"/>
        <p:cNvGrpSpPr/>
        <p:nvPr/>
      </p:nvGrpSpPr>
      <p:grpSpPr>
        <a:xfrm>
          <a:off x="0" y="0"/>
          <a:ext cx="0" cy="0"/>
          <a:chOff x="0" y="0"/>
          <a:chExt cx="0" cy="0"/>
        </a:xfrm>
      </p:grpSpPr>
      <p:sp>
        <p:nvSpPr>
          <p:cNvPr id="42" name="Shape 4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3" name="Shape 4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8" name="Shape 108"/>
        <p:cNvGrpSpPr/>
        <p:nvPr/>
      </p:nvGrpSpPr>
      <p:grpSpPr>
        <a:xfrm>
          <a:off x="0" y="0"/>
          <a:ext cx="0" cy="0"/>
          <a:chOff x="0" y="0"/>
          <a:chExt cx="0" cy="0"/>
        </a:xfrm>
      </p:grpSpPr>
      <p:sp>
        <p:nvSpPr>
          <p:cNvPr id="109" name="Shape 10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10" name="Shape 11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6" name="Shape 116"/>
        <p:cNvGrpSpPr/>
        <p:nvPr/>
      </p:nvGrpSpPr>
      <p:grpSpPr>
        <a:xfrm>
          <a:off x="0" y="0"/>
          <a:ext cx="0" cy="0"/>
          <a:chOff x="0" y="0"/>
          <a:chExt cx="0" cy="0"/>
        </a:xfrm>
      </p:grpSpPr>
      <p:sp>
        <p:nvSpPr>
          <p:cNvPr id="117" name="Shape 11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18" name="Shape 11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4" name="Shape 134"/>
        <p:cNvGrpSpPr/>
        <p:nvPr/>
      </p:nvGrpSpPr>
      <p:grpSpPr>
        <a:xfrm>
          <a:off x="0" y="0"/>
          <a:ext cx="0" cy="0"/>
          <a:chOff x="0" y="0"/>
          <a:chExt cx="0" cy="0"/>
        </a:xfrm>
      </p:grpSpPr>
      <p:sp>
        <p:nvSpPr>
          <p:cNvPr id="135" name="Shape 13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36" name="Shape 13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2" name="Shape 142"/>
        <p:cNvGrpSpPr/>
        <p:nvPr/>
      </p:nvGrpSpPr>
      <p:grpSpPr>
        <a:xfrm>
          <a:off x="0" y="0"/>
          <a:ext cx="0" cy="0"/>
          <a:chOff x="0" y="0"/>
          <a:chExt cx="0" cy="0"/>
        </a:xfrm>
      </p:grpSpPr>
      <p:sp>
        <p:nvSpPr>
          <p:cNvPr id="143" name="Shape 14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44" name="Shape 14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0" name="Shape 160"/>
        <p:cNvGrpSpPr/>
        <p:nvPr/>
      </p:nvGrpSpPr>
      <p:grpSpPr>
        <a:xfrm>
          <a:off x="0" y="0"/>
          <a:ext cx="0" cy="0"/>
          <a:chOff x="0" y="0"/>
          <a:chExt cx="0" cy="0"/>
        </a:xfrm>
      </p:grpSpPr>
      <p:sp>
        <p:nvSpPr>
          <p:cNvPr id="161" name="Shape 16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62" name="Shape 16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8" name="Shape 178"/>
        <p:cNvGrpSpPr/>
        <p:nvPr/>
      </p:nvGrpSpPr>
      <p:grpSpPr>
        <a:xfrm>
          <a:off x="0" y="0"/>
          <a:ext cx="0" cy="0"/>
          <a:chOff x="0" y="0"/>
          <a:chExt cx="0" cy="0"/>
        </a:xfrm>
      </p:grpSpPr>
      <p:sp>
        <p:nvSpPr>
          <p:cNvPr id="179" name="Shape 17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80" name="Shape 18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6" name="Shape 196"/>
        <p:cNvGrpSpPr/>
        <p:nvPr/>
      </p:nvGrpSpPr>
      <p:grpSpPr>
        <a:xfrm>
          <a:off x="0" y="0"/>
          <a:ext cx="0" cy="0"/>
          <a:chOff x="0" y="0"/>
          <a:chExt cx="0" cy="0"/>
        </a:xfrm>
      </p:grpSpPr>
      <p:sp>
        <p:nvSpPr>
          <p:cNvPr id="197" name="Shape 19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98" name="Shape 19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4" name="Shape 204"/>
        <p:cNvGrpSpPr/>
        <p:nvPr/>
      </p:nvGrpSpPr>
      <p:grpSpPr>
        <a:xfrm>
          <a:off x="0" y="0"/>
          <a:ext cx="0" cy="0"/>
          <a:chOff x="0" y="0"/>
          <a:chExt cx="0" cy="0"/>
        </a:xfrm>
      </p:grpSpPr>
      <p:sp>
        <p:nvSpPr>
          <p:cNvPr id="205" name="Shape 20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06" name="Shape 20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2" name="Shape 212"/>
        <p:cNvGrpSpPr/>
        <p:nvPr/>
      </p:nvGrpSpPr>
      <p:grpSpPr>
        <a:xfrm>
          <a:off x="0" y="0"/>
          <a:ext cx="0" cy="0"/>
          <a:chOff x="0" y="0"/>
          <a:chExt cx="0" cy="0"/>
        </a:xfrm>
      </p:grpSpPr>
      <p:sp>
        <p:nvSpPr>
          <p:cNvPr id="213" name="Shape 21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14" name="Shape 21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0" name="Shape 220"/>
        <p:cNvGrpSpPr/>
        <p:nvPr/>
      </p:nvGrpSpPr>
      <p:grpSpPr>
        <a:xfrm>
          <a:off x="0" y="0"/>
          <a:ext cx="0" cy="0"/>
          <a:chOff x="0" y="0"/>
          <a:chExt cx="0" cy="0"/>
        </a:xfrm>
      </p:grpSpPr>
      <p:sp>
        <p:nvSpPr>
          <p:cNvPr id="221" name="Shape 22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22" name="Shape 22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9" name="Shape 49"/>
        <p:cNvGrpSpPr/>
        <p:nvPr/>
      </p:nvGrpSpPr>
      <p:grpSpPr>
        <a:xfrm>
          <a:off x="0" y="0"/>
          <a:ext cx="0" cy="0"/>
          <a:chOff x="0" y="0"/>
          <a:chExt cx="0" cy="0"/>
        </a:xfrm>
      </p:grpSpPr>
      <p:sp>
        <p:nvSpPr>
          <p:cNvPr id="50" name="Shape 50"/>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51" name="Shape 5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2" name="Shape 5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8" name="Shape 228"/>
        <p:cNvGrpSpPr/>
        <p:nvPr/>
      </p:nvGrpSpPr>
      <p:grpSpPr>
        <a:xfrm>
          <a:off x="0" y="0"/>
          <a:ext cx="0" cy="0"/>
          <a:chOff x="0" y="0"/>
          <a:chExt cx="0" cy="0"/>
        </a:xfrm>
      </p:grpSpPr>
      <p:sp>
        <p:nvSpPr>
          <p:cNvPr id="229" name="Shape 22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30" name="Shape 23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6" name="Shape 236"/>
        <p:cNvGrpSpPr/>
        <p:nvPr/>
      </p:nvGrpSpPr>
      <p:grpSpPr>
        <a:xfrm>
          <a:off x="0" y="0"/>
          <a:ext cx="0" cy="0"/>
          <a:chOff x="0" y="0"/>
          <a:chExt cx="0" cy="0"/>
        </a:xfrm>
      </p:grpSpPr>
      <p:sp>
        <p:nvSpPr>
          <p:cNvPr id="237" name="Shape 237"/>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238" name="Shape 23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39" name="Shape 23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6" name="Shape 56"/>
        <p:cNvGrpSpPr/>
        <p:nvPr/>
      </p:nvGrpSpPr>
      <p:grpSpPr>
        <a:xfrm>
          <a:off x="0" y="0"/>
          <a:ext cx="0" cy="0"/>
          <a:chOff x="0" y="0"/>
          <a:chExt cx="0" cy="0"/>
        </a:xfrm>
      </p:grpSpPr>
      <p:sp>
        <p:nvSpPr>
          <p:cNvPr id="57" name="Shape 5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8" name="Shape 5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4" name="Shape 64"/>
        <p:cNvGrpSpPr/>
        <p:nvPr/>
      </p:nvGrpSpPr>
      <p:grpSpPr>
        <a:xfrm>
          <a:off x="0" y="0"/>
          <a:ext cx="0" cy="0"/>
          <a:chOff x="0" y="0"/>
          <a:chExt cx="0" cy="0"/>
        </a:xfrm>
      </p:grpSpPr>
      <p:sp>
        <p:nvSpPr>
          <p:cNvPr id="65" name="Shape 65"/>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66" name="Shape 66"/>
          <p:cNvSpPr/>
          <p:nvPr>
            <p:ph idx="2" type="sldImg"/>
          </p:nvPr>
        </p:nvSpPr>
        <p:spPr>
          <a:xfrm>
            <a:off x="1182687" y="698500"/>
            <a:ext cx="4645024" cy="34829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a:headEnd len="med" w="med" type="none"/>
            <a:tailEnd len="med" w="med" type="none"/>
          </a:ln>
        </p:spPr>
      </p:sp>
      <p:sp>
        <p:nvSpPr>
          <p:cNvPr id="67" name="Shape 67"/>
          <p:cNvSpPr txBox="1"/>
          <p:nvPr>
            <p:ph idx="1" type="body"/>
          </p:nvPr>
        </p:nvSpPr>
        <p:spPr>
          <a:xfrm>
            <a:off x="935037" y="4416425"/>
            <a:ext cx="5140324" cy="4183061"/>
          </a:xfrm>
          <a:prstGeom prst="rect">
            <a:avLst/>
          </a:prstGeom>
          <a:noFill/>
          <a:ln>
            <a:noFill/>
          </a:ln>
        </p:spPr>
        <p:txBody>
          <a:bodyPr anchorCtr="0" anchor="t" bIns="46900" lIns="93800" rIns="93800" tIns="46900">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0" name="Shape 70"/>
        <p:cNvGrpSpPr/>
        <p:nvPr/>
      </p:nvGrpSpPr>
      <p:grpSpPr>
        <a:xfrm>
          <a:off x="0" y="0"/>
          <a:ext cx="0" cy="0"/>
          <a:chOff x="0" y="0"/>
          <a:chExt cx="0" cy="0"/>
        </a:xfrm>
      </p:grpSpPr>
      <p:sp>
        <p:nvSpPr>
          <p:cNvPr id="71" name="Shape 7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72" name="Shape 7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8" name="Shape 78"/>
        <p:cNvGrpSpPr/>
        <p:nvPr/>
      </p:nvGrpSpPr>
      <p:grpSpPr>
        <a:xfrm>
          <a:off x="0" y="0"/>
          <a:ext cx="0" cy="0"/>
          <a:chOff x="0" y="0"/>
          <a:chExt cx="0" cy="0"/>
        </a:xfrm>
      </p:grpSpPr>
      <p:sp>
        <p:nvSpPr>
          <p:cNvPr id="79" name="Shape 7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80" name="Shape 8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6" name="Shape 86"/>
        <p:cNvGrpSpPr/>
        <p:nvPr/>
      </p:nvGrpSpPr>
      <p:grpSpPr>
        <a:xfrm>
          <a:off x="0" y="0"/>
          <a:ext cx="0" cy="0"/>
          <a:chOff x="0" y="0"/>
          <a:chExt cx="0" cy="0"/>
        </a:xfrm>
      </p:grpSpPr>
      <p:sp>
        <p:nvSpPr>
          <p:cNvPr id="87" name="Shape 8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88" name="Shape 8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4" name="Shape 94"/>
        <p:cNvGrpSpPr/>
        <p:nvPr/>
      </p:nvGrpSpPr>
      <p:grpSpPr>
        <a:xfrm>
          <a:off x="0" y="0"/>
          <a:ext cx="0" cy="0"/>
          <a:chOff x="0" y="0"/>
          <a:chExt cx="0" cy="0"/>
        </a:xfrm>
      </p:grpSpPr>
      <p:sp>
        <p:nvSpPr>
          <p:cNvPr id="95" name="Shape 9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96" name="Shape 9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2" name="Shape 102"/>
        <p:cNvGrpSpPr/>
        <p:nvPr/>
      </p:nvGrpSpPr>
      <p:grpSpPr>
        <a:xfrm>
          <a:off x="0" y="0"/>
          <a:ext cx="0" cy="0"/>
          <a:chOff x="0" y="0"/>
          <a:chExt cx="0" cy="0"/>
        </a:xfrm>
      </p:grpSpPr>
      <p:sp>
        <p:nvSpPr>
          <p:cNvPr id="103" name="Shape 103"/>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104" name="Shape 104"/>
          <p:cNvSpPr/>
          <p:nvPr>
            <p:ph idx="2" type="sldImg"/>
          </p:nvPr>
        </p:nvSpPr>
        <p:spPr>
          <a:xfrm>
            <a:off x="1182687" y="698500"/>
            <a:ext cx="4645024" cy="34829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a:headEnd len="med" w="med" type="none"/>
            <a:tailEnd len="med" w="med" type="none"/>
          </a:ln>
        </p:spPr>
      </p:sp>
      <p:sp>
        <p:nvSpPr>
          <p:cNvPr id="105" name="Shape 105"/>
          <p:cNvSpPr txBox="1"/>
          <p:nvPr>
            <p:ph idx="1" type="body"/>
          </p:nvPr>
        </p:nvSpPr>
        <p:spPr>
          <a:xfrm>
            <a:off x="935037" y="4416425"/>
            <a:ext cx="5140324" cy="4183061"/>
          </a:xfrm>
          <a:prstGeom prst="rect">
            <a:avLst/>
          </a:prstGeom>
          <a:noFill/>
          <a:ln>
            <a:noFill/>
          </a:ln>
        </p:spPr>
        <p:txBody>
          <a:bodyPr anchorCtr="0" anchor="t" bIns="46900" lIns="93800" rIns="93800" tIns="46900">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01.jpg"/><Relationship Id="rId3" Type="http://schemas.openxmlformats.org/officeDocument/2006/relationships/image" Target="../media/image00.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bg>
      <p:bgPr>
        <a:solidFill>
          <a:schemeClr val="lt1"/>
        </a:solidFill>
      </p:bgPr>
    </p:bg>
    <p:spTree>
      <p:nvGrpSpPr>
        <p:cNvPr id="19" name="Shape 19"/>
        <p:cNvGrpSpPr/>
        <p:nvPr/>
      </p:nvGrpSpPr>
      <p:grpSpPr>
        <a:xfrm>
          <a:off x="0" y="0"/>
          <a:ext cx="0" cy="0"/>
          <a:chOff x="0" y="0"/>
          <a:chExt cx="0" cy="0"/>
        </a:xfrm>
      </p:grpSpPr>
      <p:grpSp>
        <p:nvGrpSpPr>
          <p:cNvPr id="20" name="Shape 20"/>
          <p:cNvGrpSpPr/>
          <p:nvPr/>
        </p:nvGrpSpPr>
        <p:grpSpPr>
          <a:xfrm>
            <a:off x="2349500" y="3098800"/>
            <a:ext cx="6045199" cy="3271836"/>
            <a:chOff x="2349500" y="3098800"/>
            <a:chExt cx="6045199" cy="3271836"/>
          </a:xfrm>
        </p:grpSpPr>
        <p:cxnSp>
          <p:nvCxnSpPr>
            <p:cNvPr id="21" name="Shape 21"/>
            <p:cNvCxnSpPr/>
            <p:nvPr/>
          </p:nvCxnSpPr>
          <p:spPr>
            <a:xfrm>
              <a:off x="2349500" y="5464175"/>
              <a:ext cx="6045199" cy="0"/>
            </a:xfrm>
            <a:prstGeom prst="straightConnector1">
              <a:avLst/>
            </a:prstGeom>
            <a:noFill/>
            <a:ln cap="rnd" cmpd="sng" w="9525">
              <a:solidFill>
                <a:schemeClr val="lt1"/>
              </a:solidFill>
              <a:prstDash val="solid"/>
              <a:miter/>
              <a:headEnd len="med" w="med" type="none"/>
              <a:tailEnd len="med" w="med" type="none"/>
            </a:ln>
          </p:spPr>
        </p:cxnSp>
        <p:cxnSp>
          <p:nvCxnSpPr>
            <p:cNvPr id="22" name="Shape 22"/>
            <p:cNvCxnSpPr/>
            <p:nvPr/>
          </p:nvCxnSpPr>
          <p:spPr>
            <a:xfrm>
              <a:off x="8210550" y="3098800"/>
              <a:ext cx="0" cy="3271836"/>
            </a:xfrm>
            <a:prstGeom prst="straightConnector1">
              <a:avLst/>
            </a:prstGeom>
            <a:noFill/>
            <a:ln cap="rnd" cmpd="sng" w="9525">
              <a:solidFill>
                <a:schemeClr val="lt1"/>
              </a:solidFill>
              <a:prstDash val="solid"/>
              <a:miter/>
              <a:headEnd len="med" w="med" type="none"/>
              <a:tailEnd len="med" w="med" type="none"/>
            </a:ln>
          </p:spPr>
        </p:cxnSp>
        <p:cxnSp>
          <p:nvCxnSpPr>
            <p:cNvPr id="23" name="Shape 23"/>
            <p:cNvCxnSpPr/>
            <p:nvPr/>
          </p:nvCxnSpPr>
          <p:spPr>
            <a:xfrm rot="5400000">
              <a:off x="8090693" y="5312567"/>
              <a:ext cx="247649" cy="249237"/>
            </a:xfrm>
            <a:prstGeom prst="straightConnector1">
              <a:avLst/>
            </a:prstGeom>
            <a:noFill/>
            <a:ln cap="rnd" cmpd="sng" w="9525">
              <a:solidFill>
                <a:schemeClr val="lt1"/>
              </a:solidFill>
              <a:prstDash val="solid"/>
              <a:miter/>
              <a:headEnd len="med" w="med" type="none"/>
              <a:tailEnd len="med" w="med" type="none"/>
            </a:ln>
          </p:spPr>
        </p:cxnSp>
      </p:grpSp>
      <p:sp>
        <p:nvSpPr>
          <p:cNvPr id="24" name="Shape 24"/>
          <p:cNvSpPr txBox="1"/>
          <p:nvPr>
            <p:ph type="ctrTitle"/>
          </p:nvPr>
        </p:nvSpPr>
        <p:spPr>
          <a:xfrm>
            <a:off x="990600" y="1600200"/>
            <a:ext cx="7467600" cy="12954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0" marR="0" rtl="0" algn="l">
              <a:lnSpc>
                <a:spcPct val="100000"/>
              </a:lnSpc>
              <a:spcBef>
                <a:spcPts val="0"/>
              </a:spcBef>
              <a:spcAft>
                <a:spcPts val="0"/>
              </a:spcAft>
              <a:defRPr/>
            </a:lvl2pPr>
            <a:lvl3pPr indent="0" lvl="2" marL="0" marR="0" rtl="0" algn="l">
              <a:lnSpc>
                <a:spcPct val="100000"/>
              </a:lnSpc>
              <a:spcBef>
                <a:spcPts val="0"/>
              </a:spcBef>
              <a:spcAft>
                <a:spcPts val="0"/>
              </a:spcAft>
              <a:defRPr/>
            </a:lvl3pPr>
            <a:lvl4pPr indent="0" lvl="3" marL="0" marR="0" rtl="0" algn="l">
              <a:lnSpc>
                <a:spcPct val="100000"/>
              </a:lnSpc>
              <a:spcBef>
                <a:spcPts val="0"/>
              </a:spcBef>
              <a:spcAft>
                <a:spcPts val="0"/>
              </a:spcAft>
              <a:defRPr/>
            </a:lvl4pPr>
            <a:lvl5pPr indent="0" lvl="4" marL="0" marR="0" rtl="0" algn="l">
              <a:lnSpc>
                <a:spcPct val="100000"/>
              </a:lnSpc>
              <a:spcBef>
                <a:spcPts val="0"/>
              </a:spcBef>
              <a:spcAft>
                <a:spcPts val="0"/>
              </a:spcAft>
              <a:defRPr/>
            </a:lvl5pPr>
            <a:lvl6pPr indent="0" lvl="5" marL="0" marR="0" rtl="0" algn="l">
              <a:lnSpc>
                <a:spcPct val="100000"/>
              </a:lnSpc>
              <a:spcBef>
                <a:spcPts val="0"/>
              </a:spcBef>
              <a:spcAft>
                <a:spcPts val="0"/>
              </a:spcAft>
              <a:defRPr/>
            </a:lvl6pPr>
            <a:lvl7pPr indent="0" lvl="6" marL="0" marR="0" rtl="0" algn="l">
              <a:lnSpc>
                <a:spcPct val="100000"/>
              </a:lnSpc>
              <a:spcBef>
                <a:spcPts val="0"/>
              </a:spcBef>
              <a:spcAft>
                <a:spcPts val="0"/>
              </a:spcAft>
              <a:defRPr/>
            </a:lvl7pPr>
            <a:lvl8pPr indent="0" lvl="7" marL="0" marR="0" rtl="0" algn="l">
              <a:lnSpc>
                <a:spcPct val="100000"/>
              </a:lnSpc>
              <a:spcBef>
                <a:spcPts val="0"/>
              </a:spcBef>
              <a:spcAft>
                <a:spcPts val="0"/>
              </a:spcAft>
              <a:defRPr/>
            </a:lvl8pPr>
            <a:lvl9pPr indent="0" lvl="8" marL="0" marR="0" rtl="0" algn="l">
              <a:lnSpc>
                <a:spcPct val="100000"/>
              </a:lnSpc>
              <a:spcBef>
                <a:spcPts val="0"/>
              </a:spcBef>
              <a:spcAft>
                <a:spcPts val="0"/>
              </a:spcAft>
              <a:defRPr/>
            </a:lvl9pPr>
          </a:lstStyle>
          <a:p/>
        </p:txBody>
      </p:sp>
      <p:sp>
        <p:nvSpPr>
          <p:cNvPr id="25" name="Shape 25"/>
          <p:cNvSpPr txBox="1"/>
          <p:nvPr>
            <p:ph idx="1" type="subTitle"/>
          </p:nvPr>
        </p:nvSpPr>
        <p:spPr>
          <a:xfrm>
            <a:off x="990600" y="3200400"/>
            <a:ext cx="7239000" cy="2286000"/>
          </a:xfrm>
          <a:prstGeom prst="rect">
            <a:avLst/>
          </a:prstGeom>
          <a:noFill/>
          <a:ln>
            <a:noFill/>
          </a:ln>
        </p:spPr>
        <p:txBody>
          <a:bodyPr anchorCtr="0" anchor="t" bIns="91425" lIns="91425" rIns="91425" tIns="91425"/>
          <a:lstStyle>
            <a:lvl1pPr indent="-114300" lvl="0" marL="342900" marR="0" rtl="0" algn="l">
              <a:lnSpc>
                <a:spcPct val="100000"/>
              </a:lnSpc>
              <a:spcBef>
                <a:spcPts val="720"/>
              </a:spcBef>
              <a:spcAft>
                <a:spcPts val="0"/>
              </a:spcAft>
              <a:buClr>
                <a:srgbClr val="000099"/>
              </a:buClr>
              <a:buFont typeface="Arial"/>
              <a:buChar char="•"/>
              <a:defRPr/>
            </a:lvl1pPr>
            <a:lvl2pPr indent="-82550" lvl="1" marL="742950" marR="0" rtl="0" algn="l">
              <a:lnSpc>
                <a:spcPct val="100000"/>
              </a:lnSpc>
              <a:spcBef>
                <a:spcPts val="640"/>
              </a:spcBef>
              <a:spcAft>
                <a:spcPts val="0"/>
              </a:spcAft>
              <a:buClr>
                <a:srgbClr val="000099"/>
              </a:buClr>
              <a:buFont typeface="Arial"/>
              <a:buChar char="•"/>
              <a:defRPr/>
            </a:lvl2pPr>
            <a:lvl3pPr indent="-50800" lvl="2" marL="1143000" marR="0" rtl="0" algn="l">
              <a:lnSpc>
                <a:spcPct val="100000"/>
              </a:lnSpc>
              <a:spcBef>
                <a:spcPts val="560"/>
              </a:spcBef>
              <a:spcAft>
                <a:spcPts val="0"/>
              </a:spcAft>
              <a:buClr>
                <a:srgbClr val="000099"/>
              </a:buClr>
              <a:buFont typeface="Arial"/>
              <a:buChar char="•"/>
              <a:defRPr/>
            </a:lvl3pPr>
            <a:lvl4pPr indent="-76200" lvl="3" marL="1600200" marR="0" rtl="0" algn="l">
              <a:lnSpc>
                <a:spcPct val="100000"/>
              </a:lnSpc>
              <a:spcBef>
                <a:spcPts val="480"/>
              </a:spcBef>
              <a:spcAft>
                <a:spcPts val="0"/>
              </a:spcAft>
              <a:buClr>
                <a:srgbClr val="000099"/>
              </a:buClr>
              <a:buFont typeface="Arial"/>
              <a:buChar char="•"/>
              <a:defRPr/>
            </a:lvl4pPr>
            <a:lvl5pPr indent="-101600" lvl="4" marL="2057400" marR="0" rtl="0" algn="l">
              <a:lnSpc>
                <a:spcPct val="100000"/>
              </a:lnSpc>
              <a:spcBef>
                <a:spcPts val="400"/>
              </a:spcBef>
              <a:spcAft>
                <a:spcPts val="0"/>
              </a:spcAft>
              <a:buClr>
                <a:srgbClr val="000099"/>
              </a:buClr>
              <a:buFont typeface="Arial"/>
              <a:buChar char="•"/>
              <a:defRPr/>
            </a:lvl5pPr>
            <a:lvl6pPr indent="-101600" lvl="5" marL="2514600" marR="0" rtl="0" algn="l">
              <a:lnSpc>
                <a:spcPct val="100000"/>
              </a:lnSpc>
              <a:spcBef>
                <a:spcPts val="400"/>
              </a:spcBef>
              <a:spcAft>
                <a:spcPts val="0"/>
              </a:spcAft>
              <a:buClr>
                <a:srgbClr val="000099"/>
              </a:buClr>
              <a:buFont typeface="Arial"/>
              <a:buChar char="•"/>
              <a:defRPr/>
            </a:lvl6pPr>
            <a:lvl7pPr indent="-101600" lvl="6" marL="3429000" marR="0" rtl="0" algn="l">
              <a:lnSpc>
                <a:spcPct val="100000"/>
              </a:lnSpc>
              <a:spcBef>
                <a:spcPts val="400"/>
              </a:spcBef>
              <a:spcAft>
                <a:spcPts val="0"/>
              </a:spcAft>
              <a:buClr>
                <a:srgbClr val="000099"/>
              </a:buClr>
              <a:buFont typeface="Arial"/>
              <a:buChar char="•"/>
              <a:defRPr/>
            </a:lvl7pPr>
            <a:lvl8pPr indent="-101600" lvl="7" marL="4800600" marR="0" rtl="0" algn="l">
              <a:lnSpc>
                <a:spcPct val="100000"/>
              </a:lnSpc>
              <a:spcBef>
                <a:spcPts val="400"/>
              </a:spcBef>
              <a:spcAft>
                <a:spcPts val="0"/>
              </a:spcAft>
              <a:buClr>
                <a:srgbClr val="000099"/>
              </a:buClr>
              <a:buFont typeface="Arial"/>
              <a:buChar char="•"/>
              <a:defRPr/>
            </a:lvl8pPr>
            <a:lvl9pPr indent="-101600" lvl="8" marL="6629400" marR="0" rtl="0" algn="l">
              <a:lnSpc>
                <a:spcPct val="100000"/>
              </a:lnSpc>
              <a:spcBef>
                <a:spcPts val="400"/>
              </a:spcBef>
              <a:spcAft>
                <a:spcPts val="0"/>
              </a:spcAft>
              <a:buClr>
                <a:srgbClr val="000099"/>
              </a:buClr>
              <a:buFont typeface="Arial"/>
              <a:buChar char="•"/>
              <a:defRPr/>
            </a:lvl9pPr>
          </a:lstStyle>
          <a:p/>
        </p:txBody>
      </p:sp>
      <p:pic>
        <p:nvPicPr>
          <p:cNvPr id="26" name="Shape 26"/>
          <p:cNvPicPr preferRelativeResize="0"/>
          <p:nvPr/>
        </p:nvPicPr>
        <p:blipFill rotWithShape="1">
          <a:blip r:embed="rId2">
            <a:alphaModFix/>
          </a:blip>
          <a:srcRect b="13512" l="13482" r="12358" t="5404"/>
          <a:stretch/>
        </p:blipFill>
        <p:spPr>
          <a:xfrm>
            <a:off x="8420100" y="6045200"/>
            <a:ext cx="558799" cy="762000"/>
          </a:xfrm>
          <a:prstGeom prst="rect">
            <a:avLst/>
          </a:prstGeom>
          <a:solidFill>
            <a:schemeClr val="folHlink"/>
          </a:solidFill>
          <a:ln>
            <a:noFill/>
          </a:ln>
        </p:spPr>
      </p:pic>
      <p:sp>
        <p:nvSpPr>
          <p:cNvPr id="27" name="Shape 27"/>
          <p:cNvSpPr txBox="1"/>
          <p:nvPr>
            <p:ph idx="11" type="ftr"/>
          </p:nvPr>
        </p:nvSpPr>
        <p:spPr>
          <a:xfrm>
            <a:off x="381000" y="6248400"/>
            <a:ext cx="7772400" cy="457200"/>
          </a:xfrm>
          <a:prstGeom prst="rect">
            <a:avLst/>
          </a:prstGeom>
          <a:noFill/>
          <a:ln>
            <a:noFill/>
          </a:ln>
        </p:spPr>
        <p:txBody>
          <a:bodyPr anchorCtr="0" anchor="b" bIns="91425" lIns="91425" rIns="91425" tIns="91425"/>
          <a:lstStyle>
            <a:lvl1pPr indent="0" lvl="0" marL="0" marR="0" rtl="0" algn="r">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28" name="Shape 28"/>
          <p:cNvSpPr txBox="1"/>
          <p:nvPr>
            <p:ph idx="12" type="sldNum"/>
          </p:nvPr>
        </p:nvSpPr>
        <p:spPr>
          <a:xfrm>
            <a:off x="0" y="6400800"/>
            <a:ext cx="9144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0" marR="0" rtl="0" algn="l">
              <a:spcBef>
                <a:spcPts val="0"/>
              </a:spcBef>
            </a:pPr>
            <a:r>
              <a:t/>
            </a:r>
            <a:endParaRPr/>
          </a:p>
          <a:p>
            <a:pPr indent="0" lvl="2" marL="0" marR="0" rtl="0" algn="l">
              <a:spcBef>
                <a:spcPts val="0"/>
              </a:spcBef>
            </a:pPr>
            <a:r>
              <a:t/>
            </a:r>
            <a:endParaRPr/>
          </a:p>
          <a:p>
            <a:pPr indent="0" lvl="3" marL="0" marR="0" rtl="0" algn="l">
              <a:spcBef>
                <a:spcPts val="0"/>
              </a:spcBef>
            </a:pPr>
            <a:r>
              <a:t/>
            </a:r>
            <a:endParaRPr/>
          </a:p>
          <a:p>
            <a:pPr indent="0" lvl="4" marL="0" marR="0" rtl="0" algn="l">
              <a:spcBef>
                <a:spcPts val="0"/>
              </a:spcBef>
            </a:pPr>
            <a:r>
              <a:t/>
            </a:r>
            <a:endParaRPr/>
          </a:p>
          <a:p>
            <a:pPr indent="0" lvl="5" marL="0" marR="0" rtl="0" algn="l">
              <a:spcBef>
                <a:spcPts val="0"/>
              </a:spcBef>
            </a:pPr>
            <a:r>
              <a:t/>
            </a:r>
            <a:endParaRPr/>
          </a:p>
          <a:p>
            <a:pPr indent="0" lvl="6" marL="0" marR="0" rtl="0" algn="l">
              <a:spcBef>
                <a:spcPts val="0"/>
              </a:spcBef>
            </a:pPr>
            <a:r>
              <a:t/>
            </a:r>
            <a:endParaRPr/>
          </a:p>
          <a:p>
            <a:pPr indent="0" lvl="7" marL="0" marR="0" rtl="0" algn="l">
              <a:spcBef>
                <a:spcPts val="0"/>
              </a:spcBef>
            </a:pPr>
            <a:r>
              <a:t/>
            </a:r>
            <a:endParaRPr/>
          </a:p>
          <a:p>
            <a:pPr indent="0" lvl="8" marL="0" marR="0" rtl="0" algn="l">
              <a:spcBef>
                <a:spcPts val="0"/>
              </a:spcBef>
            </a:pPr>
            <a:r>
              <a:t/>
            </a:r>
            <a:endParaRPr/>
          </a:p>
        </p:txBody>
      </p:sp>
      <p:cxnSp>
        <p:nvCxnSpPr>
          <p:cNvPr id="29" name="Shape 29"/>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30" name="Shape 30"/>
          <p:cNvPicPr preferRelativeResize="0"/>
          <p:nvPr/>
        </p:nvPicPr>
        <p:blipFill rotWithShape="1">
          <a:blip r:embed="rId3">
            <a:alphaModFix/>
          </a:blip>
          <a:srcRect b="0" l="0" r="0" t="0"/>
          <a:stretch/>
        </p:blipFill>
        <p:spPr>
          <a:xfrm>
            <a:off x="244475" y="2819400"/>
            <a:ext cx="8899525" cy="400049"/>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bg>
      <p:bgPr>
        <a:solidFill>
          <a:schemeClr val="lt1"/>
        </a:solidFill>
      </p:bgPr>
    </p:bg>
    <p:spTree>
      <p:nvGrpSpPr>
        <p:cNvPr id="31" name="Shape 31"/>
        <p:cNvGrpSpPr/>
        <p:nvPr/>
      </p:nvGrpSpPr>
      <p:grpSpPr>
        <a:xfrm>
          <a:off x="0" y="0"/>
          <a:ext cx="0" cy="0"/>
          <a:chOff x="0" y="0"/>
          <a:chExt cx="0" cy="0"/>
        </a:xfrm>
      </p:grpSpPr>
      <p:sp>
        <p:nvSpPr>
          <p:cNvPr id="32" name="Shape 32"/>
          <p:cNvSpPr txBox="1"/>
          <p:nvPr>
            <p:ph idx="11" type="ftr"/>
          </p:nvPr>
        </p:nvSpPr>
        <p:spPr>
          <a:xfrm>
            <a:off x="1752600" y="6248400"/>
            <a:ext cx="6476999" cy="457200"/>
          </a:xfrm>
          <a:prstGeom prst="rect">
            <a:avLst/>
          </a:prstGeom>
          <a:noFill/>
          <a:ln>
            <a:noFill/>
          </a:ln>
        </p:spPr>
        <p:txBody>
          <a:bodyPr anchorCtr="0" anchor="b" bIns="91425" lIns="91425" rIns="91425" tIns="91425"/>
          <a:lstStyle>
            <a:lvl1pPr indent="0" lvl="0" marL="0" marR="0" rtl="0" algn="r">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33" name="Shape 33"/>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0" marR="0" rtl="0" algn="l">
              <a:spcBef>
                <a:spcPts val="0"/>
              </a:spcBef>
            </a:pPr>
            <a:r>
              <a:t/>
            </a:r>
            <a:endParaRPr/>
          </a:p>
          <a:p>
            <a:pPr indent="0" lvl="2" marL="0" marR="0" rtl="0" algn="l">
              <a:spcBef>
                <a:spcPts val="0"/>
              </a:spcBef>
            </a:pPr>
            <a:r>
              <a:t/>
            </a:r>
            <a:endParaRPr/>
          </a:p>
          <a:p>
            <a:pPr indent="0" lvl="3" marL="0" marR="0" rtl="0" algn="l">
              <a:spcBef>
                <a:spcPts val="0"/>
              </a:spcBef>
            </a:pPr>
            <a:r>
              <a:t/>
            </a:r>
            <a:endParaRPr/>
          </a:p>
          <a:p>
            <a:pPr indent="0" lvl="4" marL="0" marR="0" rtl="0" algn="l">
              <a:spcBef>
                <a:spcPts val="0"/>
              </a:spcBef>
            </a:pPr>
            <a:r>
              <a:t/>
            </a:r>
            <a:endParaRPr/>
          </a:p>
          <a:p>
            <a:pPr indent="0" lvl="5" marL="0" marR="0" rtl="0" algn="l">
              <a:spcBef>
                <a:spcPts val="0"/>
              </a:spcBef>
            </a:pPr>
            <a:r>
              <a:t/>
            </a:r>
            <a:endParaRPr/>
          </a:p>
          <a:p>
            <a:pPr indent="0" lvl="6" marL="0" marR="0" rtl="0" algn="l">
              <a:spcBef>
                <a:spcPts val="0"/>
              </a:spcBef>
            </a:pPr>
            <a:r>
              <a:t/>
            </a:r>
            <a:endParaRPr/>
          </a:p>
          <a:p>
            <a:pPr indent="0" lvl="7" marL="0" marR="0" rtl="0" algn="l">
              <a:spcBef>
                <a:spcPts val="0"/>
              </a:spcBef>
            </a:pPr>
            <a:r>
              <a:t/>
            </a:r>
            <a:endParaRPr/>
          </a:p>
          <a:p>
            <a:pPr indent="0" lvl="8" marL="0" marR="0" rtl="0" algn="l">
              <a:spcBef>
                <a:spcPts val="0"/>
              </a:spcBef>
            </a:pPr>
            <a:r>
              <a:t/>
            </a:r>
            <a:endParaRPr/>
          </a:p>
        </p:txBody>
      </p:sp>
      <p:sp>
        <p:nvSpPr>
          <p:cNvPr id="34" name="Shape 34"/>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rtl="0" algn="l">
              <a:lnSpc>
                <a:spcPct val="100000"/>
              </a:lnSpc>
              <a:spcBef>
                <a:spcPts val="0"/>
              </a:spcBef>
              <a:spcAft>
                <a:spcPts val="0"/>
              </a:spcAft>
              <a:defRPr/>
            </a:lvl1pPr>
            <a:lvl2pPr indent="0" lvl="1" marL="0" rtl="0" algn="l">
              <a:lnSpc>
                <a:spcPct val="100000"/>
              </a:lnSpc>
              <a:spcBef>
                <a:spcPts val="0"/>
              </a:spcBef>
              <a:spcAft>
                <a:spcPts val="0"/>
              </a:spcAft>
              <a:defRPr/>
            </a:lvl2pPr>
            <a:lvl3pPr indent="0" lvl="2" marL="0" rtl="0" algn="l">
              <a:lnSpc>
                <a:spcPct val="100000"/>
              </a:lnSpc>
              <a:spcBef>
                <a:spcPts val="0"/>
              </a:spcBef>
              <a:spcAft>
                <a:spcPts val="0"/>
              </a:spcAft>
              <a:defRPr/>
            </a:lvl3pPr>
            <a:lvl4pPr indent="0" lvl="3" marL="0" rtl="0" algn="l">
              <a:lnSpc>
                <a:spcPct val="100000"/>
              </a:lnSpc>
              <a:spcBef>
                <a:spcPts val="0"/>
              </a:spcBef>
              <a:spcAft>
                <a:spcPts val="0"/>
              </a:spcAft>
              <a:defRPr/>
            </a:lvl4pPr>
            <a:lvl5pPr indent="0" lvl="4" marL="0" rtl="0" algn="l">
              <a:lnSpc>
                <a:spcPct val="100000"/>
              </a:lnSpc>
              <a:spcBef>
                <a:spcPts val="0"/>
              </a:spcBef>
              <a:spcAft>
                <a:spcPts val="0"/>
              </a:spcAft>
              <a:defRPr/>
            </a:lvl5pPr>
            <a:lvl6pPr indent="0" lvl="5" marL="0" rtl="0" algn="l">
              <a:lnSpc>
                <a:spcPct val="100000"/>
              </a:lnSpc>
              <a:spcBef>
                <a:spcPts val="0"/>
              </a:spcBef>
              <a:spcAft>
                <a:spcPts val="0"/>
              </a:spcAft>
              <a:defRPr/>
            </a:lvl6pPr>
            <a:lvl7pPr indent="0" lvl="6" marL="0" rtl="0" algn="l">
              <a:lnSpc>
                <a:spcPct val="100000"/>
              </a:lnSpc>
              <a:spcBef>
                <a:spcPts val="0"/>
              </a:spcBef>
              <a:spcAft>
                <a:spcPts val="0"/>
              </a:spcAft>
              <a:defRPr/>
            </a:lvl7pPr>
            <a:lvl8pPr indent="0" lvl="7" marL="0" rtl="0" algn="l">
              <a:lnSpc>
                <a:spcPct val="100000"/>
              </a:lnSpc>
              <a:spcBef>
                <a:spcPts val="0"/>
              </a:spcBef>
              <a:spcAft>
                <a:spcPts val="0"/>
              </a:spcAft>
              <a:defRPr/>
            </a:lvl8pPr>
            <a:lvl9pPr indent="0" lvl="8" marL="0" rtl="0" algn="l">
              <a:lnSpc>
                <a:spcPct val="100000"/>
              </a:lnSpc>
              <a:spcBef>
                <a:spcPts val="0"/>
              </a:spcBef>
              <a:spcAft>
                <a:spcPts val="0"/>
              </a:spcAft>
              <a:defRPr/>
            </a:lvl9pPr>
          </a:lstStyle>
          <a:p/>
        </p:txBody>
      </p:sp>
      <p:sp>
        <p:nvSpPr>
          <p:cNvPr id="35" name="Shape 35"/>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114300" lvl="0" marL="342900" rtl="0" algn="l">
              <a:lnSpc>
                <a:spcPct val="100000"/>
              </a:lnSpc>
              <a:spcBef>
                <a:spcPts val="720"/>
              </a:spcBef>
              <a:spcAft>
                <a:spcPts val="0"/>
              </a:spcAft>
              <a:buClr>
                <a:srgbClr val="000099"/>
              </a:buClr>
              <a:buFont typeface="Arial"/>
              <a:buChar char="•"/>
              <a:defRPr/>
            </a:lvl1pPr>
            <a:lvl2pPr indent="-82550" lvl="1" marL="742950" rtl="0" algn="l">
              <a:lnSpc>
                <a:spcPct val="100000"/>
              </a:lnSpc>
              <a:spcBef>
                <a:spcPts val="640"/>
              </a:spcBef>
              <a:spcAft>
                <a:spcPts val="0"/>
              </a:spcAft>
              <a:buClr>
                <a:srgbClr val="000099"/>
              </a:buClr>
              <a:buFont typeface="Arial"/>
              <a:buChar char="•"/>
              <a:defRPr/>
            </a:lvl2pPr>
            <a:lvl3pPr indent="-50800" lvl="2" marL="1143000" rtl="0" algn="l">
              <a:lnSpc>
                <a:spcPct val="100000"/>
              </a:lnSpc>
              <a:spcBef>
                <a:spcPts val="560"/>
              </a:spcBef>
              <a:spcAft>
                <a:spcPts val="0"/>
              </a:spcAft>
              <a:buClr>
                <a:srgbClr val="000099"/>
              </a:buClr>
              <a:buFont typeface="Arial"/>
              <a:buChar char="•"/>
              <a:defRPr/>
            </a:lvl3pPr>
            <a:lvl4pPr indent="-76200" lvl="3" marL="1600200" rtl="0" algn="l">
              <a:lnSpc>
                <a:spcPct val="100000"/>
              </a:lnSpc>
              <a:spcBef>
                <a:spcPts val="480"/>
              </a:spcBef>
              <a:spcAft>
                <a:spcPts val="0"/>
              </a:spcAft>
              <a:buClr>
                <a:srgbClr val="000099"/>
              </a:buClr>
              <a:buFont typeface="Arial"/>
              <a:buChar char="•"/>
              <a:defRPr/>
            </a:lvl4pPr>
            <a:lvl5pPr indent="-101600" lvl="4" marL="2057400" rtl="0" algn="l">
              <a:lnSpc>
                <a:spcPct val="100000"/>
              </a:lnSpc>
              <a:spcBef>
                <a:spcPts val="400"/>
              </a:spcBef>
              <a:spcAft>
                <a:spcPts val="0"/>
              </a:spcAft>
              <a:buClr>
                <a:srgbClr val="000099"/>
              </a:buClr>
              <a:buFont typeface="Arial"/>
              <a:buChar char="•"/>
              <a:defRPr/>
            </a:lvl5pPr>
            <a:lvl6pPr indent="-101600" lvl="5" marL="2514600" rtl="0" algn="l">
              <a:lnSpc>
                <a:spcPct val="100000"/>
              </a:lnSpc>
              <a:spcBef>
                <a:spcPts val="400"/>
              </a:spcBef>
              <a:spcAft>
                <a:spcPts val="0"/>
              </a:spcAft>
              <a:buClr>
                <a:srgbClr val="000099"/>
              </a:buClr>
              <a:buFont typeface="Arial"/>
              <a:buChar char="•"/>
              <a:defRPr/>
            </a:lvl6pPr>
            <a:lvl7pPr indent="-101600" lvl="6" marL="3429000" rtl="0" algn="l">
              <a:lnSpc>
                <a:spcPct val="100000"/>
              </a:lnSpc>
              <a:spcBef>
                <a:spcPts val="400"/>
              </a:spcBef>
              <a:spcAft>
                <a:spcPts val="0"/>
              </a:spcAft>
              <a:buClr>
                <a:srgbClr val="000099"/>
              </a:buClr>
              <a:buFont typeface="Arial"/>
              <a:buChar char="•"/>
              <a:defRPr/>
            </a:lvl7pPr>
            <a:lvl8pPr indent="-101600" lvl="7" marL="4800600" rtl="0" algn="l">
              <a:lnSpc>
                <a:spcPct val="100000"/>
              </a:lnSpc>
              <a:spcBef>
                <a:spcPts val="400"/>
              </a:spcBef>
              <a:spcAft>
                <a:spcPts val="0"/>
              </a:spcAft>
              <a:buClr>
                <a:srgbClr val="000099"/>
              </a:buClr>
              <a:buFont typeface="Arial"/>
              <a:buChar char="•"/>
              <a:defRPr/>
            </a:lvl8pPr>
            <a:lvl9pPr indent="-101600" lvl="8" marL="6629400" rtl="0" algn="l">
              <a:lnSpc>
                <a:spcPct val="100000"/>
              </a:lnSpc>
              <a:spcBef>
                <a:spcPts val="400"/>
              </a:spcBef>
              <a:spcAft>
                <a:spcPts val="0"/>
              </a:spcAft>
              <a:buClr>
                <a:srgbClr val="000099"/>
              </a:buClr>
              <a:buFont typeface="Arial"/>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bg>
      <p:bgPr>
        <a:solidFill>
          <a:schemeClr val="lt1"/>
        </a:solidFill>
      </p:bgPr>
    </p:bg>
    <p:spTree>
      <p:nvGrpSpPr>
        <p:cNvPr id="36" name="Shape 36"/>
        <p:cNvGrpSpPr/>
        <p:nvPr/>
      </p:nvGrpSpPr>
      <p:grpSpPr>
        <a:xfrm>
          <a:off x="0" y="0"/>
          <a:ext cx="0" cy="0"/>
          <a:chOff x="0" y="0"/>
          <a:chExt cx="0" cy="0"/>
        </a:xfrm>
      </p:grpSpPr>
      <p:sp>
        <p:nvSpPr>
          <p:cNvPr id="37" name="Shape 37"/>
          <p:cNvSpPr txBox="1"/>
          <p:nvPr>
            <p:ph idx="11" type="ftr"/>
          </p:nvPr>
        </p:nvSpPr>
        <p:spPr>
          <a:xfrm>
            <a:off x="1752600" y="6248400"/>
            <a:ext cx="6476999" cy="457200"/>
          </a:xfrm>
          <a:prstGeom prst="rect">
            <a:avLst/>
          </a:prstGeom>
          <a:noFill/>
          <a:ln>
            <a:noFill/>
          </a:ln>
        </p:spPr>
        <p:txBody>
          <a:bodyPr anchorCtr="0" anchor="b" bIns="91425" lIns="91425" rIns="91425" tIns="91425"/>
          <a:lstStyle>
            <a:lvl1pPr indent="0" lvl="0" marL="0" marR="0" rtl="0" algn="r">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38" name="Shape 38"/>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rtl="0" algn="l">
              <a:lnSpc>
                <a:spcPct val="100000"/>
              </a:lnSpc>
              <a:spcBef>
                <a:spcPts val="0"/>
              </a:spcBef>
              <a:spcAft>
                <a:spcPts val="0"/>
              </a:spcAft>
              <a:defRPr/>
            </a:lvl1pPr>
            <a:lvl2pPr indent="0" lvl="1" marL="0" rtl="0" algn="l">
              <a:lnSpc>
                <a:spcPct val="100000"/>
              </a:lnSpc>
              <a:spcBef>
                <a:spcPts val="0"/>
              </a:spcBef>
              <a:spcAft>
                <a:spcPts val="0"/>
              </a:spcAft>
              <a:defRPr/>
            </a:lvl2pPr>
            <a:lvl3pPr indent="0" lvl="2" marL="0" rtl="0" algn="l">
              <a:lnSpc>
                <a:spcPct val="100000"/>
              </a:lnSpc>
              <a:spcBef>
                <a:spcPts val="0"/>
              </a:spcBef>
              <a:spcAft>
                <a:spcPts val="0"/>
              </a:spcAft>
              <a:defRPr/>
            </a:lvl3pPr>
            <a:lvl4pPr indent="0" lvl="3" marL="0" rtl="0" algn="l">
              <a:lnSpc>
                <a:spcPct val="100000"/>
              </a:lnSpc>
              <a:spcBef>
                <a:spcPts val="0"/>
              </a:spcBef>
              <a:spcAft>
                <a:spcPts val="0"/>
              </a:spcAft>
              <a:defRPr/>
            </a:lvl4pPr>
            <a:lvl5pPr indent="0" lvl="4" marL="0" rtl="0" algn="l">
              <a:lnSpc>
                <a:spcPct val="100000"/>
              </a:lnSpc>
              <a:spcBef>
                <a:spcPts val="0"/>
              </a:spcBef>
              <a:spcAft>
                <a:spcPts val="0"/>
              </a:spcAft>
              <a:defRPr/>
            </a:lvl5pPr>
            <a:lvl6pPr indent="0" lvl="5" marL="0" rtl="0" algn="l">
              <a:lnSpc>
                <a:spcPct val="100000"/>
              </a:lnSpc>
              <a:spcBef>
                <a:spcPts val="0"/>
              </a:spcBef>
              <a:spcAft>
                <a:spcPts val="0"/>
              </a:spcAft>
              <a:defRPr/>
            </a:lvl6pPr>
            <a:lvl7pPr indent="0" lvl="6" marL="0" rtl="0" algn="l">
              <a:lnSpc>
                <a:spcPct val="100000"/>
              </a:lnSpc>
              <a:spcBef>
                <a:spcPts val="0"/>
              </a:spcBef>
              <a:spcAft>
                <a:spcPts val="0"/>
              </a:spcAft>
              <a:defRPr/>
            </a:lvl7pPr>
            <a:lvl8pPr indent="0" lvl="7" marL="0" rtl="0" algn="l">
              <a:lnSpc>
                <a:spcPct val="100000"/>
              </a:lnSpc>
              <a:spcBef>
                <a:spcPts val="0"/>
              </a:spcBef>
              <a:spcAft>
                <a:spcPts val="0"/>
              </a:spcAft>
              <a:defRPr/>
            </a:lvl8pPr>
            <a:lvl9pPr indent="0" lvl="8" marL="0" rtl="0" algn="l">
              <a:lnSpc>
                <a:spcPct val="100000"/>
              </a:lnSpc>
              <a:spcBef>
                <a:spcPts val="0"/>
              </a:spcBef>
              <a:spcAft>
                <a:spcPts val="0"/>
              </a:spcAft>
              <a:defRPr/>
            </a:lvl9pPr>
          </a:lstStyle>
          <a:p/>
        </p:txBody>
      </p:sp>
      <p:sp>
        <p:nvSpPr>
          <p:cNvPr id="39" name="Shape 39"/>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114300" lvl="0" marL="342900" rtl="0" algn="l">
              <a:lnSpc>
                <a:spcPct val="100000"/>
              </a:lnSpc>
              <a:spcBef>
                <a:spcPts val="720"/>
              </a:spcBef>
              <a:spcAft>
                <a:spcPts val="0"/>
              </a:spcAft>
              <a:buClr>
                <a:srgbClr val="000099"/>
              </a:buClr>
              <a:buFont typeface="Arial"/>
              <a:buChar char="•"/>
              <a:defRPr/>
            </a:lvl1pPr>
            <a:lvl2pPr indent="-82550" lvl="1" marL="742950" rtl="0" algn="l">
              <a:lnSpc>
                <a:spcPct val="100000"/>
              </a:lnSpc>
              <a:spcBef>
                <a:spcPts val="640"/>
              </a:spcBef>
              <a:spcAft>
                <a:spcPts val="0"/>
              </a:spcAft>
              <a:buClr>
                <a:srgbClr val="000099"/>
              </a:buClr>
              <a:buFont typeface="Arial"/>
              <a:buChar char="•"/>
              <a:defRPr/>
            </a:lvl2pPr>
            <a:lvl3pPr indent="-50800" lvl="2" marL="1143000" rtl="0" algn="l">
              <a:lnSpc>
                <a:spcPct val="100000"/>
              </a:lnSpc>
              <a:spcBef>
                <a:spcPts val="560"/>
              </a:spcBef>
              <a:spcAft>
                <a:spcPts val="0"/>
              </a:spcAft>
              <a:buClr>
                <a:srgbClr val="000099"/>
              </a:buClr>
              <a:buFont typeface="Arial"/>
              <a:buChar char="•"/>
              <a:defRPr/>
            </a:lvl3pPr>
            <a:lvl4pPr indent="-76200" lvl="3" marL="1600200" rtl="0" algn="l">
              <a:lnSpc>
                <a:spcPct val="100000"/>
              </a:lnSpc>
              <a:spcBef>
                <a:spcPts val="480"/>
              </a:spcBef>
              <a:spcAft>
                <a:spcPts val="0"/>
              </a:spcAft>
              <a:buClr>
                <a:srgbClr val="000099"/>
              </a:buClr>
              <a:buFont typeface="Arial"/>
              <a:buChar char="•"/>
              <a:defRPr/>
            </a:lvl4pPr>
            <a:lvl5pPr indent="-101600" lvl="4" marL="2057400" rtl="0" algn="l">
              <a:lnSpc>
                <a:spcPct val="100000"/>
              </a:lnSpc>
              <a:spcBef>
                <a:spcPts val="400"/>
              </a:spcBef>
              <a:spcAft>
                <a:spcPts val="0"/>
              </a:spcAft>
              <a:buClr>
                <a:srgbClr val="000099"/>
              </a:buClr>
              <a:buFont typeface="Arial"/>
              <a:buChar char="•"/>
              <a:defRPr/>
            </a:lvl5pPr>
            <a:lvl6pPr indent="-101600" lvl="5" marL="2514600" rtl="0" algn="l">
              <a:lnSpc>
                <a:spcPct val="100000"/>
              </a:lnSpc>
              <a:spcBef>
                <a:spcPts val="400"/>
              </a:spcBef>
              <a:spcAft>
                <a:spcPts val="0"/>
              </a:spcAft>
              <a:buClr>
                <a:srgbClr val="000099"/>
              </a:buClr>
              <a:buFont typeface="Arial"/>
              <a:buChar char="•"/>
              <a:defRPr/>
            </a:lvl6pPr>
            <a:lvl7pPr indent="-101600" lvl="6" marL="3429000" rtl="0" algn="l">
              <a:lnSpc>
                <a:spcPct val="100000"/>
              </a:lnSpc>
              <a:spcBef>
                <a:spcPts val="400"/>
              </a:spcBef>
              <a:spcAft>
                <a:spcPts val="0"/>
              </a:spcAft>
              <a:buClr>
                <a:srgbClr val="000099"/>
              </a:buClr>
              <a:buFont typeface="Arial"/>
              <a:buChar char="•"/>
              <a:defRPr/>
            </a:lvl7pPr>
            <a:lvl8pPr indent="-101600" lvl="7" marL="4800600" rtl="0" algn="l">
              <a:lnSpc>
                <a:spcPct val="100000"/>
              </a:lnSpc>
              <a:spcBef>
                <a:spcPts val="400"/>
              </a:spcBef>
              <a:spcAft>
                <a:spcPts val="0"/>
              </a:spcAft>
              <a:buClr>
                <a:srgbClr val="000099"/>
              </a:buClr>
              <a:buFont typeface="Arial"/>
              <a:buChar char="•"/>
              <a:defRPr/>
            </a:lvl8pPr>
            <a:lvl9pPr indent="-101600" lvl="8" marL="6629400" rtl="0" algn="l">
              <a:lnSpc>
                <a:spcPct val="100000"/>
              </a:lnSpc>
              <a:spcBef>
                <a:spcPts val="400"/>
              </a:spcBef>
              <a:spcAft>
                <a:spcPts val="0"/>
              </a:spcAft>
              <a:buClr>
                <a:srgbClr val="000099"/>
              </a:buClr>
              <a:buFont typeface="Arial"/>
              <a:buChar char="•"/>
              <a:defRPr/>
            </a:lvl9pPr>
          </a:lstStyle>
          <a:p/>
        </p:txBody>
      </p:sp>
      <p:sp>
        <p:nvSpPr>
          <p:cNvPr id="40" name="Shape 40"/>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0" marR="0" rtl="0" algn="l">
              <a:spcBef>
                <a:spcPts val="0"/>
              </a:spcBef>
            </a:pPr>
            <a:r>
              <a:t/>
            </a:r>
            <a:endParaRPr/>
          </a:p>
          <a:p>
            <a:pPr indent="0" lvl="2" marL="0" marR="0" rtl="0" algn="l">
              <a:spcBef>
                <a:spcPts val="0"/>
              </a:spcBef>
            </a:pPr>
            <a:r>
              <a:t/>
            </a:r>
            <a:endParaRPr/>
          </a:p>
          <a:p>
            <a:pPr indent="0" lvl="3" marL="0" marR="0" rtl="0" algn="l">
              <a:spcBef>
                <a:spcPts val="0"/>
              </a:spcBef>
            </a:pPr>
            <a:r>
              <a:t/>
            </a:r>
            <a:endParaRPr/>
          </a:p>
          <a:p>
            <a:pPr indent="0" lvl="4" marL="0" marR="0" rtl="0" algn="l">
              <a:spcBef>
                <a:spcPts val="0"/>
              </a:spcBef>
            </a:pPr>
            <a:r>
              <a:t/>
            </a:r>
            <a:endParaRPr/>
          </a:p>
          <a:p>
            <a:pPr indent="0" lvl="5" marL="0" marR="0" rtl="0" algn="l">
              <a:spcBef>
                <a:spcPts val="0"/>
              </a:spcBef>
            </a:pPr>
            <a:r>
              <a:t/>
            </a:r>
            <a:endParaRPr/>
          </a:p>
          <a:p>
            <a:pPr indent="0" lvl="6" marL="0" marR="0" rtl="0" algn="l">
              <a:spcBef>
                <a:spcPts val="0"/>
              </a:spcBef>
            </a:pPr>
            <a:r>
              <a:t/>
            </a:r>
            <a:endParaRPr/>
          </a:p>
          <a:p>
            <a:pPr indent="0" lvl="7" marL="0" marR="0" rtl="0" algn="l">
              <a:spcBef>
                <a:spcPts val="0"/>
              </a:spcBef>
            </a:pPr>
            <a:r>
              <a:t/>
            </a:r>
            <a:endParaRPr/>
          </a:p>
          <a:p>
            <a:pPr indent="0" lvl="8" marL="0" marR="0" rtl="0" algn="l">
              <a:spcBef>
                <a:spcPts val="0"/>
              </a:spcBef>
            </a:pPr>
            <a:r>
              <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sp>
        <p:nvSpPr>
          <p:cNvPr id="10" name="Shape 10"/>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0" marR="0" rtl="0" algn="l">
              <a:lnSpc>
                <a:spcPct val="100000"/>
              </a:lnSpc>
              <a:spcBef>
                <a:spcPts val="0"/>
              </a:spcBef>
              <a:spcAft>
                <a:spcPts val="0"/>
              </a:spcAft>
              <a:defRPr/>
            </a:lvl2pPr>
            <a:lvl3pPr indent="0" lvl="2" marL="0" marR="0" rtl="0" algn="l">
              <a:lnSpc>
                <a:spcPct val="100000"/>
              </a:lnSpc>
              <a:spcBef>
                <a:spcPts val="0"/>
              </a:spcBef>
              <a:spcAft>
                <a:spcPts val="0"/>
              </a:spcAft>
              <a:defRPr/>
            </a:lvl3pPr>
            <a:lvl4pPr indent="0" lvl="3" marL="0" marR="0" rtl="0" algn="l">
              <a:lnSpc>
                <a:spcPct val="100000"/>
              </a:lnSpc>
              <a:spcBef>
                <a:spcPts val="0"/>
              </a:spcBef>
              <a:spcAft>
                <a:spcPts val="0"/>
              </a:spcAft>
              <a:defRPr/>
            </a:lvl4pPr>
            <a:lvl5pPr indent="0" lvl="4" marL="0" marR="0" rtl="0" algn="l">
              <a:lnSpc>
                <a:spcPct val="100000"/>
              </a:lnSpc>
              <a:spcBef>
                <a:spcPts val="0"/>
              </a:spcBef>
              <a:spcAft>
                <a:spcPts val="0"/>
              </a:spcAft>
              <a:defRPr/>
            </a:lvl5pPr>
            <a:lvl6pPr indent="0" lvl="5" marL="0" marR="0" rtl="0" algn="l">
              <a:lnSpc>
                <a:spcPct val="100000"/>
              </a:lnSpc>
              <a:spcBef>
                <a:spcPts val="0"/>
              </a:spcBef>
              <a:spcAft>
                <a:spcPts val="0"/>
              </a:spcAft>
              <a:defRPr/>
            </a:lvl6pPr>
            <a:lvl7pPr indent="0" lvl="6" marL="0" marR="0" rtl="0" algn="l">
              <a:lnSpc>
                <a:spcPct val="100000"/>
              </a:lnSpc>
              <a:spcBef>
                <a:spcPts val="0"/>
              </a:spcBef>
              <a:spcAft>
                <a:spcPts val="0"/>
              </a:spcAft>
              <a:defRPr/>
            </a:lvl7pPr>
            <a:lvl8pPr indent="0" lvl="7" marL="0" marR="0" rtl="0" algn="l">
              <a:lnSpc>
                <a:spcPct val="100000"/>
              </a:lnSpc>
              <a:spcBef>
                <a:spcPts val="0"/>
              </a:spcBef>
              <a:spcAft>
                <a:spcPts val="0"/>
              </a:spcAft>
              <a:defRPr/>
            </a:lvl8pPr>
            <a:lvl9pPr indent="0" lvl="8" marL="0" marR="0" rtl="0" algn="l">
              <a:lnSpc>
                <a:spcPct val="100000"/>
              </a:lnSpc>
              <a:spcBef>
                <a:spcPts val="0"/>
              </a:spcBef>
              <a:spcAft>
                <a:spcPts val="0"/>
              </a:spcAft>
              <a:defRPr/>
            </a:lvl9pPr>
          </a:lstStyle>
          <a:p/>
        </p:txBody>
      </p:sp>
      <p:sp>
        <p:nvSpPr>
          <p:cNvPr id="11" name="Shape 11"/>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114300" lvl="0" marL="342900" marR="0" rtl="0" algn="l">
              <a:lnSpc>
                <a:spcPct val="100000"/>
              </a:lnSpc>
              <a:spcBef>
                <a:spcPts val="720"/>
              </a:spcBef>
              <a:spcAft>
                <a:spcPts val="0"/>
              </a:spcAft>
              <a:buClr>
                <a:srgbClr val="000099"/>
              </a:buClr>
              <a:buFont typeface="Arial"/>
              <a:buChar char="•"/>
              <a:defRPr/>
            </a:lvl1pPr>
            <a:lvl2pPr indent="-82550" lvl="1" marL="742950" marR="0" rtl="0" algn="l">
              <a:lnSpc>
                <a:spcPct val="100000"/>
              </a:lnSpc>
              <a:spcBef>
                <a:spcPts val="640"/>
              </a:spcBef>
              <a:spcAft>
                <a:spcPts val="0"/>
              </a:spcAft>
              <a:buClr>
                <a:srgbClr val="000099"/>
              </a:buClr>
              <a:buFont typeface="Arial"/>
              <a:buChar char="•"/>
              <a:defRPr/>
            </a:lvl2pPr>
            <a:lvl3pPr indent="-50800" lvl="2" marL="1143000" marR="0" rtl="0" algn="l">
              <a:lnSpc>
                <a:spcPct val="100000"/>
              </a:lnSpc>
              <a:spcBef>
                <a:spcPts val="560"/>
              </a:spcBef>
              <a:spcAft>
                <a:spcPts val="0"/>
              </a:spcAft>
              <a:buClr>
                <a:srgbClr val="000099"/>
              </a:buClr>
              <a:buFont typeface="Arial"/>
              <a:buChar char="•"/>
              <a:defRPr/>
            </a:lvl3pPr>
            <a:lvl4pPr indent="-76200" lvl="3" marL="1600200" marR="0" rtl="0" algn="l">
              <a:lnSpc>
                <a:spcPct val="100000"/>
              </a:lnSpc>
              <a:spcBef>
                <a:spcPts val="480"/>
              </a:spcBef>
              <a:spcAft>
                <a:spcPts val="0"/>
              </a:spcAft>
              <a:buClr>
                <a:srgbClr val="000099"/>
              </a:buClr>
              <a:buFont typeface="Arial"/>
              <a:buChar char="•"/>
              <a:defRPr/>
            </a:lvl4pPr>
            <a:lvl5pPr indent="-101600" lvl="4" marL="2057400" marR="0" rtl="0" algn="l">
              <a:lnSpc>
                <a:spcPct val="100000"/>
              </a:lnSpc>
              <a:spcBef>
                <a:spcPts val="400"/>
              </a:spcBef>
              <a:spcAft>
                <a:spcPts val="0"/>
              </a:spcAft>
              <a:buClr>
                <a:srgbClr val="000099"/>
              </a:buClr>
              <a:buFont typeface="Arial"/>
              <a:buChar char="•"/>
              <a:defRPr/>
            </a:lvl5pPr>
            <a:lvl6pPr indent="-101600" lvl="5" marL="2514600" marR="0" rtl="0" algn="l">
              <a:lnSpc>
                <a:spcPct val="100000"/>
              </a:lnSpc>
              <a:spcBef>
                <a:spcPts val="400"/>
              </a:spcBef>
              <a:spcAft>
                <a:spcPts val="0"/>
              </a:spcAft>
              <a:buClr>
                <a:srgbClr val="000099"/>
              </a:buClr>
              <a:buFont typeface="Arial"/>
              <a:buChar char="•"/>
              <a:defRPr/>
            </a:lvl6pPr>
            <a:lvl7pPr indent="-101600" lvl="6" marL="3429000" marR="0" rtl="0" algn="l">
              <a:lnSpc>
                <a:spcPct val="100000"/>
              </a:lnSpc>
              <a:spcBef>
                <a:spcPts val="400"/>
              </a:spcBef>
              <a:spcAft>
                <a:spcPts val="0"/>
              </a:spcAft>
              <a:buClr>
                <a:srgbClr val="000099"/>
              </a:buClr>
              <a:buFont typeface="Arial"/>
              <a:buChar char="•"/>
              <a:defRPr/>
            </a:lvl7pPr>
            <a:lvl8pPr indent="-101600" lvl="7" marL="4800600" marR="0" rtl="0" algn="l">
              <a:lnSpc>
                <a:spcPct val="100000"/>
              </a:lnSpc>
              <a:spcBef>
                <a:spcPts val="400"/>
              </a:spcBef>
              <a:spcAft>
                <a:spcPts val="0"/>
              </a:spcAft>
              <a:buClr>
                <a:srgbClr val="000099"/>
              </a:buClr>
              <a:buFont typeface="Arial"/>
              <a:buChar char="•"/>
              <a:defRPr/>
            </a:lvl8pPr>
            <a:lvl9pPr indent="-101600" lvl="8" marL="6629400" marR="0" rtl="0" algn="l">
              <a:lnSpc>
                <a:spcPct val="100000"/>
              </a:lnSpc>
              <a:spcBef>
                <a:spcPts val="400"/>
              </a:spcBef>
              <a:spcAft>
                <a:spcPts val="0"/>
              </a:spcAft>
              <a:buClr>
                <a:srgbClr val="000099"/>
              </a:buClr>
              <a:buFont typeface="Arial"/>
              <a:buChar char="•"/>
              <a:defRPr/>
            </a:lvl9pPr>
          </a:lstStyle>
          <a:p/>
        </p:txBody>
      </p:sp>
      <p:cxnSp>
        <p:nvCxnSpPr>
          <p:cNvPr id="12" name="Shape 12"/>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cxnSp>
        <p:nvCxnSpPr>
          <p:cNvPr id="13" name="Shape 13"/>
          <p:cNvCxnSpPr/>
          <p:nvPr/>
        </p:nvCxnSpPr>
        <p:spPr>
          <a:xfrm flipH="1" rot="10800000">
            <a:off x="8494711" y="6034087"/>
            <a:ext cx="192087" cy="193675"/>
          </a:xfrm>
          <a:prstGeom prst="straightConnector1">
            <a:avLst/>
          </a:prstGeom>
          <a:noFill/>
          <a:ln cap="rnd" cmpd="sng" w="9525">
            <a:solidFill>
              <a:schemeClr val="lt1"/>
            </a:solidFill>
            <a:prstDash val="solid"/>
            <a:miter/>
            <a:headEnd len="med" w="med" type="none"/>
            <a:tailEnd len="med" w="med" type="none"/>
          </a:ln>
        </p:spPr>
      </p:cxnSp>
      <p:sp>
        <p:nvSpPr>
          <p:cNvPr id="14" name="Shape 14"/>
          <p:cNvSpPr txBox="1"/>
          <p:nvPr>
            <p:ph idx="11" type="ftr"/>
          </p:nvPr>
        </p:nvSpPr>
        <p:spPr>
          <a:xfrm>
            <a:off x="1752600" y="6248400"/>
            <a:ext cx="6476999" cy="457200"/>
          </a:xfrm>
          <a:prstGeom prst="rect">
            <a:avLst/>
          </a:prstGeom>
          <a:noFill/>
          <a:ln>
            <a:noFill/>
          </a:ln>
        </p:spPr>
        <p:txBody>
          <a:bodyPr anchorCtr="0" anchor="b" bIns="91425" lIns="91425" rIns="91425" tIns="91425"/>
          <a:lstStyle>
            <a:lvl1pPr indent="0" lvl="0" marL="0" marR="0" rtl="0" algn="r">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15" name="Shape 15"/>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0" marR="0" rtl="0" algn="l">
              <a:spcBef>
                <a:spcPts val="0"/>
              </a:spcBef>
            </a:pPr>
            <a:r>
              <a:t/>
            </a:r>
            <a:endParaRPr/>
          </a:p>
          <a:p>
            <a:pPr indent="0" lvl="2" marL="0" marR="0" rtl="0" algn="l">
              <a:spcBef>
                <a:spcPts val="0"/>
              </a:spcBef>
            </a:pPr>
            <a:r>
              <a:t/>
            </a:r>
            <a:endParaRPr/>
          </a:p>
          <a:p>
            <a:pPr indent="0" lvl="3" marL="0" marR="0" rtl="0" algn="l">
              <a:spcBef>
                <a:spcPts val="0"/>
              </a:spcBef>
            </a:pPr>
            <a:r>
              <a:t/>
            </a:r>
            <a:endParaRPr/>
          </a:p>
          <a:p>
            <a:pPr indent="0" lvl="4" marL="0" marR="0" rtl="0" algn="l">
              <a:spcBef>
                <a:spcPts val="0"/>
              </a:spcBef>
            </a:pPr>
            <a:r>
              <a:t/>
            </a:r>
            <a:endParaRPr/>
          </a:p>
          <a:p>
            <a:pPr indent="0" lvl="5" marL="0" marR="0" rtl="0" algn="l">
              <a:spcBef>
                <a:spcPts val="0"/>
              </a:spcBef>
            </a:pPr>
            <a:r>
              <a:t/>
            </a:r>
            <a:endParaRPr/>
          </a:p>
          <a:p>
            <a:pPr indent="0" lvl="6" marL="0" marR="0" rtl="0" algn="l">
              <a:spcBef>
                <a:spcPts val="0"/>
              </a:spcBef>
            </a:pPr>
            <a:r>
              <a:t/>
            </a:r>
            <a:endParaRPr/>
          </a:p>
          <a:p>
            <a:pPr indent="0" lvl="7" marL="0" marR="0" rtl="0" algn="l">
              <a:spcBef>
                <a:spcPts val="0"/>
              </a:spcBef>
            </a:pPr>
            <a:r>
              <a:t/>
            </a:r>
            <a:endParaRPr/>
          </a:p>
          <a:p>
            <a:pPr indent="0" lvl="8" marL="0" marR="0" rtl="0" algn="l">
              <a:spcBef>
                <a:spcPts val="0"/>
              </a:spcBef>
            </a:pPr>
            <a:r>
              <a:t/>
            </a:r>
            <a:endParaRPr/>
          </a:p>
        </p:txBody>
      </p:sp>
      <p:cxnSp>
        <p:nvCxnSpPr>
          <p:cNvPr id="16" name="Shape 16"/>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7" name="Shape 17"/>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8" name="Shape 18"/>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06.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03.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07.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05.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0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02.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4" name="Shape 44"/>
        <p:cNvGrpSpPr/>
        <p:nvPr/>
      </p:nvGrpSpPr>
      <p:grpSpPr>
        <a:xfrm>
          <a:off x="0" y="0"/>
          <a:ext cx="0" cy="0"/>
          <a:chOff x="0" y="0"/>
          <a:chExt cx="0" cy="0"/>
        </a:xfrm>
      </p:grpSpPr>
      <p:sp>
        <p:nvSpPr>
          <p:cNvPr id="45" name="Shape 45"/>
          <p:cNvSpPr txBox="1"/>
          <p:nvPr>
            <p:ph type="ctrTitle"/>
          </p:nvPr>
        </p:nvSpPr>
        <p:spPr>
          <a:xfrm>
            <a:off x="685800" y="1371600"/>
            <a:ext cx="7772400" cy="12954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Systems Analysis and Design</a:t>
            </a:r>
            <a:br>
              <a:rPr b="1" i="0" lang="en-US" sz="4000" u="none" cap="none" strike="noStrike">
                <a:solidFill>
                  <a:srgbClr val="000099"/>
                </a:solidFill>
                <a:latin typeface="Arial"/>
                <a:ea typeface="Arial"/>
                <a:cs typeface="Arial"/>
                <a:sym typeface="Arial"/>
              </a:rPr>
            </a:br>
            <a:r>
              <a:rPr b="1" i="0" lang="en-US" sz="3600" u="none" cap="none" strike="noStrike">
                <a:solidFill>
                  <a:srgbClr val="000099"/>
                </a:solidFill>
                <a:latin typeface="Arial"/>
                <a:ea typeface="Arial"/>
                <a:cs typeface="Arial"/>
                <a:sym typeface="Arial"/>
              </a:rPr>
              <a:t>Third Edition</a:t>
            </a:r>
          </a:p>
        </p:txBody>
      </p:sp>
      <p:sp>
        <p:nvSpPr>
          <p:cNvPr id="46" name="Shape 46"/>
          <p:cNvSpPr/>
          <p:nvPr/>
        </p:nvSpPr>
        <p:spPr>
          <a:xfrm>
            <a:off x="4594225" y="1401762"/>
            <a:ext cx="46036" cy="12699"/>
          </a:xfrm>
          <a:prstGeom prst="ellipse">
            <a:avLst/>
          </a:prstGeom>
          <a:solidFill>
            <a:srgbClr val="8C8C8C"/>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47" name="Shape 47"/>
          <p:cNvSpPr/>
          <p:nvPr/>
        </p:nvSpPr>
        <p:spPr>
          <a:xfrm>
            <a:off x="4464050" y="779462"/>
            <a:ext cx="38099" cy="7937"/>
          </a:xfrm>
          <a:prstGeom prst="rect">
            <a:avLst/>
          </a:prstGeom>
          <a:solidFill>
            <a:srgbClr val="FBFBD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48" name="Shape 48"/>
          <p:cNvSpPr txBox="1"/>
          <p:nvPr>
            <p:ph idx="1" type="subTitle"/>
          </p:nvPr>
        </p:nvSpPr>
        <p:spPr>
          <a:xfrm>
            <a:off x="533400" y="3200400"/>
            <a:ext cx="7848599" cy="2286000"/>
          </a:xfrm>
          <a:prstGeom prst="rect">
            <a:avLst/>
          </a:prstGeom>
          <a:noFill/>
          <a:ln>
            <a:noFill/>
          </a:ln>
        </p:spPr>
        <p:txBody>
          <a:bodyPr anchorCtr="0" anchor="t" bIns="45700" lIns="91425" rIns="91425" tIns="45700">
            <a:noAutofit/>
          </a:bodyPr>
          <a:lstStyle/>
          <a:p>
            <a:pPr indent="0" lvl="0" marL="0" marR="0" rtl="0" algn="l">
              <a:lnSpc>
                <a:spcPct val="80000"/>
              </a:lnSpc>
              <a:spcBef>
                <a:spcPts val="0"/>
              </a:spcBef>
              <a:spcAft>
                <a:spcPts val="0"/>
              </a:spcAft>
              <a:buClr>
                <a:srgbClr val="000099"/>
              </a:buClr>
              <a:buSzPct val="25000"/>
              <a:buFont typeface="Arial"/>
              <a:buNone/>
            </a:pPr>
            <a:r>
              <a:rPr b="0" i="0" lang="en-US" sz="2400" u="none" cap="none" strike="noStrike">
                <a:solidFill>
                  <a:srgbClr val="000099"/>
                </a:solidFill>
                <a:latin typeface="Arial"/>
                <a:ea typeface="Arial"/>
                <a:cs typeface="Arial"/>
                <a:sym typeface="Arial"/>
              </a:rPr>
              <a:t>Alan Dennis, Barbara Haley Wixom, and Roberta Roth</a:t>
            </a:r>
            <a:br>
              <a:rPr b="0" i="0" lang="en-US" sz="2400" u="none" cap="none" strike="noStrike">
                <a:solidFill>
                  <a:srgbClr val="000099"/>
                </a:solidFill>
                <a:latin typeface="Arial"/>
                <a:ea typeface="Arial"/>
                <a:cs typeface="Arial"/>
                <a:sym typeface="Arial"/>
              </a:rPr>
            </a:br>
            <a:r>
              <a:rPr b="0" i="0" lang="en-US" sz="2400" u="none" cap="none" strike="noStrike">
                <a:solidFill>
                  <a:srgbClr val="000099"/>
                </a:solidFill>
                <a:latin typeface="Arial"/>
                <a:ea typeface="Arial"/>
                <a:cs typeface="Arial"/>
                <a:sym typeface="Arial"/>
              </a:rPr>
              <a:t>John Wiley &amp; Sons, Inc.</a:t>
            </a:r>
          </a:p>
          <a:p>
            <a:pPr indent="0" lvl="0" marL="0" marR="0" rtl="0" algn="l">
              <a:lnSpc>
                <a:spcPct val="80000"/>
              </a:lnSpc>
              <a:spcBef>
                <a:spcPts val="560"/>
              </a:spcBef>
              <a:spcAft>
                <a:spcPts val="0"/>
              </a:spcAft>
              <a:buClr>
                <a:srgbClr val="000099"/>
              </a:buClr>
              <a:buSzPct val="25000"/>
              <a:buFont typeface="Arial"/>
              <a:buNone/>
            </a:pPr>
            <a:r>
              <a:t/>
            </a:r>
            <a:endParaRPr b="0" i="0" sz="2800" u="none" cap="none" strike="noStrike">
              <a:solidFill>
                <a:srgbClr val="000099"/>
              </a:solidFill>
              <a:latin typeface="Arial"/>
              <a:ea typeface="Arial"/>
              <a:cs typeface="Arial"/>
              <a:sym typeface="Arial"/>
            </a:endParaRPr>
          </a:p>
          <a:p>
            <a:pPr indent="0" lvl="0" marL="0" marR="0" rtl="0" algn="l">
              <a:lnSpc>
                <a:spcPct val="80000"/>
              </a:lnSpc>
              <a:spcBef>
                <a:spcPts val="560"/>
              </a:spcBef>
              <a:spcAft>
                <a:spcPts val="0"/>
              </a:spcAft>
              <a:buClr>
                <a:srgbClr val="CC0000"/>
              </a:buClr>
              <a:buSzPct val="25000"/>
              <a:buFont typeface="Arial"/>
              <a:buNone/>
            </a:pPr>
            <a:r>
              <a:rPr b="0" i="0" lang="en-US" sz="2800" u="none" cap="none" strike="noStrike">
                <a:solidFill>
                  <a:srgbClr val="CC0000"/>
                </a:solidFill>
                <a:latin typeface="Arial"/>
                <a:ea typeface="Arial"/>
                <a:cs typeface="Arial"/>
                <a:sym typeface="Arial"/>
              </a:rPr>
              <a:t>Slides by Candace S. Garrod</a:t>
            </a:r>
          </a:p>
          <a:p>
            <a:pPr indent="0" lvl="0" marL="0" marR="0" rtl="0" algn="l">
              <a:lnSpc>
                <a:spcPct val="80000"/>
              </a:lnSpc>
              <a:spcBef>
                <a:spcPts val="400"/>
              </a:spcBef>
              <a:spcAft>
                <a:spcPts val="0"/>
              </a:spcAft>
              <a:buClr>
                <a:srgbClr val="CC0000"/>
              </a:buClr>
              <a:buSzPct val="25000"/>
              <a:buFont typeface="Arial"/>
              <a:buNone/>
            </a:pPr>
            <a:r>
              <a:rPr b="0" i="0" lang="en-US" sz="2000" u="none" cap="none" strike="noStrike">
                <a:solidFill>
                  <a:srgbClr val="CC0000"/>
                </a:solidFill>
                <a:latin typeface="Arial"/>
                <a:ea typeface="Arial"/>
                <a:cs typeface="Arial"/>
                <a:sym typeface="Arial"/>
              </a:rPr>
              <a:t>                     Red Rocks Community College</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11" name="Shape 111"/>
        <p:cNvGrpSpPr/>
        <p:nvPr/>
      </p:nvGrpSpPr>
      <p:grpSpPr>
        <a:xfrm>
          <a:off x="0" y="0"/>
          <a:ext cx="0" cy="0"/>
          <a:chOff x="0" y="0"/>
          <a:chExt cx="0" cy="0"/>
        </a:xfrm>
      </p:grpSpPr>
      <p:sp>
        <p:nvSpPr>
          <p:cNvPr id="112" name="Shape 112"/>
          <p:cNvSpPr txBox="1"/>
          <p:nvPr>
            <p:ph idx="11" type="ftr"/>
          </p:nvPr>
        </p:nvSpPr>
        <p:spPr>
          <a:xfrm>
            <a:off x="1752600" y="6248400"/>
            <a:ext cx="6476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113" name="Shape 113"/>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114" name="Shape 114"/>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Process of Developing Use Cases</a:t>
            </a:r>
          </a:p>
        </p:txBody>
      </p:sp>
      <p:sp>
        <p:nvSpPr>
          <p:cNvPr id="115" name="Shape 115"/>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Identify the major use cases</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Identify the major steps within each use case</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Identify elements within steps</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Confirm the use case</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Cycle through the above steps iteratively</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19" name="Shape 119"/>
        <p:cNvGrpSpPr/>
        <p:nvPr/>
      </p:nvGrpSpPr>
      <p:grpSpPr>
        <a:xfrm>
          <a:off x="0" y="0"/>
          <a:ext cx="0" cy="0"/>
          <a:chOff x="0" y="0"/>
          <a:chExt cx="0" cy="0"/>
        </a:xfrm>
      </p:grpSpPr>
      <p:sp>
        <p:nvSpPr>
          <p:cNvPr id="120" name="Shape 120"/>
          <p:cNvSpPr txBox="1"/>
          <p:nvPr>
            <p:ph idx="11" type="ftr"/>
          </p:nvPr>
        </p:nvSpPr>
        <p:spPr>
          <a:xfrm>
            <a:off x="1752600" y="6248400"/>
            <a:ext cx="6476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121" name="Shape 121"/>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122" name="Shape 122"/>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200" u="none" cap="none" strike="noStrike">
                <a:solidFill>
                  <a:srgbClr val="000099"/>
                </a:solidFill>
                <a:latin typeface="Arial"/>
                <a:ea typeface="Arial"/>
                <a:cs typeface="Arial"/>
                <a:sym typeface="Arial"/>
              </a:rPr>
              <a:t>Step 1: </a:t>
            </a:r>
            <a:br>
              <a:rPr b="1" i="0" lang="en-US" sz="3200" u="none" cap="none" strike="noStrike">
                <a:solidFill>
                  <a:srgbClr val="000099"/>
                </a:solidFill>
                <a:latin typeface="Arial"/>
                <a:ea typeface="Arial"/>
                <a:cs typeface="Arial"/>
                <a:sym typeface="Arial"/>
              </a:rPr>
            </a:br>
            <a:r>
              <a:rPr b="1" i="0" lang="en-US" sz="3200" u="none" cap="none" strike="noStrike">
                <a:solidFill>
                  <a:srgbClr val="000099"/>
                </a:solidFill>
                <a:latin typeface="Arial"/>
                <a:ea typeface="Arial"/>
                <a:cs typeface="Arial"/>
                <a:sym typeface="Arial"/>
              </a:rPr>
              <a:t>  </a:t>
            </a:r>
            <a:r>
              <a:rPr b="1" i="0" lang="en-US" sz="3200" u="none" cap="none" strike="noStrike">
                <a:solidFill>
                  <a:srgbClr val="3399FF"/>
                </a:solidFill>
                <a:latin typeface="Arial"/>
                <a:ea typeface="Arial"/>
                <a:cs typeface="Arial"/>
                <a:sym typeface="Arial"/>
              </a:rPr>
              <a:t>Identify the major use cases</a:t>
            </a:r>
          </a:p>
        </p:txBody>
      </p:sp>
      <p:grpSp>
        <p:nvGrpSpPr>
          <p:cNvPr id="123" name="Shape 123"/>
          <p:cNvGrpSpPr/>
          <p:nvPr/>
        </p:nvGrpSpPr>
        <p:grpSpPr>
          <a:xfrm>
            <a:off x="228600" y="1719261"/>
            <a:ext cx="8686800" cy="4224337"/>
            <a:chOff x="228600" y="1606550"/>
            <a:chExt cx="8686800" cy="4224337"/>
          </a:xfrm>
        </p:grpSpPr>
        <p:sp>
          <p:nvSpPr>
            <p:cNvPr id="124" name="Shape 124"/>
            <p:cNvSpPr txBox="1"/>
            <p:nvPr/>
          </p:nvSpPr>
          <p:spPr>
            <a:xfrm>
              <a:off x="3057525" y="2366961"/>
              <a:ext cx="5857875" cy="346392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0" lang="en-US" sz="1800" u="none" cap="none" strike="noStrike">
                  <a:solidFill>
                    <a:schemeClr val="dk1"/>
                  </a:solidFill>
                  <a:latin typeface="Arial"/>
                  <a:ea typeface="Arial"/>
                  <a:cs typeface="Arial"/>
                  <a:sym typeface="Arial"/>
                </a:rPr>
                <a:t>Ask </a:t>
              </a:r>
              <a:r>
                <a:rPr b="1" i="1" lang="en-US" sz="1800" u="none" cap="none" strike="noStrike">
                  <a:solidFill>
                    <a:schemeClr val="dk1"/>
                  </a:solidFill>
                  <a:latin typeface="Arial"/>
                  <a:ea typeface="Arial"/>
                  <a:cs typeface="Arial"/>
                  <a:sym typeface="Arial"/>
                </a:rPr>
                <a:t>who</a:t>
              </a:r>
              <a:r>
                <a:rPr b="0" i="0" lang="en-US" sz="1800" u="none" cap="none" strike="noStrike">
                  <a:solidFill>
                    <a:schemeClr val="dk1"/>
                  </a:solidFill>
                  <a:latin typeface="Arial"/>
                  <a:ea typeface="Arial"/>
                  <a:cs typeface="Arial"/>
                  <a:sym typeface="Arial"/>
                </a:rPr>
                <a:t>, </a:t>
              </a:r>
              <a:r>
                <a:rPr b="1" i="1" lang="en-US" sz="1800" u="none" cap="none" strike="noStrike">
                  <a:solidFill>
                    <a:schemeClr val="dk1"/>
                  </a:solidFill>
                  <a:latin typeface="Arial"/>
                  <a:ea typeface="Arial"/>
                  <a:cs typeface="Arial"/>
                  <a:sym typeface="Arial"/>
                </a:rPr>
                <a:t>what</a:t>
              </a:r>
              <a:r>
                <a:rPr b="0" i="0" lang="en-US" sz="1800" u="none" cap="none" strike="noStrike">
                  <a:solidFill>
                    <a:schemeClr val="dk1"/>
                  </a:solidFill>
                  <a:latin typeface="Arial"/>
                  <a:ea typeface="Arial"/>
                  <a:cs typeface="Arial"/>
                  <a:sym typeface="Arial"/>
                </a:rPr>
                <a:t>, and </a:t>
              </a:r>
              <a:r>
                <a:rPr b="1" i="1" lang="en-US" sz="1800" u="none" cap="none" strike="noStrike">
                  <a:solidFill>
                    <a:schemeClr val="dk1"/>
                  </a:solidFill>
                  <a:latin typeface="Arial"/>
                  <a:ea typeface="Arial"/>
                  <a:cs typeface="Arial"/>
                  <a:sym typeface="Arial"/>
                </a:rPr>
                <a:t>where</a:t>
              </a:r>
              <a:r>
                <a:rPr b="0" i="0" lang="en-US" sz="1800" u="none" cap="none" strike="noStrike">
                  <a:solidFill>
                    <a:schemeClr val="dk1"/>
                  </a:solidFill>
                  <a:latin typeface="Arial"/>
                  <a:ea typeface="Arial"/>
                  <a:cs typeface="Arial"/>
                  <a:sym typeface="Arial"/>
                </a:rPr>
                <a:t> about the tasks and their inputs and outputs:</a:t>
              </a:r>
            </a:p>
            <a:p>
              <a:pPr indent="0" lvl="0" marL="0" marR="0" rtl="0" algn="l">
                <a:lnSpc>
                  <a:spcPct val="100000"/>
                </a:lnSpc>
                <a:spcBef>
                  <a:spcPts val="360"/>
                </a:spcBef>
                <a:spcAft>
                  <a:spcPts val="0"/>
                </a:spcAft>
                <a:buClr>
                  <a:schemeClr val="dk1"/>
                </a:buClr>
                <a:buSzPct val="25000"/>
                <a:buFont typeface="Arial"/>
                <a:buNone/>
              </a:pPr>
              <a:r>
                <a:rPr b="0" i="0" lang="en-US" sz="1800" u="none" cap="none" strike="noStrike">
                  <a:solidFill>
                    <a:schemeClr val="dk1"/>
                  </a:solidFill>
                  <a:latin typeface="Arial"/>
                  <a:ea typeface="Arial"/>
                  <a:cs typeface="Arial"/>
                  <a:sym typeface="Arial"/>
                </a:rPr>
                <a:t>What are the major tasks performed?</a:t>
              </a:r>
            </a:p>
            <a:p>
              <a:pPr indent="0" lvl="0" marL="0" marR="0" rtl="0" algn="l">
                <a:lnSpc>
                  <a:spcPct val="100000"/>
                </a:lnSpc>
                <a:spcBef>
                  <a:spcPts val="360"/>
                </a:spcBef>
                <a:spcAft>
                  <a:spcPts val="0"/>
                </a:spcAft>
                <a:buClr>
                  <a:schemeClr val="dk1"/>
                </a:buClr>
                <a:buSzPct val="25000"/>
                <a:buFont typeface="Arial"/>
                <a:buNone/>
              </a:pPr>
              <a:r>
                <a:rPr b="0" i="0" lang="en-US" sz="1800" u="none" cap="none" strike="noStrike">
                  <a:solidFill>
                    <a:schemeClr val="dk1"/>
                  </a:solidFill>
                  <a:latin typeface="Arial"/>
                  <a:ea typeface="Arial"/>
                  <a:cs typeface="Arial"/>
                  <a:sym typeface="Arial"/>
                </a:rPr>
                <a:t>What triggers this task?  What tells you to perform this task?</a:t>
              </a:r>
            </a:p>
            <a:p>
              <a:pPr indent="0" lvl="0" marL="0" marR="0" rtl="0" algn="l">
                <a:lnSpc>
                  <a:spcPct val="100000"/>
                </a:lnSpc>
                <a:spcBef>
                  <a:spcPts val="360"/>
                </a:spcBef>
                <a:spcAft>
                  <a:spcPts val="0"/>
                </a:spcAft>
                <a:buClr>
                  <a:schemeClr val="dk1"/>
                </a:buClr>
                <a:buSzPct val="25000"/>
                <a:buFont typeface="Arial"/>
                <a:buNone/>
              </a:pPr>
              <a:r>
                <a:rPr b="0" i="0" lang="en-US" sz="1800" u="none" cap="none" strike="noStrike">
                  <a:solidFill>
                    <a:schemeClr val="dk1"/>
                  </a:solidFill>
                  <a:latin typeface="Arial"/>
                  <a:ea typeface="Arial"/>
                  <a:cs typeface="Arial"/>
                  <a:sym typeface="Arial"/>
                </a:rPr>
                <a:t>What information/forms/reports do you need to perform this task?</a:t>
              </a:r>
            </a:p>
            <a:p>
              <a:pPr indent="0" lvl="0" marL="0" marR="0" rtl="0" algn="l">
                <a:lnSpc>
                  <a:spcPct val="100000"/>
                </a:lnSpc>
                <a:spcBef>
                  <a:spcPts val="360"/>
                </a:spcBef>
                <a:spcAft>
                  <a:spcPts val="0"/>
                </a:spcAft>
                <a:buClr>
                  <a:schemeClr val="dk1"/>
                </a:buClr>
                <a:buSzPct val="25000"/>
                <a:buFont typeface="Arial"/>
                <a:buNone/>
              </a:pPr>
              <a:r>
                <a:rPr b="0" i="0" lang="en-US" sz="1800" u="none" cap="none" strike="noStrike">
                  <a:solidFill>
                    <a:schemeClr val="dk1"/>
                  </a:solidFill>
                  <a:latin typeface="Arial"/>
                  <a:ea typeface="Arial"/>
                  <a:cs typeface="Arial"/>
                  <a:sym typeface="Arial"/>
                </a:rPr>
                <a:t>Who gives you these information/forms/reports?</a:t>
              </a:r>
            </a:p>
            <a:p>
              <a:pPr indent="0" lvl="0" marL="0" marR="0" rtl="0" algn="l">
                <a:lnSpc>
                  <a:spcPct val="100000"/>
                </a:lnSpc>
                <a:spcBef>
                  <a:spcPts val="360"/>
                </a:spcBef>
                <a:spcAft>
                  <a:spcPts val="0"/>
                </a:spcAft>
                <a:buClr>
                  <a:schemeClr val="dk1"/>
                </a:buClr>
                <a:buSzPct val="25000"/>
                <a:buFont typeface="Arial"/>
                <a:buNone/>
              </a:pPr>
              <a:r>
                <a:rPr b="0" i="0" lang="en-US" sz="1800" u="none" cap="none" strike="noStrike">
                  <a:solidFill>
                    <a:schemeClr val="dk1"/>
                  </a:solidFill>
                  <a:latin typeface="Arial"/>
                  <a:ea typeface="Arial"/>
                  <a:cs typeface="Arial"/>
                  <a:sym typeface="Arial"/>
                </a:rPr>
                <a:t>What information/forms/reports does this produce and where do they go?</a:t>
              </a:r>
            </a:p>
            <a:p>
              <a:pPr indent="0" lvl="0" marL="0" marR="0" rtl="0" algn="l">
                <a:lnSpc>
                  <a:spcPct val="100000"/>
                </a:lnSpc>
                <a:spcBef>
                  <a:spcPts val="0"/>
                </a:spcBef>
                <a:spcAft>
                  <a:spcPts val="0"/>
                </a:spcAft>
                <a:buNone/>
              </a:pPr>
              <a:r>
                <a:t/>
              </a:r>
              <a:endParaRPr b="0" i="0" sz="1800" u="none" cap="none" strike="noStrike">
                <a:solidFill>
                  <a:schemeClr val="dk1"/>
                </a:solidFill>
                <a:latin typeface="Arial"/>
                <a:ea typeface="Arial"/>
                <a:cs typeface="Arial"/>
                <a:sym typeface="Arial"/>
              </a:endParaRPr>
            </a:p>
          </p:txBody>
        </p:sp>
        <p:sp>
          <p:nvSpPr>
            <p:cNvPr id="125" name="Shape 125"/>
            <p:cNvSpPr txBox="1"/>
            <p:nvPr/>
          </p:nvSpPr>
          <p:spPr>
            <a:xfrm>
              <a:off x="228600" y="2366961"/>
              <a:ext cx="2828924" cy="346392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0" lang="en-US" sz="1800" u="none" cap="none" strike="noStrike">
                  <a:solidFill>
                    <a:schemeClr val="dk1"/>
                  </a:solidFill>
                  <a:latin typeface="Arial"/>
                  <a:ea typeface="Arial"/>
                  <a:cs typeface="Arial"/>
                  <a:sym typeface="Arial"/>
                </a:rPr>
                <a:t>Start a use case form for each use case</a:t>
              </a:r>
            </a:p>
            <a:p>
              <a:pPr indent="0" lvl="0" marL="0" marR="0" rtl="0" algn="l">
                <a:lnSpc>
                  <a:spcPct val="100000"/>
                </a:lnSpc>
                <a:spcBef>
                  <a:spcPts val="360"/>
                </a:spcBef>
                <a:spcAft>
                  <a:spcPts val="0"/>
                </a:spcAft>
                <a:buClr>
                  <a:schemeClr val="dk1"/>
                </a:buClr>
                <a:buSzPct val="25000"/>
                <a:buFont typeface="Arial"/>
                <a:buNone/>
              </a:pPr>
              <a:r>
                <a:rPr b="0" i="0" lang="en-US" sz="1800" u="none" cap="none" strike="noStrike">
                  <a:solidFill>
                    <a:schemeClr val="dk1"/>
                  </a:solidFill>
                  <a:latin typeface="Arial"/>
                  <a:ea typeface="Arial"/>
                  <a:cs typeface="Arial"/>
                  <a:sym typeface="Arial"/>
                </a:rPr>
                <a:t>If more than nine, group into packages</a:t>
              </a:r>
            </a:p>
          </p:txBody>
        </p:sp>
        <p:sp>
          <p:nvSpPr>
            <p:cNvPr id="126" name="Shape 126"/>
            <p:cNvSpPr txBox="1"/>
            <p:nvPr/>
          </p:nvSpPr>
          <p:spPr>
            <a:xfrm>
              <a:off x="3057525" y="1606550"/>
              <a:ext cx="5857875" cy="760411"/>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2000" u="none" cap="none" strike="noStrike">
                  <a:solidFill>
                    <a:schemeClr val="dk1"/>
                  </a:solidFill>
                  <a:latin typeface="Arial"/>
                  <a:ea typeface="Arial"/>
                  <a:cs typeface="Arial"/>
                  <a:sym typeface="Arial"/>
                </a:rPr>
                <a:t>Typical Questions Asked</a:t>
              </a:r>
            </a:p>
            <a:p>
              <a:pPr indent="0" lvl="0" marL="0" marR="0" rtl="0" algn="l">
                <a:lnSpc>
                  <a:spcPct val="100000"/>
                </a:lnSpc>
                <a:spcBef>
                  <a:spcPts val="0"/>
                </a:spcBef>
                <a:spcAft>
                  <a:spcPts val="0"/>
                </a:spcAft>
                <a:buNone/>
              </a:pPr>
              <a:r>
                <a:t/>
              </a:r>
              <a:endParaRPr b="1" i="0" sz="2000" u="none" cap="none" strike="noStrike">
                <a:solidFill>
                  <a:schemeClr val="dk1"/>
                </a:solidFill>
                <a:latin typeface="Arial"/>
                <a:ea typeface="Arial"/>
                <a:cs typeface="Arial"/>
                <a:sym typeface="Arial"/>
              </a:endParaRPr>
            </a:p>
          </p:txBody>
        </p:sp>
        <p:sp>
          <p:nvSpPr>
            <p:cNvPr id="127" name="Shape 127"/>
            <p:cNvSpPr txBox="1"/>
            <p:nvPr/>
          </p:nvSpPr>
          <p:spPr>
            <a:xfrm>
              <a:off x="228600" y="1606550"/>
              <a:ext cx="2828924" cy="760411"/>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2000" u="none" cap="none" strike="noStrike">
                  <a:solidFill>
                    <a:schemeClr val="dk1"/>
                  </a:solidFill>
                  <a:latin typeface="Arial"/>
                  <a:ea typeface="Arial"/>
                  <a:cs typeface="Arial"/>
                  <a:sym typeface="Arial"/>
                </a:rPr>
                <a:t>Activities</a:t>
              </a:r>
            </a:p>
            <a:p>
              <a:pPr indent="0" lvl="0" marL="0" marR="0" rtl="0" algn="l">
                <a:lnSpc>
                  <a:spcPct val="100000"/>
                </a:lnSpc>
                <a:spcBef>
                  <a:spcPts val="0"/>
                </a:spcBef>
                <a:spcAft>
                  <a:spcPts val="0"/>
                </a:spcAft>
                <a:buNone/>
              </a:pPr>
              <a:r>
                <a:t/>
              </a:r>
              <a:endParaRPr b="1" i="0" sz="2000" u="none" cap="none" strike="noStrike">
                <a:solidFill>
                  <a:schemeClr val="dk1"/>
                </a:solidFill>
                <a:latin typeface="Arial"/>
                <a:ea typeface="Arial"/>
                <a:cs typeface="Arial"/>
                <a:sym typeface="Arial"/>
              </a:endParaRPr>
            </a:p>
          </p:txBody>
        </p:sp>
        <p:cxnSp>
          <p:nvCxnSpPr>
            <p:cNvPr id="128" name="Shape 128"/>
            <p:cNvCxnSpPr/>
            <p:nvPr/>
          </p:nvCxnSpPr>
          <p:spPr>
            <a:xfrm>
              <a:off x="228600" y="1606550"/>
              <a:ext cx="8686800" cy="0"/>
            </a:xfrm>
            <a:prstGeom prst="straightConnector1">
              <a:avLst/>
            </a:prstGeom>
            <a:noFill/>
            <a:ln cap="sq" cmpd="sng" w="28575">
              <a:solidFill>
                <a:schemeClr val="dk1"/>
              </a:solidFill>
              <a:prstDash val="solid"/>
              <a:miter/>
              <a:headEnd len="med" w="med" type="none"/>
              <a:tailEnd len="med" w="med" type="none"/>
            </a:ln>
          </p:spPr>
        </p:cxnSp>
        <p:cxnSp>
          <p:nvCxnSpPr>
            <p:cNvPr id="129" name="Shape 129"/>
            <p:cNvCxnSpPr/>
            <p:nvPr/>
          </p:nvCxnSpPr>
          <p:spPr>
            <a:xfrm>
              <a:off x="228600" y="2366961"/>
              <a:ext cx="8686800" cy="0"/>
            </a:xfrm>
            <a:prstGeom prst="straightConnector1">
              <a:avLst/>
            </a:prstGeom>
            <a:noFill/>
            <a:ln cap="rnd" cmpd="sng" w="12700">
              <a:solidFill>
                <a:schemeClr val="dk1"/>
              </a:solidFill>
              <a:prstDash val="solid"/>
              <a:miter/>
              <a:headEnd len="med" w="med" type="none"/>
              <a:tailEnd len="med" w="med" type="none"/>
            </a:ln>
          </p:spPr>
        </p:cxnSp>
        <p:cxnSp>
          <p:nvCxnSpPr>
            <p:cNvPr id="130" name="Shape 130"/>
            <p:cNvCxnSpPr/>
            <p:nvPr/>
          </p:nvCxnSpPr>
          <p:spPr>
            <a:xfrm>
              <a:off x="228600" y="5830887"/>
              <a:ext cx="8686800" cy="0"/>
            </a:xfrm>
            <a:prstGeom prst="straightConnector1">
              <a:avLst/>
            </a:prstGeom>
            <a:noFill/>
            <a:ln cap="sq" cmpd="sng" w="28575">
              <a:solidFill>
                <a:schemeClr val="dk1"/>
              </a:solidFill>
              <a:prstDash val="solid"/>
              <a:miter/>
              <a:headEnd len="med" w="med" type="none"/>
              <a:tailEnd len="med" w="med" type="none"/>
            </a:ln>
          </p:spPr>
        </p:cxnSp>
        <p:cxnSp>
          <p:nvCxnSpPr>
            <p:cNvPr id="131" name="Shape 131"/>
            <p:cNvCxnSpPr/>
            <p:nvPr/>
          </p:nvCxnSpPr>
          <p:spPr>
            <a:xfrm>
              <a:off x="228600" y="1606550"/>
              <a:ext cx="0" cy="4224336"/>
            </a:xfrm>
            <a:prstGeom prst="straightConnector1">
              <a:avLst/>
            </a:prstGeom>
            <a:noFill/>
            <a:ln cap="sq" cmpd="sng" w="28575">
              <a:solidFill>
                <a:schemeClr val="dk1"/>
              </a:solidFill>
              <a:prstDash val="solid"/>
              <a:miter/>
              <a:headEnd len="med" w="med" type="none"/>
              <a:tailEnd len="med" w="med" type="none"/>
            </a:ln>
          </p:spPr>
        </p:cxnSp>
        <p:cxnSp>
          <p:nvCxnSpPr>
            <p:cNvPr id="132" name="Shape 132"/>
            <p:cNvCxnSpPr/>
            <p:nvPr/>
          </p:nvCxnSpPr>
          <p:spPr>
            <a:xfrm>
              <a:off x="3057525" y="1606550"/>
              <a:ext cx="0" cy="4224336"/>
            </a:xfrm>
            <a:prstGeom prst="straightConnector1">
              <a:avLst/>
            </a:prstGeom>
            <a:noFill/>
            <a:ln cap="rnd" cmpd="sng" w="12700">
              <a:solidFill>
                <a:schemeClr val="dk1"/>
              </a:solidFill>
              <a:prstDash val="solid"/>
              <a:miter/>
              <a:headEnd len="med" w="med" type="none"/>
              <a:tailEnd len="med" w="med" type="none"/>
            </a:ln>
          </p:spPr>
        </p:cxnSp>
        <p:cxnSp>
          <p:nvCxnSpPr>
            <p:cNvPr id="133" name="Shape 133"/>
            <p:cNvCxnSpPr/>
            <p:nvPr/>
          </p:nvCxnSpPr>
          <p:spPr>
            <a:xfrm>
              <a:off x="8915400" y="1606550"/>
              <a:ext cx="0" cy="4224336"/>
            </a:xfrm>
            <a:prstGeom prst="straightConnector1">
              <a:avLst/>
            </a:prstGeom>
            <a:noFill/>
            <a:ln cap="sq" cmpd="sng" w="28575">
              <a:solidFill>
                <a:schemeClr val="dk1"/>
              </a:solidFill>
              <a:prstDash val="solid"/>
              <a:miter/>
              <a:headEnd len="med" w="med" type="none"/>
              <a:tailEnd len="med" w="med" type="none"/>
            </a:ln>
          </p:spPr>
        </p:cxnSp>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7" name="Shape 137"/>
        <p:cNvGrpSpPr/>
        <p:nvPr/>
      </p:nvGrpSpPr>
      <p:grpSpPr>
        <a:xfrm>
          <a:off x="0" y="0"/>
          <a:ext cx="0" cy="0"/>
          <a:chOff x="0" y="0"/>
          <a:chExt cx="0" cy="0"/>
        </a:xfrm>
      </p:grpSpPr>
      <p:sp>
        <p:nvSpPr>
          <p:cNvPr id="138" name="Shape 138"/>
          <p:cNvSpPr txBox="1"/>
          <p:nvPr>
            <p:ph idx="11" type="ftr"/>
          </p:nvPr>
        </p:nvSpPr>
        <p:spPr>
          <a:xfrm>
            <a:off x="1752600" y="6248400"/>
            <a:ext cx="6476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139" name="Shape 139"/>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140" name="Shape 140"/>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200" u="none" cap="none" strike="noStrike">
                <a:solidFill>
                  <a:srgbClr val="000099"/>
                </a:solidFill>
                <a:latin typeface="Arial"/>
                <a:ea typeface="Arial"/>
                <a:cs typeface="Arial"/>
                <a:sym typeface="Arial"/>
              </a:rPr>
              <a:t>Sample List of Events-Actions Based on Requirements Definition</a:t>
            </a:r>
          </a:p>
        </p:txBody>
      </p:sp>
      <p:pic>
        <p:nvPicPr>
          <p:cNvPr id="141" name="Shape 141"/>
          <p:cNvPicPr preferRelativeResize="0"/>
          <p:nvPr/>
        </p:nvPicPr>
        <p:blipFill rotWithShape="1">
          <a:blip r:embed="rId3">
            <a:alphaModFix/>
          </a:blip>
          <a:srcRect b="43939" l="10784" r="9802" t="35606"/>
          <a:stretch/>
        </p:blipFill>
        <p:spPr>
          <a:xfrm>
            <a:off x="533400" y="1828800"/>
            <a:ext cx="8153399" cy="41148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45" name="Shape 145"/>
        <p:cNvGrpSpPr/>
        <p:nvPr/>
      </p:nvGrpSpPr>
      <p:grpSpPr>
        <a:xfrm>
          <a:off x="0" y="0"/>
          <a:ext cx="0" cy="0"/>
          <a:chOff x="0" y="0"/>
          <a:chExt cx="0" cy="0"/>
        </a:xfrm>
      </p:grpSpPr>
      <p:sp>
        <p:nvSpPr>
          <p:cNvPr id="146" name="Shape 146"/>
          <p:cNvSpPr txBox="1"/>
          <p:nvPr>
            <p:ph idx="11" type="ftr"/>
          </p:nvPr>
        </p:nvSpPr>
        <p:spPr>
          <a:xfrm>
            <a:off x="1752600" y="6248400"/>
            <a:ext cx="6476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147" name="Shape 147"/>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148" name="Shape 148"/>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200" u="none" cap="none" strike="noStrike">
                <a:solidFill>
                  <a:srgbClr val="000099"/>
                </a:solidFill>
                <a:latin typeface="Arial"/>
                <a:ea typeface="Arial"/>
                <a:cs typeface="Arial"/>
                <a:sym typeface="Arial"/>
              </a:rPr>
              <a:t>Step 2: </a:t>
            </a:r>
            <a:r>
              <a:rPr b="1" i="0" lang="en-US" sz="3200" u="none" cap="none" strike="noStrike">
                <a:solidFill>
                  <a:srgbClr val="3399FF"/>
                </a:solidFill>
                <a:latin typeface="Arial"/>
                <a:ea typeface="Arial"/>
                <a:cs typeface="Arial"/>
                <a:sym typeface="Arial"/>
              </a:rPr>
              <a:t>Identify the major steps within each use case</a:t>
            </a:r>
          </a:p>
        </p:txBody>
      </p:sp>
      <p:grpSp>
        <p:nvGrpSpPr>
          <p:cNvPr id="149" name="Shape 149"/>
          <p:cNvGrpSpPr/>
          <p:nvPr/>
        </p:nvGrpSpPr>
        <p:grpSpPr>
          <a:xfrm>
            <a:off x="571500" y="1676400"/>
            <a:ext cx="8001000" cy="4495800"/>
            <a:chOff x="571500" y="1676400"/>
            <a:chExt cx="8001000" cy="4495800"/>
          </a:xfrm>
        </p:grpSpPr>
        <p:sp>
          <p:nvSpPr>
            <p:cNvPr id="150" name="Shape 150"/>
            <p:cNvSpPr txBox="1"/>
            <p:nvPr/>
          </p:nvSpPr>
          <p:spPr>
            <a:xfrm>
              <a:off x="3176586" y="2486025"/>
              <a:ext cx="5395912" cy="36861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0" lang="en-US" sz="1800" u="none" cap="none" strike="noStrike">
                  <a:solidFill>
                    <a:schemeClr val="dk1"/>
                  </a:solidFill>
                  <a:latin typeface="Arial"/>
                  <a:ea typeface="Arial"/>
                  <a:cs typeface="Arial"/>
                  <a:sym typeface="Arial"/>
                </a:rPr>
                <a:t>Ask </a:t>
              </a:r>
              <a:r>
                <a:rPr b="1" i="1" lang="en-US" sz="1800" u="none" cap="none" strike="noStrike">
                  <a:solidFill>
                    <a:schemeClr val="dk1"/>
                  </a:solidFill>
                  <a:latin typeface="Arial"/>
                  <a:ea typeface="Arial"/>
                  <a:cs typeface="Arial"/>
                  <a:sym typeface="Arial"/>
                </a:rPr>
                <a:t>how</a:t>
              </a:r>
              <a:r>
                <a:rPr b="0" i="0" lang="en-US" sz="1800" u="none" cap="none" strike="noStrike">
                  <a:solidFill>
                    <a:schemeClr val="dk1"/>
                  </a:solidFill>
                  <a:latin typeface="Arial"/>
                  <a:ea typeface="Arial"/>
                  <a:cs typeface="Arial"/>
                  <a:sym typeface="Arial"/>
                </a:rPr>
                <a:t> about each use case:</a:t>
              </a:r>
            </a:p>
            <a:p>
              <a:pPr indent="0" lvl="0" marL="0" marR="0" rtl="0" algn="l">
                <a:lnSpc>
                  <a:spcPct val="100000"/>
                </a:lnSpc>
                <a:spcBef>
                  <a:spcPts val="360"/>
                </a:spcBef>
                <a:spcAft>
                  <a:spcPts val="0"/>
                </a:spcAft>
                <a:buClr>
                  <a:schemeClr val="dk1"/>
                </a:buClr>
                <a:buSzPct val="25000"/>
                <a:buFont typeface="Arial"/>
                <a:buNone/>
              </a:pPr>
              <a:r>
                <a:rPr b="0" i="0" lang="en-US" sz="1800" u="none" cap="none" strike="noStrike">
                  <a:solidFill>
                    <a:schemeClr val="dk1"/>
                  </a:solidFill>
                  <a:latin typeface="Arial"/>
                  <a:ea typeface="Arial"/>
                  <a:cs typeface="Arial"/>
                  <a:sym typeface="Arial"/>
                </a:rPr>
                <a:t>How do you produce this report?</a:t>
              </a:r>
            </a:p>
            <a:p>
              <a:pPr indent="0" lvl="0" marL="0" marR="0" rtl="0" algn="l">
                <a:lnSpc>
                  <a:spcPct val="100000"/>
                </a:lnSpc>
                <a:spcBef>
                  <a:spcPts val="360"/>
                </a:spcBef>
                <a:spcAft>
                  <a:spcPts val="0"/>
                </a:spcAft>
                <a:buClr>
                  <a:schemeClr val="dk1"/>
                </a:buClr>
                <a:buSzPct val="25000"/>
                <a:buFont typeface="Arial"/>
                <a:buNone/>
              </a:pPr>
              <a:r>
                <a:rPr b="0" i="0" lang="en-US" sz="1800" u="none" cap="none" strike="noStrike">
                  <a:solidFill>
                    <a:schemeClr val="dk1"/>
                  </a:solidFill>
                  <a:latin typeface="Arial"/>
                  <a:ea typeface="Arial"/>
                  <a:cs typeface="Arial"/>
                  <a:sym typeface="Arial"/>
                </a:rPr>
                <a:t>How do you change the information on the report?</a:t>
              </a:r>
            </a:p>
            <a:p>
              <a:pPr indent="0" lvl="0" marL="0" marR="0" rtl="0" algn="l">
                <a:lnSpc>
                  <a:spcPct val="100000"/>
                </a:lnSpc>
                <a:spcBef>
                  <a:spcPts val="360"/>
                </a:spcBef>
                <a:spcAft>
                  <a:spcPts val="0"/>
                </a:spcAft>
                <a:buClr>
                  <a:schemeClr val="dk1"/>
                </a:buClr>
                <a:buSzPct val="25000"/>
                <a:buFont typeface="Arial"/>
                <a:buNone/>
              </a:pPr>
              <a:r>
                <a:rPr b="0" i="0" lang="en-US" sz="1800" u="none" cap="none" strike="noStrike">
                  <a:solidFill>
                    <a:schemeClr val="dk1"/>
                  </a:solidFill>
                  <a:latin typeface="Arial"/>
                  <a:ea typeface="Arial"/>
                  <a:cs typeface="Arial"/>
                  <a:sym typeface="Arial"/>
                </a:rPr>
                <a:t>How do you process forms?</a:t>
              </a:r>
            </a:p>
            <a:p>
              <a:pPr indent="0" lvl="0" marL="0" marR="0" rtl="0" algn="l">
                <a:lnSpc>
                  <a:spcPct val="100000"/>
                </a:lnSpc>
                <a:spcBef>
                  <a:spcPts val="360"/>
                </a:spcBef>
                <a:spcAft>
                  <a:spcPts val="0"/>
                </a:spcAft>
                <a:buClr>
                  <a:schemeClr val="dk1"/>
                </a:buClr>
                <a:buSzPct val="25000"/>
                <a:buFont typeface="Arial"/>
                <a:buNone/>
              </a:pPr>
              <a:r>
                <a:rPr b="0" i="0" lang="en-US" sz="1800" u="none" cap="none" strike="noStrike">
                  <a:solidFill>
                    <a:schemeClr val="dk1"/>
                  </a:solidFill>
                  <a:latin typeface="Arial"/>
                  <a:ea typeface="Arial"/>
                  <a:cs typeface="Arial"/>
                  <a:sym typeface="Arial"/>
                </a:rPr>
                <a:t>What tools do you use to do this step (e.g., on paper, by email, by phone)?</a:t>
              </a:r>
            </a:p>
          </p:txBody>
        </p:sp>
        <p:sp>
          <p:nvSpPr>
            <p:cNvPr id="151" name="Shape 151"/>
            <p:cNvSpPr txBox="1"/>
            <p:nvPr/>
          </p:nvSpPr>
          <p:spPr>
            <a:xfrm>
              <a:off x="571500" y="2486025"/>
              <a:ext cx="2605086" cy="36861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0" lang="en-US" sz="1800" u="none" cap="none" strike="noStrike">
                  <a:solidFill>
                    <a:schemeClr val="dk1"/>
                  </a:solidFill>
                  <a:latin typeface="Arial"/>
                  <a:ea typeface="Arial"/>
                  <a:cs typeface="Arial"/>
                  <a:sym typeface="Arial"/>
                </a:rPr>
                <a:t>For each use case, fill in the major steps needed to process the inputs and produce the outputs</a:t>
              </a:r>
            </a:p>
            <a:p>
              <a:pPr indent="0" lvl="0" marL="0" marR="0" rtl="0" algn="l">
                <a:lnSpc>
                  <a:spcPct val="100000"/>
                </a:lnSpc>
                <a:spcBef>
                  <a:spcPts val="640"/>
                </a:spcBef>
                <a:spcAft>
                  <a:spcPts val="0"/>
                </a:spcAft>
                <a:buClr>
                  <a:schemeClr val="dk1"/>
                </a:buClr>
                <a:buFont typeface="Times New Roman"/>
                <a:buNone/>
              </a:pPr>
              <a:r>
                <a:t/>
              </a:r>
              <a:endParaRPr b="0" i="0" sz="3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t/>
              </a:r>
              <a:endParaRPr b="0" i="0" sz="3200" u="none" cap="none" strike="noStrike">
                <a:solidFill>
                  <a:schemeClr val="dk1"/>
                </a:solidFill>
                <a:latin typeface="Arial"/>
                <a:ea typeface="Arial"/>
                <a:cs typeface="Arial"/>
                <a:sym typeface="Arial"/>
              </a:endParaRPr>
            </a:p>
          </p:txBody>
        </p:sp>
        <p:sp>
          <p:nvSpPr>
            <p:cNvPr id="152" name="Shape 152"/>
            <p:cNvSpPr txBox="1"/>
            <p:nvPr/>
          </p:nvSpPr>
          <p:spPr>
            <a:xfrm>
              <a:off x="3176586" y="1676400"/>
              <a:ext cx="5395912" cy="809624"/>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2000" u="none" cap="none" strike="noStrike">
                  <a:solidFill>
                    <a:schemeClr val="dk1"/>
                  </a:solidFill>
                  <a:latin typeface="Arial"/>
                  <a:ea typeface="Arial"/>
                  <a:cs typeface="Arial"/>
                  <a:sym typeface="Arial"/>
                </a:rPr>
                <a:t>Typical Questions Asked</a:t>
              </a:r>
            </a:p>
            <a:p>
              <a:pPr indent="0" lvl="0" marL="0" marR="0" rtl="0" algn="l">
                <a:lnSpc>
                  <a:spcPct val="100000"/>
                </a:lnSpc>
                <a:spcBef>
                  <a:spcPts val="0"/>
                </a:spcBef>
                <a:spcAft>
                  <a:spcPts val="0"/>
                </a:spcAft>
                <a:buNone/>
              </a:pPr>
              <a:r>
                <a:t/>
              </a:r>
              <a:endParaRPr b="1" i="0" sz="2000" u="none" cap="none" strike="noStrike">
                <a:solidFill>
                  <a:schemeClr val="dk1"/>
                </a:solidFill>
                <a:latin typeface="Arial"/>
                <a:ea typeface="Arial"/>
                <a:cs typeface="Arial"/>
                <a:sym typeface="Arial"/>
              </a:endParaRPr>
            </a:p>
          </p:txBody>
        </p:sp>
        <p:sp>
          <p:nvSpPr>
            <p:cNvPr id="153" name="Shape 153"/>
            <p:cNvSpPr txBox="1"/>
            <p:nvPr/>
          </p:nvSpPr>
          <p:spPr>
            <a:xfrm>
              <a:off x="571500" y="1676400"/>
              <a:ext cx="2605086" cy="809624"/>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2000" u="none" cap="none" strike="noStrike">
                  <a:solidFill>
                    <a:schemeClr val="dk1"/>
                  </a:solidFill>
                  <a:latin typeface="Arial"/>
                  <a:ea typeface="Arial"/>
                  <a:cs typeface="Arial"/>
                  <a:sym typeface="Arial"/>
                </a:rPr>
                <a:t>Activities</a:t>
              </a:r>
            </a:p>
            <a:p>
              <a:pPr indent="0" lvl="0" marL="0" marR="0" rtl="0" algn="l">
                <a:lnSpc>
                  <a:spcPct val="100000"/>
                </a:lnSpc>
                <a:spcBef>
                  <a:spcPts val="0"/>
                </a:spcBef>
                <a:spcAft>
                  <a:spcPts val="0"/>
                </a:spcAft>
                <a:buNone/>
              </a:pPr>
              <a:r>
                <a:t/>
              </a:r>
              <a:endParaRPr b="1" i="0" sz="2000" u="none" cap="none" strike="noStrike">
                <a:solidFill>
                  <a:schemeClr val="dk1"/>
                </a:solidFill>
                <a:latin typeface="Arial"/>
                <a:ea typeface="Arial"/>
                <a:cs typeface="Arial"/>
                <a:sym typeface="Arial"/>
              </a:endParaRPr>
            </a:p>
          </p:txBody>
        </p:sp>
        <p:cxnSp>
          <p:nvCxnSpPr>
            <p:cNvPr id="154" name="Shape 154"/>
            <p:cNvCxnSpPr/>
            <p:nvPr/>
          </p:nvCxnSpPr>
          <p:spPr>
            <a:xfrm>
              <a:off x="571500" y="1676400"/>
              <a:ext cx="8001000" cy="0"/>
            </a:xfrm>
            <a:prstGeom prst="straightConnector1">
              <a:avLst/>
            </a:prstGeom>
            <a:noFill/>
            <a:ln cap="sq" cmpd="sng" w="28575">
              <a:solidFill>
                <a:schemeClr val="dk1"/>
              </a:solidFill>
              <a:prstDash val="solid"/>
              <a:miter/>
              <a:headEnd len="med" w="med" type="none"/>
              <a:tailEnd len="med" w="med" type="none"/>
            </a:ln>
          </p:spPr>
        </p:cxnSp>
        <p:cxnSp>
          <p:nvCxnSpPr>
            <p:cNvPr id="155" name="Shape 155"/>
            <p:cNvCxnSpPr/>
            <p:nvPr/>
          </p:nvCxnSpPr>
          <p:spPr>
            <a:xfrm>
              <a:off x="571500" y="2486025"/>
              <a:ext cx="8001000" cy="0"/>
            </a:xfrm>
            <a:prstGeom prst="straightConnector1">
              <a:avLst/>
            </a:prstGeom>
            <a:noFill/>
            <a:ln cap="rnd" cmpd="sng" w="12700">
              <a:solidFill>
                <a:schemeClr val="dk1"/>
              </a:solidFill>
              <a:prstDash val="solid"/>
              <a:miter/>
              <a:headEnd len="med" w="med" type="none"/>
              <a:tailEnd len="med" w="med" type="none"/>
            </a:ln>
          </p:spPr>
        </p:cxnSp>
        <p:cxnSp>
          <p:nvCxnSpPr>
            <p:cNvPr id="156" name="Shape 156"/>
            <p:cNvCxnSpPr/>
            <p:nvPr/>
          </p:nvCxnSpPr>
          <p:spPr>
            <a:xfrm>
              <a:off x="571500" y="6172200"/>
              <a:ext cx="8001000" cy="0"/>
            </a:xfrm>
            <a:prstGeom prst="straightConnector1">
              <a:avLst/>
            </a:prstGeom>
            <a:noFill/>
            <a:ln cap="sq" cmpd="sng" w="28575">
              <a:solidFill>
                <a:schemeClr val="dk1"/>
              </a:solidFill>
              <a:prstDash val="solid"/>
              <a:miter/>
              <a:headEnd len="med" w="med" type="none"/>
              <a:tailEnd len="med" w="med" type="none"/>
            </a:ln>
          </p:spPr>
        </p:cxnSp>
        <p:cxnSp>
          <p:nvCxnSpPr>
            <p:cNvPr id="157" name="Shape 157"/>
            <p:cNvCxnSpPr/>
            <p:nvPr/>
          </p:nvCxnSpPr>
          <p:spPr>
            <a:xfrm>
              <a:off x="571500" y="1676400"/>
              <a:ext cx="0" cy="4495800"/>
            </a:xfrm>
            <a:prstGeom prst="straightConnector1">
              <a:avLst/>
            </a:prstGeom>
            <a:noFill/>
            <a:ln cap="sq" cmpd="sng" w="28575">
              <a:solidFill>
                <a:schemeClr val="dk1"/>
              </a:solidFill>
              <a:prstDash val="solid"/>
              <a:miter/>
              <a:headEnd len="med" w="med" type="none"/>
              <a:tailEnd len="med" w="med" type="none"/>
            </a:ln>
          </p:spPr>
        </p:cxnSp>
        <p:cxnSp>
          <p:nvCxnSpPr>
            <p:cNvPr id="158" name="Shape 158"/>
            <p:cNvCxnSpPr/>
            <p:nvPr/>
          </p:nvCxnSpPr>
          <p:spPr>
            <a:xfrm>
              <a:off x="3176586" y="1676400"/>
              <a:ext cx="0" cy="4495800"/>
            </a:xfrm>
            <a:prstGeom prst="straightConnector1">
              <a:avLst/>
            </a:prstGeom>
            <a:noFill/>
            <a:ln cap="rnd" cmpd="sng" w="12700">
              <a:solidFill>
                <a:schemeClr val="dk1"/>
              </a:solidFill>
              <a:prstDash val="solid"/>
              <a:miter/>
              <a:headEnd len="med" w="med" type="none"/>
              <a:tailEnd len="med" w="med" type="none"/>
            </a:ln>
          </p:spPr>
        </p:cxnSp>
        <p:cxnSp>
          <p:nvCxnSpPr>
            <p:cNvPr id="159" name="Shape 159"/>
            <p:cNvCxnSpPr/>
            <p:nvPr/>
          </p:nvCxnSpPr>
          <p:spPr>
            <a:xfrm>
              <a:off x="8572500" y="1676400"/>
              <a:ext cx="0" cy="4495800"/>
            </a:xfrm>
            <a:prstGeom prst="straightConnector1">
              <a:avLst/>
            </a:prstGeom>
            <a:noFill/>
            <a:ln cap="sq" cmpd="sng" w="28575">
              <a:solidFill>
                <a:schemeClr val="dk1"/>
              </a:solidFill>
              <a:prstDash val="solid"/>
              <a:miter/>
              <a:headEnd len="med" w="med" type="none"/>
              <a:tailEnd len="med" w="med" type="none"/>
            </a:ln>
          </p:spPr>
        </p:cxnSp>
      </p:gr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63" name="Shape 163"/>
        <p:cNvGrpSpPr/>
        <p:nvPr/>
      </p:nvGrpSpPr>
      <p:grpSpPr>
        <a:xfrm>
          <a:off x="0" y="0"/>
          <a:ext cx="0" cy="0"/>
          <a:chOff x="0" y="0"/>
          <a:chExt cx="0" cy="0"/>
        </a:xfrm>
      </p:grpSpPr>
      <p:sp>
        <p:nvSpPr>
          <p:cNvPr id="164" name="Shape 164"/>
          <p:cNvSpPr txBox="1"/>
          <p:nvPr>
            <p:ph idx="11" type="ftr"/>
          </p:nvPr>
        </p:nvSpPr>
        <p:spPr>
          <a:xfrm>
            <a:off x="1752600" y="6248400"/>
            <a:ext cx="6476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165" name="Shape 165"/>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166" name="Shape 166"/>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200" u="none" cap="none" strike="noStrike">
                <a:solidFill>
                  <a:srgbClr val="000099"/>
                </a:solidFill>
                <a:latin typeface="Arial"/>
                <a:ea typeface="Arial"/>
                <a:cs typeface="Arial"/>
                <a:sym typeface="Arial"/>
              </a:rPr>
              <a:t>Step 3:</a:t>
            </a:r>
            <a:br>
              <a:rPr b="1" i="0" lang="en-US" sz="3200" u="none" cap="none" strike="noStrike">
                <a:solidFill>
                  <a:srgbClr val="000099"/>
                </a:solidFill>
                <a:latin typeface="Arial"/>
                <a:ea typeface="Arial"/>
                <a:cs typeface="Arial"/>
                <a:sym typeface="Arial"/>
              </a:rPr>
            </a:br>
            <a:r>
              <a:rPr b="1" i="0" lang="en-US" sz="3200" u="none" cap="none" strike="noStrike">
                <a:solidFill>
                  <a:srgbClr val="000099"/>
                </a:solidFill>
                <a:latin typeface="Arial"/>
                <a:ea typeface="Arial"/>
                <a:cs typeface="Arial"/>
                <a:sym typeface="Arial"/>
              </a:rPr>
              <a:t>  </a:t>
            </a:r>
            <a:r>
              <a:rPr b="1" i="0" lang="en-US" sz="3200" u="none" cap="none" strike="noStrike">
                <a:solidFill>
                  <a:srgbClr val="3399FF"/>
                </a:solidFill>
                <a:latin typeface="Arial"/>
                <a:ea typeface="Arial"/>
                <a:cs typeface="Arial"/>
                <a:sym typeface="Arial"/>
              </a:rPr>
              <a:t>Identify elements within steps</a:t>
            </a:r>
          </a:p>
        </p:txBody>
      </p:sp>
      <p:grpSp>
        <p:nvGrpSpPr>
          <p:cNvPr id="167" name="Shape 167"/>
          <p:cNvGrpSpPr/>
          <p:nvPr/>
        </p:nvGrpSpPr>
        <p:grpSpPr>
          <a:xfrm>
            <a:off x="571500" y="1676400"/>
            <a:ext cx="8001000" cy="4495800"/>
            <a:chOff x="571500" y="1676400"/>
            <a:chExt cx="8001000" cy="4495800"/>
          </a:xfrm>
        </p:grpSpPr>
        <p:sp>
          <p:nvSpPr>
            <p:cNvPr id="168" name="Shape 168"/>
            <p:cNvSpPr txBox="1"/>
            <p:nvPr/>
          </p:nvSpPr>
          <p:spPr>
            <a:xfrm>
              <a:off x="3176586" y="2486025"/>
              <a:ext cx="5395912" cy="36861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0" lang="en-US" sz="1800" u="none" cap="none" strike="noStrike">
                  <a:solidFill>
                    <a:schemeClr val="dk1"/>
                  </a:solidFill>
                  <a:latin typeface="Arial"/>
                  <a:ea typeface="Arial"/>
                  <a:cs typeface="Arial"/>
                  <a:sym typeface="Arial"/>
                </a:rPr>
                <a:t>Ask </a:t>
              </a:r>
              <a:r>
                <a:rPr b="1" i="1" lang="en-US" sz="1800" u="none" cap="none" strike="noStrike">
                  <a:solidFill>
                    <a:schemeClr val="dk1"/>
                  </a:solidFill>
                  <a:latin typeface="Arial"/>
                  <a:ea typeface="Arial"/>
                  <a:cs typeface="Arial"/>
                  <a:sym typeface="Arial"/>
                </a:rPr>
                <a:t>how</a:t>
              </a:r>
              <a:r>
                <a:rPr b="0" i="0" lang="en-US" sz="1800" u="none" cap="none" strike="noStrike">
                  <a:solidFill>
                    <a:schemeClr val="dk1"/>
                  </a:solidFill>
                  <a:latin typeface="Arial"/>
                  <a:ea typeface="Arial"/>
                  <a:cs typeface="Arial"/>
                  <a:sym typeface="Arial"/>
                </a:rPr>
                <a:t> about each step</a:t>
              </a:r>
            </a:p>
            <a:p>
              <a:pPr indent="0" lvl="0" marL="0" marR="0" rtl="0" algn="l">
                <a:lnSpc>
                  <a:spcPct val="100000"/>
                </a:lnSpc>
                <a:spcBef>
                  <a:spcPts val="360"/>
                </a:spcBef>
                <a:spcAft>
                  <a:spcPts val="0"/>
                </a:spcAft>
                <a:buClr>
                  <a:schemeClr val="dk1"/>
                </a:buClr>
                <a:buSzPct val="25000"/>
                <a:buFont typeface="Arial"/>
                <a:buNone/>
              </a:pPr>
              <a:r>
                <a:rPr b="0" i="0" lang="en-US" sz="1800" u="none" cap="none" strike="noStrike">
                  <a:solidFill>
                    <a:schemeClr val="dk1"/>
                  </a:solidFill>
                  <a:latin typeface="Arial"/>
                  <a:ea typeface="Arial"/>
                  <a:cs typeface="Arial"/>
                  <a:sym typeface="Arial"/>
                </a:rPr>
                <a:t>How does the person know when to perform this step?</a:t>
              </a:r>
            </a:p>
            <a:p>
              <a:pPr indent="0" lvl="0" marL="0" marR="0" rtl="0" algn="l">
                <a:lnSpc>
                  <a:spcPct val="100000"/>
                </a:lnSpc>
                <a:spcBef>
                  <a:spcPts val="360"/>
                </a:spcBef>
                <a:spcAft>
                  <a:spcPts val="0"/>
                </a:spcAft>
                <a:buClr>
                  <a:schemeClr val="dk1"/>
                </a:buClr>
                <a:buSzPct val="25000"/>
                <a:buFont typeface="Arial"/>
                <a:buNone/>
              </a:pPr>
              <a:r>
                <a:rPr b="0" i="0" lang="en-US" sz="1800" u="none" cap="none" strike="noStrike">
                  <a:solidFill>
                    <a:schemeClr val="dk1"/>
                  </a:solidFill>
                  <a:latin typeface="Arial"/>
                  <a:ea typeface="Arial"/>
                  <a:cs typeface="Arial"/>
                  <a:sym typeface="Arial"/>
                </a:rPr>
                <a:t>What forms/reports/data does this step produce?</a:t>
              </a:r>
            </a:p>
            <a:p>
              <a:pPr indent="0" lvl="0" marL="0" marR="0" rtl="0" algn="l">
                <a:lnSpc>
                  <a:spcPct val="100000"/>
                </a:lnSpc>
                <a:spcBef>
                  <a:spcPts val="360"/>
                </a:spcBef>
                <a:spcAft>
                  <a:spcPts val="0"/>
                </a:spcAft>
                <a:buClr>
                  <a:schemeClr val="dk1"/>
                </a:buClr>
                <a:buSzPct val="25000"/>
                <a:buFont typeface="Arial"/>
                <a:buNone/>
              </a:pPr>
              <a:r>
                <a:rPr b="0" i="0" lang="en-US" sz="1800" u="none" cap="none" strike="noStrike">
                  <a:solidFill>
                    <a:schemeClr val="dk1"/>
                  </a:solidFill>
                  <a:latin typeface="Arial"/>
                  <a:ea typeface="Arial"/>
                  <a:cs typeface="Arial"/>
                  <a:sym typeface="Arial"/>
                </a:rPr>
                <a:t>What forms/reports/data does this step need?</a:t>
              </a:r>
            </a:p>
            <a:p>
              <a:pPr indent="0" lvl="0" marL="0" marR="0" rtl="0" algn="l">
                <a:lnSpc>
                  <a:spcPct val="100000"/>
                </a:lnSpc>
                <a:spcBef>
                  <a:spcPts val="360"/>
                </a:spcBef>
                <a:spcAft>
                  <a:spcPts val="0"/>
                </a:spcAft>
                <a:buClr>
                  <a:schemeClr val="dk1"/>
                </a:buClr>
                <a:buSzPct val="25000"/>
                <a:buFont typeface="Arial"/>
                <a:buNone/>
              </a:pPr>
              <a:r>
                <a:rPr b="0" i="0" lang="en-US" sz="1800" u="none" cap="none" strike="noStrike">
                  <a:solidFill>
                    <a:schemeClr val="dk1"/>
                  </a:solidFill>
                  <a:latin typeface="Arial"/>
                  <a:ea typeface="Arial"/>
                  <a:cs typeface="Arial"/>
                  <a:sym typeface="Arial"/>
                </a:rPr>
                <a:t>What happens when this form/report/data is not available?</a:t>
              </a:r>
            </a:p>
          </p:txBody>
        </p:sp>
        <p:sp>
          <p:nvSpPr>
            <p:cNvPr id="169" name="Shape 169"/>
            <p:cNvSpPr txBox="1"/>
            <p:nvPr/>
          </p:nvSpPr>
          <p:spPr>
            <a:xfrm>
              <a:off x="571500" y="2486025"/>
              <a:ext cx="2605086" cy="3686174"/>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0" i="0" lang="en-US" sz="1800" u="none" cap="none" strike="noStrike">
                  <a:solidFill>
                    <a:schemeClr val="dk1"/>
                  </a:solidFill>
                  <a:latin typeface="Arial"/>
                  <a:ea typeface="Arial"/>
                  <a:cs typeface="Arial"/>
                  <a:sym typeface="Arial"/>
                </a:rPr>
                <a:t>For each step, identify its triggers and its inputs and outputs</a:t>
              </a:r>
            </a:p>
          </p:txBody>
        </p:sp>
        <p:sp>
          <p:nvSpPr>
            <p:cNvPr id="170" name="Shape 170"/>
            <p:cNvSpPr txBox="1"/>
            <p:nvPr/>
          </p:nvSpPr>
          <p:spPr>
            <a:xfrm>
              <a:off x="3176586" y="1676400"/>
              <a:ext cx="5395912" cy="809624"/>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2000" u="none" cap="none" strike="noStrike">
                  <a:solidFill>
                    <a:schemeClr val="dk1"/>
                  </a:solidFill>
                  <a:latin typeface="Arial"/>
                  <a:ea typeface="Arial"/>
                  <a:cs typeface="Arial"/>
                  <a:sym typeface="Arial"/>
                </a:rPr>
                <a:t>Typical Questions Asked</a:t>
              </a:r>
            </a:p>
            <a:p>
              <a:pPr indent="0" lvl="0" marL="0" marR="0" rtl="0" algn="l">
                <a:lnSpc>
                  <a:spcPct val="100000"/>
                </a:lnSpc>
                <a:spcBef>
                  <a:spcPts val="0"/>
                </a:spcBef>
                <a:spcAft>
                  <a:spcPts val="0"/>
                </a:spcAft>
                <a:buNone/>
              </a:pPr>
              <a:r>
                <a:t/>
              </a:r>
              <a:endParaRPr b="1" i="0" sz="2000" u="none" cap="none" strike="noStrike">
                <a:solidFill>
                  <a:schemeClr val="dk1"/>
                </a:solidFill>
                <a:latin typeface="Arial"/>
                <a:ea typeface="Arial"/>
                <a:cs typeface="Arial"/>
                <a:sym typeface="Arial"/>
              </a:endParaRPr>
            </a:p>
          </p:txBody>
        </p:sp>
        <p:sp>
          <p:nvSpPr>
            <p:cNvPr id="171" name="Shape 171"/>
            <p:cNvSpPr txBox="1"/>
            <p:nvPr/>
          </p:nvSpPr>
          <p:spPr>
            <a:xfrm>
              <a:off x="571500" y="1676400"/>
              <a:ext cx="2605086" cy="809624"/>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2000" u="none" cap="none" strike="noStrike">
                  <a:solidFill>
                    <a:schemeClr val="dk1"/>
                  </a:solidFill>
                  <a:latin typeface="Arial"/>
                  <a:ea typeface="Arial"/>
                  <a:cs typeface="Arial"/>
                  <a:sym typeface="Arial"/>
                </a:rPr>
                <a:t>Activities</a:t>
              </a:r>
            </a:p>
            <a:p>
              <a:pPr indent="0" lvl="0" marL="0" marR="0" rtl="0" algn="l">
                <a:lnSpc>
                  <a:spcPct val="100000"/>
                </a:lnSpc>
                <a:spcBef>
                  <a:spcPts val="0"/>
                </a:spcBef>
                <a:spcAft>
                  <a:spcPts val="0"/>
                </a:spcAft>
                <a:buNone/>
              </a:pPr>
              <a:r>
                <a:t/>
              </a:r>
              <a:endParaRPr b="1" i="0" sz="2000" u="none" cap="none" strike="noStrike">
                <a:solidFill>
                  <a:schemeClr val="dk1"/>
                </a:solidFill>
                <a:latin typeface="Arial"/>
                <a:ea typeface="Arial"/>
                <a:cs typeface="Arial"/>
                <a:sym typeface="Arial"/>
              </a:endParaRPr>
            </a:p>
          </p:txBody>
        </p:sp>
        <p:cxnSp>
          <p:nvCxnSpPr>
            <p:cNvPr id="172" name="Shape 172"/>
            <p:cNvCxnSpPr/>
            <p:nvPr/>
          </p:nvCxnSpPr>
          <p:spPr>
            <a:xfrm>
              <a:off x="571500" y="1676400"/>
              <a:ext cx="8001000" cy="0"/>
            </a:xfrm>
            <a:prstGeom prst="straightConnector1">
              <a:avLst/>
            </a:prstGeom>
            <a:noFill/>
            <a:ln cap="sq" cmpd="sng" w="28575">
              <a:solidFill>
                <a:schemeClr val="dk1"/>
              </a:solidFill>
              <a:prstDash val="solid"/>
              <a:miter/>
              <a:headEnd len="med" w="med" type="none"/>
              <a:tailEnd len="med" w="med" type="none"/>
            </a:ln>
          </p:spPr>
        </p:cxnSp>
        <p:cxnSp>
          <p:nvCxnSpPr>
            <p:cNvPr id="173" name="Shape 173"/>
            <p:cNvCxnSpPr/>
            <p:nvPr/>
          </p:nvCxnSpPr>
          <p:spPr>
            <a:xfrm>
              <a:off x="571500" y="2486025"/>
              <a:ext cx="8001000" cy="0"/>
            </a:xfrm>
            <a:prstGeom prst="straightConnector1">
              <a:avLst/>
            </a:prstGeom>
            <a:noFill/>
            <a:ln cap="rnd" cmpd="sng" w="12700">
              <a:solidFill>
                <a:schemeClr val="dk1"/>
              </a:solidFill>
              <a:prstDash val="solid"/>
              <a:miter/>
              <a:headEnd len="med" w="med" type="none"/>
              <a:tailEnd len="med" w="med" type="none"/>
            </a:ln>
          </p:spPr>
        </p:cxnSp>
        <p:cxnSp>
          <p:nvCxnSpPr>
            <p:cNvPr id="174" name="Shape 174"/>
            <p:cNvCxnSpPr/>
            <p:nvPr/>
          </p:nvCxnSpPr>
          <p:spPr>
            <a:xfrm>
              <a:off x="571500" y="6172200"/>
              <a:ext cx="8001000" cy="0"/>
            </a:xfrm>
            <a:prstGeom prst="straightConnector1">
              <a:avLst/>
            </a:prstGeom>
            <a:noFill/>
            <a:ln cap="sq" cmpd="sng" w="28575">
              <a:solidFill>
                <a:schemeClr val="dk1"/>
              </a:solidFill>
              <a:prstDash val="solid"/>
              <a:miter/>
              <a:headEnd len="med" w="med" type="none"/>
              <a:tailEnd len="med" w="med" type="none"/>
            </a:ln>
          </p:spPr>
        </p:cxnSp>
        <p:cxnSp>
          <p:nvCxnSpPr>
            <p:cNvPr id="175" name="Shape 175"/>
            <p:cNvCxnSpPr/>
            <p:nvPr/>
          </p:nvCxnSpPr>
          <p:spPr>
            <a:xfrm>
              <a:off x="571500" y="1676400"/>
              <a:ext cx="0" cy="4495800"/>
            </a:xfrm>
            <a:prstGeom prst="straightConnector1">
              <a:avLst/>
            </a:prstGeom>
            <a:noFill/>
            <a:ln cap="sq" cmpd="sng" w="28575">
              <a:solidFill>
                <a:schemeClr val="dk1"/>
              </a:solidFill>
              <a:prstDash val="solid"/>
              <a:miter/>
              <a:headEnd len="med" w="med" type="none"/>
              <a:tailEnd len="med" w="med" type="none"/>
            </a:ln>
          </p:spPr>
        </p:cxnSp>
        <p:cxnSp>
          <p:nvCxnSpPr>
            <p:cNvPr id="176" name="Shape 176"/>
            <p:cNvCxnSpPr/>
            <p:nvPr/>
          </p:nvCxnSpPr>
          <p:spPr>
            <a:xfrm>
              <a:off x="3176586" y="1676400"/>
              <a:ext cx="0" cy="4495800"/>
            </a:xfrm>
            <a:prstGeom prst="straightConnector1">
              <a:avLst/>
            </a:prstGeom>
            <a:noFill/>
            <a:ln cap="rnd" cmpd="sng" w="12700">
              <a:solidFill>
                <a:schemeClr val="dk1"/>
              </a:solidFill>
              <a:prstDash val="solid"/>
              <a:miter/>
              <a:headEnd len="med" w="med" type="none"/>
              <a:tailEnd len="med" w="med" type="none"/>
            </a:ln>
          </p:spPr>
        </p:cxnSp>
        <p:cxnSp>
          <p:nvCxnSpPr>
            <p:cNvPr id="177" name="Shape 177"/>
            <p:cNvCxnSpPr/>
            <p:nvPr/>
          </p:nvCxnSpPr>
          <p:spPr>
            <a:xfrm>
              <a:off x="8572500" y="1676400"/>
              <a:ext cx="0" cy="4495800"/>
            </a:xfrm>
            <a:prstGeom prst="straightConnector1">
              <a:avLst/>
            </a:prstGeom>
            <a:noFill/>
            <a:ln cap="sq" cmpd="sng" w="28575">
              <a:solidFill>
                <a:schemeClr val="dk1"/>
              </a:solidFill>
              <a:prstDash val="solid"/>
              <a:miter/>
              <a:headEnd len="med" w="med" type="none"/>
              <a:tailEnd len="med" w="med" type="none"/>
            </a:ln>
          </p:spPr>
        </p:cxn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81" name="Shape 181"/>
        <p:cNvGrpSpPr/>
        <p:nvPr/>
      </p:nvGrpSpPr>
      <p:grpSpPr>
        <a:xfrm>
          <a:off x="0" y="0"/>
          <a:ext cx="0" cy="0"/>
          <a:chOff x="0" y="0"/>
          <a:chExt cx="0" cy="0"/>
        </a:xfrm>
      </p:grpSpPr>
      <p:sp>
        <p:nvSpPr>
          <p:cNvPr id="182" name="Shape 182"/>
          <p:cNvSpPr txBox="1"/>
          <p:nvPr>
            <p:ph idx="11" type="ftr"/>
          </p:nvPr>
        </p:nvSpPr>
        <p:spPr>
          <a:xfrm>
            <a:off x="1752600" y="6248400"/>
            <a:ext cx="6476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183" name="Shape 183"/>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184" name="Shape 184"/>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200" u="none" cap="none" strike="noStrike">
                <a:solidFill>
                  <a:srgbClr val="000099"/>
                </a:solidFill>
                <a:latin typeface="Arial"/>
                <a:ea typeface="Arial"/>
                <a:cs typeface="Arial"/>
                <a:sym typeface="Arial"/>
              </a:rPr>
              <a:t>Step 4:</a:t>
            </a:r>
            <a:br>
              <a:rPr b="1" i="0" lang="en-US" sz="3200" u="none" cap="none" strike="noStrike">
                <a:solidFill>
                  <a:srgbClr val="000099"/>
                </a:solidFill>
                <a:latin typeface="Arial"/>
                <a:ea typeface="Arial"/>
                <a:cs typeface="Arial"/>
                <a:sym typeface="Arial"/>
              </a:rPr>
            </a:br>
            <a:r>
              <a:rPr b="1" i="0" lang="en-US" sz="3200" u="none" cap="none" strike="noStrike">
                <a:solidFill>
                  <a:srgbClr val="000099"/>
                </a:solidFill>
                <a:latin typeface="Arial"/>
                <a:ea typeface="Arial"/>
                <a:cs typeface="Arial"/>
                <a:sym typeface="Arial"/>
              </a:rPr>
              <a:t>  </a:t>
            </a:r>
            <a:r>
              <a:rPr b="1" i="0" lang="en-US" sz="3200" u="none" cap="none" strike="noStrike">
                <a:solidFill>
                  <a:srgbClr val="3399FF"/>
                </a:solidFill>
                <a:latin typeface="Arial"/>
                <a:ea typeface="Arial"/>
                <a:cs typeface="Arial"/>
                <a:sym typeface="Arial"/>
              </a:rPr>
              <a:t>Confirm the use case</a:t>
            </a:r>
          </a:p>
        </p:txBody>
      </p:sp>
      <p:grpSp>
        <p:nvGrpSpPr>
          <p:cNvPr id="185" name="Shape 185"/>
          <p:cNvGrpSpPr/>
          <p:nvPr/>
        </p:nvGrpSpPr>
        <p:grpSpPr>
          <a:xfrm>
            <a:off x="571500" y="1676400"/>
            <a:ext cx="8001000" cy="4495800"/>
            <a:chOff x="571500" y="1676400"/>
            <a:chExt cx="8001000" cy="4495800"/>
          </a:xfrm>
        </p:grpSpPr>
        <p:sp>
          <p:nvSpPr>
            <p:cNvPr id="186" name="Shape 186"/>
            <p:cNvSpPr txBox="1"/>
            <p:nvPr/>
          </p:nvSpPr>
          <p:spPr>
            <a:xfrm>
              <a:off x="3176586" y="2486025"/>
              <a:ext cx="5395912" cy="36861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100000"/>
                <a:buFont typeface="Arial"/>
                <a:buChar char="•"/>
              </a:pPr>
              <a:r>
                <a:rPr b="0" i="0" lang="en-US" sz="1800" u="none" cap="none" strike="noStrike">
                  <a:solidFill>
                    <a:schemeClr val="dk1"/>
                  </a:solidFill>
                  <a:latin typeface="Arial"/>
                  <a:ea typeface="Arial"/>
                  <a:cs typeface="Arial"/>
                  <a:sym typeface="Arial"/>
                </a:rPr>
                <a:t>Ask the user to execute the process using the written steps in the use case – that is, have the user role-play the use case</a:t>
              </a:r>
            </a:p>
          </p:txBody>
        </p:sp>
        <p:sp>
          <p:nvSpPr>
            <p:cNvPr id="187" name="Shape 187"/>
            <p:cNvSpPr txBox="1"/>
            <p:nvPr/>
          </p:nvSpPr>
          <p:spPr>
            <a:xfrm>
              <a:off x="571500" y="2486025"/>
              <a:ext cx="2605086" cy="36861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100000"/>
                <a:buFont typeface="Arial"/>
                <a:buChar char="•"/>
              </a:pPr>
              <a:r>
                <a:rPr b="0" i="0" lang="en-US" sz="1800" u="none" cap="none" strike="noStrike">
                  <a:solidFill>
                    <a:schemeClr val="dk1"/>
                  </a:solidFill>
                  <a:latin typeface="Arial"/>
                  <a:ea typeface="Arial"/>
                  <a:cs typeface="Arial"/>
                  <a:sym typeface="Arial"/>
                </a:rPr>
                <a:t>For each use case, validate that it is correct and complete</a:t>
              </a:r>
            </a:p>
          </p:txBody>
        </p:sp>
        <p:sp>
          <p:nvSpPr>
            <p:cNvPr id="188" name="Shape 188"/>
            <p:cNvSpPr txBox="1"/>
            <p:nvPr/>
          </p:nvSpPr>
          <p:spPr>
            <a:xfrm>
              <a:off x="3176586" y="1676400"/>
              <a:ext cx="5395912" cy="809624"/>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2000" u="none" cap="none" strike="noStrike">
                  <a:solidFill>
                    <a:schemeClr val="dk1"/>
                  </a:solidFill>
                  <a:latin typeface="Arial"/>
                  <a:ea typeface="Arial"/>
                  <a:cs typeface="Arial"/>
                  <a:sym typeface="Arial"/>
                </a:rPr>
                <a:t>Typical Questions Asked</a:t>
              </a:r>
            </a:p>
            <a:p>
              <a:pPr indent="0" lvl="0" marL="0" marR="0" rtl="0" algn="l">
                <a:lnSpc>
                  <a:spcPct val="100000"/>
                </a:lnSpc>
                <a:spcBef>
                  <a:spcPts val="0"/>
                </a:spcBef>
                <a:spcAft>
                  <a:spcPts val="0"/>
                </a:spcAft>
                <a:buNone/>
              </a:pPr>
              <a:r>
                <a:t/>
              </a:r>
              <a:endParaRPr b="1" i="0" sz="2000" u="none" cap="none" strike="noStrike">
                <a:solidFill>
                  <a:schemeClr val="dk1"/>
                </a:solidFill>
                <a:latin typeface="Arial"/>
                <a:ea typeface="Arial"/>
                <a:cs typeface="Arial"/>
                <a:sym typeface="Arial"/>
              </a:endParaRPr>
            </a:p>
          </p:txBody>
        </p:sp>
        <p:sp>
          <p:nvSpPr>
            <p:cNvPr id="189" name="Shape 189"/>
            <p:cNvSpPr txBox="1"/>
            <p:nvPr/>
          </p:nvSpPr>
          <p:spPr>
            <a:xfrm>
              <a:off x="571500" y="1676400"/>
              <a:ext cx="2605086" cy="809624"/>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2000" u="none" cap="none" strike="noStrike">
                  <a:solidFill>
                    <a:schemeClr val="dk1"/>
                  </a:solidFill>
                  <a:latin typeface="Arial"/>
                  <a:ea typeface="Arial"/>
                  <a:cs typeface="Arial"/>
                  <a:sym typeface="Arial"/>
                </a:rPr>
                <a:t>Activities</a:t>
              </a:r>
            </a:p>
            <a:p>
              <a:pPr indent="0" lvl="0" marL="0" marR="0" rtl="0" algn="l">
                <a:lnSpc>
                  <a:spcPct val="100000"/>
                </a:lnSpc>
                <a:spcBef>
                  <a:spcPts val="0"/>
                </a:spcBef>
                <a:spcAft>
                  <a:spcPts val="0"/>
                </a:spcAft>
                <a:buNone/>
              </a:pPr>
              <a:r>
                <a:t/>
              </a:r>
              <a:endParaRPr b="1" i="0" sz="2000" u="none" cap="none" strike="noStrike">
                <a:solidFill>
                  <a:schemeClr val="dk1"/>
                </a:solidFill>
                <a:latin typeface="Arial"/>
                <a:ea typeface="Arial"/>
                <a:cs typeface="Arial"/>
                <a:sym typeface="Arial"/>
              </a:endParaRPr>
            </a:p>
          </p:txBody>
        </p:sp>
        <p:cxnSp>
          <p:nvCxnSpPr>
            <p:cNvPr id="190" name="Shape 190"/>
            <p:cNvCxnSpPr/>
            <p:nvPr/>
          </p:nvCxnSpPr>
          <p:spPr>
            <a:xfrm>
              <a:off x="571500" y="1676400"/>
              <a:ext cx="8001000" cy="0"/>
            </a:xfrm>
            <a:prstGeom prst="straightConnector1">
              <a:avLst/>
            </a:prstGeom>
            <a:noFill/>
            <a:ln cap="sq" cmpd="sng" w="28575">
              <a:solidFill>
                <a:schemeClr val="dk1"/>
              </a:solidFill>
              <a:prstDash val="solid"/>
              <a:miter/>
              <a:headEnd len="med" w="med" type="none"/>
              <a:tailEnd len="med" w="med" type="none"/>
            </a:ln>
          </p:spPr>
        </p:cxnSp>
        <p:cxnSp>
          <p:nvCxnSpPr>
            <p:cNvPr id="191" name="Shape 191"/>
            <p:cNvCxnSpPr/>
            <p:nvPr/>
          </p:nvCxnSpPr>
          <p:spPr>
            <a:xfrm>
              <a:off x="571500" y="2486025"/>
              <a:ext cx="8001000" cy="0"/>
            </a:xfrm>
            <a:prstGeom prst="straightConnector1">
              <a:avLst/>
            </a:prstGeom>
            <a:noFill/>
            <a:ln cap="rnd" cmpd="sng" w="12700">
              <a:solidFill>
                <a:schemeClr val="dk1"/>
              </a:solidFill>
              <a:prstDash val="solid"/>
              <a:miter/>
              <a:headEnd len="med" w="med" type="none"/>
              <a:tailEnd len="med" w="med" type="none"/>
            </a:ln>
          </p:spPr>
        </p:cxnSp>
        <p:cxnSp>
          <p:nvCxnSpPr>
            <p:cNvPr id="192" name="Shape 192"/>
            <p:cNvCxnSpPr/>
            <p:nvPr/>
          </p:nvCxnSpPr>
          <p:spPr>
            <a:xfrm>
              <a:off x="571500" y="6172200"/>
              <a:ext cx="8001000" cy="0"/>
            </a:xfrm>
            <a:prstGeom prst="straightConnector1">
              <a:avLst/>
            </a:prstGeom>
            <a:noFill/>
            <a:ln cap="sq" cmpd="sng" w="28575">
              <a:solidFill>
                <a:schemeClr val="dk1"/>
              </a:solidFill>
              <a:prstDash val="solid"/>
              <a:miter/>
              <a:headEnd len="med" w="med" type="none"/>
              <a:tailEnd len="med" w="med" type="none"/>
            </a:ln>
          </p:spPr>
        </p:cxnSp>
        <p:cxnSp>
          <p:nvCxnSpPr>
            <p:cNvPr id="193" name="Shape 193"/>
            <p:cNvCxnSpPr/>
            <p:nvPr/>
          </p:nvCxnSpPr>
          <p:spPr>
            <a:xfrm>
              <a:off x="571500" y="1676400"/>
              <a:ext cx="0" cy="4495800"/>
            </a:xfrm>
            <a:prstGeom prst="straightConnector1">
              <a:avLst/>
            </a:prstGeom>
            <a:noFill/>
            <a:ln cap="sq" cmpd="sng" w="28575">
              <a:solidFill>
                <a:schemeClr val="dk1"/>
              </a:solidFill>
              <a:prstDash val="solid"/>
              <a:miter/>
              <a:headEnd len="med" w="med" type="none"/>
              <a:tailEnd len="med" w="med" type="none"/>
            </a:ln>
          </p:spPr>
        </p:cxnSp>
        <p:cxnSp>
          <p:nvCxnSpPr>
            <p:cNvPr id="194" name="Shape 194"/>
            <p:cNvCxnSpPr/>
            <p:nvPr/>
          </p:nvCxnSpPr>
          <p:spPr>
            <a:xfrm>
              <a:off x="3176586" y="1676400"/>
              <a:ext cx="0" cy="4495800"/>
            </a:xfrm>
            <a:prstGeom prst="straightConnector1">
              <a:avLst/>
            </a:prstGeom>
            <a:noFill/>
            <a:ln cap="rnd" cmpd="sng" w="12700">
              <a:solidFill>
                <a:schemeClr val="dk1"/>
              </a:solidFill>
              <a:prstDash val="solid"/>
              <a:miter/>
              <a:headEnd len="med" w="med" type="none"/>
              <a:tailEnd len="med" w="med" type="none"/>
            </a:ln>
          </p:spPr>
        </p:cxnSp>
        <p:cxnSp>
          <p:nvCxnSpPr>
            <p:cNvPr id="195" name="Shape 195"/>
            <p:cNvCxnSpPr/>
            <p:nvPr/>
          </p:nvCxnSpPr>
          <p:spPr>
            <a:xfrm>
              <a:off x="8572500" y="1676400"/>
              <a:ext cx="0" cy="4495800"/>
            </a:xfrm>
            <a:prstGeom prst="straightConnector1">
              <a:avLst/>
            </a:prstGeom>
            <a:noFill/>
            <a:ln cap="sq" cmpd="sng" w="28575">
              <a:solidFill>
                <a:schemeClr val="dk1"/>
              </a:solidFill>
              <a:prstDash val="solid"/>
              <a:miter/>
              <a:headEnd len="med" w="med" type="none"/>
              <a:tailEnd len="med" w="med" type="none"/>
            </a:ln>
          </p:spPr>
        </p:cxnSp>
      </p:gr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99" name="Shape 199"/>
        <p:cNvGrpSpPr/>
        <p:nvPr/>
      </p:nvGrpSpPr>
      <p:grpSpPr>
        <a:xfrm>
          <a:off x="0" y="0"/>
          <a:ext cx="0" cy="0"/>
          <a:chOff x="0" y="0"/>
          <a:chExt cx="0" cy="0"/>
        </a:xfrm>
      </p:grpSpPr>
      <p:sp>
        <p:nvSpPr>
          <p:cNvPr id="200" name="Shape 200"/>
          <p:cNvSpPr txBox="1"/>
          <p:nvPr>
            <p:ph idx="11" type="ftr"/>
          </p:nvPr>
        </p:nvSpPr>
        <p:spPr>
          <a:xfrm>
            <a:off x="1752600" y="6248400"/>
            <a:ext cx="6476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01" name="Shape 201"/>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202" name="Shape 202"/>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66FF"/>
              </a:buClr>
              <a:buSzPct val="25000"/>
              <a:buFont typeface="Comic Sans MS"/>
              <a:buNone/>
            </a:pPr>
            <a:r>
              <a:rPr b="1" i="0" lang="en-US" sz="4000" u="none" cap="none" strike="noStrike">
                <a:solidFill>
                  <a:srgbClr val="3366FF"/>
                </a:solidFill>
                <a:latin typeface="Comic Sans MS"/>
                <a:ea typeface="Comic Sans MS"/>
                <a:cs typeface="Comic Sans MS"/>
                <a:sym typeface="Comic Sans MS"/>
              </a:rPr>
              <a:t>CD SELECTIONS</a:t>
            </a:r>
          </a:p>
        </p:txBody>
      </p:sp>
      <p:pic>
        <p:nvPicPr>
          <p:cNvPr id="203" name="Shape 203"/>
          <p:cNvPicPr preferRelativeResize="0"/>
          <p:nvPr/>
        </p:nvPicPr>
        <p:blipFill rotWithShape="1">
          <a:blip r:embed="rId3">
            <a:alphaModFix/>
          </a:blip>
          <a:srcRect b="9165" l="16667" r="7291" t="10000"/>
          <a:stretch/>
        </p:blipFill>
        <p:spPr>
          <a:xfrm>
            <a:off x="1295400" y="1600200"/>
            <a:ext cx="6629400" cy="45720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07" name="Shape 207"/>
        <p:cNvGrpSpPr/>
        <p:nvPr/>
      </p:nvGrpSpPr>
      <p:grpSpPr>
        <a:xfrm>
          <a:off x="0" y="0"/>
          <a:ext cx="0" cy="0"/>
          <a:chOff x="0" y="0"/>
          <a:chExt cx="0" cy="0"/>
        </a:xfrm>
      </p:grpSpPr>
      <p:sp>
        <p:nvSpPr>
          <p:cNvPr id="208" name="Shape 208"/>
          <p:cNvSpPr txBox="1"/>
          <p:nvPr>
            <p:ph idx="11" type="ftr"/>
          </p:nvPr>
        </p:nvSpPr>
        <p:spPr>
          <a:xfrm>
            <a:off x="1752600" y="6248400"/>
            <a:ext cx="6476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09" name="Shape 209"/>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210" name="Shape 210"/>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66FF"/>
              </a:buClr>
              <a:buSzPct val="25000"/>
              <a:buFont typeface="Comic Sans MS"/>
              <a:buNone/>
            </a:pPr>
            <a:r>
              <a:rPr b="1" i="0" lang="en-US" sz="4000" u="none" cap="none" strike="noStrike">
                <a:solidFill>
                  <a:srgbClr val="3366FF"/>
                </a:solidFill>
                <a:latin typeface="Comic Sans MS"/>
                <a:ea typeface="Comic Sans MS"/>
                <a:cs typeface="Comic Sans MS"/>
                <a:sym typeface="Comic Sans MS"/>
              </a:rPr>
              <a:t>CD SELECTIONS</a:t>
            </a:r>
          </a:p>
        </p:txBody>
      </p:sp>
      <p:pic>
        <p:nvPicPr>
          <p:cNvPr id="211" name="Shape 211"/>
          <p:cNvPicPr preferRelativeResize="0"/>
          <p:nvPr/>
        </p:nvPicPr>
        <p:blipFill rotWithShape="1">
          <a:blip r:embed="rId3">
            <a:alphaModFix/>
          </a:blip>
          <a:srcRect b="13332" l="18750" r="8331" t="10833"/>
          <a:stretch/>
        </p:blipFill>
        <p:spPr>
          <a:xfrm>
            <a:off x="1295400" y="1600200"/>
            <a:ext cx="6400799" cy="45720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15" name="Shape 215"/>
        <p:cNvGrpSpPr/>
        <p:nvPr/>
      </p:nvGrpSpPr>
      <p:grpSpPr>
        <a:xfrm>
          <a:off x="0" y="0"/>
          <a:ext cx="0" cy="0"/>
          <a:chOff x="0" y="0"/>
          <a:chExt cx="0" cy="0"/>
        </a:xfrm>
      </p:grpSpPr>
      <p:sp>
        <p:nvSpPr>
          <p:cNvPr id="216" name="Shape 216"/>
          <p:cNvSpPr txBox="1"/>
          <p:nvPr>
            <p:ph idx="11" type="ftr"/>
          </p:nvPr>
        </p:nvSpPr>
        <p:spPr>
          <a:xfrm>
            <a:off x="1752600" y="6248400"/>
            <a:ext cx="6476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17" name="Shape 217"/>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218" name="Shape 218"/>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66FF"/>
              </a:buClr>
              <a:buSzPct val="25000"/>
              <a:buFont typeface="Comic Sans MS"/>
              <a:buNone/>
            </a:pPr>
            <a:r>
              <a:rPr b="1" i="0" lang="en-US" sz="4000" u="none" cap="none" strike="noStrike">
                <a:solidFill>
                  <a:srgbClr val="3366FF"/>
                </a:solidFill>
                <a:latin typeface="Comic Sans MS"/>
                <a:ea typeface="Comic Sans MS"/>
                <a:cs typeface="Comic Sans MS"/>
                <a:sym typeface="Comic Sans MS"/>
              </a:rPr>
              <a:t>CD SELECTIONS</a:t>
            </a:r>
          </a:p>
        </p:txBody>
      </p:sp>
      <p:pic>
        <p:nvPicPr>
          <p:cNvPr id="219" name="Shape 219"/>
          <p:cNvPicPr preferRelativeResize="0"/>
          <p:nvPr/>
        </p:nvPicPr>
        <p:blipFill rotWithShape="1">
          <a:blip r:embed="rId3">
            <a:alphaModFix/>
          </a:blip>
          <a:srcRect b="9999" l="18750" r="9374" t="10833"/>
          <a:stretch/>
        </p:blipFill>
        <p:spPr>
          <a:xfrm>
            <a:off x="1143000" y="1600200"/>
            <a:ext cx="6476999" cy="457200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23" name="Shape 223"/>
        <p:cNvGrpSpPr/>
        <p:nvPr/>
      </p:nvGrpSpPr>
      <p:grpSpPr>
        <a:xfrm>
          <a:off x="0" y="0"/>
          <a:ext cx="0" cy="0"/>
          <a:chOff x="0" y="0"/>
          <a:chExt cx="0" cy="0"/>
        </a:xfrm>
      </p:grpSpPr>
      <p:sp>
        <p:nvSpPr>
          <p:cNvPr id="224" name="Shape 224"/>
          <p:cNvSpPr txBox="1"/>
          <p:nvPr>
            <p:ph idx="11" type="ftr"/>
          </p:nvPr>
        </p:nvSpPr>
        <p:spPr>
          <a:xfrm>
            <a:off x="1752600" y="6248400"/>
            <a:ext cx="6476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25" name="Shape 225"/>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226" name="Shape 226"/>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66FF"/>
              </a:buClr>
              <a:buSzPct val="25000"/>
              <a:buFont typeface="Comic Sans MS"/>
              <a:buNone/>
            </a:pPr>
            <a:r>
              <a:rPr b="1" i="0" lang="en-US" sz="4000" u="none" cap="none" strike="noStrike">
                <a:solidFill>
                  <a:srgbClr val="3366FF"/>
                </a:solidFill>
                <a:latin typeface="Comic Sans MS"/>
                <a:ea typeface="Comic Sans MS"/>
                <a:cs typeface="Comic Sans MS"/>
                <a:sym typeface="Comic Sans MS"/>
              </a:rPr>
              <a:t>CD SELECTIONS</a:t>
            </a:r>
          </a:p>
        </p:txBody>
      </p:sp>
      <p:pic>
        <p:nvPicPr>
          <p:cNvPr id="227" name="Shape 227"/>
          <p:cNvPicPr preferRelativeResize="0"/>
          <p:nvPr/>
        </p:nvPicPr>
        <p:blipFill rotWithShape="1">
          <a:blip r:embed="rId3">
            <a:alphaModFix/>
          </a:blip>
          <a:srcRect b="7498" l="14581" r="10416" t="10833"/>
          <a:stretch/>
        </p:blipFill>
        <p:spPr>
          <a:xfrm>
            <a:off x="914400" y="1600200"/>
            <a:ext cx="7391399" cy="45720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3" name="Shape 53"/>
        <p:cNvGrpSpPr/>
        <p:nvPr/>
      </p:nvGrpSpPr>
      <p:grpSpPr>
        <a:xfrm>
          <a:off x="0" y="0"/>
          <a:ext cx="0" cy="0"/>
          <a:chOff x="0" y="0"/>
          <a:chExt cx="0" cy="0"/>
        </a:xfrm>
      </p:grpSpPr>
      <p:sp>
        <p:nvSpPr>
          <p:cNvPr id="54" name="Shape 54"/>
          <p:cNvSpPr txBox="1"/>
          <p:nvPr>
            <p:ph type="ctrTitle"/>
          </p:nvPr>
        </p:nvSpPr>
        <p:spPr>
          <a:xfrm>
            <a:off x="990600" y="1600200"/>
            <a:ext cx="7467600" cy="12954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Use Case Analysis</a:t>
            </a:r>
          </a:p>
        </p:txBody>
      </p:sp>
      <p:sp>
        <p:nvSpPr>
          <p:cNvPr id="55" name="Shape 55"/>
          <p:cNvSpPr txBox="1"/>
          <p:nvPr>
            <p:ph idx="1" type="subTitle"/>
          </p:nvPr>
        </p:nvSpPr>
        <p:spPr>
          <a:xfrm>
            <a:off x="990600" y="3200400"/>
            <a:ext cx="7239000" cy="22860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000099"/>
              </a:buClr>
              <a:buSzPct val="25000"/>
              <a:buFont typeface="Arial"/>
              <a:buNone/>
            </a:pPr>
            <a:r>
              <a:rPr b="0" i="0" lang="en-US" sz="3600" u="none" cap="none" strike="noStrike">
                <a:solidFill>
                  <a:srgbClr val="000099"/>
                </a:solidFill>
                <a:latin typeface="Arial"/>
                <a:ea typeface="Arial"/>
                <a:cs typeface="Arial"/>
                <a:sym typeface="Arial"/>
              </a:rPr>
              <a:t>Chapter 4</a:t>
            </a: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31" name="Shape 231"/>
        <p:cNvGrpSpPr/>
        <p:nvPr/>
      </p:nvGrpSpPr>
      <p:grpSpPr>
        <a:xfrm>
          <a:off x="0" y="0"/>
          <a:ext cx="0" cy="0"/>
          <a:chOff x="0" y="0"/>
          <a:chExt cx="0" cy="0"/>
        </a:xfrm>
      </p:grpSpPr>
      <p:sp>
        <p:nvSpPr>
          <p:cNvPr id="232" name="Shape 232"/>
          <p:cNvSpPr txBox="1"/>
          <p:nvPr>
            <p:ph idx="11" type="ftr"/>
          </p:nvPr>
        </p:nvSpPr>
        <p:spPr>
          <a:xfrm>
            <a:off x="1752600" y="6248400"/>
            <a:ext cx="6476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33" name="Shape 233"/>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234" name="Shape 234"/>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Summary</a:t>
            </a:r>
          </a:p>
        </p:txBody>
      </p:sp>
      <p:sp>
        <p:nvSpPr>
          <p:cNvPr id="235" name="Shape 235"/>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Use cases contain all the information needed for process modeling, but are easier for users to comprehend</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Use cases are created in an iterative cycle of steps until they are considered accurate and complete</a:t>
            </a: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40" name="Shape 240"/>
        <p:cNvGrpSpPr/>
        <p:nvPr/>
      </p:nvGrpSpPr>
      <p:grpSpPr>
        <a:xfrm>
          <a:off x="0" y="0"/>
          <a:ext cx="0" cy="0"/>
          <a:chOff x="0" y="0"/>
          <a:chExt cx="0" cy="0"/>
        </a:xfrm>
      </p:grpSpPr>
      <p:sp>
        <p:nvSpPr>
          <p:cNvPr id="241" name="Shape 241"/>
          <p:cNvSpPr txBox="1"/>
          <p:nvPr>
            <p:ph idx="11" type="ftr"/>
          </p:nvPr>
        </p:nvSpPr>
        <p:spPr>
          <a:xfrm>
            <a:off x="1752600" y="6248400"/>
            <a:ext cx="6476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42" name="Shape 242"/>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243" name="Shape 24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0" i="0" lang="en-US" sz="3200" u="none" cap="none" strike="noStrike">
                <a:solidFill>
                  <a:srgbClr val="000099"/>
                </a:solidFill>
                <a:latin typeface="Arial"/>
                <a:ea typeface="Arial"/>
                <a:cs typeface="Arial"/>
                <a:sym typeface="Arial"/>
              </a:rPr>
              <a:t>Copyright © 2009</a:t>
            </a:r>
            <a:br>
              <a:rPr b="0" i="0" lang="en-US" sz="3200" u="none" cap="none" strike="noStrike">
                <a:solidFill>
                  <a:srgbClr val="000099"/>
                </a:solidFill>
                <a:latin typeface="Arial"/>
                <a:ea typeface="Arial"/>
                <a:cs typeface="Arial"/>
                <a:sym typeface="Arial"/>
              </a:rPr>
            </a:br>
            <a:r>
              <a:rPr b="0" i="0" lang="en-US" sz="3200" u="none" cap="none" strike="noStrike">
                <a:solidFill>
                  <a:srgbClr val="000099"/>
                </a:solidFill>
                <a:latin typeface="Arial"/>
                <a:ea typeface="Arial"/>
                <a:cs typeface="Arial"/>
                <a:sym typeface="Arial"/>
              </a:rPr>
              <a:t>John Wiley &amp; Sons, Inc.</a:t>
            </a:r>
          </a:p>
        </p:txBody>
      </p:sp>
      <p:sp>
        <p:nvSpPr>
          <p:cNvPr id="244" name="Shape 244"/>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000099"/>
              </a:buClr>
              <a:buSzPct val="100000"/>
              <a:buFont typeface="Arial"/>
              <a:buChar char="•"/>
            </a:pPr>
            <a:r>
              <a:rPr b="0" i="0" lang="en-US" sz="2400" u="none" cap="none" strike="noStrike">
                <a:solidFill>
                  <a:srgbClr val="000099"/>
                </a:solidFill>
                <a:latin typeface="Arial"/>
                <a:ea typeface="Arial"/>
                <a:cs typeface="Arial"/>
                <a:sym typeface="Arial"/>
              </a:rPr>
              <a:t>All rights reserved.  Reproduction or translation of this work beyond that permitted in Section 117 of the 1976 United States Copyright Act without the express written permission of the copyright owner is unlawful. </a:t>
            </a:r>
          </a:p>
          <a:p>
            <a:pPr indent="-342900" lvl="0" marL="342900" marR="0" rtl="0" algn="l">
              <a:lnSpc>
                <a:spcPct val="90000"/>
              </a:lnSpc>
              <a:spcBef>
                <a:spcPts val="480"/>
              </a:spcBef>
              <a:spcAft>
                <a:spcPts val="0"/>
              </a:spcAft>
              <a:buClr>
                <a:srgbClr val="000099"/>
              </a:buClr>
              <a:buSzPct val="100000"/>
              <a:buFont typeface="Arial"/>
              <a:buChar char="•"/>
            </a:pPr>
            <a:r>
              <a:rPr b="0" i="0" lang="en-US" sz="2400" u="none" cap="none" strike="noStrike">
                <a:solidFill>
                  <a:srgbClr val="000099"/>
                </a:solidFill>
                <a:latin typeface="Arial"/>
                <a:ea typeface="Arial"/>
                <a:cs typeface="Arial"/>
                <a:sym typeface="Arial"/>
              </a:rPr>
              <a:t>Request for further information should be addressed to the Permissions Department, John Wiley &amp; Sons, Inc.  </a:t>
            </a:r>
          </a:p>
          <a:p>
            <a:pPr indent="-342900" lvl="0" marL="342900" marR="0" rtl="0" algn="l">
              <a:lnSpc>
                <a:spcPct val="90000"/>
              </a:lnSpc>
              <a:spcBef>
                <a:spcPts val="480"/>
              </a:spcBef>
              <a:spcAft>
                <a:spcPts val="0"/>
              </a:spcAft>
              <a:buClr>
                <a:srgbClr val="000099"/>
              </a:buClr>
              <a:buSzPct val="100000"/>
              <a:buFont typeface="Arial"/>
              <a:buChar char="•"/>
            </a:pPr>
            <a:r>
              <a:rPr b="0" i="0" lang="en-US" sz="2400" u="none" cap="none" strike="noStrike">
                <a:solidFill>
                  <a:srgbClr val="000099"/>
                </a:solidFill>
                <a:latin typeface="Arial"/>
                <a:ea typeface="Arial"/>
                <a:cs typeface="Arial"/>
                <a:sym typeface="Arial"/>
              </a:rPr>
              <a:t>The purchaser may make back-up copies for his/her own use only and not for redistribution or resale.  </a:t>
            </a:r>
          </a:p>
          <a:p>
            <a:pPr indent="-342900" lvl="0" marL="342900" marR="0" rtl="0" algn="l">
              <a:lnSpc>
                <a:spcPct val="90000"/>
              </a:lnSpc>
              <a:spcBef>
                <a:spcPts val="480"/>
              </a:spcBef>
              <a:spcAft>
                <a:spcPts val="0"/>
              </a:spcAft>
              <a:buClr>
                <a:srgbClr val="000099"/>
              </a:buClr>
              <a:buSzPct val="100000"/>
              <a:buFont typeface="Arial"/>
              <a:buChar char="•"/>
            </a:pPr>
            <a:r>
              <a:rPr b="0" i="0" lang="en-US" sz="2400" u="none" cap="none" strike="noStrike">
                <a:solidFill>
                  <a:srgbClr val="000099"/>
                </a:solidFill>
                <a:latin typeface="Arial"/>
                <a:ea typeface="Arial"/>
                <a:cs typeface="Arial"/>
                <a:sym typeface="Arial"/>
              </a:rPr>
              <a:t>The Publisher assumes no responsibility for errors, omissions, or damages, caused by the use of these programs or from the use of the information contained herein.  </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9" name="Shape 59"/>
        <p:cNvGrpSpPr/>
        <p:nvPr/>
      </p:nvGrpSpPr>
      <p:grpSpPr>
        <a:xfrm>
          <a:off x="0" y="0"/>
          <a:ext cx="0" cy="0"/>
          <a:chOff x="0" y="0"/>
          <a:chExt cx="0" cy="0"/>
        </a:xfrm>
      </p:grpSpPr>
      <p:sp>
        <p:nvSpPr>
          <p:cNvPr id="60" name="Shape 60"/>
          <p:cNvSpPr txBox="1"/>
          <p:nvPr>
            <p:ph idx="11" type="ftr"/>
          </p:nvPr>
        </p:nvSpPr>
        <p:spPr>
          <a:xfrm>
            <a:off x="1752600" y="6248400"/>
            <a:ext cx="6476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61" name="Shape 61"/>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62" name="Shape 62"/>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Key Ideas</a:t>
            </a:r>
          </a:p>
        </p:txBody>
      </p:sp>
      <p:sp>
        <p:nvSpPr>
          <p:cNvPr id="63" name="Shape 63"/>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Use cases are a text-based method of describing and documenting complex processes</a:t>
            </a:r>
          </a:p>
          <a:p>
            <a:pPr indent="-342900" lvl="0" marL="342900" marR="0" rtl="0" algn="l">
              <a:lnSpc>
                <a:spcPct val="8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Use cases add detail to the requirements outlined in the requirement definition</a:t>
            </a:r>
          </a:p>
          <a:p>
            <a:pPr indent="-342900" lvl="0" marL="342900" marR="0" rtl="0" algn="l">
              <a:lnSpc>
                <a:spcPct val="8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Systems analysts work with users to develop use cases</a:t>
            </a:r>
          </a:p>
          <a:p>
            <a:pPr indent="-342900" lvl="0" marL="342900" marR="0" rtl="0" algn="l">
              <a:lnSpc>
                <a:spcPct val="8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Systems analysts develop process and data models later based on the use cases</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68" name="Shape 68"/>
        <p:cNvGrpSpPr/>
        <p:nvPr/>
      </p:nvGrpSpPr>
      <p:grpSpPr>
        <a:xfrm>
          <a:off x="0" y="0"/>
          <a:ext cx="0" cy="0"/>
          <a:chOff x="0" y="0"/>
          <a:chExt cx="0" cy="0"/>
        </a:xfrm>
      </p:grpSpPr>
      <p:sp>
        <p:nvSpPr>
          <p:cNvPr id="69" name="Shape 69"/>
          <p:cNvSpPr txBox="1"/>
          <p:nvPr>
            <p:ph type="ctrTitle"/>
          </p:nvPr>
        </p:nvSpPr>
        <p:spPr>
          <a:xfrm>
            <a:off x="990600" y="1600200"/>
            <a:ext cx="7467600" cy="12954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Use Cases</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73" name="Shape 73"/>
        <p:cNvGrpSpPr/>
        <p:nvPr/>
      </p:nvGrpSpPr>
      <p:grpSpPr>
        <a:xfrm>
          <a:off x="0" y="0"/>
          <a:ext cx="0" cy="0"/>
          <a:chOff x="0" y="0"/>
          <a:chExt cx="0" cy="0"/>
        </a:xfrm>
      </p:grpSpPr>
      <p:sp>
        <p:nvSpPr>
          <p:cNvPr id="74" name="Shape 74"/>
          <p:cNvSpPr txBox="1"/>
          <p:nvPr>
            <p:ph idx="11" type="ftr"/>
          </p:nvPr>
        </p:nvSpPr>
        <p:spPr>
          <a:xfrm>
            <a:off x="1752600" y="6248400"/>
            <a:ext cx="6476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75" name="Shape 75"/>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76" name="Shape 76"/>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Roles of Use Cases</a:t>
            </a:r>
          </a:p>
        </p:txBody>
      </p:sp>
      <p:sp>
        <p:nvSpPr>
          <p:cNvPr id="77" name="Shape 77"/>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A </a:t>
            </a:r>
            <a:r>
              <a:rPr b="1" i="1" lang="en-US" sz="3200" u="none" cap="none" strike="noStrike">
                <a:solidFill>
                  <a:srgbClr val="3399FF"/>
                </a:solidFill>
                <a:latin typeface="Arial"/>
                <a:ea typeface="Arial"/>
                <a:cs typeface="Arial"/>
                <a:sym typeface="Arial"/>
              </a:rPr>
              <a:t>use case</a:t>
            </a:r>
            <a:r>
              <a:rPr b="0" i="0" lang="en-US" sz="3200" u="none" cap="none" strike="noStrike">
                <a:solidFill>
                  <a:srgbClr val="000099"/>
                </a:solidFill>
                <a:latin typeface="Arial"/>
                <a:ea typeface="Arial"/>
                <a:cs typeface="Arial"/>
                <a:sym typeface="Arial"/>
              </a:rPr>
              <a:t> is a set of activities that produce some output result</a:t>
            </a:r>
          </a:p>
          <a:p>
            <a:pPr indent="-342900" lvl="0" marL="342900" marR="0" rtl="0" algn="l">
              <a:lnSpc>
                <a:spcPct val="9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Describes how the system reacts to an </a:t>
            </a:r>
            <a:r>
              <a:rPr b="1" i="0" lang="en-US" sz="3200" u="none" cap="none" strike="noStrike">
                <a:solidFill>
                  <a:srgbClr val="3399FF"/>
                </a:solidFill>
                <a:latin typeface="Arial"/>
                <a:ea typeface="Arial"/>
                <a:cs typeface="Arial"/>
                <a:sym typeface="Arial"/>
              </a:rPr>
              <a:t>event</a:t>
            </a:r>
            <a:r>
              <a:rPr b="0" i="0" lang="en-US" sz="3200" u="none" cap="none" strike="noStrike">
                <a:solidFill>
                  <a:srgbClr val="000099"/>
                </a:solidFill>
                <a:latin typeface="Arial"/>
                <a:ea typeface="Arial"/>
                <a:cs typeface="Arial"/>
                <a:sym typeface="Arial"/>
              </a:rPr>
              <a:t> that </a:t>
            </a:r>
            <a:r>
              <a:rPr b="1" i="0" lang="en-US" sz="3200" u="none" cap="none" strike="noStrike">
                <a:solidFill>
                  <a:srgbClr val="3399FF"/>
                </a:solidFill>
                <a:latin typeface="Arial"/>
                <a:ea typeface="Arial"/>
                <a:cs typeface="Arial"/>
                <a:sym typeface="Arial"/>
              </a:rPr>
              <a:t>triggers</a:t>
            </a:r>
            <a:r>
              <a:rPr b="0" i="0" lang="en-US" sz="3200" u="none" cap="none" strike="noStrike">
                <a:solidFill>
                  <a:srgbClr val="000099"/>
                </a:solidFill>
                <a:latin typeface="Arial"/>
                <a:ea typeface="Arial"/>
                <a:cs typeface="Arial"/>
                <a:sym typeface="Arial"/>
              </a:rPr>
              <a:t> the system</a:t>
            </a:r>
          </a:p>
          <a:p>
            <a:pPr indent="-342900" lvl="0" marL="342900" marR="0" rtl="0" algn="l">
              <a:lnSpc>
                <a:spcPct val="9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Trigger -- event that causes the use case to be executed</a:t>
            </a:r>
          </a:p>
          <a:p>
            <a:pPr indent="-342900" lvl="0" marL="342900" marR="0" rtl="0" algn="l">
              <a:lnSpc>
                <a:spcPct val="90000"/>
              </a:lnSpc>
              <a:spcBef>
                <a:spcPts val="640"/>
              </a:spcBef>
              <a:spcAft>
                <a:spcPts val="0"/>
              </a:spcAft>
              <a:buClr>
                <a:srgbClr val="3399FF"/>
              </a:buClr>
              <a:buSzPct val="100000"/>
              <a:buFont typeface="Arial"/>
              <a:buChar char="•"/>
            </a:pPr>
            <a:r>
              <a:rPr b="1" i="0" lang="en-US" sz="3200" u="none" cap="none" strike="noStrike">
                <a:solidFill>
                  <a:srgbClr val="3399FF"/>
                </a:solidFill>
                <a:latin typeface="Arial"/>
                <a:ea typeface="Arial"/>
                <a:cs typeface="Arial"/>
                <a:sym typeface="Arial"/>
              </a:rPr>
              <a:t>Event-driven modeling</a:t>
            </a:r>
            <a:r>
              <a:rPr b="0" i="0" lang="en-US" sz="3200" u="none" cap="none" strike="noStrike">
                <a:solidFill>
                  <a:srgbClr val="000099"/>
                </a:solidFill>
                <a:latin typeface="Arial"/>
                <a:ea typeface="Arial"/>
                <a:cs typeface="Arial"/>
                <a:sym typeface="Arial"/>
              </a:rPr>
              <a:t> – everything in the system is a response to some triggering event</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1" name="Shape 81"/>
        <p:cNvGrpSpPr/>
        <p:nvPr/>
      </p:nvGrpSpPr>
      <p:grpSpPr>
        <a:xfrm>
          <a:off x="0" y="0"/>
          <a:ext cx="0" cy="0"/>
          <a:chOff x="0" y="0"/>
          <a:chExt cx="0" cy="0"/>
        </a:xfrm>
      </p:grpSpPr>
      <p:sp>
        <p:nvSpPr>
          <p:cNvPr id="82" name="Shape 82"/>
          <p:cNvSpPr txBox="1"/>
          <p:nvPr>
            <p:ph idx="11" type="ftr"/>
          </p:nvPr>
        </p:nvSpPr>
        <p:spPr>
          <a:xfrm>
            <a:off x="1752600" y="6248400"/>
            <a:ext cx="6476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83" name="Shape 83"/>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84" name="Shape 84"/>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Role of Use Cases</a:t>
            </a:r>
          </a:p>
        </p:txBody>
      </p:sp>
      <p:sp>
        <p:nvSpPr>
          <p:cNvPr id="85" name="Shape 85"/>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All possible responses to the event are documented </a:t>
            </a:r>
          </a:p>
          <a:p>
            <a:pPr indent="-342900" lvl="0" marL="342900" marR="0" rtl="0" algn="l">
              <a:lnSpc>
                <a:spcPct val="10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Use cases are helpful when the situation is complicated</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9" name="Shape 89"/>
        <p:cNvGrpSpPr/>
        <p:nvPr/>
      </p:nvGrpSpPr>
      <p:grpSpPr>
        <a:xfrm>
          <a:off x="0" y="0"/>
          <a:ext cx="0" cy="0"/>
          <a:chOff x="0" y="0"/>
          <a:chExt cx="0" cy="0"/>
        </a:xfrm>
      </p:grpSpPr>
      <p:sp>
        <p:nvSpPr>
          <p:cNvPr id="90" name="Shape 90"/>
          <p:cNvSpPr txBox="1"/>
          <p:nvPr>
            <p:ph idx="11" type="ftr"/>
          </p:nvPr>
        </p:nvSpPr>
        <p:spPr>
          <a:xfrm>
            <a:off x="1752600" y="6248400"/>
            <a:ext cx="6476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91" name="Shape 91"/>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92" name="Shape 92"/>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Elements of a Use Case</a:t>
            </a:r>
          </a:p>
        </p:txBody>
      </p:sp>
      <p:sp>
        <p:nvSpPr>
          <p:cNvPr id="93" name="Shape 93"/>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Basic information</a:t>
            </a:r>
          </a:p>
          <a:p>
            <a:pPr indent="-285750" lvl="1" marL="742950" marR="0" rtl="0" algn="l">
              <a:lnSpc>
                <a:spcPct val="90000"/>
              </a:lnSpc>
              <a:spcBef>
                <a:spcPts val="480"/>
              </a:spcBef>
              <a:spcAft>
                <a:spcPts val="0"/>
              </a:spcAft>
              <a:buClr>
                <a:srgbClr val="000099"/>
              </a:buClr>
              <a:buSzPct val="100000"/>
              <a:buFont typeface="Arial"/>
              <a:buChar char="•"/>
            </a:pPr>
            <a:r>
              <a:rPr b="0" i="0" lang="en-US" sz="2400" u="none" cap="none" strike="noStrike">
                <a:solidFill>
                  <a:srgbClr val="000099"/>
                </a:solidFill>
                <a:latin typeface="Arial"/>
                <a:ea typeface="Arial"/>
                <a:cs typeface="Arial"/>
                <a:sym typeface="Arial"/>
              </a:rPr>
              <a:t>Name, number and brief description</a:t>
            </a:r>
          </a:p>
          <a:p>
            <a:pPr indent="-285750" lvl="1" marL="742950" marR="0" rtl="0" algn="l">
              <a:lnSpc>
                <a:spcPct val="90000"/>
              </a:lnSpc>
              <a:spcBef>
                <a:spcPts val="480"/>
              </a:spcBef>
              <a:spcAft>
                <a:spcPts val="0"/>
              </a:spcAft>
              <a:buClr>
                <a:srgbClr val="000099"/>
              </a:buClr>
              <a:buSzPct val="100000"/>
              <a:buFont typeface="Arial"/>
              <a:buChar char="•"/>
            </a:pPr>
            <a:r>
              <a:rPr b="0" i="0" lang="en-US" sz="2400" u="none" cap="none" strike="noStrike">
                <a:solidFill>
                  <a:srgbClr val="000099"/>
                </a:solidFill>
                <a:latin typeface="Arial"/>
                <a:ea typeface="Arial"/>
                <a:cs typeface="Arial"/>
                <a:sym typeface="Arial"/>
              </a:rPr>
              <a:t>Trigger – event that causes the use case to being</a:t>
            </a:r>
          </a:p>
          <a:p>
            <a:pPr indent="-228600" lvl="2" marL="1143000" marR="0" rtl="0" algn="l">
              <a:lnSpc>
                <a:spcPct val="90000"/>
              </a:lnSpc>
              <a:spcBef>
                <a:spcPts val="400"/>
              </a:spcBef>
              <a:spcAft>
                <a:spcPts val="0"/>
              </a:spcAft>
              <a:buClr>
                <a:srgbClr val="000099"/>
              </a:buClr>
              <a:buSzPct val="100000"/>
              <a:buFont typeface="Arial"/>
              <a:buChar char="•"/>
            </a:pPr>
            <a:r>
              <a:rPr b="0" i="0" lang="en-US" sz="2000" u="none" cap="none" strike="noStrike">
                <a:solidFill>
                  <a:srgbClr val="000099"/>
                </a:solidFill>
                <a:latin typeface="Arial"/>
                <a:ea typeface="Arial"/>
                <a:cs typeface="Arial"/>
                <a:sym typeface="Arial"/>
              </a:rPr>
              <a:t>External trigger – some from outside the system</a:t>
            </a:r>
          </a:p>
          <a:p>
            <a:pPr indent="-228600" lvl="2" marL="1143000" marR="0" rtl="0" algn="l">
              <a:lnSpc>
                <a:spcPct val="90000"/>
              </a:lnSpc>
              <a:spcBef>
                <a:spcPts val="400"/>
              </a:spcBef>
              <a:spcAft>
                <a:spcPts val="0"/>
              </a:spcAft>
              <a:buClr>
                <a:srgbClr val="000099"/>
              </a:buClr>
              <a:buSzPct val="100000"/>
              <a:buFont typeface="Arial"/>
              <a:buChar char="•"/>
            </a:pPr>
            <a:r>
              <a:rPr b="0" i="0" lang="en-US" sz="2000" u="none" cap="none" strike="noStrike">
                <a:solidFill>
                  <a:srgbClr val="000099"/>
                </a:solidFill>
                <a:latin typeface="Arial"/>
                <a:ea typeface="Arial"/>
                <a:cs typeface="Arial"/>
                <a:sym typeface="Arial"/>
              </a:rPr>
              <a:t>Temporal triggers – time-based occurrences</a:t>
            </a:r>
          </a:p>
          <a:p>
            <a:pPr indent="-285750" lvl="1" marL="742950" marR="0" rtl="0" algn="l">
              <a:lnSpc>
                <a:spcPct val="90000"/>
              </a:lnSpc>
              <a:spcBef>
                <a:spcPts val="480"/>
              </a:spcBef>
              <a:spcAft>
                <a:spcPts val="0"/>
              </a:spcAft>
              <a:buClr>
                <a:srgbClr val="000099"/>
              </a:buClr>
              <a:buSzPct val="100000"/>
              <a:buFont typeface="Arial"/>
              <a:buChar char="•"/>
            </a:pPr>
            <a:r>
              <a:rPr b="0" i="0" lang="en-US" sz="2400" u="none" cap="none" strike="noStrike">
                <a:solidFill>
                  <a:srgbClr val="000099"/>
                </a:solidFill>
                <a:latin typeface="Arial"/>
                <a:ea typeface="Arial"/>
                <a:cs typeface="Arial"/>
                <a:sym typeface="Arial"/>
              </a:rPr>
              <a:t>Viewpoint of the use cases should be consistent</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Major inputs and outputs</a:t>
            </a:r>
          </a:p>
          <a:p>
            <a:pPr indent="-285750" lvl="1" marL="742950" marR="0" rtl="0" algn="l">
              <a:lnSpc>
                <a:spcPct val="90000"/>
              </a:lnSpc>
              <a:spcBef>
                <a:spcPts val="480"/>
              </a:spcBef>
              <a:spcAft>
                <a:spcPts val="0"/>
              </a:spcAft>
              <a:buClr>
                <a:srgbClr val="000099"/>
              </a:buClr>
              <a:buSzPct val="100000"/>
              <a:buFont typeface="Arial"/>
              <a:buChar char="•"/>
            </a:pPr>
            <a:r>
              <a:rPr b="0" i="0" lang="en-US" sz="2400" u="none" cap="none" strike="noStrike">
                <a:solidFill>
                  <a:srgbClr val="000099"/>
                </a:solidFill>
                <a:latin typeface="Arial"/>
                <a:ea typeface="Arial"/>
                <a:cs typeface="Arial"/>
                <a:sym typeface="Arial"/>
              </a:rPr>
              <a:t>Sources and destinations</a:t>
            </a:r>
          </a:p>
          <a:p>
            <a:pPr indent="-285750" lvl="1" marL="742950" marR="0" rtl="0" algn="l">
              <a:lnSpc>
                <a:spcPct val="90000"/>
              </a:lnSpc>
              <a:spcBef>
                <a:spcPts val="480"/>
              </a:spcBef>
              <a:spcAft>
                <a:spcPts val="0"/>
              </a:spcAft>
              <a:buClr>
                <a:srgbClr val="000099"/>
              </a:buClr>
              <a:buSzPct val="100000"/>
              <a:buFont typeface="Arial"/>
              <a:buChar char="•"/>
            </a:pPr>
            <a:r>
              <a:rPr b="0" i="0" lang="en-US" sz="2400" u="none" cap="none" strike="noStrike">
                <a:solidFill>
                  <a:srgbClr val="000099"/>
                </a:solidFill>
                <a:latin typeface="Arial"/>
                <a:ea typeface="Arial"/>
                <a:cs typeface="Arial"/>
                <a:sym typeface="Arial"/>
              </a:rPr>
              <a:t>Goal is to be all inclusive</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Details</a:t>
            </a:r>
          </a:p>
          <a:p>
            <a:pPr indent="-285750" lvl="1" marL="742950" marR="0" rtl="0" algn="l">
              <a:lnSpc>
                <a:spcPct val="90000"/>
              </a:lnSpc>
              <a:spcBef>
                <a:spcPts val="480"/>
              </a:spcBef>
              <a:spcAft>
                <a:spcPts val="0"/>
              </a:spcAft>
              <a:buClr>
                <a:srgbClr val="000099"/>
              </a:buClr>
              <a:buSzPct val="100000"/>
              <a:buFont typeface="Arial"/>
              <a:buChar char="•"/>
            </a:pPr>
            <a:r>
              <a:rPr b="0" i="0" lang="en-US" sz="2400" u="none" cap="none" strike="noStrike">
                <a:solidFill>
                  <a:srgbClr val="000099"/>
                </a:solidFill>
                <a:latin typeface="Arial"/>
                <a:ea typeface="Arial"/>
                <a:cs typeface="Arial"/>
                <a:sym typeface="Arial"/>
              </a:rPr>
              <a:t>Steps performed and the data inputs and outputs</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7" name="Shape 97"/>
        <p:cNvGrpSpPr/>
        <p:nvPr/>
      </p:nvGrpSpPr>
      <p:grpSpPr>
        <a:xfrm>
          <a:off x="0" y="0"/>
          <a:ext cx="0" cy="0"/>
          <a:chOff x="0" y="0"/>
          <a:chExt cx="0" cy="0"/>
        </a:xfrm>
      </p:grpSpPr>
      <p:sp>
        <p:nvSpPr>
          <p:cNvPr id="98" name="Shape 98"/>
          <p:cNvSpPr txBox="1"/>
          <p:nvPr>
            <p:ph idx="11" type="ftr"/>
          </p:nvPr>
        </p:nvSpPr>
        <p:spPr>
          <a:xfrm>
            <a:off x="1752600" y="6248400"/>
            <a:ext cx="6476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99" name="Shape 99"/>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Sample Use Case</a:t>
            </a:r>
          </a:p>
        </p:txBody>
      </p:sp>
      <p:sp>
        <p:nvSpPr>
          <p:cNvPr id="100" name="Shape 100"/>
          <p:cNvSpPr txBox="1"/>
          <p:nvPr/>
        </p:nvSpPr>
        <p:spPr>
          <a:xfrm>
            <a:off x="1431925" y="2852736"/>
            <a:ext cx="184149" cy="457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pic>
        <p:nvPicPr>
          <p:cNvPr id="101" name="Shape 101"/>
          <p:cNvPicPr preferRelativeResize="0"/>
          <p:nvPr/>
        </p:nvPicPr>
        <p:blipFill rotWithShape="1">
          <a:blip r:embed="rId3">
            <a:alphaModFix/>
          </a:blip>
          <a:srcRect b="12901" l="16215" r="10810" t="10752"/>
          <a:stretch/>
        </p:blipFill>
        <p:spPr>
          <a:xfrm>
            <a:off x="457200" y="1676400"/>
            <a:ext cx="8305799" cy="45720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06" name="Shape 106"/>
        <p:cNvGrpSpPr/>
        <p:nvPr/>
      </p:nvGrpSpPr>
      <p:grpSpPr>
        <a:xfrm>
          <a:off x="0" y="0"/>
          <a:ext cx="0" cy="0"/>
          <a:chOff x="0" y="0"/>
          <a:chExt cx="0" cy="0"/>
        </a:xfrm>
      </p:grpSpPr>
      <p:sp>
        <p:nvSpPr>
          <p:cNvPr id="107" name="Shape 107"/>
          <p:cNvSpPr txBox="1"/>
          <p:nvPr>
            <p:ph type="ctrTitle"/>
          </p:nvPr>
        </p:nvSpPr>
        <p:spPr>
          <a:xfrm>
            <a:off x="990600" y="1600200"/>
            <a:ext cx="7467600" cy="12954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Building Use Cases</a:t>
            </a:r>
          </a:p>
        </p:txBody>
      </p:sp>
    </p:spTree>
  </p:cSld>
  <p:clrMapOvr>
    <a:masterClrMapping/>
  </p:clrMapOvr>
</p:sld>
</file>

<file path=ppt/theme/theme1.xml><?xml version="1.0" encoding="utf-8"?>
<a:theme xmlns:a="http://schemas.openxmlformats.org/drawingml/2006/main" xmlns:r="http://schemas.openxmlformats.org/officeDocument/2006/relationships" name="Dennis PPT">
  <a:themeElements>
    <a:clrScheme name="Dennis PPT 1">
      <a:dk1>
        <a:srgbClr val="000000"/>
      </a:dk1>
      <a:lt1>
        <a:srgbClr val="FFFFFF"/>
      </a:lt1>
      <a:dk2>
        <a:srgbClr val="4D4D4D"/>
      </a:dk2>
      <a:lt2>
        <a:srgbClr val="B2B2B2"/>
      </a:lt2>
      <a:accent1>
        <a:srgbClr val="969696"/>
      </a:accent1>
      <a:accent2>
        <a:srgbClr val="EAEAEA"/>
      </a:accent2>
      <a:accent3>
        <a:srgbClr val="FFFFFF"/>
      </a:accent3>
      <a:accent4>
        <a:srgbClr val="969696"/>
      </a:accent4>
      <a:accent5>
        <a:srgbClr val="EAEAEA"/>
      </a:accent5>
      <a:accent6>
        <a:srgbClr val="FFFFFF"/>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Override1.xml><?xml version="1.0" encoding="utf-8"?>
<a:themeOverride xmlns:a="http://schemas.openxmlformats.org/drawingml/2006/main" xmlns:r="http://schemas.openxmlformats.org/officeDocument/2006/relationships">
  <a:clrScheme name="default">
    <a:dk1>
      <a:srgbClr val="000000"/>
    </a:dk1>
    <a:lt1>
      <a:srgbClr val="FFFFFF"/>
    </a:lt1>
    <a:dk2>
      <a:srgbClr val="4D4D4D"/>
    </a:dk2>
    <a:lt2>
      <a:srgbClr val="B2B2B2"/>
    </a:lt2>
    <a:accent1>
      <a:srgbClr val="969696"/>
    </a:accent1>
    <a:accent2>
      <a:srgbClr val="EAEAEA"/>
    </a:accent2>
    <a:accent3>
      <a:srgbClr val="FFFFFF"/>
    </a:accent3>
    <a:accent4>
      <a:srgbClr val="969696"/>
    </a:accent4>
    <a:accent5>
      <a:srgbClr val="EAEAEA"/>
    </a:accent5>
    <a:accent6>
      <a:srgbClr val="FFFFFF"/>
    </a:accent6>
    <a:hlink>
      <a:srgbClr val="777777"/>
    </a:hlink>
    <a:folHlink>
      <a:srgbClr val="C0C0C0"/>
    </a:folHlink>
  </a:clrScheme>
</a:themeOverride>
</file>