
<file path=[Content_Types].xml><?xml version="1.0" encoding="utf-8"?>
<Types xmlns="http://schemas.openxmlformats.org/package/2006/content-types">
  <Default ContentType="image/jpeg" Extension="jpg"/>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37.xml"/>
  <Override ContentType="application/vnd.openxmlformats-officedocument.presentationml.notesSlide+xml" PartName="/ppt/notesSlides/notesSlide29.xml"/>
  <Override ContentType="application/vnd.openxmlformats-officedocument.presentationml.notesSlide+xml" PartName="/ppt/notesSlides/notesSlide32.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28.xml"/>
  <Override ContentType="application/vnd.openxmlformats-officedocument.presentationml.notesSlide+xml" PartName="/ppt/notesSlides/notesSlide33.xml"/>
  <Override ContentType="application/vnd.openxmlformats-officedocument.presentationml.notesSlide+xml" PartName="/ppt/notesSlides/notesSlide41.xml"/>
  <Override ContentType="application/vnd.openxmlformats-officedocument.presentationml.notesSlide+xml" PartName="/ppt/notesSlides/notesSlide15.xml"/>
  <Override ContentType="application/vnd.openxmlformats-officedocument.presentationml.notesSlide+xml" PartName="/ppt/notesSlides/notesSlide11.xml"/>
  <Override ContentType="application/vnd.openxmlformats-officedocument.presentationml.notesSlide+xml" PartName="/ppt/notesSlides/notesSlide24.xml"/>
  <Override ContentType="application/vnd.openxmlformats-officedocument.presentationml.notesSlide+xml" PartName="/ppt/notesSlides/notesSlide12.xml"/>
  <Override ContentType="application/vnd.openxmlformats-officedocument.presentationml.notesSlide+xml" PartName="/ppt/notesSlides/notesSlide20.xml"/>
  <Override ContentType="application/vnd.openxmlformats-officedocument.presentationml.notesSlide+xml" PartName="/ppt/notesSlides/notesSlide17.xml"/>
  <Override ContentType="application/vnd.openxmlformats-officedocument.presentationml.notesSlide+xml" PartName="/ppt/notesSlides/notesSlide42.xml"/>
  <Override ContentType="application/vnd.openxmlformats-officedocument.presentationml.notesSlide+xml" PartName="/ppt/notesSlides/notesSlide16.xml"/>
  <Override ContentType="application/vnd.openxmlformats-officedocument.presentationml.notesSlide+xml" PartName="/ppt/notesSlides/notesSlide21.xml"/>
  <Override ContentType="application/vnd.openxmlformats-officedocument.presentationml.notesSlide+xml" PartName="/ppt/notesSlides/notesSlide8.xml"/>
  <Override ContentType="application/vnd.openxmlformats-officedocument.presentationml.notesSlide+xml" PartName="/ppt/notesSlides/notesSlide34.xml"/>
  <Override ContentType="application/vnd.openxmlformats-officedocument.presentationml.notesSlide+xml" PartName="/ppt/notesSlides/notesSlide38.xml"/>
  <Override ContentType="application/vnd.openxmlformats-officedocument.presentationml.notesSlide+xml" PartName="/ppt/notesSlides/notesSlide4.xml"/>
  <Override ContentType="application/vnd.openxmlformats-officedocument.presentationml.notesSlide+xml" PartName="/ppt/notesSlides/notesSlide25.xml"/>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0.xml"/>
  <Override ContentType="application/vnd.openxmlformats-officedocument.presentationml.notesSlide+xml" PartName="/ppt/notesSlides/notesSlide22.xml"/>
  <Override ContentType="application/vnd.openxmlformats-officedocument.presentationml.notesSlide+xml" PartName="/ppt/notesSlides/notesSlide7.xml"/>
  <Override ContentType="application/vnd.openxmlformats-officedocument.presentationml.notesSlide+xml" PartName="/ppt/notesSlides/notesSlide26.xml"/>
  <Override ContentType="application/vnd.openxmlformats-officedocument.presentationml.notesSlide+xml" PartName="/ppt/notesSlides/notesSlide35.xml"/>
  <Override ContentType="application/vnd.openxmlformats-officedocument.presentationml.notesSlide+xml" PartName="/ppt/notesSlides/notesSlide5.xml"/>
  <Override ContentType="application/vnd.openxmlformats-officedocument.presentationml.notesSlide+xml" PartName="/ppt/notesSlides/notesSlide39.xml"/>
  <Override ContentType="application/vnd.openxmlformats-officedocument.presentationml.notesSlide+xml" PartName="/ppt/notesSlides/notesSlide31.xml"/>
  <Override ContentType="application/vnd.openxmlformats-officedocument.presentationml.notesSlide+xml" PartName="/ppt/notesSlides/notesSlide36.xml"/>
  <Override ContentType="application/vnd.openxmlformats-officedocument.presentationml.notesSlide+xml" PartName="/ppt/notesSlides/notesSlide19.xml"/>
  <Override ContentType="application/vnd.openxmlformats-officedocument.presentationml.notesSlide+xml" PartName="/ppt/notesSlides/notesSlide27.xml"/>
  <Override ContentType="application/vnd.openxmlformats-officedocument.presentationml.notesSlide+xml" PartName="/ppt/notesSlides/notesSlide40.xml"/>
  <Override ContentType="application/vnd.openxmlformats-officedocument.presentationml.notesSlide+xml" PartName="/ppt/notesSlides/notesSlide14.xml"/>
  <Override ContentType="application/vnd.openxmlformats-officedocument.presentationml.notesSlide+xml" PartName="/ppt/notesSlides/notesSlide23.xml"/>
  <Override ContentType="application/vnd.openxmlformats-officedocument.presentationml.notesSlide+xml" PartName="/ppt/notesSlides/notesSlide2.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2.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2.xml"/>
  <Override ContentType="application/vnd.openxmlformats-officedocument.presentationml.slideMaster+xml" PartName="/ppt/slideMasters/slideMaster9.xml"/>
  <Override ContentType="application/vnd.openxmlformats-officedocument.presentationml.slideMaster+xml" PartName="/ppt/slideMasters/slideMaster11.xml"/>
  <Override ContentType="application/vnd.openxmlformats-officedocument.presentationml.slideMaster+xml" PartName="/ppt/slideMasters/slideMaster13.xml"/>
  <Override ContentType="application/vnd.openxmlformats-officedocument.presentationml.slideMaster+xml" PartName="/ppt/slideMasters/slideMaster10.xml"/>
  <Override ContentType="application/vnd.openxmlformats-officedocument.presentationml.slideMaster+xml" PartName="/ppt/slideMasters/slideMaster1.xml"/>
  <Override ContentType="application/vnd.openxmlformats-officedocument.presentationml.slideMaster+xml" PartName="/ppt/slideMasters/slideMaster7.xml"/>
  <Override ContentType="application/vnd.openxmlformats-officedocument.presentationml.slideMaster+xml" PartName="/ppt/slideMasters/slideMaster5.xml"/>
  <Override ContentType="application/vnd.openxmlformats-officedocument.presentationml.slideMaster+xml" PartName="/ppt/slideMasters/slideMaster8.xml"/>
  <Override ContentType="application/vnd.openxmlformats-officedocument.presentationml.slideMaster+xml" PartName="/ppt/slideMasters/slideMaster3.xml"/>
  <Override ContentType="application/vnd.openxmlformats-officedocument.presentationml.slideMaster+xml" PartName="/ppt/slideMasters/slideMaster12.xml"/>
  <Override ContentType="application/vnd.openxmlformats-officedocument.presentationml.slideMaster+xml" PartName="/ppt/slideMasters/slideMaster4.xml"/>
  <Override ContentType="application/vnd.openxmlformats-officedocument.presentationml.slideMaster+xml" PartName="/ppt/slideMasters/slideMaster6.xml"/>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30.xml"/>
  <Override ContentType="application/vnd.openxmlformats-officedocument.presentationml.slide+xml" PartName="/ppt/slides/slide22.xml"/>
  <Override ContentType="application/vnd.openxmlformats-officedocument.presentationml.slide+xml" PartName="/ppt/slides/slide35.xml"/>
  <Override ContentType="application/vnd.openxmlformats-officedocument.presentationml.slide+xml" PartName="/ppt/slides/slide26.xml"/>
  <Override ContentType="application/vnd.openxmlformats-officedocument.presentationml.slide+xml" PartName="/ppt/slides/slide19.xml"/>
  <Override ContentType="application/vnd.openxmlformats-officedocument.presentationml.slide+xml" PartName="/ppt/slides/slide39.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42.xml"/>
  <Override ContentType="application/vnd.openxmlformats-officedocument.presentationml.slide+xml" PartName="/ppt/slides/slide25.xml"/>
  <Override ContentType="application/vnd.openxmlformats-officedocument.presentationml.slide+xml" PartName="/ppt/slides/slide34.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33.xml"/>
  <Override ContentType="application/vnd.openxmlformats-officedocument.presentationml.slide+xml" PartName="/ppt/slides/slide38.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29.xml"/>
  <Override ContentType="application/vnd.openxmlformats-officedocument.presentationml.slide+xml" PartName="/ppt/slides/slide24.xml"/>
  <Override ContentType="application/vnd.openxmlformats-officedocument.presentationml.slide+xml" PartName="/ppt/slides/slide11.xml"/>
  <Override ContentType="application/vnd.openxmlformats-officedocument.presentationml.slide+xml" PartName="/ppt/slides/slide32.xml"/>
  <Override ContentType="application/vnd.openxmlformats-officedocument.presentationml.slide+xml" PartName="/ppt/slides/slide37.xml"/>
  <Override ContentType="application/vnd.openxmlformats-officedocument.presentationml.slide+xml" PartName="/ppt/slides/slide1.xml"/>
  <Override ContentType="application/vnd.openxmlformats-officedocument.presentationml.slide+xml" PartName="/ppt/slides/slide28.xml"/>
  <Override ContentType="application/vnd.openxmlformats-officedocument.presentationml.slide+xml" PartName="/ppt/slides/slide41.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36.xml"/>
  <Override ContentType="application/vnd.openxmlformats-officedocument.presentationml.slide+xml" PartName="/ppt/slides/slide31.xml"/>
  <Override ContentType="application/vnd.openxmlformats-officedocument.presentationml.slide+xml" PartName="/ppt/slides/slide23.xml"/>
  <Override ContentType="application/vnd.openxmlformats-officedocument.presentationml.slide+xml" PartName="/ppt/slides/slide27.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4.xml"/>
  <Override ContentType="application/vnd.openxmlformats-officedocument.presentationml.slide+xml" PartName="/ppt/slides/slide40.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14.xml"/>
  <Override ContentType="application/vnd.openxmlformats-officedocument.theme+xml" PartName="/ppt/theme/theme6.xml"/>
  <Override ContentType="application/vnd.openxmlformats-officedocument.theme+xml" PartName="/ppt/theme/theme3.xml"/>
  <Override ContentType="application/vnd.openxmlformats-officedocument.theme+xml" PartName="/ppt/theme/theme11.xml"/>
  <Override ContentType="application/vnd.openxmlformats-officedocument.theme+xml" PartName="/ppt/theme/theme5.xml"/>
  <Override ContentType="application/vnd.openxmlformats-officedocument.theme+xml" PartName="/ppt/theme/theme9.xml"/>
  <Override ContentType="application/vnd.openxmlformats-officedocument.theme+xml" PartName="/ppt/theme/theme13.xml"/>
  <Override ContentType="application/vnd.openxmlformats-officedocument.theme+xml" PartName="/ppt/theme/theme7.xml"/>
  <Override ContentType="application/vnd.openxmlformats-officedocument.theme+xml" PartName="/ppt/theme/theme2.xml"/>
  <Override ContentType="application/vnd.openxmlformats-officedocument.theme+xml" PartName="/ppt/theme/theme4.xml"/>
  <Override ContentType="application/vnd.openxmlformats-officedocument.theme+xml" PartName="/ppt/theme/theme8.xml"/>
  <Override ContentType="application/vnd.openxmlformats-officedocument.theme+xml" PartName="/ppt/theme/theme10.xml"/>
  <Override ContentType="application/vnd.openxmlformats-officedocument.theme+xml" PartName="/ppt/theme/theme12.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autoCompressPictures="0" strictFirstAndLastChars="0" saveSubsetFonts="1">
  <p:sldMasterIdLst>
    <p:sldMasterId id="2147483660" r:id="rId3"/>
    <p:sldMasterId id="2147483661" r:id="rId4"/>
    <p:sldMasterId id="2147483662" r:id="rId5"/>
    <p:sldMasterId id="2147483663" r:id="rId6"/>
    <p:sldMasterId id="2147483664" r:id="rId7"/>
    <p:sldMasterId id="2147483665" r:id="rId8"/>
    <p:sldMasterId id="2147483666" r:id="rId9"/>
    <p:sldMasterId id="2147483667" r:id="rId10"/>
    <p:sldMasterId id="2147483668" r:id="rId11"/>
    <p:sldMasterId id="2147483669" r:id="rId12"/>
    <p:sldMasterId id="2147483670" r:id="rId13"/>
    <p:sldMasterId id="2147483671" r:id="rId14"/>
    <p:sldMasterId id="2147483672" r:id="rId15"/>
  </p:sldMasterIdLst>
  <p:notesMasterIdLst>
    <p:notesMasterId r:id="rId16"/>
  </p:notes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Lst>
  <p:sldSz cy="6858000" cx="9144000"/>
  <p:notesSz cx="7010400" cy="9296400"/>
  <p:defaultText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file>

<file path=ppt/_rels/presentation.xml.rels><?xml version="1.0" encoding="UTF-8" standalone="yes"?><Relationships xmlns="http://schemas.openxmlformats.org/package/2006/relationships"><Relationship Id="rId40" Type="http://schemas.openxmlformats.org/officeDocument/2006/relationships/slide" Target="slides/slide24.xml"/><Relationship Id="rId42" Type="http://schemas.openxmlformats.org/officeDocument/2006/relationships/slide" Target="slides/slide26.xml"/><Relationship Id="rId41" Type="http://schemas.openxmlformats.org/officeDocument/2006/relationships/slide" Target="slides/slide25.xml"/><Relationship Id="rId44" Type="http://schemas.openxmlformats.org/officeDocument/2006/relationships/slide" Target="slides/slide28.xml"/><Relationship Id="rId43" Type="http://schemas.openxmlformats.org/officeDocument/2006/relationships/slide" Target="slides/slide27.xml"/><Relationship Id="rId46" Type="http://schemas.openxmlformats.org/officeDocument/2006/relationships/slide" Target="slides/slide30.xml"/><Relationship Id="rId45" Type="http://schemas.openxmlformats.org/officeDocument/2006/relationships/slide" Target="slides/slide29.xml"/><Relationship Id="rId1" Type="http://schemas.openxmlformats.org/officeDocument/2006/relationships/theme" Target="theme/theme7.xml"/><Relationship Id="rId2" Type="http://schemas.openxmlformats.org/officeDocument/2006/relationships/presProps" Target="presProps.xml"/><Relationship Id="rId3" Type="http://schemas.openxmlformats.org/officeDocument/2006/relationships/slideMaster" Target="slideMasters/slideMaster1.xml"/><Relationship Id="rId4" Type="http://schemas.openxmlformats.org/officeDocument/2006/relationships/slideMaster" Target="slideMasters/slideMaster2.xml"/><Relationship Id="rId9" Type="http://schemas.openxmlformats.org/officeDocument/2006/relationships/slideMaster" Target="slideMasters/slideMaster7.xml"/><Relationship Id="rId48" Type="http://schemas.openxmlformats.org/officeDocument/2006/relationships/slide" Target="slides/slide32.xml"/><Relationship Id="rId47" Type="http://schemas.openxmlformats.org/officeDocument/2006/relationships/slide" Target="slides/slide31.xml"/><Relationship Id="rId49" Type="http://schemas.openxmlformats.org/officeDocument/2006/relationships/slide" Target="slides/slide33.xml"/><Relationship Id="rId5" Type="http://schemas.openxmlformats.org/officeDocument/2006/relationships/slideMaster" Target="slideMasters/slideMaster3.xml"/><Relationship Id="rId6" Type="http://schemas.openxmlformats.org/officeDocument/2006/relationships/slideMaster" Target="slideMasters/slideMaster4.xml"/><Relationship Id="rId7" Type="http://schemas.openxmlformats.org/officeDocument/2006/relationships/slideMaster" Target="slideMasters/slideMaster5.xml"/><Relationship Id="rId8" Type="http://schemas.openxmlformats.org/officeDocument/2006/relationships/slideMaster" Target="slideMasters/slideMaster6.xml"/><Relationship Id="rId31" Type="http://schemas.openxmlformats.org/officeDocument/2006/relationships/slide" Target="slides/slide15.xml"/><Relationship Id="rId30" Type="http://schemas.openxmlformats.org/officeDocument/2006/relationships/slide" Target="slides/slide14.xml"/><Relationship Id="rId33" Type="http://schemas.openxmlformats.org/officeDocument/2006/relationships/slide" Target="slides/slide17.xml"/><Relationship Id="rId32" Type="http://schemas.openxmlformats.org/officeDocument/2006/relationships/slide" Target="slides/slide16.xml"/><Relationship Id="rId35" Type="http://schemas.openxmlformats.org/officeDocument/2006/relationships/slide" Target="slides/slide19.xml"/><Relationship Id="rId34" Type="http://schemas.openxmlformats.org/officeDocument/2006/relationships/slide" Target="slides/slide18.xml"/><Relationship Id="rId37" Type="http://schemas.openxmlformats.org/officeDocument/2006/relationships/slide" Target="slides/slide21.xml"/><Relationship Id="rId36" Type="http://schemas.openxmlformats.org/officeDocument/2006/relationships/slide" Target="slides/slide20.xml"/><Relationship Id="rId39" Type="http://schemas.openxmlformats.org/officeDocument/2006/relationships/slide" Target="slides/slide23.xml"/><Relationship Id="rId38" Type="http://schemas.openxmlformats.org/officeDocument/2006/relationships/slide" Target="slides/slide22.xml"/><Relationship Id="rId20" Type="http://schemas.openxmlformats.org/officeDocument/2006/relationships/slide" Target="slides/slide4.xml"/><Relationship Id="rId22" Type="http://schemas.openxmlformats.org/officeDocument/2006/relationships/slide" Target="slides/slide6.xml"/><Relationship Id="rId21" Type="http://schemas.openxmlformats.org/officeDocument/2006/relationships/slide" Target="slides/slide5.xml"/><Relationship Id="rId24" Type="http://schemas.openxmlformats.org/officeDocument/2006/relationships/slide" Target="slides/slide8.xml"/><Relationship Id="rId23" Type="http://schemas.openxmlformats.org/officeDocument/2006/relationships/slide" Target="slides/slide7.xml"/><Relationship Id="rId26" Type="http://schemas.openxmlformats.org/officeDocument/2006/relationships/slide" Target="slides/slide10.xml"/><Relationship Id="rId25" Type="http://schemas.openxmlformats.org/officeDocument/2006/relationships/slide" Target="slides/slide9.xml"/><Relationship Id="rId28" Type="http://schemas.openxmlformats.org/officeDocument/2006/relationships/slide" Target="slides/slide12.xml"/><Relationship Id="rId27" Type="http://schemas.openxmlformats.org/officeDocument/2006/relationships/slide" Target="slides/slide11.xml"/><Relationship Id="rId29" Type="http://schemas.openxmlformats.org/officeDocument/2006/relationships/slide" Target="slides/slide13.xml"/><Relationship Id="rId51" Type="http://schemas.openxmlformats.org/officeDocument/2006/relationships/slide" Target="slides/slide35.xml"/><Relationship Id="rId50" Type="http://schemas.openxmlformats.org/officeDocument/2006/relationships/slide" Target="slides/slide34.xml"/><Relationship Id="rId53" Type="http://schemas.openxmlformats.org/officeDocument/2006/relationships/slide" Target="slides/slide37.xml"/><Relationship Id="rId52" Type="http://schemas.openxmlformats.org/officeDocument/2006/relationships/slide" Target="slides/slide36.xml"/><Relationship Id="rId11" Type="http://schemas.openxmlformats.org/officeDocument/2006/relationships/slideMaster" Target="slideMasters/slideMaster9.xml"/><Relationship Id="rId55" Type="http://schemas.openxmlformats.org/officeDocument/2006/relationships/slide" Target="slides/slide39.xml"/><Relationship Id="rId10" Type="http://schemas.openxmlformats.org/officeDocument/2006/relationships/slideMaster" Target="slideMasters/slideMaster8.xml"/><Relationship Id="rId54" Type="http://schemas.openxmlformats.org/officeDocument/2006/relationships/slide" Target="slides/slide38.xml"/><Relationship Id="rId13" Type="http://schemas.openxmlformats.org/officeDocument/2006/relationships/slideMaster" Target="slideMasters/slideMaster11.xml"/><Relationship Id="rId57" Type="http://schemas.openxmlformats.org/officeDocument/2006/relationships/slide" Target="slides/slide41.xml"/><Relationship Id="rId12" Type="http://schemas.openxmlformats.org/officeDocument/2006/relationships/slideMaster" Target="slideMasters/slideMaster10.xml"/><Relationship Id="rId56" Type="http://schemas.openxmlformats.org/officeDocument/2006/relationships/slide" Target="slides/slide40.xml"/><Relationship Id="rId15" Type="http://schemas.openxmlformats.org/officeDocument/2006/relationships/slideMaster" Target="slideMasters/slideMaster13.xml"/><Relationship Id="rId14" Type="http://schemas.openxmlformats.org/officeDocument/2006/relationships/slideMaster" Target="slideMasters/slideMaster12.xml"/><Relationship Id="rId58" Type="http://schemas.openxmlformats.org/officeDocument/2006/relationships/slide" Target="slides/slide42.xml"/><Relationship Id="rId17" Type="http://schemas.openxmlformats.org/officeDocument/2006/relationships/slide" Target="slides/slide1.xml"/><Relationship Id="rId16" Type="http://schemas.openxmlformats.org/officeDocument/2006/relationships/notesMaster" Target="notesMasters/notesMaster1.xml"/><Relationship Id="rId19" Type="http://schemas.openxmlformats.org/officeDocument/2006/relationships/slide" Target="slides/slide3.xml"/><Relationship Id="rId18"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rgbClr val="000000"/>
        </a:solidFill>
      </p:bgPr>
    </p:bg>
    <p:spTree>
      <p:nvGrpSpPr>
        <p:cNvPr id="2" name="Shape 2"/>
        <p:cNvGrpSpPr/>
        <p:nvPr/>
      </p:nvGrpSpPr>
      <p:grpSpPr>
        <a:xfrm>
          <a:off x="0" y="0"/>
          <a:ext cx="0" cy="0"/>
          <a:chOff x="0" y="0"/>
          <a:chExt cx="0" cy="0"/>
        </a:xfrm>
      </p:grpSpPr>
      <p:sp>
        <p:nvSpPr>
          <p:cNvPr id="3" name="Shape 3"/>
          <p:cNvSpPr txBox="1"/>
          <p:nvPr>
            <p:ph idx="2" type="hdr"/>
          </p:nvPr>
        </p:nvSpPr>
        <p:spPr>
          <a:xfrm>
            <a:off x="0" y="0"/>
            <a:ext cx="3038475" cy="465137"/>
          </a:xfrm>
          <a:prstGeom prst="rect">
            <a:avLst/>
          </a:prstGeom>
          <a:noFill/>
          <a:ln>
            <a:noFill/>
          </a:ln>
        </p:spPr>
        <p:txBody>
          <a:bodyPr anchorCtr="0" anchor="ctr" bIns="91425" lIns="91425" rIns="91425" tIns="91425"/>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p:txBody>
      </p:sp>
      <p:sp>
        <p:nvSpPr>
          <p:cNvPr id="4" name="Shape 4"/>
          <p:cNvSpPr txBox="1"/>
          <p:nvPr>
            <p:ph idx="10" type="dt"/>
          </p:nvPr>
        </p:nvSpPr>
        <p:spPr>
          <a:xfrm>
            <a:off x="3971925" y="0"/>
            <a:ext cx="3038475" cy="465137"/>
          </a:xfrm>
          <a:prstGeom prst="rect">
            <a:avLst/>
          </a:prstGeom>
          <a:noFill/>
          <a:ln>
            <a:noFill/>
          </a:ln>
        </p:spPr>
        <p:txBody>
          <a:bodyPr anchorCtr="0" anchor="ctr" bIns="91425" lIns="91425" rIns="91425" tIns="91425"/>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p:txBody>
      </p:sp>
      <p:sp>
        <p:nvSpPr>
          <p:cNvPr id="5" name="Shape 5"/>
          <p:cNvSpPr/>
          <p:nvPr>
            <p:ph idx="3" type="sldImg"/>
          </p:nvPr>
        </p:nvSpPr>
        <p:spPr>
          <a:xfrm>
            <a:off x="1181100" y="696912"/>
            <a:ext cx="4648199" cy="3486150"/>
          </a:xfrm>
          <a:custGeom>
            <a:pathLst>
              <a:path extrusionOk="0" h="120000" w="120000">
                <a:moveTo>
                  <a:pt x="0" y="0"/>
                </a:moveTo>
                <a:lnTo>
                  <a:pt x="120000" y="0"/>
                </a:lnTo>
                <a:lnTo>
                  <a:pt x="120000" y="120000"/>
                </a:lnTo>
                <a:lnTo>
                  <a:pt x="0" y="120000"/>
                </a:lnTo>
                <a:close/>
              </a:path>
            </a:pathLst>
          </a:custGeom>
          <a:noFill/>
          <a:ln cap="rnd" cmpd="sng" w="9525">
            <a:solidFill>
              <a:srgbClr val="000000"/>
            </a:solidFill>
            <a:prstDash val="solid"/>
            <a:miter/>
            <a:headEnd len="med" w="med" type="none"/>
            <a:tailEnd len="med" w="med" type="none"/>
          </a:ln>
        </p:spPr>
      </p:sp>
      <p:sp>
        <p:nvSpPr>
          <p:cNvPr id="6" name="Shape 6"/>
          <p:cNvSpPr txBox="1"/>
          <p:nvPr>
            <p:ph idx="1" type="body"/>
          </p:nvPr>
        </p:nvSpPr>
        <p:spPr>
          <a:xfrm>
            <a:off x="935037" y="4416425"/>
            <a:ext cx="5140324" cy="4183061"/>
          </a:xfrm>
          <a:prstGeom prst="rect">
            <a:avLst/>
          </a:prstGeom>
          <a:noFill/>
          <a:ln>
            <a:noFill/>
          </a:ln>
        </p:spPr>
        <p:txBody>
          <a:bodyPr anchorCtr="0" anchor="ctr" bIns="91425" lIns="91425" rIns="91425" tIns="91425"/>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p:txBody>
      </p:sp>
      <p:sp>
        <p:nvSpPr>
          <p:cNvPr id="7" name="Shape 7"/>
          <p:cNvSpPr txBox="1"/>
          <p:nvPr>
            <p:ph idx="11" type="ftr"/>
          </p:nvPr>
        </p:nvSpPr>
        <p:spPr>
          <a:xfrm>
            <a:off x="0" y="8831261"/>
            <a:ext cx="3038475" cy="465137"/>
          </a:xfrm>
          <a:prstGeom prst="rect">
            <a:avLst/>
          </a:prstGeom>
          <a:noFill/>
          <a:ln>
            <a:noFill/>
          </a:ln>
        </p:spPr>
        <p:txBody>
          <a:bodyPr anchorCtr="0" anchor="ctr" bIns="91425" lIns="91425" rIns="91425" tIns="91425"/>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p:txBody>
      </p:sp>
      <p:sp>
        <p:nvSpPr>
          <p:cNvPr id="8" name="Shape 8"/>
          <p:cNvSpPr txBox="1"/>
          <p:nvPr>
            <p:ph idx="12" type="sldNum"/>
          </p:nvPr>
        </p:nvSpPr>
        <p:spPr>
          <a:xfrm>
            <a:off x="3971925" y="8831261"/>
            <a:ext cx="3038475" cy="465137"/>
          </a:xfrm>
          <a:prstGeom prst="rect">
            <a:avLst/>
          </a:prstGeom>
          <a:noFill/>
          <a:ln>
            <a:noFill/>
          </a:ln>
        </p:spPr>
        <p:txBody>
          <a:bodyPr anchorCtr="0" anchor="b" bIns="91425" lIns="91425" rIns="91425" tIns="91425">
            <a:noAutofit/>
          </a:bodyPr>
          <a:lstStyle/>
          <a:p>
            <a:pPr indent="0" lvl="0" marL="0" marR="0" rtl="0" algn="r">
              <a:spcBef>
                <a:spcPts val="0"/>
              </a:spcBef>
            </a:pPr>
            <a:r>
              <a:t/>
            </a:r>
            <a:endParaRPr/>
          </a:p>
          <a:p>
            <a:pPr lvl="1">
              <a:spcBef>
                <a:spcPts val="0"/>
              </a:spcBef>
            </a:pPr>
            <a:r>
              <a:t/>
            </a:r>
            <a:endParaRPr/>
          </a:p>
          <a:p>
            <a:pPr lvl="2">
              <a:spcBef>
                <a:spcPts val="0"/>
              </a:spcBef>
            </a:pPr>
            <a:r>
              <a:t/>
            </a:r>
            <a:endParaRPr/>
          </a:p>
          <a:p>
            <a:pPr lvl="3">
              <a:spcBef>
                <a:spcPts val="0"/>
              </a:spcBef>
            </a:pPr>
            <a:r>
              <a:t/>
            </a:r>
            <a:endParaRPr/>
          </a:p>
          <a:p>
            <a:pPr lvl="4">
              <a:spcBef>
                <a:spcPts val="0"/>
              </a:spcBef>
            </a:pPr>
            <a:r>
              <a:t/>
            </a:r>
            <a:endParaRPr/>
          </a:p>
          <a:p>
            <a:pPr lvl="5">
              <a:spcBef>
                <a:spcPts val="0"/>
              </a:spcBef>
            </a:pPr>
            <a:r>
              <a:t/>
            </a:r>
            <a:endParaRPr/>
          </a:p>
          <a:p>
            <a:pPr lvl="6">
              <a:spcBef>
                <a:spcPts val="0"/>
              </a:spcBef>
            </a:pPr>
            <a:r>
              <a:t/>
            </a:r>
            <a:endParaRPr/>
          </a:p>
          <a:p>
            <a:pPr lvl="7">
              <a:spcBef>
                <a:spcPts val="0"/>
              </a:spcBef>
            </a:pPr>
            <a:r>
              <a:t/>
            </a:r>
            <a:endParaRPr/>
          </a:p>
          <a:p>
            <a:pPr lvl="8">
              <a:spcBef>
                <a:spcPts val="0"/>
              </a:spcBef>
            </a:pPr>
            <a:r>
              <a:t/>
            </a:r>
            <a:endParaRPr/>
          </a:p>
        </p:txBody>
      </p:sp>
    </p:spTree>
  </p:cSld>
  <p:clrMap accent1="accent1" accent2="accent2" accent3="accent3" accent4="accent4" accent5="accent5" accent6="accent6" bg1="lt1" bg2="dk2" tx1="dk1" tx2="lt2" folHlink="folHlink" hlink="hlink"/>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79" name="Shape 179"/>
        <p:cNvGrpSpPr/>
        <p:nvPr/>
      </p:nvGrpSpPr>
      <p:grpSpPr>
        <a:xfrm>
          <a:off x="0" y="0"/>
          <a:ext cx="0" cy="0"/>
          <a:chOff x="0" y="0"/>
          <a:chExt cx="0" cy="0"/>
        </a:xfrm>
      </p:grpSpPr>
      <p:sp>
        <p:nvSpPr>
          <p:cNvPr id="180" name="Shape 180"/>
          <p:cNvSpPr txBox="1"/>
          <p:nvPr/>
        </p:nvSpPr>
        <p:spPr>
          <a:xfrm>
            <a:off x="3971925" y="8831261"/>
            <a:ext cx="3038475" cy="465137"/>
          </a:xfrm>
          <a:prstGeom prst="rect">
            <a:avLst/>
          </a:prstGeom>
          <a:noFill/>
          <a:ln>
            <a:noFill/>
          </a:ln>
        </p:spPr>
        <p:txBody>
          <a:bodyPr anchorCtr="0" anchor="b" bIns="46575" lIns="93175" rIns="93175" tIns="46575">
            <a:noAutofit/>
          </a:bodyPr>
          <a:lstStyle/>
          <a:p>
            <a:pPr indent="0" lvl="0" marL="0" marR="0" rtl="0" algn="r">
              <a:spcBef>
                <a:spcPts val="0"/>
              </a:spcBef>
              <a:buSzPct val="25000"/>
              <a:buFont typeface="Arial"/>
              <a:buNone/>
            </a:pPr>
            <a:r>
              <a:rPr b="0" i="0" lang="en-US" sz="1200" u="none" cap="none" strike="noStrike"/>
              <a:t>*</a:t>
            </a:r>
          </a:p>
        </p:txBody>
      </p:sp>
      <p:sp>
        <p:nvSpPr>
          <p:cNvPr id="181" name="Shape 181"/>
          <p:cNvSpPr/>
          <p:nvPr>
            <p:ph idx="2" type="sldImg"/>
          </p:nvPr>
        </p:nvSpPr>
        <p:spPr>
          <a:xfrm>
            <a:off x="1181100" y="696912"/>
            <a:ext cx="4648199" cy="3486150"/>
          </a:xfrm>
          <a:custGeom>
            <a:pathLst>
              <a:path extrusionOk="0" h="120000" w="120000">
                <a:moveTo>
                  <a:pt x="0" y="0"/>
                </a:moveTo>
                <a:lnTo>
                  <a:pt x="120000" y="0"/>
                </a:lnTo>
                <a:lnTo>
                  <a:pt x="120000" y="120000"/>
                </a:lnTo>
                <a:lnTo>
                  <a:pt x="0" y="120000"/>
                </a:lnTo>
                <a:close/>
              </a:path>
            </a:pathLst>
          </a:custGeom>
          <a:noFill/>
          <a:ln>
            <a:noFill/>
          </a:ln>
        </p:spPr>
      </p:sp>
      <p:sp>
        <p:nvSpPr>
          <p:cNvPr id="182" name="Shape 182"/>
          <p:cNvSpPr txBox="1"/>
          <p:nvPr>
            <p:ph idx="1" type="body"/>
          </p:nvPr>
        </p:nvSpPr>
        <p:spPr>
          <a:xfrm>
            <a:off x="935037" y="4416425"/>
            <a:ext cx="5140324" cy="4183061"/>
          </a:xfrm>
          <a:prstGeom prst="rect">
            <a:avLst/>
          </a:prstGeom>
          <a:noFill/>
          <a:ln>
            <a:noFill/>
          </a:ln>
        </p:spPr>
        <p:txBody>
          <a:bodyPr anchorCtr="0" anchor="t" bIns="46575" lIns="93175" rIns="93175" tIns="46575">
            <a:noAutofit/>
          </a:bodyPr>
          <a:lstStyle/>
          <a:p>
            <a:pPr lvl="0">
              <a:spcBef>
                <a:spcPts val="0"/>
              </a:spcBef>
              <a:buNone/>
            </a:pPr>
            <a:r>
              <a:t/>
            </a: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49" name="Shape 249"/>
        <p:cNvGrpSpPr/>
        <p:nvPr/>
      </p:nvGrpSpPr>
      <p:grpSpPr>
        <a:xfrm>
          <a:off x="0" y="0"/>
          <a:ext cx="0" cy="0"/>
          <a:chOff x="0" y="0"/>
          <a:chExt cx="0" cy="0"/>
        </a:xfrm>
      </p:grpSpPr>
      <p:sp>
        <p:nvSpPr>
          <p:cNvPr id="250" name="Shape 250"/>
          <p:cNvSpPr txBox="1"/>
          <p:nvPr>
            <p:ph idx="1" type="body"/>
          </p:nvPr>
        </p:nvSpPr>
        <p:spPr>
          <a:xfrm>
            <a:off x="935037" y="4416425"/>
            <a:ext cx="5140324" cy="4183061"/>
          </a:xfrm>
          <a:prstGeom prst="rect">
            <a:avLst/>
          </a:prstGeom>
        </p:spPr>
        <p:txBody>
          <a:bodyPr anchorCtr="0" anchor="ctr" bIns="91425" lIns="91425" rIns="91425" tIns="91425">
            <a:noAutofit/>
          </a:bodyPr>
          <a:lstStyle/>
          <a:p>
            <a:pPr lvl="0">
              <a:spcBef>
                <a:spcPts val="0"/>
              </a:spcBef>
              <a:buNone/>
            </a:pPr>
            <a:r>
              <a:t/>
            </a:r>
            <a:endParaRPr/>
          </a:p>
        </p:txBody>
      </p:sp>
      <p:sp>
        <p:nvSpPr>
          <p:cNvPr id="251" name="Shape 251"/>
          <p:cNvSpPr/>
          <p:nvPr>
            <p:ph idx="2" type="sldImg"/>
          </p:nvPr>
        </p:nvSpPr>
        <p:spPr>
          <a:xfrm>
            <a:off x="1181100" y="696912"/>
            <a:ext cx="4648199" cy="348615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57" name="Shape 257"/>
        <p:cNvGrpSpPr/>
        <p:nvPr/>
      </p:nvGrpSpPr>
      <p:grpSpPr>
        <a:xfrm>
          <a:off x="0" y="0"/>
          <a:ext cx="0" cy="0"/>
          <a:chOff x="0" y="0"/>
          <a:chExt cx="0" cy="0"/>
        </a:xfrm>
      </p:grpSpPr>
      <p:sp>
        <p:nvSpPr>
          <p:cNvPr id="258" name="Shape 258"/>
          <p:cNvSpPr txBox="1"/>
          <p:nvPr>
            <p:ph idx="1" type="body"/>
          </p:nvPr>
        </p:nvSpPr>
        <p:spPr>
          <a:xfrm>
            <a:off x="935037" y="4416425"/>
            <a:ext cx="5140324" cy="4183061"/>
          </a:xfrm>
          <a:prstGeom prst="rect">
            <a:avLst/>
          </a:prstGeom>
        </p:spPr>
        <p:txBody>
          <a:bodyPr anchorCtr="0" anchor="ctr" bIns="91425" lIns="91425" rIns="91425" tIns="91425">
            <a:noAutofit/>
          </a:bodyPr>
          <a:lstStyle/>
          <a:p>
            <a:pPr lvl="0">
              <a:spcBef>
                <a:spcPts val="0"/>
              </a:spcBef>
              <a:buNone/>
            </a:pPr>
            <a:r>
              <a:t/>
            </a:r>
            <a:endParaRPr/>
          </a:p>
        </p:txBody>
      </p:sp>
      <p:sp>
        <p:nvSpPr>
          <p:cNvPr id="259" name="Shape 259"/>
          <p:cNvSpPr/>
          <p:nvPr>
            <p:ph idx="2" type="sldImg"/>
          </p:nvPr>
        </p:nvSpPr>
        <p:spPr>
          <a:xfrm>
            <a:off x="1181100" y="696912"/>
            <a:ext cx="4648199" cy="348615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65" name="Shape 265"/>
        <p:cNvGrpSpPr/>
        <p:nvPr/>
      </p:nvGrpSpPr>
      <p:grpSpPr>
        <a:xfrm>
          <a:off x="0" y="0"/>
          <a:ext cx="0" cy="0"/>
          <a:chOff x="0" y="0"/>
          <a:chExt cx="0" cy="0"/>
        </a:xfrm>
      </p:grpSpPr>
      <p:sp>
        <p:nvSpPr>
          <p:cNvPr id="266" name="Shape 266"/>
          <p:cNvSpPr txBox="1"/>
          <p:nvPr>
            <p:ph idx="1" type="body"/>
          </p:nvPr>
        </p:nvSpPr>
        <p:spPr>
          <a:xfrm>
            <a:off x="935037" y="4416425"/>
            <a:ext cx="5140324" cy="4183061"/>
          </a:xfrm>
          <a:prstGeom prst="rect">
            <a:avLst/>
          </a:prstGeom>
        </p:spPr>
        <p:txBody>
          <a:bodyPr anchorCtr="0" anchor="ctr" bIns="91425" lIns="91425" rIns="91425" tIns="91425">
            <a:noAutofit/>
          </a:bodyPr>
          <a:lstStyle/>
          <a:p>
            <a:pPr lvl="0">
              <a:spcBef>
                <a:spcPts val="0"/>
              </a:spcBef>
              <a:buNone/>
            </a:pPr>
            <a:r>
              <a:t/>
            </a:r>
            <a:endParaRPr/>
          </a:p>
        </p:txBody>
      </p:sp>
      <p:sp>
        <p:nvSpPr>
          <p:cNvPr id="267" name="Shape 267"/>
          <p:cNvSpPr/>
          <p:nvPr>
            <p:ph idx="2" type="sldImg"/>
          </p:nvPr>
        </p:nvSpPr>
        <p:spPr>
          <a:xfrm>
            <a:off x="1181100" y="696912"/>
            <a:ext cx="4648199" cy="348615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73" name="Shape 273"/>
        <p:cNvGrpSpPr/>
        <p:nvPr/>
      </p:nvGrpSpPr>
      <p:grpSpPr>
        <a:xfrm>
          <a:off x="0" y="0"/>
          <a:ext cx="0" cy="0"/>
          <a:chOff x="0" y="0"/>
          <a:chExt cx="0" cy="0"/>
        </a:xfrm>
      </p:grpSpPr>
      <p:sp>
        <p:nvSpPr>
          <p:cNvPr id="274" name="Shape 274"/>
          <p:cNvSpPr txBox="1"/>
          <p:nvPr>
            <p:ph idx="1" type="body"/>
          </p:nvPr>
        </p:nvSpPr>
        <p:spPr>
          <a:xfrm>
            <a:off x="935037" y="4416425"/>
            <a:ext cx="5140324" cy="4183061"/>
          </a:xfrm>
          <a:prstGeom prst="rect">
            <a:avLst/>
          </a:prstGeom>
        </p:spPr>
        <p:txBody>
          <a:bodyPr anchorCtr="0" anchor="ctr" bIns="91425" lIns="91425" rIns="91425" tIns="91425">
            <a:noAutofit/>
          </a:bodyPr>
          <a:lstStyle/>
          <a:p>
            <a:pPr lvl="0">
              <a:spcBef>
                <a:spcPts val="0"/>
              </a:spcBef>
              <a:buNone/>
            </a:pPr>
            <a:r>
              <a:t/>
            </a:r>
            <a:endParaRPr/>
          </a:p>
        </p:txBody>
      </p:sp>
      <p:sp>
        <p:nvSpPr>
          <p:cNvPr id="275" name="Shape 275"/>
          <p:cNvSpPr/>
          <p:nvPr>
            <p:ph idx="2" type="sldImg"/>
          </p:nvPr>
        </p:nvSpPr>
        <p:spPr>
          <a:xfrm>
            <a:off x="1181100" y="696912"/>
            <a:ext cx="4648199" cy="348615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81" name="Shape 281"/>
        <p:cNvGrpSpPr/>
        <p:nvPr/>
      </p:nvGrpSpPr>
      <p:grpSpPr>
        <a:xfrm>
          <a:off x="0" y="0"/>
          <a:ext cx="0" cy="0"/>
          <a:chOff x="0" y="0"/>
          <a:chExt cx="0" cy="0"/>
        </a:xfrm>
      </p:grpSpPr>
      <p:sp>
        <p:nvSpPr>
          <p:cNvPr id="282" name="Shape 282"/>
          <p:cNvSpPr txBox="1"/>
          <p:nvPr>
            <p:ph idx="1" type="body"/>
          </p:nvPr>
        </p:nvSpPr>
        <p:spPr>
          <a:xfrm>
            <a:off x="935037" y="4416425"/>
            <a:ext cx="5140324" cy="4183061"/>
          </a:xfrm>
          <a:prstGeom prst="rect">
            <a:avLst/>
          </a:prstGeom>
        </p:spPr>
        <p:txBody>
          <a:bodyPr anchorCtr="0" anchor="ctr" bIns="91425" lIns="91425" rIns="91425" tIns="91425">
            <a:noAutofit/>
          </a:bodyPr>
          <a:lstStyle/>
          <a:p>
            <a:pPr lvl="0">
              <a:spcBef>
                <a:spcPts val="0"/>
              </a:spcBef>
              <a:buNone/>
            </a:pPr>
            <a:r>
              <a:t/>
            </a:r>
            <a:endParaRPr/>
          </a:p>
        </p:txBody>
      </p:sp>
      <p:sp>
        <p:nvSpPr>
          <p:cNvPr id="283" name="Shape 283"/>
          <p:cNvSpPr/>
          <p:nvPr>
            <p:ph idx="2" type="sldImg"/>
          </p:nvPr>
        </p:nvSpPr>
        <p:spPr>
          <a:xfrm>
            <a:off x="1181100" y="696912"/>
            <a:ext cx="4648199" cy="348615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89" name="Shape 289"/>
        <p:cNvGrpSpPr/>
        <p:nvPr/>
      </p:nvGrpSpPr>
      <p:grpSpPr>
        <a:xfrm>
          <a:off x="0" y="0"/>
          <a:ext cx="0" cy="0"/>
          <a:chOff x="0" y="0"/>
          <a:chExt cx="0" cy="0"/>
        </a:xfrm>
      </p:grpSpPr>
      <p:sp>
        <p:nvSpPr>
          <p:cNvPr id="290" name="Shape 290"/>
          <p:cNvSpPr txBox="1"/>
          <p:nvPr>
            <p:ph idx="1" type="body"/>
          </p:nvPr>
        </p:nvSpPr>
        <p:spPr>
          <a:xfrm>
            <a:off x="935037" y="4416425"/>
            <a:ext cx="5140324" cy="4183061"/>
          </a:xfrm>
          <a:prstGeom prst="rect">
            <a:avLst/>
          </a:prstGeom>
        </p:spPr>
        <p:txBody>
          <a:bodyPr anchorCtr="0" anchor="ctr" bIns="91425" lIns="91425" rIns="91425" tIns="91425">
            <a:noAutofit/>
          </a:bodyPr>
          <a:lstStyle/>
          <a:p>
            <a:pPr lvl="0">
              <a:spcBef>
                <a:spcPts val="0"/>
              </a:spcBef>
              <a:buNone/>
            </a:pPr>
            <a:r>
              <a:t/>
            </a:r>
            <a:endParaRPr/>
          </a:p>
        </p:txBody>
      </p:sp>
      <p:sp>
        <p:nvSpPr>
          <p:cNvPr id="291" name="Shape 291"/>
          <p:cNvSpPr/>
          <p:nvPr>
            <p:ph idx="2" type="sldImg"/>
          </p:nvPr>
        </p:nvSpPr>
        <p:spPr>
          <a:xfrm>
            <a:off x="1181100" y="696912"/>
            <a:ext cx="4648199" cy="348615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97" name="Shape 297"/>
        <p:cNvGrpSpPr/>
        <p:nvPr/>
      </p:nvGrpSpPr>
      <p:grpSpPr>
        <a:xfrm>
          <a:off x="0" y="0"/>
          <a:ext cx="0" cy="0"/>
          <a:chOff x="0" y="0"/>
          <a:chExt cx="0" cy="0"/>
        </a:xfrm>
      </p:grpSpPr>
      <p:sp>
        <p:nvSpPr>
          <p:cNvPr id="298" name="Shape 298"/>
          <p:cNvSpPr txBox="1"/>
          <p:nvPr>
            <p:ph idx="1" type="body"/>
          </p:nvPr>
        </p:nvSpPr>
        <p:spPr>
          <a:xfrm>
            <a:off x="935037" y="4416425"/>
            <a:ext cx="5140324" cy="4183061"/>
          </a:xfrm>
          <a:prstGeom prst="rect">
            <a:avLst/>
          </a:prstGeom>
        </p:spPr>
        <p:txBody>
          <a:bodyPr anchorCtr="0" anchor="ctr" bIns="91425" lIns="91425" rIns="91425" tIns="91425">
            <a:noAutofit/>
          </a:bodyPr>
          <a:lstStyle/>
          <a:p>
            <a:pPr lvl="0">
              <a:spcBef>
                <a:spcPts val="0"/>
              </a:spcBef>
              <a:buNone/>
            </a:pPr>
            <a:r>
              <a:t/>
            </a:r>
            <a:endParaRPr/>
          </a:p>
        </p:txBody>
      </p:sp>
      <p:sp>
        <p:nvSpPr>
          <p:cNvPr id="299" name="Shape 299"/>
          <p:cNvSpPr/>
          <p:nvPr>
            <p:ph idx="2" type="sldImg"/>
          </p:nvPr>
        </p:nvSpPr>
        <p:spPr>
          <a:xfrm>
            <a:off x="1181100" y="696912"/>
            <a:ext cx="4648199" cy="348615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304" name="Shape 304"/>
        <p:cNvGrpSpPr/>
        <p:nvPr/>
      </p:nvGrpSpPr>
      <p:grpSpPr>
        <a:xfrm>
          <a:off x="0" y="0"/>
          <a:ext cx="0" cy="0"/>
          <a:chOff x="0" y="0"/>
          <a:chExt cx="0" cy="0"/>
        </a:xfrm>
      </p:grpSpPr>
      <p:sp>
        <p:nvSpPr>
          <p:cNvPr id="305" name="Shape 305"/>
          <p:cNvSpPr txBox="1"/>
          <p:nvPr>
            <p:ph idx="1" type="body"/>
          </p:nvPr>
        </p:nvSpPr>
        <p:spPr>
          <a:xfrm>
            <a:off x="935037" y="4416425"/>
            <a:ext cx="5140324" cy="4183061"/>
          </a:xfrm>
          <a:prstGeom prst="rect">
            <a:avLst/>
          </a:prstGeom>
        </p:spPr>
        <p:txBody>
          <a:bodyPr anchorCtr="0" anchor="ctr" bIns="91425" lIns="91425" rIns="91425" tIns="91425">
            <a:noAutofit/>
          </a:bodyPr>
          <a:lstStyle/>
          <a:p>
            <a:pPr lvl="0">
              <a:spcBef>
                <a:spcPts val="0"/>
              </a:spcBef>
              <a:buNone/>
            </a:pPr>
            <a:r>
              <a:t/>
            </a:r>
            <a:endParaRPr/>
          </a:p>
        </p:txBody>
      </p:sp>
      <p:sp>
        <p:nvSpPr>
          <p:cNvPr id="306" name="Shape 306"/>
          <p:cNvSpPr/>
          <p:nvPr>
            <p:ph idx="2" type="sldImg"/>
          </p:nvPr>
        </p:nvSpPr>
        <p:spPr>
          <a:xfrm>
            <a:off x="1181100" y="696912"/>
            <a:ext cx="4648199" cy="348615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312" name="Shape 312"/>
        <p:cNvGrpSpPr/>
        <p:nvPr/>
      </p:nvGrpSpPr>
      <p:grpSpPr>
        <a:xfrm>
          <a:off x="0" y="0"/>
          <a:ext cx="0" cy="0"/>
          <a:chOff x="0" y="0"/>
          <a:chExt cx="0" cy="0"/>
        </a:xfrm>
      </p:grpSpPr>
      <p:sp>
        <p:nvSpPr>
          <p:cNvPr id="313" name="Shape 313"/>
          <p:cNvSpPr txBox="1"/>
          <p:nvPr>
            <p:ph idx="1" type="body"/>
          </p:nvPr>
        </p:nvSpPr>
        <p:spPr>
          <a:xfrm>
            <a:off x="935037" y="4416425"/>
            <a:ext cx="5140324" cy="4183061"/>
          </a:xfrm>
          <a:prstGeom prst="rect">
            <a:avLst/>
          </a:prstGeom>
        </p:spPr>
        <p:txBody>
          <a:bodyPr anchorCtr="0" anchor="ctr" bIns="91425" lIns="91425" rIns="91425" tIns="91425">
            <a:noAutofit/>
          </a:bodyPr>
          <a:lstStyle/>
          <a:p>
            <a:pPr lvl="0">
              <a:spcBef>
                <a:spcPts val="0"/>
              </a:spcBef>
              <a:buNone/>
            </a:pPr>
            <a:r>
              <a:t/>
            </a:r>
            <a:endParaRPr/>
          </a:p>
        </p:txBody>
      </p:sp>
      <p:sp>
        <p:nvSpPr>
          <p:cNvPr id="314" name="Shape 314"/>
          <p:cNvSpPr/>
          <p:nvPr>
            <p:ph idx="2" type="sldImg"/>
          </p:nvPr>
        </p:nvSpPr>
        <p:spPr>
          <a:xfrm>
            <a:off x="1181100" y="696912"/>
            <a:ext cx="4648199" cy="348615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320" name="Shape 320"/>
        <p:cNvGrpSpPr/>
        <p:nvPr/>
      </p:nvGrpSpPr>
      <p:grpSpPr>
        <a:xfrm>
          <a:off x="0" y="0"/>
          <a:ext cx="0" cy="0"/>
          <a:chOff x="0" y="0"/>
          <a:chExt cx="0" cy="0"/>
        </a:xfrm>
      </p:grpSpPr>
      <p:sp>
        <p:nvSpPr>
          <p:cNvPr id="321" name="Shape 321"/>
          <p:cNvSpPr txBox="1"/>
          <p:nvPr>
            <p:ph idx="1" type="body"/>
          </p:nvPr>
        </p:nvSpPr>
        <p:spPr>
          <a:xfrm>
            <a:off x="935037" y="4416425"/>
            <a:ext cx="5140324" cy="4183061"/>
          </a:xfrm>
          <a:prstGeom prst="rect">
            <a:avLst/>
          </a:prstGeom>
        </p:spPr>
        <p:txBody>
          <a:bodyPr anchorCtr="0" anchor="ctr" bIns="91425" lIns="91425" rIns="91425" tIns="91425">
            <a:noAutofit/>
          </a:bodyPr>
          <a:lstStyle/>
          <a:p>
            <a:pPr lvl="0">
              <a:spcBef>
                <a:spcPts val="0"/>
              </a:spcBef>
              <a:buNone/>
            </a:pPr>
            <a:r>
              <a:t/>
            </a:r>
            <a:endParaRPr/>
          </a:p>
        </p:txBody>
      </p:sp>
      <p:sp>
        <p:nvSpPr>
          <p:cNvPr id="322" name="Shape 322"/>
          <p:cNvSpPr/>
          <p:nvPr>
            <p:ph idx="2" type="sldImg"/>
          </p:nvPr>
        </p:nvSpPr>
        <p:spPr>
          <a:xfrm>
            <a:off x="1181100" y="696912"/>
            <a:ext cx="4648199" cy="348615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88" name="Shape 188"/>
        <p:cNvGrpSpPr/>
        <p:nvPr/>
      </p:nvGrpSpPr>
      <p:grpSpPr>
        <a:xfrm>
          <a:off x="0" y="0"/>
          <a:ext cx="0" cy="0"/>
          <a:chOff x="0" y="0"/>
          <a:chExt cx="0" cy="0"/>
        </a:xfrm>
      </p:grpSpPr>
      <p:sp>
        <p:nvSpPr>
          <p:cNvPr id="189" name="Shape 189"/>
          <p:cNvSpPr txBox="1"/>
          <p:nvPr>
            <p:ph idx="1" type="body"/>
          </p:nvPr>
        </p:nvSpPr>
        <p:spPr>
          <a:xfrm>
            <a:off x="935037" y="4416425"/>
            <a:ext cx="5140324" cy="4183061"/>
          </a:xfrm>
          <a:prstGeom prst="rect">
            <a:avLst/>
          </a:prstGeom>
        </p:spPr>
        <p:txBody>
          <a:bodyPr anchorCtr="0" anchor="ctr" bIns="91425" lIns="91425" rIns="91425" tIns="91425">
            <a:noAutofit/>
          </a:bodyPr>
          <a:lstStyle/>
          <a:p>
            <a:pPr lvl="0">
              <a:spcBef>
                <a:spcPts val="0"/>
              </a:spcBef>
              <a:buNone/>
            </a:pPr>
            <a:r>
              <a:t/>
            </a:r>
            <a:endParaRPr/>
          </a:p>
        </p:txBody>
      </p:sp>
      <p:sp>
        <p:nvSpPr>
          <p:cNvPr id="190" name="Shape 190"/>
          <p:cNvSpPr/>
          <p:nvPr>
            <p:ph idx="2" type="sldImg"/>
          </p:nvPr>
        </p:nvSpPr>
        <p:spPr>
          <a:xfrm>
            <a:off x="1181100" y="696912"/>
            <a:ext cx="4648199" cy="348615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327" name="Shape 327"/>
        <p:cNvGrpSpPr/>
        <p:nvPr/>
      </p:nvGrpSpPr>
      <p:grpSpPr>
        <a:xfrm>
          <a:off x="0" y="0"/>
          <a:ext cx="0" cy="0"/>
          <a:chOff x="0" y="0"/>
          <a:chExt cx="0" cy="0"/>
        </a:xfrm>
      </p:grpSpPr>
      <p:sp>
        <p:nvSpPr>
          <p:cNvPr id="328" name="Shape 328"/>
          <p:cNvSpPr txBox="1"/>
          <p:nvPr>
            <p:ph idx="1" type="body"/>
          </p:nvPr>
        </p:nvSpPr>
        <p:spPr>
          <a:xfrm>
            <a:off x="935037" y="4416425"/>
            <a:ext cx="5140324" cy="4183061"/>
          </a:xfrm>
          <a:prstGeom prst="rect">
            <a:avLst/>
          </a:prstGeom>
        </p:spPr>
        <p:txBody>
          <a:bodyPr anchorCtr="0" anchor="ctr" bIns="91425" lIns="91425" rIns="91425" tIns="91425">
            <a:noAutofit/>
          </a:bodyPr>
          <a:lstStyle/>
          <a:p>
            <a:pPr lvl="0">
              <a:spcBef>
                <a:spcPts val="0"/>
              </a:spcBef>
              <a:buNone/>
            </a:pPr>
            <a:r>
              <a:t/>
            </a:r>
            <a:endParaRPr/>
          </a:p>
        </p:txBody>
      </p:sp>
      <p:sp>
        <p:nvSpPr>
          <p:cNvPr id="329" name="Shape 329"/>
          <p:cNvSpPr/>
          <p:nvPr>
            <p:ph idx="2" type="sldImg"/>
          </p:nvPr>
        </p:nvSpPr>
        <p:spPr>
          <a:xfrm>
            <a:off x="1181100" y="696912"/>
            <a:ext cx="4648199" cy="348615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335" name="Shape 335"/>
        <p:cNvGrpSpPr/>
        <p:nvPr/>
      </p:nvGrpSpPr>
      <p:grpSpPr>
        <a:xfrm>
          <a:off x="0" y="0"/>
          <a:ext cx="0" cy="0"/>
          <a:chOff x="0" y="0"/>
          <a:chExt cx="0" cy="0"/>
        </a:xfrm>
      </p:grpSpPr>
      <p:sp>
        <p:nvSpPr>
          <p:cNvPr id="336" name="Shape 336"/>
          <p:cNvSpPr txBox="1"/>
          <p:nvPr>
            <p:ph idx="1" type="body"/>
          </p:nvPr>
        </p:nvSpPr>
        <p:spPr>
          <a:xfrm>
            <a:off x="935037" y="4416425"/>
            <a:ext cx="5140324" cy="4183061"/>
          </a:xfrm>
          <a:prstGeom prst="rect">
            <a:avLst/>
          </a:prstGeom>
        </p:spPr>
        <p:txBody>
          <a:bodyPr anchorCtr="0" anchor="ctr" bIns="91425" lIns="91425" rIns="91425" tIns="91425">
            <a:noAutofit/>
          </a:bodyPr>
          <a:lstStyle/>
          <a:p>
            <a:pPr lvl="0">
              <a:spcBef>
                <a:spcPts val="0"/>
              </a:spcBef>
              <a:buNone/>
            </a:pPr>
            <a:r>
              <a:t/>
            </a:r>
            <a:endParaRPr/>
          </a:p>
        </p:txBody>
      </p:sp>
      <p:sp>
        <p:nvSpPr>
          <p:cNvPr id="337" name="Shape 337"/>
          <p:cNvSpPr/>
          <p:nvPr>
            <p:ph idx="2" type="sldImg"/>
          </p:nvPr>
        </p:nvSpPr>
        <p:spPr>
          <a:xfrm>
            <a:off x="1181100" y="696912"/>
            <a:ext cx="4648199" cy="348615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343" name="Shape 343"/>
        <p:cNvGrpSpPr/>
        <p:nvPr/>
      </p:nvGrpSpPr>
      <p:grpSpPr>
        <a:xfrm>
          <a:off x="0" y="0"/>
          <a:ext cx="0" cy="0"/>
          <a:chOff x="0" y="0"/>
          <a:chExt cx="0" cy="0"/>
        </a:xfrm>
      </p:grpSpPr>
      <p:sp>
        <p:nvSpPr>
          <p:cNvPr id="344" name="Shape 344"/>
          <p:cNvSpPr txBox="1"/>
          <p:nvPr/>
        </p:nvSpPr>
        <p:spPr>
          <a:xfrm>
            <a:off x="3971925" y="8831261"/>
            <a:ext cx="3038475" cy="465137"/>
          </a:xfrm>
          <a:prstGeom prst="rect">
            <a:avLst/>
          </a:prstGeom>
          <a:noFill/>
          <a:ln>
            <a:noFill/>
          </a:ln>
        </p:spPr>
        <p:txBody>
          <a:bodyPr anchorCtr="0" anchor="b" bIns="46575" lIns="93175" rIns="93175" tIns="46575">
            <a:noAutofit/>
          </a:bodyPr>
          <a:lstStyle/>
          <a:p>
            <a:pPr indent="0" lvl="0" marL="0" marR="0" rtl="0" algn="r">
              <a:spcBef>
                <a:spcPts val="0"/>
              </a:spcBef>
              <a:buSzPct val="25000"/>
              <a:buFont typeface="Arial"/>
              <a:buNone/>
            </a:pPr>
            <a:r>
              <a:rPr b="0" i="0" lang="en-US" sz="1200" u="none" cap="none" strike="noStrike"/>
              <a:t>*</a:t>
            </a:r>
          </a:p>
        </p:txBody>
      </p:sp>
      <p:sp>
        <p:nvSpPr>
          <p:cNvPr id="345" name="Shape 345"/>
          <p:cNvSpPr/>
          <p:nvPr>
            <p:ph idx="2" type="sldImg"/>
          </p:nvPr>
        </p:nvSpPr>
        <p:spPr>
          <a:xfrm>
            <a:off x="1182687" y="698500"/>
            <a:ext cx="4645024" cy="3482975"/>
          </a:xfrm>
          <a:custGeom>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miter/>
            <a:headEnd len="med" w="med" type="none"/>
            <a:tailEnd len="med" w="med" type="none"/>
          </a:ln>
        </p:spPr>
      </p:sp>
      <p:sp>
        <p:nvSpPr>
          <p:cNvPr id="346" name="Shape 346"/>
          <p:cNvSpPr txBox="1"/>
          <p:nvPr>
            <p:ph idx="1" type="body"/>
          </p:nvPr>
        </p:nvSpPr>
        <p:spPr>
          <a:xfrm>
            <a:off x="935037" y="4416425"/>
            <a:ext cx="5140324" cy="4183061"/>
          </a:xfrm>
          <a:prstGeom prst="rect">
            <a:avLst/>
          </a:prstGeom>
          <a:noFill/>
          <a:ln>
            <a:noFill/>
          </a:ln>
        </p:spPr>
        <p:txBody>
          <a:bodyPr anchorCtr="0" anchor="t" bIns="46900" lIns="93800" rIns="93800" tIns="46900">
            <a:noAutofit/>
          </a:bodyPr>
          <a:lstStyle/>
          <a:p>
            <a:pPr lvl="0">
              <a:spcBef>
                <a:spcPts val="0"/>
              </a:spcBef>
              <a:buNone/>
            </a:pPr>
            <a:r>
              <a:t/>
            </a:r>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349" name="Shape 349"/>
        <p:cNvGrpSpPr/>
        <p:nvPr/>
      </p:nvGrpSpPr>
      <p:grpSpPr>
        <a:xfrm>
          <a:off x="0" y="0"/>
          <a:ext cx="0" cy="0"/>
          <a:chOff x="0" y="0"/>
          <a:chExt cx="0" cy="0"/>
        </a:xfrm>
      </p:grpSpPr>
      <p:sp>
        <p:nvSpPr>
          <p:cNvPr id="350" name="Shape 350"/>
          <p:cNvSpPr txBox="1"/>
          <p:nvPr>
            <p:ph idx="1" type="body"/>
          </p:nvPr>
        </p:nvSpPr>
        <p:spPr>
          <a:xfrm>
            <a:off x="935037" y="4416425"/>
            <a:ext cx="5140324" cy="4183061"/>
          </a:xfrm>
          <a:prstGeom prst="rect">
            <a:avLst/>
          </a:prstGeom>
        </p:spPr>
        <p:txBody>
          <a:bodyPr anchorCtr="0" anchor="ctr" bIns="91425" lIns="91425" rIns="91425" tIns="91425">
            <a:noAutofit/>
          </a:bodyPr>
          <a:lstStyle/>
          <a:p>
            <a:pPr lvl="0">
              <a:spcBef>
                <a:spcPts val="0"/>
              </a:spcBef>
              <a:buNone/>
            </a:pPr>
            <a:r>
              <a:t/>
            </a:r>
            <a:endParaRPr/>
          </a:p>
        </p:txBody>
      </p:sp>
      <p:sp>
        <p:nvSpPr>
          <p:cNvPr id="351" name="Shape 351"/>
          <p:cNvSpPr/>
          <p:nvPr>
            <p:ph idx="2" type="sldImg"/>
          </p:nvPr>
        </p:nvSpPr>
        <p:spPr>
          <a:xfrm>
            <a:off x="1181100" y="696912"/>
            <a:ext cx="4648199" cy="348615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357" name="Shape 357"/>
        <p:cNvGrpSpPr/>
        <p:nvPr/>
      </p:nvGrpSpPr>
      <p:grpSpPr>
        <a:xfrm>
          <a:off x="0" y="0"/>
          <a:ext cx="0" cy="0"/>
          <a:chOff x="0" y="0"/>
          <a:chExt cx="0" cy="0"/>
        </a:xfrm>
      </p:grpSpPr>
      <p:sp>
        <p:nvSpPr>
          <p:cNvPr id="358" name="Shape 358"/>
          <p:cNvSpPr txBox="1"/>
          <p:nvPr>
            <p:ph idx="1" type="body"/>
          </p:nvPr>
        </p:nvSpPr>
        <p:spPr>
          <a:xfrm>
            <a:off x="935037" y="4416425"/>
            <a:ext cx="5140324" cy="4183061"/>
          </a:xfrm>
          <a:prstGeom prst="rect">
            <a:avLst/>
          </a:prstGeom>
        </p:spPr>
        <p:txBody>
          <a:bodyPr anchorCtr="0" anchor="ctr" bIns="91425" lIns="91425" rIns="91425" tIns="91425">
            <a:noAutofit/>
          </a:bodyPr>
          <a:lstStyle/>
          <a:p>
            <a:pPr lvl="0">
              <a:spcBef>
                <a:spcPts val="0"/>
              </a:spcBef>
              <a:buNone/>
            </a:pPr>
            <a:r>
              <a:t/>
            </a:r>
            <a:endParaRPr/>
          </a:p>
        </p:txBody>
      </p:sp>
      <p:sp>
        <p:nvSpPr>
          <p:cNvPr id="359" name="Shape 359"/>
          <p:cNvSpPr/>
          <p:nvPr>
            <p:ph idx="2" type="sldImg"/>
          </p:nvPr>
        </p:nvSpPr>
        <p:spPr>
          <a:xfrm>
            <a:off x="1181100" y="696912"/>
            <a:ext cx="4648199" cy="348615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365" name="Shape 365"/>
        <p:cNvGrpSpPr/>
        <p:nvPr/>
      </p:nvGrpSpPr>
      <p:grpSpPr>
        <a:xfrm>
          <a:off x="0" y="0"/>
          <a:ext cx="0" cy="0"/>
          <a:chOff x="0" y="0"/>
          <a:chExt cx="0" cy="0"/>
        </a:xfrm>
      </p:grpSpPr>
      <p:sp>
        <p:nvSpPr>
          <p:cNvPr id="366" name="Shape 366"/>
          <p:cNvSpPr txBox="1"/>
          <p:nvPr>
            <p:ph idx="1" type="body"/>
          </p:nvPr>
        </p:nvSpPr>
        <p:spPr>
          <a:xfrm>
            <a:off x="935037" y="4416425"/>
            <a:ext cx="5140324" cy="4183061"/>
          </a:xfrm>
          <a:prstGeom prst="rect">
            <a:avLst/>
          </a:prstGeom>
        </p:spPr>
        <p:txBody>
          <a:bodyPr anchorCtr="0" anchor="ctr" bIns="91425" lIns="91425" rIns="91425" tIns="91425">
            <a:noAutofit/>
          </a:bodyPr>
          <a:lstStyle/>
          <a:p>
            <a:pPr lvl="0">
              <a:spcBef>
                <a:spcPts val="0"/>
              </a:spcBef>
              <a:buNone/>
            </a:pPr>
            <a:r>
              <a:t/>
            </a:r>
            <a:endParaRPr/>
          </a:p>
        </p:txBody>
      </p:sp>
      <p:sp>
        <p:nvSpPr>
          <p:cNvPr id="367" name="Shape 367"/>
          <p:cNvSpPr/>
          <p:nvPr>
            <p:ph idx="2" type="sldImg"/>
          </p:nvPr>
        </p:nvSpPr>
        <p:spPr>
          <a:xfrm>
            <a:off x="1181100" y="696912"/>
            <a:ext cx="4648199" cy="348615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373" name="Shape 373"/>
        <p:cNvGrpSpPr/>
        <p:nvPr/>
      </p:nvGrpSpPr>
      <p:grpSpPr>
        <a:xfrm>
          <a:off x="0" y="0"/>
          <a:ext cx="0" cy="0"/>
          <a:chOff x="0" y="0"/>
          <a:chExt cx="0" cy="0"/>
        </a:xfrm>
      </p:grpSpPr>
      <p:sp>
        <p:nvSpPr>
          <p:cNvPr id="374" name="Shape 374"/>
          <p:cNvSpPr txBox="1"/>
          <p:nvPr>
            <p:ph idx="1" type="body"/>
          </p:nvPr>
        </p:nvSpPr>
        <p:spPr>
          <a:xfrm>
            <a:off x="935037" y="4416425"/>
            <a:ext cx="5140324" cy="4183061"/>
          </a:xfrm>
          <a:prstGeom prst="rect">
            <a:avLst/>
          </a:prstGeom>
        </p:spPr>
        <p:txBody>
          <a:bodyPr anchorCtr="0" anchor="ctr" bIns="91425" lIns="91425" rIns="91425" tIns="91425">
            <a:noAutofit/>
          </a:bodyPr>
          <a:lstStyle/>
          <a:p>
            <a:pPr lvl="0">
              <a:spcBef>
                <a:spcPts val="0"/>
              </a:spcBef>
              <a:buNone/>
            </a:pPr>
            <a:r>
              <a:t/>
            </a:r>
            <a:endParaRPr/>
          </a:p>
        </p:txBody>
      </p:sp>
      <p:sp>
        <p:nvSpPr>
          <p:cNvPr id="375" name="Shape 375"/>
          <p:cNvSpPr/>
          <p:nvPr>
            <p:ph idx="2" type="sldImg"/>
          </p:nvPr>
        </p:nvSpPr>
        <p:spPr>
          <a:xfrm>
            <a:off x="1181100" y="696912"/>
            <a:ext cx="4648199" cy="348615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381" name="Shape 381"/>
        <p:cNvGrpSpPr/>
        <p:nvPr/>
      </p:nvGrpSpPr>
      <p:grpSpPr>
        <a:xfrm>
          <a:off x="0" y="0"/>
          <a:ext cx="0" cy="0"/>
          <a:chOff x="0" y="0"/>
          <a:chExt cx="0" cy="0"/>
        </a:xfrm>
      </p:grpSpPr>
      <p:sp>
        <p:nvSpPr>
          <p:cNvPr id="382" name="Shape 382"/>
          <p:cNvSpPr txBox="1"/>
          <p:nvPr>
            <p:ph idx="1" type="body"/>
          </p:nvPr>
        </p:nvSpPr>
        <p:spPr>
          <a:xfrm>
            <a:off x="935037" y="4416425"/>
            <a:ext cx="5140324" cy="4183061"/>
          </a:xfrm>
          <a:prstGeom prst="rect">
            <a:avLst/>
          </a:prstGeom>
        </p:spPr>
        <p:txBody>
          <a:bodyPr anchorCtr="0" anchor="ctr" bIns="91425" lIns="91425" rIns="91425" tIns="91425">
            <a:noAutofit/>
          </a:bodyPr>
          <a:lstStyle/>
          <a:p>
            <a:pPr lvl="0">
              <a:spcBef>
                <a:spcPts val="0"/>
              </a:spcBef>
              <a:buNone/>
            </a:pPr>
            <a:r>
              <a:t/>
            </a:r>
            <a:endParaRPr/>
          </a:p>
        </p:txBody>
      </p:sp>
      <p:sp>
        <p:nvSpPr>
          <p:cNvPr id="383" name="Shape 383"/>
          <p:cNvSpPr/>
          <p:nvPr>
            <p:ph idx="2" type="sldImg"/>
          </p:nvPr>
        </p:nvSpPr>
        <p:spPr>
          <a:xfrm>
            <a:off x="1181100" y="696912"/>
            <a:ext cx="4648199" cy="348615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389" name="Shape 389"/>
        <p:cNvGrpSpPr/>
        <p:nvPr/>
      </p:nvGrpSpPr>
      <p:grpSpPr>
        <a:xfrm>
          <a:off x="0" y="0"/>
          <a:ext cx="0" cy="0"/>
          <a:chOff x="0" y="0"/>
          <a:chExt cx="0" cy="0"/>
        </a:xfrm>
      </p:grpSpPr>
      <p:sp>
        <p:nvSpPr>
          <p:cNvPr id="390" name="Shape 390"/>
          <p:cNvSpPr txBox="1"/>
          <p:nvPr/>
        </p:nvSpPr>
        <p:spPr>
          <a:xfrm>
            <a:off x="3971925" y="8831261"/>
            <a:ext cx="3038475" cy="465137"/>
          </a:xfrm>
          <a:prstGeom prst="rect">
            <a:avLst/>
          </a:prstGeom>
          <a:noFill/>
          <a:ln>
            <a:noFill/>
          </a:ln>
        </p:spPr>
        <p:txBody>
          <a:bodyPr anchorCtr="0" anchor="b" bIns="46575" lIns="93175" rIns="93175" tIns="46575">
            <a:noAutofit/>
          </a:bodyPr>
          <a:lstStyle/>
          <a:p>
            <a:pPr indent="0" lvl="0" marL="0" marR="0" rtl="0" algn="r">
              <a:spcBef>
                <a:spcPts val="0"/>
              </a:spcBef>
              <a:buSzPct val="25000"/>
              <a:buFont typeface="Arial"/>
              <a:buNone/>
            </a:pPr>
            <a:r>
              <a:rPr b="0" i="0" lang="en-US" sz="1200" u="none" cap="none" strike="noStrike"/>
              <a:t>*</a:t>
            </a:r>
          </a:p>
        </p:txBody>
      </p:sp>
      <p:sp>
        <p:nvSpPr>
          <p:cNvPr id="391" name="Shape 391"/>
          <p:cNvSpPr/>
          <p:nvPr>
            <p:ph idx="2" type="sldImg"/>
          </p:nvPr>
        </p:nvSpPr>
        <p:spPr>
          <a:xfrm>
            <a:off x="1182687" y="698500"/>
            <a:ext cx="4645024" cy="3482975"/>
          </a:xfrm>
          <a:custGeom>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miter/>
            <a:headEnd len="med" w="med" type="none"/>
            <a:tailEnd len="med" w="med" type="none"/>
          </a:ln>
        </p:spPr>
      </p:sp>
      <p:sp>
        <p:nvSpPr>
          <p:cNvPr id="392" name="Shape 392"/>
          <p:cNvSpPr txBox="1"/>
          <p:nvPr>
            <p:ph idx="1" type="body"/>
          </p:nvPr>
        </p:nvSpPr>
        <p:spPr>
          <a:xfrm>
            <a:off x="935037" y="4416425"/>
            <a:ext cx="5140324" cy="4183061"/>
          </a:xfrm>
          <a:prstGeom prst="rect">
            <a:avLst/>
          </a:prstGeom>
          <a:noFill/>
          <a:ln>
            <a:noFill/>
          </a:ln>
        </p:spPr>
        <p:txBody>
          <a:bodyPr anchorCtr="0" anchor="t" bIns="46900" lIns="93800" rIns="93800" tIns="46900">
            <a:noAutofit/>
          </a:bodyPr>
          <a:lstStyle/>
          <a:p>
            <a:pPr lvl="0">
              <a:spcBef>
                <a:spcPts val="0"/>
              </a:spcBef>
              <a:buNone/>
            </a:pPr>
            <a:r>
              <a:t/>
            </a:r>
            <a:endParaRPr/>
          </a:p>
        </p:txBody>
      </p:sp>
    </p:spTree>
  </p:cSld>
  <p:clrMapOvr>
    <a:masterClrMapping/>
  </p:clrMapOvr>
</p:notes>
</file>

<file path=ppt/notesSlides/notesSlide2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395" name="Shape 395"/>
        <p:cNvGrpSpPr/>
        <p:nvPr/>
      </p:nvGrpSpPr>
      <p:grpSpPr>
        <a:xfrm>
          <a:off x="0" y="0"/>
          <a:ext cx="0" cy="0"/>
          <a:chOff x="0" y="0"/>
          <a:chExt cx="0" cy="0"/>
        </a:xfrm>
      </p:grpSpPr>
      <p:sp>
        <p:nvSpPr>
          <p:cNvPr id="396" name="Shape 396"/>
          <p:cNvSpPr txBox="1"/>
          <p:nvPr>
            <p:ph idx="1" type="body"/>
          </p:nvPr>
        </p:nvSpPr>
        <p:spPr>
          <a:xfrm>
            <a:off x="935037" y="4416425"/>
            <a:ext cx="5140324" cy="4183061"/>
          </a:xfrm>
          <a:prstGeom prst="rect">
            <a:avLst/>
          </a:prstGeom>
        </p:spPr>
        <p:txBody>
          <a:bodyPr anchorCtr="0" anchor="ctr" bIns="91425" lIns="91425" rIns="91425" tIns="91425">
            <a:noAutofit/>
          </a:bodyPr>
          <a:lstStyle/>
          <a:p>
            <a:pPr lvl="0">
              <a:spcBef>
                <a:spcPts val="0"/>
              </a:spcBef>
              <a:buNone/>
            </a:pPr>
            <a:r>
              <a:t/>
            </a:r>
            <a:endParaRPr/>
          </a:p>
        </p:txBody>
      </p:sp>
      <p:sp>
        <p:nvSpPr>
          <p:cNvPr id="397" name="Shape 397"/>
          <p:cNvSpPr/>
          <p:nvPr>
            <p:ph idx="2" type="sldImg"/>
          </p:nvPr>
        </p:nvSpPr>
        <p:spPr>
          <a:xfrm>
            <a:off x="1181100" y="696912"/>
            <a:ext cx="4648199" cy="348615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96" name="Shape 196"/>
        <p:cNvGrpSpPr/>
        <p:nvPr/>
      </p:nvGrpSpPr>
      <p:grpSpPr>
        <a:xfrm>
          <a:off x="0" y="0"/>
          <a:ext cx="0" cy="0"/>
          <a:chOff x="0" y="0"/>
          <a:chExt cx="0" cy="0"/>
        </a:xfrm>
      </p:grpSpPr>
      <p:sp>
        <p:nvSpPr>
          <p:cNvPr id="197" name="Shape 197"/>
          <p:cNvSpPr txBox="1"/>
          <p:nvPr>
            <p:ph idx="1" type="body"/>
          </p:nvPr>
        </p:nvSpPr>
        <p:spPr>
          <a:xfrm>
            <a:off x="935037" y="4416425"/>
            <a:ext cx="5140324" cy="4183061"/>
          </a:xfrm>
          <a:prstGeom prst="rect">
            <a:avLst/>
          </a:prstGeom>
        </p:spPr>
        <p:txBody>
          <a:bodyPr anchorCtr="0" anchor="ctr" bIns="91425" lIns="91425" rIns="91425" tIns="91425">
            <a:noAutofit/>
          </a:bodyPr>
          <a:lstStyle/>
          <a:p>
            <a:pPr lvl="0">
              <a:spcBef>
                <a:spcPts val="0"/>
              </a:spcBef>
              <a:buNone/>
            </a:pPr>
            <a:r>
              <a:t/>
            </a:r>
            <a:endParaRPr/>
          </a:p>
        </p:txBody>
      </p:sp>
      <p:sp>
        <p:nvSpPr>
          <p:cNvPr id="198" name="Shape 198"/>
          <p:cNvSpPr/>
          <p:nvPr>
            <p:ph idx="2" type="sldImg"/>
          </p:nvPr>
        </p:nvSpPr>
        <p:spPr>
          <a:xfrm>
            <a:off x="1181100" y="696912"/>
            <a:ext cx="4648199" cy="348615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412" name="Shape 412"/>
        <p:cNvGrpSpPr/>
        <p:nvPr/>
      </p:nvGrpSpPr>
      <p:grpSpPr>
        <a:xfrm>
          <a:off x="0" y="0"/>
          <a:ext cx="0" cy="0"/>
          <a:chOff x="0" y="0"/>
          <a:chExt cx="0" cy="0"/>
        </a:xfrm>
      </p:grpSpPr>
      <p:sp>
        <p:nvSpPr>
          <p:cNvPr id="413" name="Shape 413"/>
          <p:cNvSpPr txBox="1"/>
          <p:nvPr>
            <p:ph idx="1" type="body"/>
          </p:nvPr>
        </p:nvSpPr>
        <p:spPr>
          <a:xfrm>
            <a:off x="935037" y="4416425"/>
            <a:ext cx="5140324" cy="4183061"/>
          </a:xfrm>
          <a:prstGeom prst="rect">
            <a:avLst/>
          </a:prstGeom>
        </p:spPr>
        <p:txBody>
          <a:bodyPr anchorCtr="0" anchor="ctr" bIns="91425" lIns="91425" rIns="91425" tIns="91425">
            <a:noAutofit/>
          </a:bodyPr>
          <a:lstStyle/>
          <a:p>
            <a:pPr lvl="0">
              <a:spcBef>
                <a:spcPts val="0"/>
              </a:spcBef>
              <a:buNone/>
            </a:pPr>
            <a:r>
              <a:t/>
            </a:r>
            <a:endParaRPr/>
          </a:p>
        </p:txBody>
      </p:sp>
      <p:sp>
        <p:nvSpPr>
          <p:cNvPr id="414" name="Shape 414"/>
          <p:cNvSpPr/>
          <p:nvPr>
            <p:ph idx="2" type="sldImg"/>
          </p:nvPr>
        </p:nvSpPr>
        <p:spPr>
          <a:xfrm>
            <a:off x="1181100" y="696912"/>
            <a:ext cx="4648199" cy="348615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431" name="Shape 431"/>
        <p:cNvGrpSpPr/>
        <p:nvPr/>
      </p:nvGrpSpPr>
      <p:grpSpPr>
        <a:xfrm>
          <a:off x="0" y="0"/>
          <a:ext cx="0" cy="0"/>
          <a:chOff x="0" y="0"/>
          <a:chExt cx="0" cy="0"/>
        </a:xfrm>
      </p:grpSpPr>
      <p:sp>
        <p:nvSpPr>
          <p:cNvPr id="432" name="Shape 432"/>
          <p:cNvSpPr txBox="1"/>
          <p:nvPr>
            <p:ph idx="1" type="body"/>
          </p:nvPr>
        </p:nvSpPr>
        <p:spPr>
          <a:xfrm>
            <a:off x="935037" y="4416425"/>
            <a:ext cx="5140324" cy="4183061"/>
          </a:xfrm>
          <a:prstGeom prst="rect">
            <a:avLst/>
          </a:prstGeom>
        </p:spPr>
        <p:txBody>
          <a:bodyPr anchorCtr="0" anchor="ctr" bIns="91425" lIns="91425" rIns="91425" tIns="91425">
            <a:noAutofit/>
          </a:bodyPr>
          <a:lstStyle/>
          <a:p>
            <a:pPr lvl="0">
              <a:spcBef>
                <a:spcPts val="0"/>
              </a:spcBef>
              <a:buNone/>
            </a:pPr>
            <a:r>
              <a:t/>
            </a:r>
            <a:endParaRPr/>
          </a:p>
        </p:txBody>
      </p:sp>
      <p:sp>
        <p:nvSpPr>
          <p:cNvPr id="433" name="Shape 433"/>
          <p:cNvSpPr/>
          <p:nvPr>
            <p:ph idx="2" type="sldImg"/>
          </p:nvPr>
        </p:nvSpPr>
        <p:spPr>
          <a:xfrm>
            <a:off x="1181100" y="696912"/>
            <a:ext cx="4648199" cy="348615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439" name="Shape 439"/>
        <p:cNvGrpSpPr/>
        <p:nvPr/>
      </p:nvGrpSpPr>
      <p:grpSpPr>
        <a:xfrm>
          <a:off x="0" y="0"/>
          <a:ext cx="0" cy="0"/>
          <a:chOff x="0" y="0"/>
          <a:chExt cx="0" cy="0"/>
        </a:xfrm>
      </p:grpSpPr>
      <p:sp>
        <p:nvSpPr>
          <p:cNvPr id="440" name="Shape 440"/>
          <p:cNvSpPr txBox="1"/>
          <p:nvPr>
            <p:ph idx="1" type="body"/>
          </p:nvPr>
        </p:nvSpPr>
        <p:spPr>
          <a:xfrm>
            <a:off x="935037" y="4416425"/>
            <a:ext cx="5140324" cy="4183061"/>
          </a:xfrm>
          <a:prstGeom prst="rect">
            <a:avLst/>
          </a:prstGeom>
        </p:spPr>
        <p:txBody>
          <a:bodyPr anchorCtr="0" anchor="ctr" bIns="91425" lIns="91425" rIns="91425" tIns="91425">
            <a:noAutofit/>
          </a:bodyPr>
          <a:lstStyle/>
          <a:p>
            <a:pPr lvl="0">
              <a:spcBef>
                <a:spcPts val="0"/>
              </a:spcBef>
              <a:buNone/>
            </a:pPr>
            <a:r>
              <a:t/>
            </a:r>
            <a:endParaRPr/>
          </a:p>
        </p:txBody>
      </p:sp>
      <p:sp>
        <p:nvSpPr>
          <p:cNvPr id="441" name="Shape 441"/>
          <p:cNvSpPr/>
          <p:nvPr>
            <p:ph idx="2" type="sldImg"/>
          </p:nvPr>
        </p:nvSpPr>
        <p:spPr>
          <a:xfrm>
            <a:off x="1181100" y="696912"/>
            <a:ext cx="4648199" cy="348615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447" name="Shape 447"/>
        <p:cNvGrpSpPr/>
        <p:nvPr/>
      </p:nvGrpSpPr>
      <p:grpSpPr>
        <a:xfrm>
          <a:off x="0" y="0"/>
          <a:ext cx="0" cy="0"/>
          <a:chOff x="0" y="0"/>
          <a:chExt cx="0" cy="0"/>
        </a:xfrm>
      </p:grpSpPr>
      <p:sp>
        <p:nvSpPr>
          <p:cNvPr id="448" name="Shape 448"/>
          <p:cNvSpPr txBox="1"/>
          <p:nvPr>
            <p:ph idx="1" type="body"/>
          </p:nvPr>
        </p:nvSpPr>
        <p:spPr>
          <a:xfrm>
            <a:off x="935037" y="4416425"/>
            <a:ext cx="5140324" cy="4183061"/>
          </a:xfrm>
          <a:prstGeom prst="rect">
            <a:avLst/>
          </a:prstGeom>
        </p:spPr>
        <p:txBody>
          <a:bodyPr anchorCtr="0" anchor="ctr" bIns="91425" lIns="91425" rIns="91425" tIns="91425">
            <a:noAutofit/>
          </a:bodyPr>
          <a:lstStyle/>
          <a:p>
            <a:pPr lvl="0">
              <a:spcBef>
                <a:spcPts val="0"/>
              </a:spcBef>
              <a:buNone/>
            </a:pPr>
            <a:r>
              <a:t/>
            </a:r>
            <a:endParaRPr/>
          </a:p>
        </p:txBody>
      </p:sp>
      <p:sp>
        <p:nvSpPr>
          <p:cNvPr id="449" name="Shape 449"/>
          <p:cNvSpPr/>
          <p:nvPr>
            <p:ph idx="2" type="sldImg"/>
          </p:nvPr>
        </p:nvSpPr>
        <p:spPr>
          <a:xfrm>
            <a:off x="1181100" y="696912"/>
            <a:ext cx="4648199" cy="348615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455" name="Shape 455"/>
        <p:cNvGrpSpPr/>
        <p:nvPr/>
      </p:nvGrpSpPr>
      <p:grpSpPr>
        <a:xfrm>
          <a:off x="0" y="0"/>
          <a:ext cx="0" cy="0"/>
          <a:chOff x="0" y="0"/>
          <a:chExt cx="0" cy="0"/>
        </a:xfrm>
      </p:grpSpPr>
      <p:sp>
        <p:nvSpPr>
          <p:cNvPr id="456" name="Shape 456"/>
          <p:cNvSpPr txBox="1"/>
          <p:nvPr>
            <p:ph idx="1" type="body"/>
          </p:nvPr>
        </p:nvSpPr>
        <p:spPr>
          <a:xfrm>
            <a:off x="935037" y="4416425"/>
            <a:ext cx="5140324" cy="4183061"/>
          </a:xfrm>
          <a:prstGeom prst="rect">
            <a:avLst/>
          </a:prstGeom>
        </p:spPr>
        <p:txBody>
          <a:bodyPr anchorCtr="0" anchor="ctr" bIns="91425" lIns="91425" rIns="91425" tIns="91425">
            <a:noAutofit/>
          </a:bodyPr>
          <a:lstStyle/>
          <a:p>
            <a:pPr lvl="0">
              <a:spcBef>
                <a:spcPts val="0"/>
              </a:spcBef>
              <a:buNone/>
            </a:pPr>
            <a:r>
              <a:t/>
            </a:r>
            <a:endParaRPr/>
          </a:p>
        </p:txBody>
      </p:sp>
      <p:sp>
        <p:nvSpPr>
          <p:cNvPr id="457" name="Shape 457"/>
          <p:cNvSpPr/>
          <p:nvPr>
            <p:ph idx="2" type="sldImg"/>
          </p:nvPr>
        </p:nvSpPr>
        <p:spPr>
          <a:xfrm>
            <a:off x="1181100" y="696912"/>
            <a:ext cx="4648199" cy="348615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463" name="Shape 463"/>
        <p:cNvGrpSpPr/>
        <p:nvPr/>
      </p:nvGrpSpPr>
      <p:grpSpPr>
        <a:xfrm>
          <a:off x="0" y="0"/>
          <a:ext cx="0" cy="0"/>
          <a:chOff x="0" y="0"/>
          <a:chExt cx="0" cy="0"/>
        </a:xfrm>
      </p:grpSpPr>
      <p:sp>
        <p:nvSpPr>
          <p:cNvPr id="464" name="Shape 464"/>
          <p:cNvSpPr txBox="1"/>
          <p:nvPr>
            <p:ph idx="1" type="body"/>
          </p:nvPr>
        </p:nvSpPr>
        <p:spPr>
          <a:xfrm>
            <a:off x="935037" y="4416425"/>
            <a:ext cx="5140324" cy="4183061"/>
          </a:xfrm>
          <a:prstGeom prst="rect">
            <a:avLst/>
          </a:prstGeom>
        </p:spPr>
        <p:txBody>
          <a:bodyPr anchorCtr="0" anchor="ctr" bIns="91425" lIns="91425" rIns="91425" tIns="91425">
            <a:noAutofit/>
          </a:bodyPr>
          <a:lstStyle/>
          <a:p>
            <a:pPr lvl="0">
              <a:spcBef>
                <a:spcPts val="0"/>
              </a:spcBef>
              <a:buNone/>
            </a:pPr>
            <a:r>
              <a:t/>
            </a:r>
            <a:endParaRPr/>
          </a:p>
        </p:txBody>
      </p:sp>
      <p:sp>
        <p:nvSpPr>
          <p:cNvPr id="465" name="Shape 465"/>
          <p:cNvSpPr/>
          <p:nvPr>
            <p:ph idx="2" type="sldImg"/>
          </p:nvPr>
        </p:nvSpPr>
        <p:spPr>
          <a:xfrm>
            <a:off x="1181100" y="696912"/>
            <a:ext cx="4648199" cy="348615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471" name="Shape 471"/>
        <p:cNvGrpSpPr/>
        <p:nvPr/>
      </p:nvGrpSpPr>
      <p:grpSpPr>
        <a:xfrm>
          <a:off x="0" y="0"/>
          <a:ext cx="0" cy="0"/>
          <a:chOff x="0" y="0"/>
          <a:chExt cx="0" cy="0"/>
        </a:xfrm>
      </p:grpSpPr>
      <p:sp>
        <p:nvSpPr>
          <p:cNvPr id="472" name="Shape 472"/>
          <p:cNvSpPr txBox="1"/>
          <p:nvPr>
            <p:ph idx="1" type="body"/>
          </p:nvPr>
        </p:nvSpPr>
        <p:spPr>
          <a:xfrm>
            <a:off x="935037" y="4416425"/>
            <a:ext cx="5140324" cy="4183061"/>
          </a:xfrm>
          <a:prstGeom prst="rect">
            <a:avLst/>
          </a:prstGeom>
        </p:spPr>
        <p:txBody>
          <a:bodyPr anchorCtr="0" anchor="ctr" bIns="91425" lIns="91425" rIns="91425" tIns="91425">
            <a:noAutofit/>
          </a:bodyPr>
          <a:lstStyle/>
          <a:p>
            <a:pPr lvl="0">
              <a:spcBef>
                <a:spcPts val="0"/>
              </a:spcBef>
              <a:buNone/>
            </a:pPr>
            <a:r>
              <a:t/>
            </a:r>
            <a:endParaRPr/>
          </a:p>
        </p:txBody>
      </p:sp>
      <p:sp>
        <p:nvSpPr>
          <p:cNvPr id="473" name="Shape 473"/>
          <p:cNvSpPr/>
          <p:nvPr>
            <p:ph idx="2" type="sldImg"/>
          </p:nvPr>
        </p:nvSpPr>
        <p:spPr>
          <a:xfrm>
            <a:off x="1181100" y="696912"/>
            <a:ext cx="4648199" cy="348615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479" name="Shape 479"/>
        <p:cNvGrpSpPr/>
        <p:nvPr/>
      </p:nvGrpSpPr>
      <p:grpSpPr>
        <a:xfrm>
          <a:off x="0" y="0"/>
          <a:ext cx="0" cy="0"/>
          <a:chOff x="0" y="0"/>
          <a:chExt cx="0" cy="0"/>
        </a:xfrm>
      </p:grpSpPr>
      <p:sp>
        <p:nvSpPr>
          <p:cNvPr id="480" name="Shape 480"/>
          <p:cNvSpPr txBox="1"/>
          <p:nvPr>
            <p:ph idx="1" type="body"/>
          </p:nvPr>
        </p:nvSpPr>
        <p:spPr>
          <a:xfrm>
            <a:off x="935037" y="4416425"/>
            <a:ext cx="5140324" cy="4183061"/>
          </a:xfrm>
          <a:prstGeom prst="rect">
            <a:avLst/>
          </a:prstGeom>
        </p:spPr>
        <p:txBody>
          <a:bodyPr anchorCtr="0" anchor="ctr" bIns="91425" lIns="91425" rIns="91425" tIns="91425">
            <a:noAutofit/>
          </a:bodyPr>
          <a:lstStyle/>
          <a:p>
            <a:pPr lvl="0">
              <a:spcBef>
                <a:spcPts val="0"/>
              </a:spcBef>
              <a:buNone/>
            </a:pPr>
            <a:r>
              <a:t/>
            </a:r>
            <a:endParaRPr/>
          </a:p>
        </p:txBody>
      </p:sp>
      <p:sp>
        <p:nvSpPr>
          <p:cNvPr id="481" name="Shape 481"/>
          <p:cNvSpPr/>
          <p:nvPr>
            <p:ph idx="2" type="sldImg"/>
          </p:nvPr>
        </p:nvSpPr>
        <p:spPr>
          <a:xfrm>
            <a:off x="1181100" y="696912"/>
            <a:ext cx="4648199" cy="348615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487" name="Shape 487"/>
        <p:cNvGrpSpPr/>
        <p:nvPr/>
      </p:nvGrpSpPr>
      <p:grpSpPr>
        <a:xfrm>
          <a:off x="0" y="0"/>
          <a:ext cx="0" cy="0"/>
          <a:chOff x="0" y="0"/>
          <a:chExt cx="0" cy="0"/>
        </a:xfrm>
      </p:grpSpPr>
      <p:sp>
        <p:nvSpPr>
          <p:cNvPr id="488" name="Shape 488"/>
          <p:cNvSpPr txBox="1"/>
          <p:nvPr>
            <p:ph idx="1" type="body"/>
          </p:nvPr>
        </p:nvSpPr>
        <p:spPr>
          <a:xfrm>
            <a:off x="935037" y="4416425"/>
            <a:ext cx="5140324" cy="4183061"/>
          </a:xfrm>
          <a:prstGeom prst="rect">
            <a:avLst/>
          </a:prstGeom>
        </p:spPr>
        <p:txBody>
          <a:bodyPr anchorCtr="0" anchor="ctr" bIns="91425" lIns="91425" rIns="91425" tIns="91425">
            <a:noAutofit/>
          </a:bodyPr>
          <a:lstStyle/>
          <a:p>
            <a:pPr lvl="0">
              <a:spcBef>
                <a:spcPts val="0"/>
              </a:spcBef>
              <a:buNone/>
            </a:pPr>
            <a:r>
              <a:t/>
            </a:r>
            <a:endParaRPr/>
          </a:p>
        </p:txBody>
      </p:sp>
      <p:sp>
        <p:nvSpPr>
          <p:cNvPr id="489" name="Shape 489"/>
          <p:cNvSpPr/>
          <p:nvPr>
            <p:ph idx="2" type="sldImg"/>
          </p:nvPr>
        </p:nvSpPr>
        <p:spPr>
          <a:xfrm>
            <a:off x="1181100" y="696912"/>
            <a:ext cx="4648199" cy="348615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495" name="Shape 495"/>
        <p:cNvGrpSpPr/>
        <p:nvPr/>
      </p:nvGrpSpPr>
      <p:grpSpPr>
        <a:xfrm>
          <a:off x="0" y="0"/>
          <a:ext cx="0" cy="0"/>
          <a:chOff x="0" y="0"/>
          <a:chExt cx="0" cy="0"/>
        </a:xfrm>
      </p:grpSpPr>
      <p:sp>
        <p:nvSpPr>
          <p:cNvPr id="496" name="Shape 496"/>
          <p:cNvSpPr txBox="1"/>
          <p:nvPr>
            <p:ph idx="1" type="body"/>
          </p:nvPr>
        </p:nvSpPr>
        <p:spPr>
          <a:xfrm>
            <a:off x="935037" y="4416425"/>
            <a:ext cx="5140324" cy="4183061"/>
          </a:xfrm>
          <a:prstGeom prst="rect">
            <a:avLst/>
          </a:prstGeom>
        </p:spPr>
        <p:txBody>
          <a:bodyPr anchorCtr="0" anchor="ctr" bIns="91425" lIns="91425" rIns="91425" tIns="91425">
            <a:noAutofit/>
          </a:bodyPr>
          <a:lstStyle/>
          <a:p>
            <a:pPr lvl="0">
              <a:spcBef>
                <a:spcPts val="0"/>
              </a:spcBef>
              <a:buNone/>
            </a:pPr>
            <a:r>
              <a:t/>
            </a:r>
            <a:endParaRPr/>
          </a:p>
        </p:txBody>
      </p:sp>
      <p:sp>
        <p:nvSpPr>
          <p:cNvPr id="497" name="Shape 497"/>
          <p:cNvSpPr/>
          <p:nvPr>
            <p:ph idx="2" type="sldImg"/>
          </p:nvPr>
        </p:nvSpPr>
        <p:spPr>
          <a:xfrm>
            <a:off x="1181100" y="696912"/>
            <a:ext cx="4648199" cy="348615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04" name="Shape 204"/>
        <p:cNvGrpSpPr/>
        <p:nvPr/>
      </p:nvGrpSpPr>
      <p:grpSpPr>
        <a:xfrm>
          <a:off x="0" y="0"/>
          <a:ext cx="0" cy="0"/>
          <a:chOff x="0" y="0"/>
          <a:chExt cx="0" cy="0"/>
        </a:xfrm>
      </p:grpSpPr>
      <p:sp>
        <p:nvSpPr>
          <p:cNvPr id="205" name="Shape 205"/>
          <p:cNvSpPr txBox="1"/>
          <p:nvPr>
            <p:ph idx="1" type="body"/>
          </p:nvPr>
        </p:nvSpPr>
        <p:spPr>
          <a:xfrm>
            <a:off x="935037" y="4416425"/>
            <a:ext cx="5140324" cy="4183061"/>
          </a:xfrm>
          <a:prstGeom prst="rect">
            <a:avLst/>
          </a:prstGeom>
        </p:spPr>
        <p:txBody>
          <a:bodyPr anchorCtr="0" anchor="ctr" bIns="91425" lIns="91425" rIns="91425" tIns="91425">
            <a:noAutofit/>
          </a:bodyPr>
          <a:lstStyle/>
          <a:p>
            <a:pPr lvl="0">
              <a:spcBef>
                <a:spcPts val="0"/>
              </a:spcBef>
              <a:buNone/>
            </a:pPr>
            <a:r>
              <a:t/>
            </a:r>
            <a:endParaRPr/>
          </a:p>
        </p:txBody>
      </p:sp>
      <p:sp>
        <p:nvSpPr>
          <p:cNvPr id="206" name="Shape 206"/>
          <p:cNvSpPr/>
          <p:nvPr>
            <p:ph idx="2" type="sldImg"/>
          </p:nvPr>
        </p:nvSpPr>
        <p:spPr>
          <a:xfrm>
            <a:off x="1181100" y="696912"/>
            <a:ext cx="4648199" cy="348615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502" name="Shape 502"/>
        <p:cNvGrpSpPr/>
        <p:nvPr/>
      </p:nvGrpSpPr>
      <p:grpSpPr>
        <a:xfrm>
          <a:off x="0" y="0"/>
          <a:ext cx="0" cy="0"/>
          <a:chOff x="0" y="0"/>
          <a:chExt cx="0" cy="0"/>
        </a:xfrm>
      </p:grpSpPr>
      <p:sp>
        <p:nvSpPr>
          <p:cNvPr id="503" name="Shape 503"/>
          <p:cNvSpPr txBox="1"/>
          <p:nvPr>
            <p:ph idx="1" type="body"/>
          </p:nvPr>
        </p:nvSpPr>
        <p:spPr>
          <a:xfrm>
            <a:off x="935037" y="4416425"/>
            <a:ext cx="5140324" cy="4183061"/>
          </a:xfrm>
          <a:prstGeom prst="rect">
            <a:avLst/>
          </a:prstGeom>
        </p:spPr>
        <p:txBody>
          <a:bodyPr anchorCtr="0" anchor="ctr" bIns="91425" lIns="91425" rIns="91425" tIns="91425">
            <a:noAutofit/>
          </a:bodyPr>
          <a:lstStyle/>
          <a:p>
            <a:pPr lvl="0">
              <a:spcBef>
                <a:spcPts val="0"/>
              </a:spcBef>
              <a:buNone/>
            </a:pPr>
            <a:r>
              <a:t/>
            </a:r>
            <a:endParaRPr/>
          </a:p>
        </p:txBody>
      </p:sp>
      <p:sp>
        <p:nvSpPr>
          <p:cNvPr id="504" name="Shape 504"/>
          <p:cNvSpPr/>
          <p:nvPr>
            <p:ph idx="2" type="sldImg"/>
          </p:nvPr>
        </p:nvSpPr>
        <p:spPr>
          <a:xfrm>
            <a:off x="1181100" y="696912"/>
            <a:ext cx="4648199" cy="348615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511" name="Shape 511"/>
        <p:cNvGrpSpPr/>
        <p:nvPr/>
      </p:nvGrpSpPr>
      <p:grpSpPr>
        <a:xfrm>
          <a:off x="0" y="0"/>
          <a:ext cx="0" cy="0"/>
          <a:chOff x="0" y="0"/>
          <a:chExt cx="0" cy="0"/>
        </a:xfrm>
      </p:grpSpPr>
      <p:sp>
        <p:nvSpPr>
          <p:cNvPr id="512" name="Shape 512"/>
          <p:cNvSpPr txBox="1"/>
          <p:nvPr>
            <p:ph idx="1" type="body"/>
          </p:nvPr>
        </p:nvSpPr>
        <p:spPr>
          <a:xfrm>
            <a:off x="935037" y="4416425"/>
            <a:ext cx="5140324" cy="4183061"/>
          </a:xfrm>
          <a:prstGeom prst="rect">
            <a:avLst/>
          </a:prstGeom>
        </p:spPr>
        <p:txBody>
          <a:bodyPr anchorCtr="0" anchor="ctr" bIns="91425" lIns="91425" rIns="91425" tIns="91425">
            <a:noAutofit/>
          </a:bodyPr>
          <a:lstStyle/>
          <a:p>
            <a:pPr lvl="0">
              <a:spcBef>
                <a:spcPts val="0"/>
              </a:spcBef>
              <a:buNone/>
            </a:pPr>
            <a:r>
              <a:t/>
            </a:r>
            <a:endParaRPr/>
          </a:p>
        </p:txBody>
      </p:sp>
      <p:sp>
        <p:nvSpPr>
          <p:cNvPr id="513" name="Shape 513"/>
          <p:cNvSpPr/>
          <p:nvPr>
            <p:ph idx="2" type="sldImg"/>
          </p:nvPr>
        </p:nvSpPr>
        <p:spPr>
          <a:xfrm>
            <a:off x="1181100" y="696912"/>
            <a:ext cx="4648199" cy="348615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519" name="Shape 519"/>
        <p:cNvGrpSpPr/>
        <p:nvPr/>
      </p:nvGrpSpPr>
      <p:grpSpPr>
        <a:xfrm>
          <a:off x="0" y="0"/>
          <a:ext cx="0" cy="0"/>
          <a:chOff x="0" y="0"/>
          <a:chExt cx="0" cy="0"/>
        </a:xfrm>
      </p:grpSpPr>
      <p:sp>
        <p:nvSpPr>
          <p:cNvPr id="520" name="Shape 520"/>
          <p:cNvSpPr txBox="1"/>
          <p:nvPr/>
        </p:nvSpPr>
        <p:spPr>
          <a:xfrm>
            <a:off x="3971925" y="8831261"/>
            <a:ext cx="3038475" cy="465137"/>
          </a:xfrm>
          <a:prstGeom prst="rect">
            <a:avLst/>
          </a:prstGeom>
          <a:noFill/>
          <a:ln>
            <a:noFill/>
          </a:ln>
        </p:spPr>
        <p:txBody>
          <a:bodyPr anchorCtr="0" anchor="b" bIns="46575" lIns="93175" rIns="93175" tIns="46575">
            <a:noAutofit/>
          </a:bodyPr>
          <a:lstStyle/>
          <a:p>
            <a:pPr indent="0" lvl="0" marL="0" marR="0" rtl="0" algn="r">
              <a:spcBef>
                <a:spcPts val="0"/>
              </a:spcBef>
              <a:buSzPct val="25000"/>
              <a:buFont typeface="Arial"/>
              <a:buNone/>
            </a:pPr>
            <a:r>
              <a:rPr b="0" i="0" lang="en-US" sz="1200" u="none" cap="none" strike="noStrike"/>
              <a:t>*</a:t>
            </a:r>
          </a:p>
        </p:txBody>
      </p:sp>
      <p:sp>
        <p:nvSpPr>
          <p:cNvPr id="521" name="Shape 521"/>
          <p:cNvSpPr txBox="1"/>
          <p:nvPr>
            <p:ph idx="1" type="body"/>
          </p:nvPr>
        </p:nvSpPr>
        <p:spPr>
          <a:xfrm>
            <a:off x="935037" y="4416425"/>
            <a:ext cx="5140324" cy="4183061"/>
          </a:xfrm>
          <a:prstGeom prst="rect">
            <a:avLst/>
          </a:prstGeom>
        </p:spPr>
        <p:txBody>
          <a:bodyPr anchorCtr="0" anchor="ctr" bIns="91425" lIns="91425" rIns="91425" tIns="91425">
            <a:noAutofit/>
          </a:bodyPr>
          <a:lstStyle/>
          <a:p>
            <a:pPr lvl="0">
              <a:spcBef>
                <a:spcPts val="0"/>
              </a:spcBef>
              <a:buNone/>
            </a:pPr>
            <a:r>
              <a:t/>
            </a:r>
            <a:endParaRPr/>
          </a:p>
        </p:txBody>
      </p:sp>
      <p:sp>
        <p:nvSpPr>
          <p:cNvPr id="522" name="Shape 522"/>
          <p:cNvSpPr/>
          <p:nvPr>
            <p:ph idx="2" type="sldImg"/>
          </p:nvPr>
        </p:nvSpPr>
        <p:spPr>
          <a:xfrm>
            <a:off x="1181100" y="696912"/>
            <a:ext cx="4648199" cy="348615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11" name="Shape 211"/>
        <p:cNvGrpSpPr/>
        <p:nvPr/>
      </p:nvGrpSpPr>
      <p:grpSpPr>
        <a:xfrm>
          <a:off x="0" y="0"/>
          <a:ext cx="0" cy="0"/>
          <a:chOff x="0" y="0"/>
          <a:chExt cx="0" cy="0"/>
        </a:xfrm>
      </p:grpSpPr>
      <p:sp>
        <p:nvSpPr>
          <p:cNvPr id="212" name="Shape 212"/>
          <p:cNvSpPr txBox="1"/>
          <p:nvPr>
            <p:ph idx="1" type="body"/>
          </p:nvPr>
        </p:nvSpPr>
        <p:spPr>
          <a:xfrm>
            <a:off x="935037" y="4416425"/>
            <a:ext cx="5140324" cy="4183061"/>
          </a:xfrm>
          <a:prstGeom prst="rect">
            <a:avLst/>
          </a:prstGeom>
        </p:spPr>
        <p:txBody>
          <a:bodyPr anchorCtr="0" anchor="ctr" bIns="91425" lIns="91425" rIns="91425" tIns="91425">
            <a:noAutofit/>
          </a:bodyPr>
          <a:lstStyle/>
          <a:p>
            <a:pPr lvl="0">
              <a:spcBef>
                <a:spcPts val="0"/>
              </a:spcBef>
              <a:buNone/>
            </a:pPr>
            <a:r>
              <a:t/>
            </a:r>
            <a:endParaRPr/>
          </a:p>
        </p:txBody>
      </p:sp>
      <p:sp>
        <p:nvSpPr>
          <p:cNvPr id="213" name="Shape 213"/>
          <p:cNvSpPr/>
          <p:nvPr>
            <p:ph idx="2" type="sldImg"/>
          </p:nvPr>
        </p:nvSpPr>
        <p:spPr>
          <a:xfrm>
            <a:off x="1181100" y="696912"/>
            <a:ext cx="4648199" cy="348615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19" name="Shape 219"/>
        <p:cNvGrpSpPr/>
        <p:nvPr/>
      </p:nvGrpSpPr>
      <p:grpSpPr>
        <a:xfrm>
          <a:off x="0" y="0"/>
          <a:ext cx="0" cy="0"/>
          <a:chOff x="0" y="0"/>
          <a:chExt cx="0" cy="0"/>
        </a:xfrm>
      </p:grpSpPr>
      <p:sp>
        <p:nvSpPr>
          <p:cNvPr id="220" name="Shape 220"/>
          <p:cNvSpPr txBox="1"/>
          <p:nvPr/>
        </p:nvSpPr>
        <p:spPr>
          <a:xfrm>
            <a:off x="3971925" y="8831261"/>
            <a:ext cx="3038475" cy="465137"/>
          </a:xfrm>
          <a:prstGeom prst="rect">
            <a:avLst/>
          </a:prstGeom>
          <a:noFill/>
          <a:ln>
            <a:noFill/>
          </a:ln>
        </p:spPr>
        <p:txBody>
          <a:bodyPr anchorCtr="0" anchor="b" bIns="46575" lIns="93175" rIns="93175" tIns="46575">
            <a:noAutofit/>
          </a:bodyPr>
          <a:lstStyle/>
          <a:p>
            <a:pPr indent="0" lvl="0" marL="0" marR="0" rtl="0" algn="r">
              <a:spcBef>
                <a:spcPts val="0"/>
              </a:spcBef>
              <a:buSzPct val="25000"/>
              <a:buFont typeface="Arial"/>
              <a:buNone/>
            </a:pPr>
            <a:r>
              <a:rPr b="0" i="0" lang="en-US" sz="1200" u="none" cap="none" strike="noStrike"/>
              <a:t>*</a:t>
            </a:r>
          </a:p>
        </p:txBody>
      </p:sp>
      <p:sp>
        <p:nvSpPr>
          <p:cNvPr id="221" name="Shape 221"/>
          <p:cNvSpPr/>
          <p:nvPr>
            <p:ph idx="2" type="sldImg"/>
          </p:nvPr>
        </p:nvSpPr>
        <p:spPr>
          <a:xfrm>
            <a:off x="1182687" y="698500"/>
            <a:ext cx="4645024" cy="3482975"/>
          </a:xfrm>
          <a:custGeom>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miter/>
            <a:headEnd len="med" w="med" type="none"/>
            <a:tailEnd len="med" w="med" type="none"/>
          </a:ln>
        </p:spPr>
      </p:sp>
      <p:sp>
        <p:nvSpPr>
          <p:cNvPr id="222" name="Shape 222"/>
          <p:cNvSpPr txBox="1"/>
          <p:nvPr>
            <p:ph idx="1" type="body"/>
          </p:nvPr>
        </p:nvSpPr>
        <p:spPr>
          <a:xfrm>
            <a:off x="935037" y="4416425"/>
            <a:ext cx="5140324" cy="4183061"/>
          </a:xfrm>
          <a:prstGeom prst="rect">
            <a:avLst/>
          </a:prstGeom>
          <a:noFill/>
          <a:ln>
            <a:noFill/>
          </a:ln>
        </p:spPr>
        <p:txBody>
          <a:bodyPr anchorCtr="0" anchor="t" bIns="46900" lIns="93800" rIns="93800" tIns="46900">
            <a:noAutofit/>
          </a:bodyPr>
          <a:lstStyle/>
          <a:p>
            <a:pPr lvl="0">
              <a:spcBef>
                <a:spcPts val="0"/>
              </a:spcBef>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25" name="Shape 225"/>
        <p:cNvGrpSpPr/>
        <p:nvPr/>
      </p:nvGrpSpPr>
      <p:grpSpPr>
        <a:xfrm>
          <a:off x="0" y="0"/>
          <a:ext cx="0" cy="0"/>
          <a:chOff x="0" y="0"/>
          <a:chExt cx="0" cy="0"/>
        </a:xfrm>
      </p:grpSpPr>
      <p:sp>
        <p:nvSpPr>
          <p:cNvPr id="226" name="Shape 226"/>
          <p:cNvSpPr txBox="1"/>
          <p:nvPr>
            <p:ph idx="1" type="body"/>
          </p:nvPr>
        </p:nvSpPr>
        <p:spPr>
          <a:xfrm>
            <a:off x="935037" y="4416425"/>
            <a:ext cx="5140324" cy="4183061"/>
          </a:xfrm>
          <a:prstGeom prst="rect">
            <a:avLst/>
          </a:prstGeom>
        </p:spPr>
        <p:txBody>
          <a:bodyPr anchorCtr="0" anchor="ctr" bIns="91425" lIns="91425" rIns="91425" tIns="91425">
            <a:noAutofit/>
          </a:bodyPr>
          <a:lstStyle/>
          <a:p>
            <a:pPr lvl="0">
              <a:spcBef>
                <a:spcPts val="0"/>
              </a:spcBef>
              <a:buNone/>
            </a:pPr>
            <a:r>
              <a:t/>
            </a:r>
            <a:endParaRPr/>
          </a:p>
        </p:txBody>
      </p:sp>
      <p:sp>
        <p:nvSpPr>
          <p:cNvPr id="227" name="Shape 227"/>
          <p:cNvSpPr/>
          <p:nvPr>
            <p:ph idx="2" type="sldImg"/>
          </p:nvPr>
        </p:nvSpPr>
        <p:spPr>
          <a:xfrm>
            <a:off x="1181100" y="696912"/>
            <a:ext cx="4648199" cy="348615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33" name="Shape 233"/>
        <p:cNvGrpSpPr/>
        <p:nvPr/>
      </p:nvGrpSpPr>
      <p:grpSpPr>
        <a:xfrm>
          <a:off x="0" y="0"/>
          <a:ext cx="0" cy="0"/>
          <a:chOff x="0" y="0"/>
          <a:chExt cx="0" cy="0"/>
        </a:xfrm>
      </p:grpSpPr>
      <p:sp>
        <p:nvSpPr>
          <p:cNvPr id="234" name="Shape 234"/>
          <p:cNvSpPr txBox="1"/>
          <p:nvPr>
            <p:ph idx="1" type="body"/>
          </p:nvPr>
        </p:nvSpPr>
        <p:spPr>
          <a:xfrm>
            <a:off x="935037" y="4416425"/>
            <a:ext cx="5140324" cy="4183061"/>
          </a:xfrm>
          <a:prstGeom prst="rect">
            <a:avLst/>
          </a:prstGeom>
        </p:spPr>
        <p:txBody>
          <a:bodyPr anchorCtr="0" anchor="ctr" bIns="91425" lIns="91425" rIns="91425" tIns="91425">
            <a:noAutofit/>
          </a:bodyPr>
          <a:lstStyle/>
          <a:p>
            <a:pPr lvl="0">
              <a:spcBef>
                <a:spcPts val="0"/>
              </a:spcBef>
              <a:buNone/>
            </a:pPr>
            <a:r>
              <a:t/>
            </a:r>
            <a:endParaRPr/>
          </a:p>
        </p:txBody>
      </p:sp>
      <p:sp>
        <p:nvSpPr>
          <p:cNvPr id="235" name="Shape 235"/>
          <p:cNvSpPr/>
          <p:nvPr>
            <p:ph idx="2" type="sldImg"/>
          </p:nvPr>
        </p:nvSpPr>
        <p:spPr>
          <a:xfrm>
            <a:off x="1181100" y="696912"/>
            <a:ext cx="4648199" cy="348615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41" name="Shape 241"/>
        <p:cNvGrpSpPr/>
        <p:nvPr/>
      </p:nvGrpSpPr>
      <p:grpSpPr>
        <a:xfrm>
          <a:off x="0" y="0"/>
          <a:ext cx="0" cy="0"/>
          <a:chOff x="0" y="0"/>
          <a:chExt cx="0" cy="0"/>
        </a:xfrm>
      </p:grpSpPr>
      <p:sp>
        <p:nvSpPr>
          <p:cNvPr id="242" name="Shape 242"/>
          <p:cNvSpPr txBox="1"/>
          <p:nvPr>
            <p:ph idx="1" type="body"/>
          </p:nvPr>
        </p:nvSpPr>
        <p:spPr>
          <a:xfrm>
            <a:off x="935037" y="4416425"/>
            <a:ext cx="5140324" cy="4183061"/>
          </a:xfrm>
          <a:prstGeom prst="rect">
            <a:avLst/>
          </a:prstGeom>
        </p:spPr>
        <p:txBody>
          <a:bodyPr anchorCtr="0" anchor="ctr" bIns="91425" lIns="91425" rIns="91425" tIns="91425">
            <a:noAutofit/>
          </a:bodyPr>
          <a:lstStyle/>
          <a:p>
            <a:pPr lvl="0">
              <a:spcBef>
                <a:spcPts val="0"/>
              </a:spcBef>
              <a:buNone/>
            </a:pPr>
            <a:r>
              <a:t/>
            </a:r>
            <a:endParaRPr/>
          </a:p>
        </p:txBody>
      </p:sp>
      <p:sp>
        <p:nvSpPr>
          <p:cNvPr id="243" name="Shape 243"/>
          <p:cNvSpPr/>
          <p:nvPr>
            <p:ph idx="2" type="sldImg"/>
          </p:nvPr>
        </p:nvSpPr>
        <p:spPr>
          <a:xfrm>
            <a:off x="1181100" y="696912"/>
            <a:ext cx="4648199" cy="348615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itle">
  <p:cSld name="Title Slide">
    <p:spTree>
      <p:nvGrpSpPr>
        <p:cNvPr id="31" name="Shape 31"/>
        <p:cNvGrpSpPr/>
        <p:nvPr/>
      </p:nvGrpSpPr>
      <p:grpSpPr>
        <a:xfrm>
          <a:off x="0" y="0"/>
          <a:ext cx="0" cy="0"/>
          <a:chOff x="0" y="0"/>
          <a:chExt cx="0" cy="0"/>
        </a:xfrm>
      </p:grpSpPr>
      <p:sp>
        <p:nvSpPr>
          <p:cNvPr id="32" name="Shape 32"/>
          <p:cNvSpPr txBox="1"/>
          <p:nvPr>
            <p:ph type="ctrTitle"/>
          </p:nvPr>
        </p:nvSpPr>
        <p:spPr>
          <a:xfrm>
            <a:off x="990600" y="1600200"/>
            <a:ext cx="7467600" cy="1295400"/>
          </a:xfrm>
          <a:prstGeom prst="rect">
            <a:avLst/>
          </a:prstGeom>
          <a:noFill/>
          <a:ln>
            <a:noFill/>
          </a:ln>
        </p:spPr>
        <p:txBody>
          <a:bodyPr anchorCtr="0" anchor="b" bIns="91425" lIns="91425" rIns="91425" tIns="91425"/>
          <a:lstStyle>
            <a:lvl1pPr indent="0" lvl="0" marL="0" marR="0" rtl="0" algn="l">
              <a:spcBef>
                <a:spcPts val="0"/>
              </a:spcBef>
              <a:spcAft>
                <a:spcPts val="0"/>
              </a:spcAft>
              <a:defRPr/>
            </a:lvl1pPr>
            <a:lvl2pPr indent="0" lvl="1" marL="0" marR="0" rtl="0" algn="l">
              <a:spcBef>
                <a:spcPts val="0"/>
              </a:spcBef>
              <a:spcAft>
                <a:spcPts val="0"/>
              </a:spcAft>
              <a:defRPr/>
            </a:lvl2pPr>
            <a:lvl3pPr indent="0" lvl="2" marL="0" marR="0" rtl="0" algn="l">
              <a:spcBef>
                <a:spcPts val="0"/>
              </a:spcBef>
              <a:spcAft>
                <a:spcPts val="0"/>
              </a:spcAft>
              <a:defRPr/>
            </a:lvl3pPr>
            <a:lvl4pPr indent="0" lvl="3" marL="0" marR="0" rtl="0" algn="l">
              <a:spcBef>
                <a:spcPts val="0"/>
              </a:spcBef>
              <a:spcAft>
                <a:spcPts val="0"/>
              </a:spcAft>
              <a:defRPr/>
            </a:lvl4pPr>
            <a:lvl5pPr indent="0" lvl="4" marL="0" marR="0" rtl="0" algn="l">
              <a:spcBef>
                <a:spcPts val="0"/>
              </a:spcBef>
              <a:spcAft>
                <a:spcPts val="0"/>
              </a:spcAft>
              <a:defRPr/>
            </a:lvl5pPr>
            <a:lvl6pPr indent="0" lvl="5" marL="457200" marR="0" rtl="0" algn="l">
              <a:spcBef>
                <a:spcPts val="0"/>
              </a:spcBef>
              <a:spcAft>
                <a:spcPts val="0"/>
              </a:spcAft>
              <a:defRPr/>
            </a:lvl6pPr>
            <a:lvl7pPr indent="0" lvl="6" marL="914400" marR="0" rtl="0" algn="l">
              <a:spcBef>
                <a:spcPts val="0"/>
              </a:spcBef>
              <a:spcAft>
                <a:spcPts val="0"/>
              </a:spcAft>
              <a:defRPr/>
            </a:lvl7pPr>
            <a:lvl8pPr indent="0" lvl="7" marL="1371600" marR="0" rtl="0" algn="l">
              <a:spcBef>
                <a:spcPts val="0"/>
              </a:spcBef>
              <a:spcAft>
                <a:spcPts val="0"/>
              </a:spcAft>
              <a:defRPr/>
            </a:lvl8pPr>
            <a:lvl9pPr indent="0" lvl="8" marL="1828800" marR="0" rtl="0" algn="l">
              <a:spcBef>
                <a:spcPts val="0"/>
              </a:spcBef>
              <a:spcAft>
                <a:spcPts val="0"/>
              </a:spcAft>
              <a:defRPr/>
            </a:lvl9pPr>
          </a:lstStyle>
          <a:p/>
        </p:txBody>
      </p:sp>
      <p:sp>
        <p:nvSpPr>
          <p:cNvPr id="33" name="Shape 33"/>
          <p:cNvSpPr txBox="1"/>
          <p:nvPr>
            <p:ph idx="1" type="subTitle"/>
          </p:nvPr>
        </p:nvSpPr>
        <p:spPr>
          <a:xfrm>
            <a:off x="990600" y="3200400"/>
            <a:ext cx="7239000" cy="2286000"/>
          </a:xfrm>
          <a:prstGeom prst="rect">
            <a:avLst/>
          </a:prstGeom>
          <a:noFill/>
          <a:ln>
            <a:noFill/>
          </a:ln>
        </p:spPr>
        <p:txBody>
          <a:bodyPr anchorCtr="0" anchor="t" bIns="91425" lIns="91425" rIns="91425" tIns="91425"/>
          <a:lstStyle>
            <a:lvl1pPr indent="0" lvl="0" marL="0" marR="0" rtl="0" algn="l">
              <a:spcBef>
                <a:spcPts val="720"/>
              </a:spcBef>
              <a:spcAft>
                <a:spcPts val="0"/>
              </a:spcAft>
              <a:buClr>
                <a:schemeClr val="lt1"/>
              </a:buClr>
              <a:buFont typeface="Arimo"/>
              <a:buNone/>
              <a:defRPr/>
            </a:lvl1pPr>
            <a:lvl2pPr indent="-82550" lvl="1" marL="742950" marR="0" rtl="0" algn="l">
              <a:spcBef>
                <a:spcPts val="640"/>
              </a:spcBef>
              <a:spcAft>
                <a:spcPts val="0"/>
              </a:spcAft>
              <a:buClr>
                <a:srgbClr val="CCECFF"/>
              </a:buClr>
              <a:buFont typeface="Arimo"/>
              <a:buChar char="•"/>
              <a:defRPr/>
            </a:lvl2pPr>
            <a:lvl3pPr indent="-50800" lvl="2" marL="1143000" marR="0" rtl="0" algn="l">
              <a:spcBef>
                <a:spcPts val="560"/>
              </a:spcBef>
              <a:spcAft>
                <a:spcPts val="0"/>
              </a:spcAft>
              <a:buClr>
                <a:schemeClr val="lt1"/>
              </a:buClr>
              <a:buFont typeface="Arimo"/>
              <a:buChar char="•"/>
              <a:defRPr/>
            </a:lvl3pPr>
            <a:lvl4pPr indent="-76200" lvl="3" marL="1600200" marR="0" rtl="0" algn="l">
              <a:spcBef>
                <a:spcPts val="480"/>
              </a:spcBef>
              <a:spcAft>
                <a:spcPts val="0"/>
              </a:spcAft>
              <a:buClr>
                <a:schemeClr val="lt1"/>
              </a:buClr>
              <a:buFont typeface="Arimo"/>
              <a:buChar char="•"/>
              <a:defRPr/>
            </a:lvl4pPr>
            <a:lvl5pPr indent="-101600" lvl="4" marL="2057400" marR="0" rtl="0" algn="l">
              <a:spcBef>
                <a:spcPts val="400"/>
              </a:spcBef>
              <a:spcAft>
                <a:spcPts val="0"/>
              </a:spcAft>
              <a:buClr>
                <a:srgbClr val="CCECFF"/>
              </a:buClr>
              <a:buFont typeface="Arimo"/>
              <a:buChar char="•"/>
              <a:defRPr/>
            </a:lvl5pPr>
            <a:lvl6pPr indent="-101600" lvl="5" marL="2514600" marR="0" rtl="0" algn="l">
              <a:spcBef>
                <a:spcPts val="400"/>
              </a:spcBef>
              <a:spcAft>
                <a:spcPts val="0"/>
              </a:spcAft>
              <a:buClr>
                <a:srgbClr val="CCECFF"/>
              </a:buClr>
              <a:buFont typeface="Arimo"/>
              <a:buChar char="•"/>
              <a:defRPr/>
            </a:lvl6pPr>
            <a:lvl7pPr indent="-101600" lvl="6" marL="2971800" marR="0" rtl="0" algn="l">
              <a:spcBef>
                <a:spcPts val="400"/>
              </a:spcBef>
              <a:spcAft>
                <a:spcPts val="0"/>
              </a:spcAft>
              <a:buClr>
                <a:srgbClr val="CCECFF"/>
              </a:buClr>
              <a:buFont typeface="Arimo"/>
              <a:buChar char="•"/>
              <a:defRPr/>
            </a:lvl7pPr>
            <a:lvl8pPr indent="-101600" lvl="7" marL="3429000" marR="0" rtl="0" algn="l">
              <a:spcBef>
                <a:spcPts val="400"/>
              </a:spcBef>
              <a:spcAft>
                <a:spcPts val="0"/>
              </a:spcAft>
              <a:buClr>
                <a:srgbClr val="CCECFF"/>
              </a:buClr>
              <a:buFont typeface="Arimo"/>
              <a:buChar char="•"/>
              <a:defRPr/>
            </a:lvl8pPr>
            <a:lvl9pPr indent="-101600" lvl="8" marL="3886200" marR="0" rtl="0" algn="l">
              <a:spcBef>
                <a:spcPts val="400"/>
              </a:spcBef>
              <a:spcAft>
                <a:spcPts val="0"/>
              </a:spcAft>
              <a:buClr>
                <a:srgbClr val="CCECFF"/>
              </a:buClr>
              <a:buFont typeface="Arimo"/>
              <a:buChar char="•"/>
              <a:defRPr/>
            </a:lvl9pPr>
          </a:lstStyle>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vertTx">
  <p:cSld name="Title and Vertical Text">
    <p:spTree>
      <p:nvGrpSpPr>
        <p:cNvPr id="151" name="Shape 151"/>
        <p:cNvGrpSpPr/>
        <p:nvPr/>
      </p:nvGrpSpPr>
      <p:grpSpPr>
        <a:xfrm>
          <a:off x="0" y="0"/>
          <a:ext cx="0" cy="0"/>
          <a:chOff x="0" y="0"/>
          <a:chExt cx="0" cy="0"/>
        </a:xfrm>
      </p:grpSpPr>
      <p:sp>
        <p:nvSpPr>
          <p:cNvPr id="152" name="Shape 152"/>
          <p:cNvSpPr txBox="1"/>
          <p:nvPr>
            <p:ph type="title"/>
          </p:nvPr>
        </p:nvSpPr>
        <p:spPr>
          <a:xfrm>
            <a:off x="571500" y="304800"/>
            <a:ext cx="7772400" cy="1143000"/>
          </a:xfrm>
          <a:prstGeom prst="rect">
            <a:avLst/>
          </a:prstGeom>
          <a:noFill/>
          <a:ln>
            <a:noFill/>
          </a:ln>
        </p:spPr>
        <p:txBody>
          <a:bodyPr anchorCtr="0" anchor="b" bIns="91425" lIns="91425" rIns="91425" tIns="91425"/>
          <a:lstStyle>
            <a:lvl1pPr lvl="0" rtl="0" algn="l">
              <a:spcBef>
                <a:spcPts val="0"/>
              </a:spcBef>
              <a:spcAft>
                <a:spcPts val="0"/>
              </a:spcAft>
              <a:defRPr/>
            </a:lvl1pPr>
            <a:lvl2pPr lvl="1" rtl="0" algn="l">
              <a:spcBef>
                <a:spcPts val="0"/>
              </a:spcBef>
              <a:spcAft>
                <a:spcPts val="0"/>
              </a:spcAft>
              <a:defRPr/>
            </a:lvl2pPr>
            <a:lvl3pPr lvl="2" rtl="0" algn="l">
              <a:spcBef>
                <a:spcPts val="0"/>
              </a:spcBef>
              <a:spcAft>
                <a:spcPts val="0"/>
              </a:spcAft>
              <a:defRPr/>
            </a:lvl3pPr>
            <a:lvl4pPr lvl="3" rtl="0" algn="l">
              <a:spcBef>
                <a:spcPts val="0"/>
              </a:spcBef>
              <a:spcAft>
                <a:spcPts val="0"/>
              </a:spcAft>
              <a:defRPr/>
            </a:lvl4pPr>
            <a:lvl5pPr lvl="4" rtl="0" algn="l">
              <a:spcBef>
                <a:spcPts val="0"/>
              </a:spcBef>
              <a:spcAft>
                <a:spcPts val="0"/>
              </a:spcAft>
              <a:defRPr/>
            </a:lvl5pPr>
            <a:lvl6pPr lvl="5" marL="457200" rtl="0" algn="l">
              <a:spcBef>
                <a:spcPts val="0"/>
              </a:spcBef>
              <a:spcAft>
                <a:spcPts val="0"/>
              </a:spcAft>
              <a:defRPr/>
            </a:lvl6pPr>
            <a:lvl7pPr lvl="6" marL="914400" rtl="0" algn="l">
              <a:spcBef>
                <a:spcPts val="0"/>
              </a:spcBef>
              <a:spcAft>
                <a:spcPts val="0"/>
              </a:spcAft>
              <a:defRPr/>
            </a:lvl7pPr>
            <a:lvl8pPr lvl="7" marL="1371600" rtl="0" algn="l">
              <a:spcBef>
                <a:spcPts val="0"/>
              </a:spcBef>
              <a:spcAft>
                <a:spcPts val="0"/>
              </a:spcAft>
              <a:defRPr/>
            </a:lvl8pPr>
            <a:lvl9pPr lvl="8" marL="1828800" rtl="0" algn="l">
              <a:spcBef>
                <a:spcPts val="0"/>
              </a:spcBef>
              <a:spcAft>
                <a:spcPts val="0"/>
              </a:spcAft>
              <a:defRPr/>
            </a:lvl9pPr>
          </a:lstStyle>
          <a:p/>
        </p:txBody>
      </p:sp>
      <p:sp>
        <p:nvSpPr>
          <p:cNvPr id="153" name="Shape 153"/>
          <p:cNvSpPr txBox="1"/>
          <p:nvPr>
            <p:ph idx="1" type="body"/>
          </p:nvPr>
        </p:nvSpPr>
        <p:spPr>
          <a:xfrm rot="5400000">
            <a:off x="2324099" y="-76200"/>
            <a:ext cx="4495800" cy="8001000"/>
          </a:xfrm>
          <a:prstGeom prst="rect">
            <a:avLst/>
          </a:prstGeom>
          <a:noFill/>
          <a:ln>
            <a:noFill/>
          </a:ln>
        </p:spPr>
        <p:txBody>
          <a:bodyPr anchorCtr="0" anchor="t" bIns="91425" lIns="91425" rIns="91425" tIns="91425"/>
          <a:lstStyle>
            <a:lvl1pPr indent="-91440" lvl="0" marL="342900" rtl="0" algn="l">
              <a:spcBef>
                <a:spcPts val="720"/>
              </a:spcBef>
              <a:spcAft>
                <a:spcPts val="0"/>
              </a:spcAft>
              <a:buClr>
                <a:schemeClr val="lt1"/>
              </a:buClr>
              <a:buFont typeface="Arimo"/>
              <a:buChar char="•"/>
              <a:defRPr/>
            </a:lvl1pPr>
            <a:lvl2pPr indent="-82550" lvl="1" marL="742950" rtl="0" algn="l">
              <a:spcBef>
                <a:spcPts val="640"/>
              </a:spcBef>
              <a:spcAft>
                <a:spcPts val="0"/>
              </a:spcAft>
              <a:buClr>
                <a:srgbClr val="CCECFF"/>
              </a:buClr>
              <a:buFont typeface="Arimo"/>
              <a:buChar char="•"/>
              <a:defRPr/>
            </a:lvl2pPr>
            <a:lvl3pPr indent="-50800" lvl="2" marL="1143000" rtl="0" algn="l">
              <a:spcBef>
                <a:spcPts val="560"/>
              </a:spcBef>
              <a:spcAft>
                <a:spcPts val="0"/>
              </a:spcAft>
              <a:buClr>
                <a:schemeClr val="lt1"/>
              </a:buClr>
              <a:buFont typeface="Arimo"/>
              <a:buChar char="•"/>
              <a:defRPr/>
            </a:lvl3pPr>
            <a:lvl4pPr indent="-76200" lvl="3" marL="1600200" rtl="0" algn="l">
              <a:spcBef>
                <a:spcPts val="480"/>
              </a:spcBef>
              <a:spcAft>
                <a:spcPts val="0"/>
              </a:spcAft>
              <a:buClr>
                <a:schemeClr val="lt1"/>
              </a:buClr>
              <a:buFont typeface="Arimo"/>
              <a:buChar char="•"/>
              <a:defRPr/>
            </a:lvl4pPr>
            <a:lvl5pPr indent="-101600" lvl="4" marL="2057400" rtl="0" algn="l">
              <a:spcBef>
                <a:spcPts val="400"/>
              </a:spcBef>
              <a:spcAft>
                <a:spcPts val="0"/>
              </a:spcAft>
              <a:buClr>
                <a:srgbClr val="CCECFF"/>
              </a:buClr>
              <a:buFont typeface="Arimo"/>
              <a:buChar char="•"/>
              <a:defRPr/>
            </a:lvl5pPr>
            <a:lvl6pPr indent="-101600" lvl="5" marL="2514600" rtl="0" algn="l">
              <a:spcBef>
                <a:spcPts val="400"/>
              </a:spcBef>
              <a:spcAft>
                <a:spcPts val="0"/>
              </a:spcAft>
              <a:buClr>
                <a:srgbClr val="CCECFF"/>
              </a:buClr>
              <a:buFont typeface="Arimo"/>
              <a:buChar char="•"/>
              <a:defRPr/>
            </a:lvl6pPr>
            <a:lvl7pPr indent="-101600" lvl="6" marL="2971800" rtl="0" algn="l">
              <a:spcBef>
                <a:spcPts val="400"/>
              </a:spcBef>
              <a:spcAft>
                <a:spcPts val="0"/>
              </a:spcAft>
              <a:buClr>
                <a:srgbClr val="CCECFF"/>
              </a:buClr>
              <a:buFont typeface="Arimo"/>
              <a:buChar char="•"/>
              <a:defRPr/>
            </a:lvl7pPr>
            <a:lvl8pPr indent="-101600" lvl="7" marL="3429000" rtl="0" algn="l">
              <a:spcBef>
                <a:spcPts val="400"/>
              </a:spcBef>
              <a:spcAft>
                <a:spcPts val="0"/>
              </a:spcAft>
              <a:buClr>
                <a:srgbClr val="CCECFF"/>
              </a:buClr>
              <a:buFont typeface="Arimo"/>
              <a:buChar char="•"/>
              <a:defRPr/>
            </a:lvl8pPr>
            <a:lvl9pPr indent="-101600" lvl="8" marL="3886200" rtl="0" algn="l">
              <a:spcBef>
                <a:spcPts val="400"/>
              </a:spcBef>
              <a:spcAft>
                <a:spcPts val="0"/>
              </a:spcAft>
              <a:buClr>
                <a:srgbClr val="CCECFF"/>
              </a:buClr>
              <a:buFont typeface="Arimo"/>
              <a:buChar char="•"/>
              <a:defRPr/>
            </a:lvl9pPr>
          </a:lstStyl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vertTitleAndTx">
  <p:cSld name="Vertical Title and Text">
    <p:spTree>
      <p:nvGrpSpPr>
        <p:cNvPr id="164" name="Shape 164"/>
        <p:cNvGrpSpPr/>
        <p:nvPr/>
      </p:nvGrpSpPr>
      <p:grpSpPr>
        <a:xfrm>
          <a:off x="0" y="0"/>
          <a:ext cx="0" cy="0"/>
          <a:chOff x="0" y="0"/>
          <a:chExt cx="0" cy="0"/>
        </a:xfrm>
      </p:grpSpPr>
      <p:sp>
        <p:nvSpPr>
          <p:cNvPr id="165" name="Shape 165"/>
          <p:cNvSpPr txBox="1"/>
          <p:nvPr>
            <p:ph type="title"/>
          </p:nvPr>
        </p:nvSpPr>
        <p:spPr>
          <a:xfrm rot="5400000">
            <a:off x="4638674" y="2238375"/>
            <a:ext cx="5867400" cy="2000250"/>
          </a:xfrm>
          <a:prstGeom prst="rect">
            <a:avLst/>
          </a:prstGeom>
          <a:noFill/>
          <a:ln>
            <a:noFill/>
          </a:ln>
        </p:spPr>
        <p:txBody>
          <a:bodyPr anchorCtr="0" anchor="b" bIns="91425" lIns="91425" rIns="91425" tIns="91425"/>
          <a:lstStyle>
            <a:lvl1pPr lvl="0" rtl="0" algn="l">
              <a:spcBef>
                <a:spcPts val="0"/>
              </a:spcBef>
              <a:spcAft>
                <a:spcPts val="0"/>
              </a:spcAft>
              <a:defRPr/>
            </a:lvl1pPr>
            <a:lvl2pPr lvl="1" rtl="0" algn="l">
              <a:spcBef>
                <a:spcPts val="0"/>
              </a:spcBef>
              <a:spcAft>
                <a:spcPts val="0"/>
              </a:spcAft>
              <a:defRPr/>
            </a:lvl2pPr>
            <a:lvl3pPr lvl="2" rtl="0" algn="l">
              <a:spcBef>
                <a:spcPts val="0"/>
              </a:spcBef>
              <a:spcAft>
                <a:spcPts val="0"/>
              </a:spcAft>
              <a:defRPr/>
            </a:lvl3pPr>
            <a:lvl4pPr lvl="3" rtl="0" algn="l">
              <a:spcBef>
                <a:spcPts val="0"/>
              </a:spcBef>
              <a:spcAft>
                <a:spcPts val="0"/>
              </a:spcAft>
              <a:defRPr/>
            </a:lvl4pPr>
            <a:lvl5pPr lvl="4" rtl="0" algn="l">
              <a:spcBef>
                <a:spcPts val="0"/>
              </a:spcBef>
              <a:spcAft>
                <a:spcPts val="0"/>
              </a:spcAft>
              <a:defRPr/>
            </a:lvl5pPr>
            <a:lvl6pPr lvl="5" marL="457200" rtl="0" algn="l">
              <a:spcBef>
                <a:spcPts val="0"/>
              </a:spcBef>
              <a:spcAft>
                <a:spcPts val="0"/>
              </a:spcAft>
              <a:defRPr/>
            </a:lvl6pPr>
            <a:lvl7pPr lvl="6" marL="914400" rtl="0" algn="l">
              <a:spcBef>
                <a:spcPts val="0"/>
              </a:spcBef>
              <a:spcAft>
                <a:spcPts val="0"/>
              </a:spcAft>
              <a:defRPr/>
            </a:lvl7pPr>
            <a:lvl8pPr lvl="7" marL="1371600" rtl="0" algn="l">
              <a:spcBef>
                <a:spcPts val="0"/>
              </a:spcBef>
              <a:spcAft>
                <a:spcPts val="0"/>
              </a:spcAft>
              <a:defRPr/>
            </a:lvl8pPr>
            <a:lvl9pPr lvl="8" marL="1828800" rtl="0" algn="l">
              <a:spcBef>
                <a:spcPts val="0"/>
              </a:spcBef>
              <a:spcAft>
                <a:spcPts val="0"/>
              </a:spcAft>
              <a:defRPr/>
            </a:lvl9pPr>
          </a:lstStyle>
          <a:p/>
        </p:txBody>
      </p:sp>
      <p:sp>
        <p:nvSpPr>
          <p:cNvPr id="166" name="Shape 166"/>
          <p:cNvSpPr txBox="1"/>
          <p:nvPr>
            <p:ph idx="1" type="body"/>
          </p:nvPr>
        </p:nvSpPr>
        <p:spPr>
          <a:xfrm rot="5400000">
            <a:off x="561974" y="314325"/>
            <a:ext cx="5867400" cy="5848350"/>
          </a:xfrm>
          <a:prstGeom prst="rect">
            <a:avLst/>
          </a:prstGeom>
          <a:noFill/>
          <a:ln>
            <a:noFill/>
          </a:ln>
        </p:spPr>
        <p:txBody>
          <a:bodyPr anchorCtr="0" anchor="t" bIns="91425" lIns="91425" rIns="91425" tIns="91425"/>
          <a:lstStyle>
            <a:lvl1pPr indent="-91440" lvl="0" marL="342900" rtl="0" algn="l">
              <a:spcBef>
                <a:spcPts val="720"/>
              </a:spcBef>
              <a:spcAft>
                <a:spcPts val="0"/>
              </a:spcAft>
              <a:buClr>
                <a:schemeClr val="lt1"/>
              </a:buClr>
              <a:buFont typeface="Arimo"/>
              <a:buChar char="•"/>
              <a:defRPr/>
            </a:lvl1pPr>
            <a:lvl2pPr indent="-82550" lvl="1" marL="742950" rtl="0" algn="l">
              <a:spcBef>
                <a:spcPts val="640"/>
              </a:spcBef>
              <a:spcAft>
                <a:spcPts val="0"/>
              </a:spcAft>
              <a:buClr>
                <a:srgbClr val="CCECFF"/>
              </a:buClr>
              <a:buFont typeface="Arimo"/>
              <a:buChar char="•"/>
              <a:defRPr/>
            </a:lvl2pPr>
            <a:lvl3pPr indent="-50800" lvl="2" marL="1143000" rtl="0" algn="l">
              <a:spcBef>
                <a:spcPts val="560"/>
              </a:spcBef>
              <a:spcAft>
                <a:spcPts val="0"/>
              </a:spcAft>
              <a:buClr>
                <a:schemeClr val="lt1"/>
              </a:buClr>
              <a:buFont typeface="Arimo"/>
              <a:buChar char="•"/>
              <a:defRPr/>
            </a:lvl3pPr>
            <a:lvl4pPr indent="-76200" lvl="3" marL="1600200" rtl="0" algn="l">
              <a:spcBef>
                <a:spcPts val="480"/>
              </a:spcBef>
              <a:spcAft>
                <a:spcPts val="0"/>
              </a:spcAft>
              <a:buClr>
                <a:schemeClr val="lt1"/>
              </a:buClr>
              <a:buFont typeface="Arimo"/>
              <a:buChar char="•"/>
              <a:defRPr/>
            </a:lvl4pPr>
            <a:lvl5pPr indent="-101600" lvl="4" marL="2057400" rtl="0" algn="l">
              <a:spcBef>
                <a:spcPts val="400"/>
              </a:spcBef>
              <a:spcAft>
                <a:spcPts val="0"/>
              </a:spcAft>
              <a:buClr>
                <a:srgbClr val="CCECFF"/>
              </a:buClr>
              <a:buFont typeface="Arimo"/>
              <a:buChar char="•"/>
              <a:defRPr/>
            </a:lvl5pPr>
            <a:lvl6pPr indent="-101600" lvl="5" marL="2514600" rtl="0" algn="l">
              <a:spcBef>
                <a:spcPts val="400"/>
              </a:spcBef>
              <a:spcAft>
                <a:spcPts val="0"/>
              </a:spcAft>
              <a:buClr>
                <a:srgbClr val="CCECFF"/>
              </a:buClr>
              <a:buFont typeface="Arimo"/>
              <a:buChar char="•"/>
              <a:defRPr/>
            </a:lvl6pPr>
            <a:lvl7pPr indent="-101600" lvl="6" marL="2971800" rtl="0" algn="l">
              <a:spcBef>
                <a:spcPts val="400"/>
              </a:spcBef>
              <a:spcAft>
                <a:spcPts val="0"/>
              </a:spcAft>
              <a:buClr>
                <a:srgbClr val="CCECFF"/>
              </a:buClr>
              <a:buFont typeface="Arimo"/>
              <a:buChar char="•"/>
              <a:defRPr/>
            </a:lvl7pPr>
            <a:lvl8pPr indent="-101600" lvl="7" marL="3429000" rtl="0" algn="l">
              <a:spcBef>
                <a:spcPts val="400"/>
              </a:spcBef>
              <a:spcAft>
                <a:spcPts val="0"/>
              </a:spcAft>
              <a:buClr>
                <a:srgbClr val="CCECFF"/>
              </a:buClr>
              <a:buFont typeface="Arimo"/>
              <a:buChar char="•"/>
              <a:defRPr/>
            </a:lvl8pPr>
            <a:lvl9pPr indent="-101600" lvl="8" marL="3886200" rtl="0" algn="l">
              <a:spcBef>
                <a:spcPts val="400"/>
              </a:spcBef>
              <a:spcAft>
                <a:spcPts val="0"/>
              </a:spcAft>
              <a:buClr>
                <a:srgbClr val="CCECFF"/>
              </a:buClr>
              <a:buFont typeface="Arimo"/>
              <a:buChar char="•"/>
              <a:defRPr/>
            </a:lvl9pPr>
          </a:lstStyle>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bl">
  <p:cSld name="Title and Table">
    <p:spTree>
      <p:nvGrpSpPr>
        <p:cNvPr id="177" name="Shape 177"/>
        <p:cNvGrpSpPr/>
        <p:nvPr/>
      </p:nvGrpSpPr>
      <p:grpSpPr>
        <a:xfrm>
          <a:off x="0" y="0"/>
          <a:ext cx="0" cy="0"/>
          <a:chOff x="0" y="0"/>
          <a:chExt cx="0" cy="0"/>
        </a:xfrm>
      </p:grpSpPr>
      <p:sp>
        <p:nvSpPr>
          <p:cNvPr id="178" name="Shape 178"/>
          <p:cNvSpPr txBox="1"/>
          <p:nvPr>
            <p:ph type="title"/>
          </p:nvPr>
        </p:nvSpPr>
        <p:spPr>
          <a:xfrm>
            <a:off x="571500" y="304800"/>
            <a:ext cx="7772400" cy="1143000"/>
          </a:xfrm>
          <a:prstGeom prst="rect">
            <a:avLst/>
          </a:prstGeom>
          <a:noFill/>
          <a:ln>
            <a:noFill/>
          </a:ln>
        </p:spPr>
        <p:txBody>
          <a:bodyPr anchorCtr="0" anchor="b" bIns="91425" lIns="91425" rIns="91425" tIns="91425"/>
          <a:lstStyle>
            <a:lvl1pPr lvl="0" rtl="0" algn="l">
              <a:spcBef>
                <a:spcPts val="0"/>
              </a:spcBef>
              <a:spcAft>
                <a:spcPts val="0"/>
              </a:spcAft>
              <a:defRPr/>
            </a:lvl1pPr>
            <a:lvl2pPr lvl="1" rtl="0" algn="l">
              <a:spcBef>
                <a:spcPts val="0"/>
              </a:spcBef>
              <a:spcAft>
                <a:spcPts val="0"/>
              </a:spcAft>
              <a:defRPr/>
            </a:lvl2pPr>
            <a:lvl3pPr lvl="2" rtl="0" algn="l">
              <a:spcBef>
                <a:spcPts val="0"/>
              </a:spcBef>
              <a:spcAft>
                <a:spcPts val="0"/>
              </a:spcAft>
              <a:defRPr/>
            </a:lvl3pPr>
            <a:lvl4pPr lvl="3" rtl="0" algn="l">
              <a:spcBef>
                <a:spcPts val="0"/>
              </a:spcBef>
              <a:spcAft>
                <a:spcPts val="0"/>
              </a:spcAft>
              <a:defRPr/>
            </a:lvl4pPr>
            <a:lvl5pPr lvl="4" rtl="0" algn="l">
              <a:spcBef>
                <a:spcPts val="0"/>
              </a:spcBef>
              <a:spcAft>
                <a:spcPts val="0"/>
              </a:spcAft>
              <a:defRPr/>
            </a:lvl5pPr>
            <a:lvl6pPr lvl="5" marL="457200" rtl="0" algn="l">
              <a:spcBef>
                <a:spcPts val="0"/>
              </a:spcBef>
              <a:spcAft>
                <a:spcPts val="0"/>
              </a:spcAft>
              <a:defRPr/>
            </a:lvl6pPr>
            <a:lvl7pPr lvl="6" marL="914400" rtl="0" algn="l">
              <a:spcBef>
                <a:spcPts val="0"/>
              </a:spcBef>
              <a:spcAft>
                <a:spcPts val="0"/>
              </a:spcAft>
              <a:defRPr/>
            </a:lvl7pPr>
            <a:lvl8pPr lvl="7" marL="1371600" rtl="0" algn="l">
              <a:spcBef>
                <a:spcPts val="0"/>
              </a:spcBef>
              <a:spcAft>
                <a:spcPts val="0"/>
              </a:spcAft>
              <a:defRPr/>
            </a:lvl8pPr>
            <a:lvl9pPr lvl="8" marL="1828800" rtl="0" algn="l">
              <a:spcBef>
                <a:spcPts val="0"/>
              </a:spcBef>
              <a:spcAft>
                <a:spcPts val="0"/>
              </a:spcAft>
              <a:defRPr/>
            </a:lvl9pPr>
          </a:lstStyl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obj">
  <p:cSld name="Title and Content">
    <p:spTree>
      <p:nvGrpSpPr>
        <p:cNvPr id="44" name="Shape 44"/>
        <p:cNvGrpSpPr/>
        <p:nvPr/>
      </p:nvGrpSpPr>
      <p:grpSpPr>
        <a:xfrm>
          <a:off x="0" y="0"/>
          <a:ext cx="0" cy="0"/>
          <a:chOff x="0" y="0"/>
          <a:chExt cx="0" cy="0"/>
        </a:xfrm>
      </p:grpSpPr>
      <p:sp>
        <p:nvSpPr>
          <p:cNvPr id="45" name="Shape 45"/>
          <p:cNvSpPr txBox="1"/>
          <p:nvPr>
            <p:ph type="title"/>
          </p:nvPr>
        </p:nvSpPr>
        <p:spPr>
          <a:xfrm>
            <a:off x="571500" y="304800"/>
            <a:ext cx="7772400" cy="1143000"/>
          </a:xfrm>
          <a:prstGeom prst="rect">
            <a:avLst/>
          </a:prstGeom>
          <a:noFill/>
          <a:ln>
            <a:noFill/>
          </a:ln>
        </p:spPr>
        <p:txBody>
          <a:bodyPr anchorCtr="0" anchor="b" bIns="91425" lIns="91425" rIns="91425" tIns="91425"/>
          <a:lstStyle>
            <a:lvl1pPr lvl="0" rtl="0" algn="l">
              <a:spcBef>
                <a:spcPts val="0"/>
              </a:spcBef>
              <a:spcAft>
                <a:spcPts val="0"/>
              </a:spcAft>
              <a:defRPr/>
            </a:lvl1pPr>
            <a:lvl2pPr lvl="1" rtl="0" algn="l">
              <a:spcBef>
                <a:spcPts val="0"/>
              </a:spcBef>
              <a:spcAft>
                <a:spcPts val="0"/>
              </a:spcAft>
              <a:defRPr/>
            </a:lvl2pPr>
            <a:lvl3pPr lvl="2" rtl="0" algn="l">
              <a:spcBef>
                <a:spcPts val="0"/>
              </a:spcBef>
              <a:spcAft>
                <a:spcPts val="0"/>
              </a:spcAft>
              <a:defRPr/>
            </a:lvl3pPr>
            <a:lvl4pPr lvl="3" rtl="0" algn="l">
              <a:spcBef>
                <a:spcPts val="0"/>
              </a:spcBef>
              <a:spcAft>
                <a:spcPts val="0"/>
              </a:spcAft>
              <a:defRPr/>
            </a:lvl4pPr>
            <a:lvl5pPr lvl="4" rtl="0" algn="l">
              <a:spcBef>
                <a:spcPts val="0"/>
              </a:spcBef>
              <a:spcAft>
                <a:spcPts val="0"/>
              </a:spcAft>
              <a:defRPr/>
            </a:lvl5pPr>
            <a:lvl6pPr lvl="5" marL="457200" rtl="0" algn="l">
              <a:spcBef>
                <a:spcPts val="0"/>
              </a:spcBef>
              <a:spcAft>
                <a:spcPts val="0"/>
              </a:spcAft>
              <a:defRPr/>
            </a:lvl6pPr>
            <a:lvl7pPr lvl="6" marL="914400" rtl="0" algn="l">
              <a:spcBef>
                <a:spcPts val="0"/>
              </a:spcBef>
              <a:spcAft>
                <a:spcPts val="0"/>
              </a:spcAft>
              <a:defRPr/>
            </a:lvl7pPr>
            <a:lvl8pPr lvl="7" marL="1371600" rtl="0" algn="l">
              <a:spcBef>
                <a:spcPts val="0"/>
              </a:spcBef>
              <a:spcAft>
                <a:spcPts val="0"/>
              </a:spcAft>
              <a:defRPr/>
            </a:lvl8pPr>
            <a:lvl9pPr lvl="8" marL="1828800" rtl="0" algn="l">
              <a:spcBef>
                <a:spcPts val="0"/>
              </a:spcBef>
              <a:spcAft>
                <a:spcPts val="0"/>
              </a:spcAft>
              <a:defRPr/>
            </a:lvl9pPr>
          </a:lstStyle>
          <a:p/>
        </p:txBody>
      </p:sp>
      <p:sp>
        <p:nvSpPr>
          <p:cNvPr id="46" name="Shape 46"/>
          <p:cNvSpPr txBox="1"/>
          <p:nvPr>
            <p:ph idx="1" type="body"/>
          </p:nvPr>
        </p:nvSpPr>
        <p:spPr>
          <a:xfrm>
            <a:off x="571500" y="1676400"/>
            <a:ext cx="8001000" cy="4495800"/>
          </a:xfrm>
          <a:prstGeom prst="rect">
            <a:avLst/>
          </a:prstGeom>
          <a:noFill/>
          <a:ln>
            <a:noFill/>
          </a:ln>
        </p:spPr>
        <p:txBody>
          <a:bodyPr anchorCtr="0" anchor="t" bIns="91425" lIns="91425" rIns="91425" tIns="91425"/>
          <a:lstStyle>
            <a:lvl1pPr indent="-91440" lvl="0" marL="342900" rtl="0" algn="l">
              <a:spcBef>
                <a:spcPts val="720"/>
              </a:spcBef>
              <a:spcAft>
                <a:spcPts val="0"/>
              </a:spcAft>
              <a:buClr>
                <a:schemeClr val="lt1"/>
              </a:buClr>
              <a:buFont typeface="Arimo"/>
              <a:buChar char="•"/>
              <a:defRPr/>
            </a:lvl1pPr>
            <a:lvl2pPr indent="-82550" lvl="1" marL="742950" rtl="0" algn="l">
              <a:spcBef>
                <a:spcPts val="640"/>
              </a:spcBef>
              <a:spcAft>
                <a:spcPts val="0"/>
              </a:spcAft>
              <a:buClr>
                <a:srgbClr val="CCECFF"/>
              </a:buClr>
              <a:buFont typeface="Arimo"/>
              <a:buChar char="•"/>
              <a:defRPr/>
            </a:lvl2pPr>
            <a:lvl3pPr indent="-50800" lvl="2" marL="1143000" rtl="0" algn="l">
              <a:spcBef>
                <a:spcPts val="560"/>
              </a:spcBef>
              <a:spcAft>
                <a:spcPts val="0"/>
              </a:spcAft>
              <a:buClr>
                <a:schemeClr val="lt1"/>
              </a:buClr>
              <a:buFont typeface="Arimo"/>
              <a:buChar char="•"/>
              <a:defRPr/>
            </a:lvl3pPr>
            <a:lvl4pPr indent="-76200" lvl="3" marL="1600200" rtl="0" algn="l">
              <a:spcBef>
                <a:spcPts val="480"/>
              </a:spcBef>
              <a:spcAft>
                <a:spcPts val="0"/>
              </a:spcAft>
              <a:buClr>
                <a:schemeClr val="lt1"/>
              </a:buClr>
              <a:buFont typeface="Arimo"/>
              <a:buChar char="•"/>
              <a:defRPr/>
            </a:lvl4pPr>
            <a:lvl5pPr indent="-101600" lvl="4" marL="2057400" rtl="0" algn="l">
              <a:spcBef>
                <a:spcPts val="400"/>
              </a:spcBef>
              <a:spcAft>
                <a:spcPts val="0"/>
              </a:spcAft>
              <a:buClr>
                <a:srgbClr val="CCECFF"/>
              </a:buClr>
              <a:buFont typeface="Arimo"/>
              <a:buChar char="•"/>
              <a:defRPr/>
            </a:lvl5pPr>
            <a:lvl6pPr indent="-101600" lvl="5" marL="2514600" rtl="0" algn="l">
              <a:spcBef>
                <a:spcPts val="400"/>
              </a:spcBef>
              <a:spcAft>
                <a:spcPts val="0"/>
              </a:spcAft>
              <a:buClr>
                <a:srgbClr val="CCECFF"/>
              </a:buClr>
              <a:buFont typeface="Arimo"/>
              <a:buChar char="•"/>
              <a:defRPr/>
            </a:lvl6pPr>
            <a:lvl7pPr indent="-101600" lvl="6" marL="2971800" rtl="0" algn="l">
              <a:spcBef>
                <a:spcPts val="400"/>
              </a:spcBef>
              <a:spcAft>
                <a:spcPts val="0"/>
              </a:spcAft>
              <a:buClr>
                <a:srgbClr val="CCECFF"/>
              </a:buClr>
              <a:buFont typeface="Arimo"/>
              <a:buChar char="•"/>
              <a:defRPr/>
            </a:lvl7pPr>
            <a:lvl8pPr indent="-101600" lvl="7" marL="3429000" rtl="0" algn="l">
              <a:spcBef>
                <a:spcPts val="400"/>
              </a:spcBef>
              <a:spcAft>
                <a:spcPts val="0"/>
              </a:spcAft>
              <a:buClr>
                <a:srgbClr val="CCECFF"/>
              </a:buClr>
              <a:buFont typeface="Arimo"/>
              <a:buChar char="•"/>
              <a:defRPr/>
            </a:lvl8pPr>
            <a:lvl9pPr indent="-101600" lvl="8" marL="3886200" rtl="0" algn="l">
              <a:spcBef>
                <a:spcPts val="400"/>
              </a:spcBef>
              <a:spcAft>
                <a:spcPts val="0"/>
              </a:spcAft>
              <a:buClr>
                <a:srgbClr val="CCECFF"/>
              </a:buClr>
              <a:buFont typeface="Arimo"/>
              <a:buChar char="•"/>
              <a:defRPr/>
            </a:lvl9pPr>
          </a:lstStyl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secHead">
  <p:cSld name="Section Header">
    <p:spTree>
      <p:nvGrpSpPr>
        <p:cNvPr id="57" name="Shape 57"/>
        <p:cNvGrpSpPr/>
        <p:nvPr/>
      </p:nvGrpSpPr>
      <p:grpSpPr>
        <a:xfrm>
          <a:off x="0" y="0"/>
          <a:ext cx="0" cy="0"/>
          <a:chOff x="0" y="0"/>
          <a:chExt cx="0" cy="0"/>
        </a:xfrm>
      </p:grpSpPr>
      <p:sp>
        <p:nvSpPr>
          <p:cNvPr id="58" name="Shape 58"/>
          <p:cNvSpPr txBox="1"/>
          <p:nvPr>
            <p:ph type="title"/>
          </p:nvPr>
        </p:nvSpPr>
        <p:spPr>
          <a:xfrm>
            <a:off x="722312" y="4406900"/>
            <a:ext cx="7772400" cy="1362075"/>
          </a:xfrm>
          <a:prstGeom prst="rect">
            <a:avLst/>
          </a:prstGeom>
          <a:noFill/>
          <a:ln>
            <a:noFill/>
          </a:ln>
        </p:spPr>
        <p:txBody>
          <a:bodyPr anchorCtr="0" anchor="t" bIns="91425" lIns="91425" rIns="91425" tIns="91425"/>
          <a:lstStyle>
            <a:lvl1pPr lvl="0" rtl="0" algn="l">
              <a:spcBef>
                <a:spcPts val="0"/>
              </a:spcBef>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p:txBody>
      </p:sp>
      <p:sp>
        <p:nvSpPr>
          <p:cNvPr id="59" name="Shape 59"/>
          <p:cNvSpPr txBox="1"/>
          <p:nvPr>
            <p:ph idx="1" type="body"/>
          </p:nvPr>
        </p:nvSpPr>
        <p:spPr>
          <a:xfrm>
            <a:off x="722312" y="2906713"/>
            <a:ext cx="7772400" cy="1500187"/>
          </a:xfrm>
          <a:prstGeom prst="rect">
            <a:avLst/>
          </a:prstGeom>
          <a:noFill/>
          <a:ln>
            <a:noFill/>
          </a:ln>
        </p:spPr>
        <p:txBody>
          <a:bodyPr anchorCtr="0" anchor="b" bIns="91425" lIns="91425" rIns="91425" tIns="91425"/>
          <a:lstStyle>
            <a:lvl1pPr indent="0" lvl="0" marL="0" rtl="0">
              <a:spcBef>
                <a:spcPts val="0"/>
              </a:spcBef>
              <a:buFont typeface="Arimo"/>
              <a:buNone/>
              <a:defRPr/>
            </a:lvl1pPr>
            <a:lvl2pPr indent="0" lvl="1" marL="457200" rtl="0">
              <a:spcBef>
                <a:spcPts val="0"/>
              </a:spcBef>
              <a:buFont typeface="Arimo"/>
              <a:buNone/>
              <a:defRPr/>
            </a:lvl2pPr>
            <a:lvl3pPr indent="0" lvl="2" marL="914400" rtl="0">
              <a:spcBef>
                <a:spcPts val="0"/>
              </a:spcBef>
              <a:buFont typeface="Arimo"/>
              <a:buNone/>
              <a:defRPr/>
            </a:lvl3pPr>
            <a:lvl4pPr indent="0" lvl="3" marL="1371600" rtl="0">
              <a:spcBef>
                <a:spcPts val="0"/>
              </a:spcBef>
              <a:buFont typeface="Arimo"/>
              <a:buNone/>
              <a:defRPr/>
            </a:lvl4pPr>
            <a:lvl5pPr indent="0" lvl="4" marL="1828800" rtl="0">
              <a:spcBef>
                <a:spcPts val="0"/>
              </a:spcBef>
              <a:buFont typeface="Arimo"/>
              <a:buNone/>
              <a:defRPr/>
            </a:lvl5pPr>
            <a:lvl6pPr indent="0" lvl="5" marL="2286000" rtl="0">
              <a:spcBef>
                <a:spcPts val="0"/>
              </a:spcBef>
              <a:buFont typeface="Arimo"/>
              <a:buNone/>
              <a:defRPr/>
            </a:lvl6pPr>
            <a:lvl7pPr indent="0" lvl="6" marL="2743200" rtl="0">
              <a:spcBef>
                <a:spcPts val="0"/>
              </a:spcBef>
              <a:buFont typeface="Arimo"/>
              <a:buNone/>
              <a:defRPr/>
            </a:lvl7pPr>
            <a:lvl8pPr indent="0" lvl="7" marL="3200400" rtl="0">
              <a:spcBef>
                <a:spcPts val="0"/>
              </a:spcBef>
              <a:buFont typeface="Arimo"/>
              <a:buNone/>
              <a:defRPr/>
            </a:lvl8pPr>
            <a:lvl9pPr indent="0" lvl="8" marL="3657600" rtl="0">
              <a:spcBef>
                <a:spcPts val="0"/>
              </a:spcBef>
              <a:buFont typeface="Arimo"/>
              <a:buNone/>
              <a:defRPr/>
            </a:lvl9pPr>
          </a:lstStyle>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woObj">
  <p:cSld name="Two Content">
    <p:spTree>
      <p:nvGrpSpPr>
        <p:cNvPr id="70" name="Shape 70"/>
        <p:cNvGrpSpPr/>
        <p:nvPr/>
      </p:nvGrpSpPr>
      <p:grpSpPr>
        <a:xfrm>
          <a:off x="0" y="0"/>
          <a:ext cx="0" cy="0"/>
          <a:chOff x="0" y="0"/>
          <a:chExt cx="0" cy="0"/>
        </a:xfrm>
      </p:grpSpPr>
      <p:sp>
        <p:nvSpPr>
          <p:cNvPr id="71" name="Shape 71"/>
          <p:cNvSpPr txBox="1"/>
          <p:nvPr>
            <p:ph type="title"/>
          </p:nvPr>
        </p:nvSpPr>
        <p:spPr>
          <a:xfrm>
            <a:off x="571500" y="304800"/>
            <a:ext cx="7772400" cy="1143000"/>
          </a:xfrm>
          <a:prstGeom prst="rect">
            <a:avLst/>
          </a:prstGeom>
          <a:noFill/>
          <a:ln>
            <a:noFill/>
          </a:ln>
        </p:spPr>
        <p:txBody>
          <a:bodyPr anchorCtr="0" anchor="b" bIns="91425" lIns="91425" rIns="91425" tIns="91425"/>
          <a:lstStyle>
            <a:lvl1pPr lvl="0" rtl="0" algn="l">
              <a:spcBef>
                <a:spcPts val="0"/>
              </a:spcBef>
              <a:spcAft>
                <a:spcPts val="0"/>
              </a:spcAft>
              <a:defRPr/>
            </a:lvl1pPr>
            <a:lvl2pPr lvl="1" rtl="0" algn="l">
              <a:spcBef>
                <a:spcPts val="0"/>
              </a:spcBef>
              <a:spcAft>
                <a:spcPts val="0"/>
              </a:spcAft>
              <a:defRPr/>
            </a:lvl2pPr>
            <a:lvl3pPr lvl="2" rtl="0" algn="l">
              <a:spcBef>
                <a:spcPts val="0"/>
              </a:spcBef>
              <a:spcAft>
                <a:spcPts val="0"/>
              </a:spcAft>
              <a:defRPr/>
            </a:lvl3pPr>
            <a:lvl4pPr lvl="3" rtl="0" algn="l">
              <a:spcBef>
                <a:spcPts val="0"/>
              </a:spcBef>
              <a:spcAft>
                <a:spcPts val="0"/>
              </a:spcAft>
              <a:defRPr/>
            </a:lvl4pPr>
            <a:lvl5pPr lvl="4" rtl="0" algn="l">
              <a:spcBef>
                <a:spcPts val="0"/>
              </a:spcBef>
              <a:spcAft>
                <a:spcPts val="0"/>
              </a:spcAft>
              <a:defRPr/>
            </a:lvl5pPr>
            <a:lvl6pPr lvl="5" marL="457200" rtl="0" algn="l">
              <a:spcBef>
                <a:spcPts val="0"/>
              </a:spcBef>
              <a:spcAft>
                <a:spcPts val="0"/>
              </a:spcAft>
              <a:defRPr/>
            </a:lvl6pPr>
            <a:lvl7pPr lvl="6" marL="914400" rtl="0" algn="l">
              <a:spcBef>
                <a:spcPts val="0"/>
              </a:spcBef>
              <a:spcAft>
                <a:spcPts val="0"/>
              </a:spcAft>
              <a:defRPr/>
            </a:lvl7pPr>
            <a:lvl8pPr lvl="7" marL="1371600" rtl="0" algn="l">
              <a:spcBef>
                <a:spcPts val="0"/>
              </a:spcBef>
              <a:spcAft>
                <a:spcPts val="0"/>
              </a:spcAft>
              <a:defRPr/>
            </a:lvl8pPr>
            <a:lvl9pPr lvl="8" marL="1828800" rtl="0" algn="l">
              <a:spcBef>
                <a:spcPts val="0"/>
              </a:spcBef>
              <a:spcAft>
                <a:spcPts val="0"/>
              </a:spcAft>
              <a:defRPr/>
            </a:lvl9pPr>
          </a:lstStyle>
          <a:p/>
        </p:txBody>
      </p:sp>
      <p:sp>
        <p:nvSpPr>
          <p:cNvPr id="72" name="Shape 72"/>
          <p:cNvSpPr txBox="1"/>
          <p:nvPr>
            <p:ph idx="1" type="body"/>
          </p:nvPr>
        </p:nvSpPr>
        <p:spPr>
          <a:xfrm>
            <a:off x="571500" y="1676400"/>
            <a:ext cx="3924299" cy="4495800"/>
          </a:xfrm>
          <a:prstGeom prst="rect">
            <a:avLst/>
          </a:prstGeom>
          <a:noFill/>
          <a:ln>
            <a:noFill/>
          </a:ln>
        </p:spPr>
        <p:txBody>
          <a:bodyPr anchorCtr="0" anchor="t" bIns="91425" lIns="91425" rIns="91425" tIns="91425"/>
          <a:lstStyle>
            <a:lvl1pPr lvl="0" rtl="0">
              <a:spcBef>
                <a:spcPts val="0"/>
              </a:spcBef>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p:txBody>
      </p:sp>
      <p:sp>
        <p:nvSpPr>
          <p:cNvPr id="73" name="Shape 73"/>
          <p:cNvSpPr txBox="1"/>
          <p:nvPr>
            <p:ph idx="2" type="body"/>
          </p:nvPr>
        </p:nvSpPr>
        <p:spPr>
          <a:xfrm>
            <a:off x="4648200" y="1676400"/>
            <a:ext cx="3924299" cy="4495800"/>
          </a:xfrm>
          <a:prstGeom prst="rect">
            <a:avLst/>
          </a:prstGeom>
          <a:noFill/>
          <a:ln>
            <a:noFill/>
          </a:ln>
        </p:spPr>
        <p:txBody>
          <a:bodyPr anchorCtr="0" anchor="t" bIns="91425" lIns="91425" rIns="91425" tIns="91425"/>
          <a:lstStyle>
            <a:lvl1pPr lvl="0" rtl="0">
              <a:spcBef>
                <a:spcPts val="0"/>
              </a:spcBef>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woTxTwoObj">
  <p:cSld name="Comparison">
    <p:spTree>
      <p:nvGrpSpPr>
        <p:cNvPr id="84" name="Shape 84"/>
        <p:cNvGrpSpPr/>
        <p:nvPr/>
      </p:nvGrpSpPr>
      <p:grpSpPr>
        <a:xfrm>
          <a:off x="0" y="0"/>
          <a:ext cx="0" cy="0"/>
          <a:chOff x="0" y="0"/>
          <a:chExt cx="0" cy="0"/>
        </a:xfrm>
      </p:grpSpPr>
      <p:sp>
        <p:nvSpPr>
          <p:cNvPr id="85" name="Shape 85"/>
          <p:cNvSpPr txBox="1"/>
          <p:nvPr>
            <p:ph type="title"/>
          </p:nvPr>
        </p:nvSpPr>
        <p:spPr>
          <a:xfrm>
            <a:off x="457200" y="274637"/>
            <a:ext cx="8229600" cy="1143000"/>
          </a:xfrm>
          <a:prstGeom prst="rect">
            <a:avLst/>
          </a:prstGeom>
          <a:noFill/>
          <a:ln>
            <a:noFill/>
          </a:ln>
        </p:spPr>
        <p:txBody>
          <a:bodyPr anchorCtr="0" anchor="b" bIns="91425" lIns="91425" rIns="91425" tIns="91425"/>
          <a:lstStyle>
            <a:lvl1pPr lvl="0" rtl="0">
              <a:spcBef>
                <a:spcPts val="0"/>
              </a:spcBef>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p:txBody>
      </p:sp>
      <p:sp>
        <p:nvSpPr>
          <p:cNvPr id="86" name="Shape 86"/>
          <p:cNvSpPr txBox="1"/>
          <p:nvPr>
            <p:ph idx="1" type="body"/>
          </p:nvPr>
        </p:nvSpPr>
        <p:spPr>
          <a:xfrm>
            <a:off x="457200" y="1535112"/>
            <a:ext cx="4040187" cy="639762"/>
          </a:xfrm>
          <a:prstGeom prst="rect">
            <a:avLst/>
          </a:prstGeom>
          <a:noFill/>
          <a:ln>
            <a:noFill/>
          </a:ln>
        </p:spPr>
        <p:txBody>
          <a:bodyPr anchorCtr="0" anchor="b" bIns="91425" lIns="91425" rIns="91425" tIns="91425"/>
          <a:lstStyle>
            <a:lvl1pPr indent="0" lvl="0" marL="0" rtl="0">
              <a:spcBef>
                <a:spcPts val="0"/>
              </a:spcBef>
              <a:buFont typeface="Arimo"/>
              <a:buNone/>
              <a:defRPr/>
            </a:lvl1pPr>
            <a:lvl2pPr indent="0" lvl="1" marL="457200" rtl="0">
              <a:spcBef>
                <a:spcPts val="0"/>
              </a:spcBef>
              <a:buFont typeface="Arimo"/>
              <a:buNone/>
              <a:defRPr/>
            </a:lvl2pPr>
            <a:lvl3pPr indent="0" lvl="2" marL="914400" rtl="0">
              <a:spcBef>
                <a:spcPts val="0"/>
              </a:spcBef>
              <a:buFont typeface="Arimo"/>
              <a:buNone/>
              <a:defRPr/>
            </a:lvl3pPr>
            <a:lvl4pPr indent="0" lvl="3" marL="1371600" rtl="0">
              <a:spcBef>
                <a:spcPts val="0"/>
              </a:spcBef>
              <a:buFont typeface="Arimo"/>
              <a:buNone/>
              <a:defRPr/>
            </a:lvl4pPr>
            <a:lvl5pPr indent="0" lvl="4" marL="1828800" rtl="0">
              <a:spcBef>
                <a:spcPts val="0"/>
              </a:spcBef>
              <a:buFont typeface="Arimo"/>
              <a:buNone/>
              <a:defRPr/>
            </a:lvl5pPr>
            <a:lvl6pPr indent="0" lvl="5" marL="2286000" rtl="0">
              <a:spcBef>
                <a:spcPts val="0"/>
              </a:spcBef>
              <a:buFont typeface="Arimo"/>
              <a:buNone/>
              <a:defRPr/>
            </a:lvl6pPr>
            <a:lvl7pPr indent="0" lvl="6" marL="2743200" rtl="0">
              <a:spcBef>
                <a:spcPts val="0"/>
              </a:spcBef>
              <a:buFont typeface="Arimo"/>
              <a:buNone/>
              <a:defRPr/>
            </a:lvl7pPr>
            <a:lvl8pPr indent="0" lvl="7" marL="3200400" rtl="0">
              <a:spcBef>
                <a:spcPts val="0"/>
              </a:spcBef>
              <a:buFont typeface="Arimo"/>
              <a:buNone/>
              <a:defRPr/>
            </a:lvl8pPr>
            <a:lvl9pPr indent="0" lvl="8" marL="3657600" rtl="0">
              <a:spcBef>
                <a:spcPts val="0"/>
              </a:spcBef>
              <a:buFont typeface="Arimo"/>
              <a:buNone/>
              <a:defRPr/>
            </a:lvl9pPr>
          </a:lstStyle>
          <a:p/>
        </p:txBody>
      </p:sp>
      <p:sp>
        <p:nvSpPr>
          <p:cNvPr id="87" name="Shape 87"/>
          <p:cNvSpPr txBox="1"/>
          <p:nvPr>
            <p:ph idx="2" type="body"/>
          </p:nvPr>
        </p:nvSpPr>
        <p:spPr>
          <a:xfrm>
            <a:off x="457200" y="2174875"/>
            <a:ext cx="4040187" cy="3951287"/>
          </a:xfrm>
          <a:prstGeom prst="rect">
            <a:avLst/>
          </a:prstGeom>
          <a:noFill/>
          <a:ln>
            <a:noFill/>
          </a:ln>
        </p:spPr>
        <p:txBody>
          <a:bodyPr anchorCtr="0" anchor="t" bIns="91425" lIns="91425" rIns="91425" tIns="91425"/>
          <a:lstStyle>
            <a:lvl1pPr lvl="0" rtl="0">
              <a:spcBef>
                <a:spcPts val="0"/>
              </a:spcBef>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p:txBody>
      </p:sp>
      <p:sp>
        <p:nvSpPr>
          <p:cNvPr id="88" name="Shape 88"/>
          <p:cNvSpPr txBox="1"/>
          <p:nvPr>
            <p:ph idx="3" type="body"/>
          </p:nvPr>
        </p:nvSpPr>
        <p:spPr>
          <a:xfrm>
            <a:off x="4645025" y="1535112"/>
            <a:ext cx="4041774" cy="639762"/>
          </a:xfrm>
          <a:prstGeom prst="rect">
            <a:avLst/>
          </a:prstGeom>
          <a:noFill/>
          <a:ln>
            <a:noFill/>
          </a:ln>
        </p:spPr>
        <p:txBody>
          <a:bodyPr anchorCtr="0" anchor="b" bIns="91425" lIns="91425" rIns="91425" tIns="91425"/>
          <a:lstStyle>
            <a:lvl1pPr indent="0" lvl="0" marL="0" rtl="0">
              <a:spcBef>
                <a:spcPts val="0"/>
              </a:spcBef>
              <a:buFont typeface="Arimo"/>
              <a:buNone/>
              <a:defRPr/>
            </a:lvl1pPr>
            <a:lvl2pPr indent="0" lvl="1" marL="457200" rtl="0">
              <a:spcBef>
                <a:spcPts val="0"/>
              </a:spcBef>
              <a:buFont typeface="Arimo"/>
              <a:buNone/>
              <a:defRPr/>
            </a:lvl2pPr>
            <a:lvl3pPr indent="0" lvl="2" marL="914400" rtl="0">
              <a:spcBef>
                <a:spcPts val="0"/>
              </a:spcBef>
              <a:buFont typeface="Arimo"/>
              <a:buNone/>
              <a:defRPr/>
            </a:lvl3pPr>
            <a:lvl4pPr indent="0" lvl="3" marL="1371600" rtl="0">
              <a:spcBef>
                <a:spcPts val="0"/>
              </a:spcBef>
              <a:buFont typeface="Arimo"/>
              <a:buNone/>
              <a:defRPr/>
            </a:lvl4pPr>
            <a:lvl5pPr indent="0" lvl="4" marL="1828800" rtl="0">
              <a:spcBef>
                <a:spcPts val="0"/>
              </a:spcBef>
              <a:buFont typeface="Arimo"/>
              <a:buNone/>
              <a:defRPr/>
            </a:lvl5pPr>
            <a:lvl6pPr indent="0" lvl="5" marL="2286000" rtl="0">
              <a:spcBef>
                <a:spcPts val="0"/>
              </a:spcBef>
              <a:buFont typeface="Arimo"/>
              <a:buNone/>
              <a:defRPr/>
            </a:lvl6pPr>
            <a:lvl7pPr indent="0" lvl="6" marL="2743200" rtl="0">
              <a:spcBef>
                <a:spcPts val="0"/>
              </a:spcBef>
              <a:buFont typeface="Arimo"/>
              <a:buNone/>
              <a:defRPr/>
            </a:lvl7pPr>
            <a:lvl8pPr indent="0" lvl="7" marL="3200400" rtl="0">
              <a:spcBef>
                <a:spcPts val="0"/>
              </a:spcBef>
              <a:buFont typeface="Arimo"/>
              <a:buNone/>
              <a:defRPr/>
            </a:lvl8pPr>
            <a:lvl9pPr indent="0" lvl="8" marL="3657600" rtl="0">
              <a:spcBef>
                <a:spcPts val="0"/>
              </a:spcBef>
              <a:buFont typeface="Arimo"/>
              <a:buNone/>
              <a:defRPr/>
            </a:lvl9pPr>
          </a:lstStyle>
          <a:p/>
        </p:txBody>
      </p:sp>
      <p:sp>
        <p:nvSpPr>
          <p:cNvPr id="89" name="Shape 89"/>
          <p:cNvSpPr txBox="1"/>
          <p:nvPr>
            <p:ph idx="4" type="body"/>
          </p:nvPr>
        </p:nvSpPr>
        <p:spPr>
          <a:xfrm>
            <a:off x="4645025" y="2174875"/>
            <a:ext cx="4041774" cy="3951287"/>
          </a:xfrm>
          <a:prstGeom prst="rect">
            <a:avLst/>
          </a:prstGeom>
          <a:noFill/>
          <a:ln>
            <a:noFill/>
          </a:ln>
        </p:spPr>
        <p:txBody>
          <a:bodyPr anchorCtr="0" anchor="t" bIns="91425" lIns="91425" rIns="91425" tIns="91425"/>
          <a:lstStyle>
            <a:lvl1pPr lvl="0" rtl="0">
              <a:spcBef>
                <a:spcPts val="0"/>
              </a:spcBef>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itleOnly">
  <p:cSld name="Title Only">
    <p:spTree>
      <p:nvGrpSpPr>
        <p:cNvPr id="100" name="Shape 100"/>
        <p:cNvGrpSpPr/>
        <p:nvPr/>
      </p:nvGrpSpPr>
      <p:grpSpPr>
        <a:xfrm>
          <a:off x="0" y="0"/>
          <a:ext cx="0" cy="0"/>
          <a:chOff x="0" y="0"/>
          <a:chExt cx="0" cy="0"/>
        </a:xfrm>
      </p:grpSpPr>
      <p:sp>
        <p:nvSpPr>
          <p:cNvPr id="101" name="Shape 101"/>
          <p:cNvSpPr txBox="1"/>
          <p:nvPr>
            <p:ph type="title"/>
          </p:nvPr>
        </p:nvSpPr>
        <p:spPr>
          <a:xfrm>
            <a:off x="571500" y="304800"/>
            <a:ext cx="7772400" cy="1143000"/>
          </a:xfrm>
          <a:prstGeom prst="rect">
            <a:avLst/>
          </a:prstGeom>
          <a:noFill/>
          <a:ln>
            <a:noFill/>
          </a:ln>
        </p:spPr>
        <p:txBody>
          <a:bodyPr anchorCtr="0" anchor="b" bIns="91425" lIns="91425" rIns="91425" tIns="91425"/>
          <a:lstStyle>
            <a:lvl1pPr lvl="0" rtl="0" algn="l">
              <a:spcBef>
                <a:spcPts val="0"/>
              </a:spcBef>
              <a:spcAft>
                <a:spcPts val="0"/>
              </a:spcAft>
              <a:defRPr/>
            </a:lvl1pPr>
            <a:lvl2pPr lvl="1" rtl="0" algn="l">
              <a:spcBef>
                <a:spcPts val="0"/>
              </a:spcBef>
              <a:spcAft>
                <a:spcPts val="0"/>
              </a:spcAft>
              <a:defRPr/>
            </a:lvl2pPr>
            <a:lvl3pPr lvl="2" rtl="0" algn="l">
              <a:spcBef>
                <a:spcPts val="0"/>
              </a:spcBef>
              <a:spcAft>
                <a:spcPts val="0"/>
              </a:spcAft>
              <a:defRPr/>
            </a:lvl3pPr>
            <a:lvl4pPr lvl="3" rtl="0" algn="l">
              <a:spcBef>
                <a:spcPts val="0"/>
              </a:spcBef>
              <a:spcAft>
                <a:spcPts val="0"/>
              </a:spcAft>
              <a:defRPr/>
            </a:lvl4pPr>
            <a:lvl5pPr lvl="4" rtl="0" algn="l">
              <a:spcBef>
                <a:spcPts val="0"/>
              </a:spcBef>
              <a:spcAft>
                <a:spcPts val="0"/>
              </a:spcAft>
              <a:defRPr/>
            </a:lvl5pPr>
            <a:lvl6pPr lvl="5" marL="457200" rtl="0" algn="l">
              <a:spcBef>
                <a:spcPts val="0"/>
              </a:spcBef>
              <a:spcAft>
                <a:spcPts val="0"/>
              </a:spcAft>
              <a:defRPr/>
            </a:lvl6pPr>
            <a:lvl7pPr lvl="6" marL="914400" rtl="0" algn="l">
              <a:spcBef>
                <a:spcPts val="0"/>
              </a:spcBef>
              <a:spcAft>
                <a:spcPts val="0"/>
              </a:spcAft>
              <a:defRPr/>
            </a:lvl7pPr>
            <a:lvl8pPr lvl="7" marL="1371600" rtl="0" algn="l">
              <a:spcBef>
                <a:spcPts val="0"/>
              </a:spcBef>
              <a:spcAft>
                <a:spcPts val="0"/>
              </a:spcAft>
              <a:defRPr/>
            </a:lvl8pPr>
            <a:lvl9pPr lvl="8" marL="1828800" rtl="0" algn="l">
              <a:spcBef>
                <a:spcPts val="0"/>
              </a:spcBef>
              <a:spcAft>
                <a:spcPts val="0"/>
              </a:spcAft>
              <a:defRPr/>
            </a:lvl9pPr>
          </a:lstStyl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blank">
  <p:cSld name="Blank">
    <p:spTree>
      <p:nvGrpSpPr>
        <p:cNvPr id="112" name="Shape 112"/>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objTx">
  <p:cSld name="Content with Caption">
    <p:spTree>
      <p:nvGrpSpPr>
        <p:cNvPr id="123" name="Shape 123"/>
        <p:cNvGrpSpPr/>
        <p:nvPr/>
      </p:nvGrpSpPr>
      <p:grpSpPr>
        <a:xfrm>
          <a:off x="0" y="0"/>
          <a:ext cx="0" cy="0"/>
          <a:chOff x="0" y="0"/>
          <a:chExt cx="0" cy="0"/>
        </a:xfrm>
      </p:grpSpPr>
      <p:sp>
        <p:nvSpPr>
          <p:cNvPr id="124" name="Shape 124"/>
          <p:cNvSpPr txBox="1"/>
          <p:nvPr>
            <p:ph type="title"/>
          </p:nvPr>
        </p:nvSpPr>
        <p:spPr>
          <a:xfrm>
            <a:off x="457200" y="273050"/>
            <a:ext cx="3008313" cy="1162049"/>
          </a:xfrm>
          <a:prstGeom prst="rect">
            <a:avLst/>
          </a:prstGeom>
          <a:noFill/>
          <a:ln>
            <a:noFill/>
          </a:ln>
        </p:spPr>
        <p:txBody>
          <a:bodyPr anchorCtr="0" anchor="b" bIns="91425" lIns="91425" rIns="91425" tIns="91425"/>
          <a:lstStyle>
            <a:lvl1pPr lvl="0" rtl="0" algn="l">
              <a:spcBef>
                <a:spcPts val="0"/>
              </a:spcBef>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p:txBody>
      </p:sp>
      <p:sp>
        <p:nvSpPr>
          <p:cNvPr id="125" name="Shape 125"/>
          <p:cNvSpPr txBox="1"/>
          <p:nvPr>
            <p:ph idx="1" type="body"/>
          </p:nvPr>
        </p:nvSpPr>
        <p:spPr>
          <a:xfrm>
            <a:off x="3575050" y="273050"/>
            <a:ext cx="5111750" cy="5853112"/>
          </a:xfrm>
          <a:prstGeom prst="rect">
            <a:avLst/>
          </a:prstGeom>
          <a:noFill/>
          <a:ln>
            <a:noFill/>
          </a:ln>
        </p:spPr>
        <p:txBody>
          <a:bodyPr anchorCtr="0" anchor="t" bIns="91425" lIns="91425" rIns="91425" tIns="91425"/>
          <a:lstStyle>
            <a:lvl1pPr lvl="0" rtl="0">
              <a:spcBef>
                <a:spcPts val="0"/>
              </a:spcBef>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p:txBody>
      </p:sp>
      <p:sp>
        <p:nvSpPr>
          <p:cNvPr id="126" name="Shape 126"/>
          <p:cNvSpPr txBox="1"/>
          <p:nvPr>
            <p:ph idx="2" type="body"/>
          </p:nvPr>
        </p:nvSpPr>
        <p:spPr>
          <a:xfrm>
            <a:off x="457200" y="1435100"/>
            <a:ext cx="3008313" cy="4691063"/>
          </a:xfrm>
          <a:prstGeom prst="rect">
            <a:avLst/>
          </a:prstGeom>
          <a:noFill/>
          <a:ln>
            <a:noFill/>
          </a:ln>
        </p:spPr>
        <p:txBody>
          <a:bodyPr anchorCtr="0" anchor="t" bIns="91425" lIns="91425" rIns="91425" tIns="91425"/>
          <a:lstStyle>
            <a:lvl1pPr indent="0" lvl="0" marL="0" rtl="0">
              <a:spcBef>
                <a:spcPts val="0"/>
              </a:spcBef>
              <a:buFont typeface="Arimo"/>
              <a:buNone/>
              <a:defRPr/>
            </a:lvl1pPr>
            <a:lvl2pPr indent="0" lvl="1" marL="457200" rtl="0">
              <a:spcBef>
                <a:spcPts val="0"/>
              </a:spcBef>
              <a:buFont typeface="Arimo"/>
              <a:buNone/>
              <a:defRPr/>
            </a:lvl2pPr>
            <a:lvl3pPr indent="0" lvl="2" marL="914400" rtl="0">
              <a:spcBef>
                <a:spcPts val="0"/>
              </a:spcBef>
              <a:buFont typeface="Arimo"/>
              <a:buNone/>
              <a:defRPr/>
            </a:lvl3pPr>
            <a:lvl4pPr indent="0" lvl="3" marL="1371600" rtl="0">
              <a:spcBef>
                <a:spcPts val="0"/>
              </a:spcBef>
              <a:buFont typeface="Arimo"/>
              <a:buNone/>
              <a:defRPr/>
            </a:lvl4pPr>
            <a:lvl5pPr indent="0" lvl="4" marL="1828800" rtl="0">
              <a:spcBef>
                <a:spcPts val="0"/>
              </a:spcBef>
              <a:buFont typeface="Arimo"/>
              <a:buNone/>
              <a:defRPr/>
            </a:lvl5pPr>
            <a:lvl6pPr indent="0" lvl="5" marL="2286000" rtl="0">
              <a:spcBef>
                <a:spcPts val="0"/>
              </a:spcBef>
              <a:buFont typeface="Arimo"/>
              <a:buNone/>
              <a:defRPr/>
            </a:lvl6pPr>
            <a:lvl7pPr indent="0" lvl="6" marL="2743200" rtl="0">
              <a:spcBef>
                <a:spcPts val="0"/>
              </a:spcBef>
              <a:buFont typeface="Arimo"/>
              <a:buNone/>
              <a:defRPr/>
            </a:lvl7pPr>
            <a:lvl8pPr indent="0" lvl="7" marL="3200400" rtl="0">
              <a:spcBef>
                <a:spcPts val="0"/>
              </a:spcBef>
              <a:buFont typeface="Arimo"/>
              <a:buNone/>
              <a:defRPr/>
            </a:lvl8pPr>
            <a:lvl9pPr indent="0" lvl="8" marL="3657600" rtl="0">
              <a:spcBef>
                <a:spcPts val="0"/>
              </a:spcBef>
              <a:buFont typeface="Arimo"/>
              <a:buNone/>
              <a:defRPr/>
            </a:lvl9pPr>
          </a:lstStyle>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picTx">
  <p:cSld name="Picture with Caption">
    <p:spTree>
      <p:nvGrpSpPr>
        <p:cNvPr id="137" name="Shape 137"/>
        <p:cNvGrpSpPr/>
        <p:nvPr/>
      </p:nvGrpSpPr>
      <p:grpSpPr>
        <a:xfrm>
          <a:off x="0" y="0"/>
          <a:ext cx="0" cy="0"/>
          <a:chOff x="0" y="0"/>
          <a:chExt cx="0" cy="0"/>
        </a:xfrm>
      </p:grpSpPr>
      <p:sp>
        <p:nvSpPr>
          <p:cNvPr id="138" name="Shape 138"/>
          <p:cNvSpPr txBox="1"/>
          <p:nvPr>
            <p:ph type="title"/>
          </p:nvPr>
        </p:nvSpPr>
        <p:spPr>
          <a:xfrm>
            <a:off x="1792288" y="4800600"/>
            <a:ext cx="5486399" cy="566737"/>
          </a:xfrm>
          <a:prstGeom prst="rect">
            <a:avLst/>
          </a:prstGeom>
          <a:noFill/>
          <a:ln>
            <a:noFill/>
          </a:ln>
        </p:spPr>
        <p:txBody>
          <a:bodyPr anchorCtr="0" anchor="b" bIns="91425" lIns="91425" rIns="91425" tIns="91425"/>
          <a:lstStyle>
            <a:lvl1pPr lvl="0" rtl="0" algn="l">
              <a:spcBef>
                <a:spcPts val="0"/>
              </a:spcBef>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p:txBody>
      </p:sp>
      <p:sp>
        <p:nvSpPr>
          <p:cNvPr id="139" name="Shape 139"/>
          <p:cNvSpPr/>
          <p:nvPr>
            <p:ph idx="2" type="pic"/>
          </p:nvPr>
        </p:nvSpPr>
        <p:spPr>
          <a:xfrm>
            <a:off x="1792288" y="612775"/>
            <a:ext cx="5486399" cy="4114800"/>
          </a:xfrm>
          <a:prstGeom prst="rect">
            <a:avLst/>
          </a:prstGeom>
          <a:noFill/>
          <a:ln>
            <a:noFill/>
          </a:ln>
        </p:spPr>
      </p:sp>
      <p:sp>
        <p:nvSpPr>
          <p:cNvPr id="140" name="Shape 140"/>
          <p:cNvSpPr txBox="1"/>
          <p:nvPr>
            <p:ph idx="1" type="body"/>
          </p:nvPr>
        </p:nvSpPr>
        <p:spPr>
          <a:xfrm>
            <a:off x="1792288" y="5367337"/>
            <a:ext cx="5486399" cy="804861"/>
          </a:xfrm>
          <a:prstGeom prst="rect">
            <a:avLst/>
          </a:prstGeom>
          <a:noFill/>
          <a:ln>
            <a:noFill/>
          </a:ln>
        </p:spPr>
        <p:txBody>
          <a:bodyPr anchorCtr="0" anchor="t" bIns="91425" lIns="91425" rIns="91425" tIns="91425"/>
          <a:lstStyle>
            <a:lvl1pPr indent="0" lvl="0" marL="0" rtl="0">
              <a:spcBef>
                <a:spcPts val="0"/>
              </a:spcBef>
              <a:buFont typeface="Arimo"/>
              <a:buNone/>
              <a:defRPr/>
            </a:lvl1pPr>
            <a:lvl2pPr indent="0" lvl="1" marL="457200" rtl="0">
              <a:spcBef>
                <a:spcPts val="0"/>
              </a:spcBef>
              <a:buFont typeface="Arimo"/>
              <a:buNone/>
              <a:defRPr/>
            </a:lvl2pPr>
            <a:lvl3pPr indent="0" lvl="2" marL="914400" rtl="0">
              <a:spcBef>
                <a:spcPts val="0"/>
              </a:spcBef>
              <a:buFont typeface="Arimo"/>
              <a:buNone/>
              <a:defRPr/>
            </a:lvl3pPr>
            <a:lvl4pPr indent="0" lvl="3" marL="1371600" rtl="0">
              <a:spcBef>
                <a:spcPts val="0"/>
              </a:spcBef>
              <a:buFont typeface="Arimo"/>
              <a:buNone/>
              <a:defRPr/>
            </a:lvl4pPr>
            <a:lvl5pPr indent="0" lvl="4" marL="1828800" rtl="0">
              <a:spcBef>
                <a:spcPts val="0"/>
              </a:spcBef>
              <a:buFont typeface="Arimo"/>
              <a:buNone/>
              <a:defRPr/>
            </a:lvl5pPr>
            <a:lvl6pPr indent="0" lvl="5" marL="2286000" rtl="0">
              <a:spcBef>
                <a:spcPts val="0"/>
              </a:spcBef>
              <a:buFont typeface="Arimo"/>
              <a:buNone/>
              <a:defRPr/>
            </a:lvl6pPr>
            <a:lvl7pPr indent="0" lvl="6" marL="2743200" rtl="0">
              <a:spcBef>
                <a:spcPts val="0"/>
              </a:spcBef>
              <a:buFont typeface="Arimo"/>
              <a:buNone/>
              <a:defRPr/>
            </a:lvl7pPr>
            <a:lvl8pPr indent="0" lvl="7" marL="3200400" rtl="0">
              <a:spcBef>
                <a:spcPts val="0"/>
              </a:spcBef>
              <a:buFont typeface="Arimo"/>
              <a:buNone/>
              <a:defRPr/>
            </a:lvl8pPr>
            <a:lvl9pPr indent="0" lvl="8" marL="3657600" rtl="0">
              <a:spcBef>
                <a:spcPts val="0"/>
              </a:spcBef>
              <a:buFont typeface="Arimo"/>
              <a:buNone/>
              <a:defRPr/>
            </a:lvl9pPr>
          </a:lstStyle>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image" Target="../media/image00.jpg"/><Relationship Id="rId2" Type="http://schemas.openxmlformats.org/officeDocument/2006/relationships/image" Target="../media/image01.png"/><Relationship Id="rId3" Type="http://schemas.openxmlformats.org/officeDocument/2006/relationships/theme" Target="../theme/theme7.xml"/></Relationships>
</file>

<file path=ppt/slideMasters/_rels/slideMaster10.xml.rels><?xml version="1.0" encoding="UTF-8" standalone="yes"?><Relationships xmlns="http://schemas.openxmlformats.org/package/2006/relationships"><Relationship Id="rId1" Type="http://schemas.openxmlformats.org/officeDocument/2006/relationships/image" Target="../media/image00.jpg"/><Relationship Id="rId2" Type="http://schemas.openxmlformats.org/officeDocument/2006/relationships/image" Target="../media/image01.png"/><Relationship Id="rId3" Type="http://schemas.openxmlformats.org/officeDocument/2006/relationships/slideLayout" Target="../slideLayouts/slideLayout9.xml"/><Relationship Id="rId4" Type="http://schemas.openxmlformats.org/officeDocument/2006/relationships/theme" Target="../theme/theme6.xml"/></Relationships>
</file>

<file path=ppt/slideMasters/_rels/slideMaster11.xml.rels><?xml version="1.0" encoding="UTF-8" standalone="yes"?><Relationships xmlns="http://schemas.openxmlformats.org/package/2006/relationships"><Relationship Id="rId1" Type="http://schemas.openxmlformats.org/officeDocument/2006/relationships/image" Target="../media/image00.jpg"/><Relationship Id="rId2" Type="http://schemas.openxmlformats.org/officeDocument/2006/relationships/image" Target="../media/image01.png"/><Relationship Id="rId3" Type="http://schemas.openxmlformats.org/officeDocument/2006/relationships/slideLayout" Target="../slideLayouts/slideLayout10.xml"/><Relationship Id="rId4" Type="http://schemas.openxmlformats.org/officeDocument/2006/relationships/theme" Target="../theme/theme13.xml"/></Relationships>
</file>

<file path=ppt/slideMasters/_rels/slideMaster12.xml.rels><?xml version="1.0" encoding="UTF-8" standalone="yes"?><Relationships xmlns="http://schemas.openxmlformats.org/package/2006/relationships"><Relationship Id="rId1" Type="http://schemas.openxmlformats.org/officeDocument/2006/relationships/image" Target="../media/image00.jpg"/><Relationship Id="rId2" Type="http://schemas.openxmlformats.org/officeDocument/2006/relationships/image" Target="../media/image01.png"/><Relationship Id="rId3" Type="http://schemas.openxmlformats.org/officeDocument/2006/relationships/slideLayout" Target="../slideLayouts/slideLayout11.xml"/><Relationship Id="rId4" Type="http://schemas.openxmlformats.org/officeDocument/2006/relationships/theme" Target="../theme/theme2.xml"/></Relationships>
</file>

<file path=ppt/slideMasters/_rels/slideMaster13.xml.rels><?xml version="1.0" encoding="UTF-8" standalone="yes"?><Relationships xmlns="http://schemas.openxmlformats.org/package/2006/relationships"><Relationship Id="rId1" Type="http://schemas.openxmlformats.org/officeDocument/2006/relationships/image" Target="../media/image00.jpg"/><Relationship Id="rId2" Type="http://schemas.openxmlformats.org/officeDocument/2006/relationships/image" Target="../media/image01.png"/><Relationship Id="rId3" Type="http://schemas.openxmlformats.org/officeDocument/2006/relationships/slideLayout" Target="../slideLayouts/slideLayout12.xml"/><Relationship Id="rId4" Type="http://schemas.openxmlformats.org/officeDocument/2006/relationships/theme" Target="../theme/theme11.xml"/></Relationships>
</file>

<file path=ppt/slideMasters/_rels/slideMaster2.xml.rels><?xml version="1.0" encoding="UTF-8" standalone="yes"?><Relationships xmlns="http://schemas.openxmlformats.org/package/2006/relationships"><Relationship Id="rId1" Type="http://schemas.openxmlformats.org/officeDocument/2006/relationships/image" Target="../media/image00.jpg"/><Relationship Id="rId2" Type="http://schemas.openxmlformats.org/officeDocument/2006/relationships/image" Target="../media/image01.png"/><Relationship Id="rId3" Type="http://schemas.openxmlformats.org/officeDocument/2006/relationships/slideLayout" Target="../slideLayouts/slideLayout1.xml"/><Relationship Id="rId4" Type="http://schemas.openxmlformats.org/officeDocument/2006/relationships/theme" Target="../theme/theme1.xml"/></Relationships>
</file>

<file path=ppt/slideMasters/_rels/slideMaster3.xml.rels><?xml version="1.0" encoding="UTF-8" standalone="yes"?><Relationships xmlns="http://schemas.openxmlformats.org/package/2006/relationships"><Relationship Id="rId1" Type="http://schemas.openxmlformats.org/officeDocument/2006/relationships/image" Target="../media/image00.jpg"/><Relationship Id="rId2" Type="http://schemas.openxmlformats.org/officeDocument/2006/relationships/image" Target="../media/image01.png"/><Relationship Id="rId3" Type="http://schemas.openxmlformats.org/officeDocument/2006/relationships/slideLayout" Target="../slideLayouts/slideLayout2.xml"/><Relationship Id="rId4" Type="http://schemas.openxmlformats.org/officeDocument/2006/relationships/theme" Target="../theme/theme3.xml"/></Relationships>
</file>

<file path=ppt/slideMasters/_rels/slideMaster4.xml.rels><?xml version="1.0" encoding="UTF-8" standalone="yes"?><Relationships xmlns="http://schemas.openxmlformats.org/package/2006/relationships"><Relationship Id="rId1" Type="http://schemas.openxmlformats.org/officeDocument/2006/relationships/image" Target="../media/image00.jpg"/><Relationship Id="rId2" Type="http://schemas.openxmlformats.org/officeDocument/2006/relationships/image" Target="../media/image01.png"/><Relationship Id="rId3" Type="http://schemas.openxmlformats.org/officeDocument/2006/relationships/slideLayout" Target="../slideLayouts/slideLayout3.xml"/><Relationship Id="rId4" Type="http://schemas.openxmlformats.org/officeDocument/2006/relationships/theme" Target="../theme/theme4.xml"/></Relationships>
</file>

<file path=ppt/slideMasters/_rels/slideMaster5.xml.rels><?xml version="1.0" encoding="UTF-8" standalone="yes"?><Relationships xmlns="http://schemas.openxmlformats.org/package/2006/relationships"><Relationship Id="rId1" Type="http://schemas.openxmlformats.org/officeDocument/2006/relationships/image" Target="../media/image00.jpg"/><Relationship Id="rId2" Type="http://schemas.openxmlformats.org/officeDocument/2006/relationships/image" Target="../media/image01.png"/><Relationship Id="rId3" Type="http://schemas.openxmlformats.org/officeDocument/2006/relationships/slideLayout" Target="../slideLayouts/slideLayout4.xml"/><Relationship Id="rId4" Type="http://schemas.openxmlformats.org/officeDocument/2006/relationships/theme" Target="../theme/theme8.xml"/></Relationships>
</file>

<file path=ppt/slideMasters/_rels/slideMaster6.xml.rels><?xml version="1.0" encoding="UTF-8" standalone="yes"?><Relationships xmlns="http://schemas.openxmlformats.org/package/2006/relationships"><Relationship Id="rId1" Type="http://schemas.openxmlformats.org/officeDocument/2006/relationships/image" Target="../media/image00.jpg"/><Relationship Id="rId2" Type="http://schemas.openxmlformats.org/officeDocument/2006/relationships/image" Target="../media/image01.png"/><Relationship Id="rId3" Type="http://schemas.openxmlformats.org/officeDocument/2006/relationships/slideLayout" Target="../slideLayouts/slideLayout5.xml"/><Relationship Id="rId4" Type="http://schemas.openxmlformats.org/officeDocument/2006/relationships/theme" Target="../theme/theme14.xml"/></Relationships>
</file>

<file path=ppt/slideMasters/_rels/slideMaster7.xml.rels><?xml version="1.0" encoding="UTF-8" standalone="yes"?><Relationships xmlns="http://schemas.openxmlformats.org/package/2006/relationships"><Relationship Id="rId1" Type="http://schemas.openxmlformats.org/officeDocument/2006/relationships/image" Target="../media/image00.jpg"/><Relationship Id="rId2" Type="http://schemas.openxmlformats.org/officeDocument/2006/relationships/image" Target="../media/image01.png"/><Relationship Id="rId3" Type="http://schemas.openxmlformats.org/officeDocument/2006/relationships/slideLayout" Target="../slideLayouts/slideLayout6.xml"/><Relationship Id="rId4" Type="http://schemas.openxmlformats.org/officeDocument/2006/relationships/theme" Target="../theme/theme10.xml"/></Relationships>
</file>

<file path=ppt/slideMasters/_rels/slideMaster8.xml.rels><?xml version="1.0" encoding="UTF-8" standalone="yes"?><Relationships xmlns="http://schemas.openxmlformats.org/package/2006/relationships"><Relationship Id="rId1" Type="http://schemas.openxmlformats.org/officeDocument/2006/relationships/image" Target="../media/image00.jpg"/><Relationship Id="rId2" Type="http://schemas.openxmlformats.org/officeDocument/2006/relationships/image" Target="../media/image01.png"/><Relationship Id="rId3" Type="http://schemas.openxmlformats.org/officeDocument/2006/relationships/slideLayout" Target="../slideLayouts/slideLayout7.xml"/><Relationship Id="rId4" Type="http://schemas.openxmlformats.org/officeDocument/2006/relationships/theme" Target="../theme/theme5.xml"/></Relationships>
</file>

<file path=ppt/slideMasters/_rels/slideMaster9.xml.rels><?xml version="1.0" encoding="UTF-8" standalone="yes"?><Relationships xmlns="http://schemas.openxmlformats.org/package/2006/relationships"><Relationship Id="rId1" Type="http://schemas.openxmlformats.org/officeDocument/2006/relationships/image" Target="../media/image00.jpg"/><Relationship Id="rId2" Type="http://schemas.openxmlformats.org/officeDocument/2006/relationships/image" Target="../media/image01.png"/><Relationship Id="rId3" Type="http://schemas.openxmlformats.org/officeDocument/2006/relationships/slideLayout" Target="../slideLayouts/slideLayout8.xml"/><Relationship Id="rId4" Type="http://schemas.openxmlformats.org/officeDocument/2006/relationships/theme" Target="../theme/theme9.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9" name="Shape 9"/>
        <p:cNvGrpSpPr/>
        <p:nvPr/>
      </p:nvGrpSpPr>
      <p:grpSpPr>
        <a:xfrm>
          <a:off x="0" y="0"/>
          <a:ext cx="0" cy="0"/>
          <a:chOff x="0" y="0"/>
          <a:chExt cx="0" cy="0"/>
        </a:xfrm>
      </p:grpSpPr>
      <p:sp>
        <p:nvSpPr>
          <p:cNvPr id="10" name="Shape 10"/>
          <p:cNvSpPr txBox="1"/>
          <p:nvPr>
            <p:ph type="title"/>
          </p:nvPr>
        </p:nvSpPr>
        <p:spPr>
          <a:xfrm>
            <a:off x="571500" y="304800"/>
            <a:ext cx="7772400" cy="1143000"/>
          </a:xfrm>
          <a:prstGeom prst="rect">
            <a:avLst/>
          </a:prstGeom>
          <a:noFill/>
          <a:ln>
            <a:noFill/>
          </a:ln>
        </p:spPr>
        <p:txBody>
          <a:bodyPr anchorCtr="0" anchor="b" bIns="91425" lIns="91425" rIns="91425" tIns="91425"/>
          <a:lstStyle>
            <a:lvl1pPr indent="0" lvl="0" marL="0" marR="0" rtl="0" algn="l">
              <a:spcBef>
                <a:spcPts val="0"/>
              </a:spcBef>
              <a:spcAft>
                <a:spcPts val="0"/>
              </a:spcAft>
              <a:defRPr/>
            </a:lvl1pPr>
            <a:lvl2pPr indent="0" lvl="1" marL="0" marR="0" rtl="0" algn="l">
              <a:spcBef>
                <a:spcPts val="0"/>
              </a:spcBef>
              <a:spcAft>
                <a:spcPts val="0"/>
              </a:spcAft>
              <a:defRPr/>
            </a:lvl2pPr>
            <a:lvl3pPr indent="0" lvl="2" marL="0" marR="0" rtl="0" algn="l">
              <a:spcBef>
                <a:spcPts val="0"/>
              </a:spcBef>
              <a:spcAft>
                <a:spcPts val="0"/>
              </a:spcAft>
              <a:defRPr/>
            </a:lvl3pPr>
            <a:lvl4pPr indent="0" lvl="3" marL="0" marR="0" rtl="0" algn="l">
              <a:spcBef>
                <a:spcPts val="0"/>
              </a:spcBef>
              <a:spcAft>
                <a:spcPts val="0"/>
              </a:spcAft>
              <a:defRPr/>
            </a:lvl4pPr>
            <a:lvl5pPr indent="0" lvl="4" marL="0" marR="0" rtl="0" algn="l">
              <a:spcBef>
                <a:spcPts val="0"/>
              </a:spcBef>
              <a:spcAft>
                <a:spcPts val="0"/>
              </a:spcAft>
              <a:defRPr/>
            </a:lvl5pPr>
            <a:lvl6pPr indent="0" lvl="5" marL="457200" marR="0" rtl="0" algn="l">
              <a:spcBef>
                <a:spcPts val="0"/>
              </a:spcBef>
              <a:spcAft>
                <a:spcPts val="0"/>
              </a:spcAft>
              <a:defRPr/>
            </a:lvl6pPr>
            <a:lvl7pPr indent="0" lvl="6" marL="914400" marR="0" rtl="0" algn="l">
              <a:spcBef>
                <a:spcPts val="0"/>
              </a:spcBef>
              <a:spcAft>
                <a:spcPts val="0"/>
              </a:spcAft>
              <a:defRPr/>
            </a:lvl7pPr>
            <a:lvl8pPr indent="0" lvl="7" marL="1371600" marR="0" rtl="0" algn="l">
              <a:spcBef>
                <a:spcPts val="0"/>
              </a:spcBef>
              <a:spcAft>
                <a:spcPts val="0"/>
              </a:spcAft>
              <a:defRPr/>
            </a:lvl8pPr>
            <a:lvl9pPr indent="0" lvl="8" marL="1828800" marR="0" rtl="0" algn="l">
              <a:spcBef>
                <a:spcPts val="0"/>
              </a:spcBef>
              <a:spcAft>
                <a:spcPts val="0"/>
              </a:spcAft>
              <a:defRPr/>
            </a:lvl9pPr>
          </a:lstStyle>
          <a:p/>
        </p:txBody>
      </p:sp>
      <p:sp>
        <p:nvSpPr>
          <p:cNvPr id="11" name="Shape 11"/>
          <p:cNvSpPr txBox="1"/>
          <p:nvPr>
            <p:ph idx="1" type="body"/>
          </p:nvPr>
        </p:nvSpPr>
        <p:spPr>
          <a:xfrm>
            <a:off x="571500" y="1676400"/>
            <a:ext cx="8001000" cy="4495800"/>
          </a:xfrm>
          <a:prstGeom prst="rect">
            <a:avLst/>
          </a:prstGeom>
          <a:noFill/>
          <a:ln>
            <a:noFill/>
          </a:ln>
        </p:spPr>
        <p:txBody>
          <a:bodyPr anchorCtr="0" anchor="t" bIns="91425" lIns="91425" rIns="91425" tIns="91425"/>
          <a:lstStyle>
            <a:lvl1pPr indent="-91440" lvl="0" marL="342900" marR="0" rtl="0" algn="l">
              <a:spcBef>
                <a:spcPts val="720"/>
              </a:spcBef>
              <a:spcAft>
                <a:spcPts val="0"/>
              </a:spcAft>
              <a:buClr>
                <a:schemeClr val="lt1"/>
              </a:buClr>
              <a:buFont typeface="Arimo"/>
              <a:buChar char="•"/>
              <a:defRPr/>
            </a:lvl1pPr>
            <a:lvl2pPr indent="-82550" lvl="1" marL="742950" marR="0" rtl="0" algn="l">
              <a:spcBef>
                <a:spcPts val="640"/>
              </a:spcBef>
              <a:spcAft>
                <a:spcPts val="0"/>
              </a:spcAft>
              <a:buClr>
                <a:srgbClr val="CCECFF"/>
              </a:buClr>
              <a:buFont typeface="Arimo"/>
              <a:buChar char="•"/>
              <a:defRPr/>
            </a:lvl2pPr>
            <a:lvl3pPr indent="-50800" lvl="2" marL="1143000" marR="0" rtl="0" algn="l">
              <a:spcBef>
                <a:spcPts val="560"/>
              </a:spcBef>
              <a:spcAft>
                <a:spcPts val="0"/>
              </a:spcAft>
              <a:buClr>
                <a:schemeClr val="lt1"/>
              </a:buClr>
              <a:buFont typeface="Arimo"/>
              <a:buChar char="•"/>
              <a:defRPr/>
            </a:lvl3pPr>
            <a:lvl4pPr indent="-76200" lvl="3" marL="1600200" marR="0" rtl="0" algn="l">
              <a:spcBef>
                <a:spcPts val="480"/>
              </a:spcBef>
              <a:spcAft>
                <a:spcPts val="0"/>
              </a:spcAft>
              <a:buClr>
                <a:schemeClr val="lt1"/>
              </a:buClr>
              <a:buFont typeface="Arimo"/>
              <a:buChar char="•"/>
              <a:defRPr/>
            </a:lvl4pPr>
            <a:lvl5pPr indent="-101600" lvl="4" marL="2057400" marR="0" rtl="0" algn="l">
              <a:spcBef>
                <a:spcPts val="400"/>
              </a:spcBef>
              <a:spcAft>
                <a:spcPts val="0"/>
              </a:spcAft>
              <a:buClr>
                <a:srgbClr val="CCECFF"/>
              </a:buClr>
              <a:buFont typeface="Arimo"/>
              <a:buChar char="•"/>
              <a:defRPr/>
            </a:lvl5pPr>
            <a:lvl6pPr indent="-101600" lvl="5" marL="2514600" marR="0" rtl="0" algn="l">
              <a:spcBef>
                <a:spcPts val="400"/>
              </a:spcBef>
              <a:spcAft>
                <a:spcPts val="0"/>
              </a:spcAft>
              <a:buClr>
                <a:srgbClr val="CCECFF"/>
              </a:buClr>
              <a:buFont typeface="Arimo"/>
              <a:buChar char="•"/>
              <a:defRPr/>
            </a:lvl6pPr>
            <a:lvl7pPr indent="-101600" lvl="6" marL="2971800" marR="0" rtl="0" algn="l">
              <a:spcBef>
                <a:spcPts val="400"/>
              </a:spcBef>
              <a:spcAft>
                <a:spcPts val="0"/>
              </a:spcAft>
              <a:buClr>
                <a:srgbClr val="CCECFF"/>
              </a:buClr>
              <a:buFont typeface="Arimo"/>
              <a:buChar char="•"/>
              <a:defRPr/>
            </a:lvl7pPr>
            <a:lvl8pPr indent="-101600" lvl="7" marL="3429000" marR="0" rtl="0" algn="l">
              <a:spcBef>
                <a:spcPts val="400"/>
              </a:spcBef>
              <a:spcAft>
                <a:spcPts val="0"/>
              </a:spcAft>
              <a:buClr>
                <a:srgbClr val="CCECFF"/>
              </a:buClr>
              <a:buFont typeface="Arimo"/>
              <a:buChar char="•"/>
              <a:defRPr/>
            </a:lvl8pPr>
            <a:lvl9pPr indent="-101600" lvl="8" marL="3886200" marR="0" rtl="0" algn="l">
              <a:spcBef>
                <a:spcPts val="400"/>
              </a:spcBef>
              <a:spcAft>
                <a:spcPts val="0"/>
              </a:spcAft>
              <a:buClr>
                <a:srgbClr val="CCECFF"/>
              </a:buClr>
              <a:buFont typeface="Arimo"/>
              <a:buChar char="•"/>
              <a:defRPr/>
            </a:lvl9pPr>
          </a:lstStyle>
          <a:p/>
        </p:txBody>
      </p:sp>
      <p:cxnSp>
        <p:nvCxnSpPr>
          <p:cNvPr id="12" name="Shape 12"/>
          <p:cNvCxnSpPr/>
          <p:nvPr/>
        </p:nvCxnSpPr>
        <p:spPr>
          <a:xfrm rot="10800000">
            <a:off x="8593136" y="3427411"/>
            <a:ext cx="0" cy="3286124"/>
          </a:xfrm>
          <a:prstGeom prst="straightConnector1">
            <a:avLst/>
          </a:prstGeom>
          <a:noFill/>
          <a:ln cap="rnd" cmpd="sng" w="9525">
            <a:solidFill>
              <a:schemeClr val="lt1"/>
            </a:solidFill>
            <a:prstDash val="solid"/>
            <a:miter/>
            <a:headEnd len="med" w="med" type="none"/>
            <a:tailEnd len="med" w="med" type="none"/>
          </a:ln>
        </p:spPr>
      </p:cxnSp>
      <p:sp>
        <p:nvSpPr>
          <p:cNvPr id="13" name="Shape 13"/>
          <p:cNvSpPr/>
          <p:nvPr/>
        </p:nvSpPr>
        <p:spPr>
          <a:xfrm flipH="1" rot="10800000">
            <a:off x="8494711" y="6034087"/>
            <a:ext cx="192087" cy="193674"/>
          </a:xfrm>
          <a:custGeom>
            <a:pathLst>
              <a:path extrusionOk="0" h="43201" w="43196">
                <a:moveTo>
                  <a:pt x="21115" y="6"/>
                </a:moveTo>
                <a:cubicBezTo>
                  <a:pt x="21275" y="2"/>
                  <a:pt x="21435" y="0"/>
                  <a:pt x="21596" y="1"/>
                </a:cubicBezTo>
                <a:cubicBezTo>
                  <a:pt x="33525" y="1"/>
                  <a:pt x="43196" y="9671"/>
                  <a:pt x="43196" y="21601"/>
                </a:cubicBezTo>
                <a:cubicBezTo>
                  <a:pt x="43196" y="33530"/>
                  <a:pt x="33525" y="43201"/>
                  <a:pt x="21596" y="43201"/>
                </a:cubicBezTo>
                <a:cubicBezTo>
                  <a:pt x="9844" y="43201"/>
                  <a:pt x="248" y="33806"/>
                  <a:pt x="0" y="22057"/>
                </a:cubicBezTo>
                <a:moveTo>
                  <a:pt x="21115" y="6"/>
                </a:moveTo>
                <a:cubicBezTo>
                  <a:pt x="21275" y="2"/>
                  <a:pt x="21435" y="0"/>
                  <a:pt x="21596" y="1"/>
                </a:cubicBezTo>
                <a:cubicBezTo>
                  <a:pt x="33525" y="1"/>
                  <a:pt x="43196" y="9671"/>
                  <a:pt x="43196" y="21601"/>
                </a:cubicBezTo>
                <a:cubicBezTo>
                  <a:pt x="43196" y="33530"/>
                  <a:pt x="33525" y="43201"/>
                  <a:pt x="21596" y="43201"/>
                </a:cubicBezTo>
                <a:cubicBezTo>
                  <a:pt x="9844" y="43201"/>
                  <a:pt x="248" y="33806"/>
                  <a:pt x="0" y="22057"/>
                </a:cubicBezTo>
                <a:lnTo>
                  <a:pt x="21596" y="21601"/>
                </a:lnTo>
                <a:close/>
              </a:path>
            </a:pathLst>
          </a:custGeom>
          <a:noFill/>
          <a:ln cap="rnd" cmpd="sng" w="9525">
            <a:solidFill>
              <a:schemeClr val="lt1"/>
            </a:solidFill>
            <a:prstDash val="solid"/>
            <a:round/>
            <a:headEnd len="med" w="med" type="none"/>
            <a:tailEnd len="med" w="med" type="none"/>
          </a:ln>
        </p:spPr>
        <p:txBody>
          <a:bodyPr anchorCtr="0" anchor="ctr" bIns="45700" lIns="91425" rIns="91425" tIns="45700">
            <a:noAutofit/>
          </a:bodyPr>
          <a:lstStyle/>
          <a:p>
            <a:pPr indent="0" lvl="0" marL="0" marR="0" rtl="0" algn="ctr">
              <a:lnSpc>
                <a:spcPct val="100000"/>
              </a:lnSpc>
              <a:spcBef>
                <a:spcPts val="0"/>
              </a:spcBef>
              <a:spcAft>
                <a:spcPts val="0"/>
              </a:spcAft>
              <a:buNone/>
            </a:pPr>
            <a:r>
              <a:t/>
            </a:r>
            <a:endParaRPr b="0" i="0" sz="2400" u="none" cap="none" strike="noStrike">
              <a:solidFill>
                <a:schemeClr val="dk1"/>
              </a:solidFill>
              <a:latin typeface="Tahoma"/>
              <a:ea typeface="Tahoma"/>
              <a:cs typeface="Tahoma"/>
              <a:sym typeface="Tahoma"/>
            </a:endParaRPr>
          </a:p>
        </p:txBody>
      </p:sp>
      <p:sp>
        <p:nvSpPr>
          <p:cNvPr id="14" name="Shape 14"/>
          <p:cNvSpPr txBox="1"/>
          <p:nvPr>
            <p:ph idx="11" type="ftr"/>
          </p:nvPr>
        </p:nvSpPr>
        <p:spPr>
          <a:xfrm>
            <a:off x="1752600" y="6248400"/>
            <a:ext cx="6324600" cy="457200"/>
          </a:xfrm>
          <a:prstGeom prst="rect">
            <a:avLst/>
          </a:prstGeom>
          <a:noFill/>
          <a:ln>
            <a:noFill/>
          </a:ln>
        </p:spPr>
        <p:txBody>
          <a:bodyPr anchorCtr="0" anchor="b" bIns="91425" lIns="91425" rIns="91425" tIns="91425"/>
          <a:lstStyle>
            <a:lvl1pPr indent="0" lvl="0" marL="0" marR="0" rtl="0" algn="r">
              <a:spcBef>
                <a:spcPts val="0"/>
              </a:spcBef>
              <a:defRPr/>
            </a:lvl1pPr>
            <a:lvl2pPr indent="0" lvl="1" marL="457200" marR="0" rtl="0" algn="l">
              <a:spcBef>
                <a:spcPts val="0"/>
              </a:spcBef>
              <a:defRPr/>
            </a:lvl2pPr>
            <a:lvl3pPr indent="0" lvl="2" marL="914400" marR="0" rtl="0" algn="l">
              <a:spcBef>
                <a:spcPts val="0"/>
              </a:spcBef>
              <a:defRPr/>
            </a:lvl3pPr>
            <a:lvl4pPr indent="0" lvl="3" marL="1371600" marR="0" rtl="0" algn="l">
              <a:spcBef>
                <a:spcPts val="0"/>
              </a:spcBef>
              <a:defRPr/>
            </a:lvl4pPr>
            <a:lvl5pPr indent="0" lvl="4" marL="1828800" marR="0" rtl="0" algn="l">
              <a:spcBef>
                <a:spcPts val="0"/>
              </a:spcBef>
              <a:defRPr/>
            </a:lvl5pPr>
            <a:lvl6pPr indent="0" lvl="5" marL="2286000" marR="0" rtl="0" algn="l">
              <a:spcBef>
                <a:spcPts val="0"/>
              </a:spcBef>
              <a:defRPr/>
            </a:lvl6pPr>
            <a:lvl7pPr indent="0" lvl="6" marL="2743200" marR="0" rtl="0" algn="l">
              <a:spcBef>
                <a:spcPts val="0"/>
              </a:spcBef>
              <a:defRPr/>
            </a:lvl7pPr>
            <a:lvl8pPr indent="0" lvl="7" marL="3200400" marR="0" rtl="0" algn="l">
              <a:spcBef>
                <a:spcPts val="0"/>
              </a:spcBef>
              <a:defRPr/>
            </a:lvl8pPr>
            <a:lvl9pPr indent="0" lvl="8" marL="3657600" marR="0" rtl="0" algn="l">
              <a:spcBef>
                <a:spcPts val="0"/>
              </a:spcBef>
              <a:defRPr/>
            </a:lvl9pPr>
          </a:lstStyle>
          <a:p/>
        </p:txBody>
      </p:sp>
      <p:sp>
        <p:nvSpPr>
          <p:cNvPr id="15" name="Shape 15"/>
          <p:cNvSpPr txBox="1"/>
          <p:nvPr>
            <p:ph idx="12" type="sldNum"/>
          </p:nvPr>
        </p:nvSpPr>
        <p:spPr>
          <a:xfrm>
            <a:off x="0" y="6400800"/>
            <a:ext cx="762000" cy="457200"/>
          </a:xfrm>
          <a:prstGeom prst="rect">
            <a:avLst/>
          </a:prstGeom>
          <a:noFill/>
          <a:ln>
            <a:noFill/>
          </a:ln>
        </p:spPr>
        <p:txBody>
          <a:bodyPr anchorCtr="0" anchor="b" bIns="91425" lIns="91425" rIns="91425" tIns="91425">
            <a:noAutofit/>
          </a:bodyPr>
          <a:lstStyle/>
          <a:p>
            <a:pPr indent="0" lvl="0" marL="0" marR="0" rtl="0" algn="l">
              <a:spcBef>
                <a:spcPts val="0"/>
              </a:spcBef>
            </a:pPr>
            <a:r>
              <a:t/>
            </a:r>
            <a:endParaRPr/>
          </a:p>
          <a:p>
            <a:pPr indent="0" lvl="1" marL="457200" marR="0" rtl="0" algn="l">
              <a:spcBef>
                <a:spcPts val="0"/>
              </a:spcBef>
            </a:pPr>
            <a:r>
              <a:t/>
            </a:r>
            <a:endParaRPr/>
          </a:p>
          <a:p>
            <a:pPr indent="0" lvl="2" marL="914400" marR="0" rtl="0" algn="l">
              <a:spcBef>
                <a:spcPts val="0"/>
              </a:spcBef>
            </a:pPr>
            <a:r>
              <a:t/>
            </a:r>
            <a:endParaRPr/>
          </a:p>
          <a:p>
            <a:pPr indent="0" lvl="3" marL="1371600" marR="0" rtl="0" algn="l">
              <a:spcBef>
                <a:spcPts val="0"/>
              </a:spcBef>
            </a:pPr>
            <a:r>
              <a:t/>
            </a:r>
            <a:endParaRPr/>
          </a:p>
          <a:p>
            <a:pPr indent="0" lvl="4" marL="1828800" marR="0" rtl="0" algn="l">
              <a:spcBef>
                <a:spcPts val="0"/>
              </a:spcBef>
            </a:pPr>
            <a:r>
              <a:t/>
            </a:r>
            <a:endParaRPr/>
          </a:p>
          <a:p>
            <a:pPr indent="0" lvl="5" marL="2286000" marR="0" rtl="0" algn="l">
              <a:spcBef>
                <a:spcPts val="0"/>
              </a:spcBef>
            </a:pPr>
            <a:r>
              <a:t/>
            </a:r>
            <a:endParaRPr/>
          </a:p>
          <a:p>
            <a:pPr indent="0" lvl="6" marL="2743200" marR="0" rtl="0" algn="l">
              <a:spcBef>
                <a:spcPts val="0"/>
              </a:spcBef>
            </a:pPr>
            <a:r>
              <a:t/>
            </a:r>
            <a:endParaRPr/>
          </a:p>
          <a:p>
            <a:pPr indent="0" lvl="7" marL="3200400" marR="0" rtl="0" algn="l">
              <a:spcBef>
                <a:spcPts val="0"/>
              </a:spcBef>
            </a:pPr>
            <a:r>
              <a:t/>
            </a:r>
            <a:endParaRPr/>
          </a:p>
          <a:p>
            <a:pPr indent="0" lvl="8" marL="3657600" marR="0" rtl="0" algn="l">
              <a:spcBef>
                <a:spcPts val="0"/>
              </a:spcBef>
            </a:pPr>
            <a:r>
              <a:t/>
            </a:r>
            <a:endParaRPr/>
          </a:p>
        </p:txBody>
      </p:sp>
      <p:cxnSp>
        <p:nvCxnSpPr>
          <p:cNvPr id="16" name="Shape 16"/>
          <p:cNvCxnSpPr/>
          <p:nvPr/>
        </p:nvCxnSpPr>
        <p:spPr>
          <a:xfrm rot="10800000">
            <a:off x="990599" y="6248400"/>
            <a:ext cx="7086600" cy="0"/>
          </a:xfrm>
          <a:prstGeom prst="straightConnector1">
            <a:avLst/>
          </a:prstGeom>
          <a:noFill/>
          <a:ln cap="rnd" cmpd="sng" w="9525">
            <a:solidFill>
              <a:srgbClr val="000066"/>
            </a:solidFill>
            <a:prstDash val="solid"/>
            <a:miter/>
            <a:headEnd len="med" w="med" type="none"/>
            <a:tailEnd len="med" w="med" type="none"/>
          </a:ln>
        </p:spPr>
      </p:cxnSp>
      <p:pic>
        <p:nvPicPr>
          <p:cNvPr id="17" name="Shape 17"/>
          <p:cNvPicPr preferRelativeResize="0"/>
          <p:nvPr/>
        </p:nvPicPr>
        <p:blipFill rotWithShape="1">
          <a:blip r:embed="rId1">
            <a:alphaModFix/>
          </a:blip>
          <a:srcRect b="13512" l="13482" r="12358" t="5404"/>
          <a:stretch/>
        </p:blipFill>
        <p:spPr>
          <a:xfrm>
            <a:off x="8420100" y="6045200"/>
            <a:ext cx="558799" cy="762000"/>
          </a:xfrm>
          <a:prstGeom prst="rect">
            <a:avLst/>
          </a:prstGeom>
          <a:solidFill>
            <a:schemeClr val="folHlink"/>
          </a:solidFill>
          <a:ln>
            <a:noFill/>
          </a:ln>
        </p:spPr>
      </p:pic>
      <p:pic>
        <p:nvPicPr>
          <p:cNvPr id="18" name="Shape 18"/>
          <p:cNvPicPr preferRelativeResize="0"/>
          <p:nvPr/>
        </p:nvPicPr>
        <p:blipFill rotWithShape="1">
          <a:blip r:embed="rId2">
            <a:alphaModFix/>
          </a:blip>
          <a:srcRect b="0" l="0" r="0" t="0"/>
          <a:stretch/>
        </p:blipFill>
        <p:spPr>
          <a:xfrm>
            <a:off x="152400" y="1371600"/>
            <a:ext cx="8809036" cy="400049"/>
          </a:xfrm>
          <a:prstGeom prst="rect">
            <a:avLst/>
          </a:prstGeom>
          <a:noFill/>
          <a:ln>
            <a:noFill/>
          </a:ln>
        </p:spPr>
      </p:pic>
    </p:spTree>
  </p:cSld>
  <p:clrMap accent1="accent1" accent2="accent2" accent3="accent3" accent4="accent4" accent5="accent5" accent6="accent6" bg1="lt1" bg2="dk2" tx1="dk1" tx2="lt2" folHlink="folHlink" hlink="hlink"/>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p:titleStyle>
    <p:body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9pPr>
    </p:otherStyle>
  </p:txStyles>
</p:sldMaster>
</file>

<file path=ppt/slideMasters/slideMaster10.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127" name="Shape 127"/>
        <p:cNvGrpSpPr/>
        <p:nvPr/>
      </p:nvGrpSpPr>
      <p:grpSpPr>
        <a:xfrm>
          <a:off x="0" y="0"/>
          <a:ext cx="0" cy="0"/>
          <a:chOff x="0" y="0"/>
          <a:chExt cx="0" cy="0"/>
        </a:xfrm>
      </p:grpSpPr>
      <p:cxnSp>
        <p:nvCxnSpPr>
          <p:cNvPr id="128" name="Shape 128"/>
          <p:cNvCxnSpPr/>
          <p:nvPr/>
        </p:nvCxnSpPr>
        <p:spPr>
          <a:xfrm rot="10800000">
            <a:off x="8593136" y="3427411"/>
            <a:ext cx="0" cy="3286124"/>
          </a:xfrm>
          <a:prstGeom prst="straightConnector1">
            <a:avLst/>
          </a:prstGeom>
          <a:noFill/>
          <a:ln cap="rnd" cmpd="sng" w="9525">
            <a:solidFill>
              <a:schemeClr val="lt1"/>
            </a:solidFill>
            <a:prstDash val="solid"/>
            <a:miter/>
            <a:headEnd len="med" w="med" type="none"/>
            <a:tailEnd len="med" w="med" type="none"/>
          </a:ln>
        </p:spPr>
      </p:cxnSp>
      <p:sp>
        <p:nvSpPr>
          <p:cNvPr id="129" name="Shape 129"/>
          <p:cNvSpPr/>
          <p:nvPr/>
        </p:nvSpPr>
        <p:spPr>
          <a:xfrm flipH="1" rot="10800000">
            <a:off x="8494711" y="6034087"/>
            <a:ext cx="192087" cy="193674"/>
          </a:xfrm>
          <a:custGeom>
            <a:pathLst>
              <a:path extrusionOk="0" h="43201" w="43196">
                <a:moveTo>
                  <a:pt x="21115" y="6"/>
                </a:moveTo>
                <a:cubicBezTo>
                  <a:pt x="21275" y="2"/>
                  <a:pt x="21435" y="0"/>
                  <a:pt x="21596" y="1"/>
                </a:cubicBezTo>
                <a:cubicBezTo>
                  <a:pt x="33525" y="1"/>
                  <a:pt x="43196" y="9671"/>
                  <a:pt x="43196" y="21601"/>
                </a:cubicBezTo>
                <a:cubicBezTo>
                  <a:pt x="43196" y="33530"/>
                  <a:pt x="33525" y="43201"/>
                  <a:pt x="21596" y="43201"/>
                </a:cubicBezTo>
                <a:cubicBezTo>
                  <a:pt x="9844" y="43201"/>
                  <a:pt x="248" y="33806"/>
                  <a:pt x="0" y="22057"/>
                </a:cubicBezTo>
                <a:moveTo>
                  <a:pt x="21115" y="6"/>
                </a:moveTo>
                <a:cubicBezTo>
                  <a:pt x="21275" y="2"/>
                  <a:pt x="21435" y="0"/>
                  <a:pt x="21596" y="1"/>
                </a:cubicBezTo>
                <a:cubicBezTo>
                  <a:pt x="33525" y="1"/>
                  <a:pt x="43196" y="9671"/>
                  <a:pt x="43196" y="21601"/>
                </a:cubicBezTo>
                <a:cubicBezTo>
                  <a:pt x="43196" y="33530"/>
                  <a:pt x="33525" y="43201"/>
                  <a:pt x="21596" y="43201"/>
                </a:cubicBezTo>
                <a:cubicBezTo>
                  <a:pt x="9844" y="43201"/>
                  <a:pt x="248" y="33806"/>
                  <a:pt x="0" y="22057"/>
                </a:cubicBezTo>
                <a:lnTo>
                  <a:pt x="21596" y="21601"/>
                </a:lnTo>
                <a:close/>
              </a:path>
            </a:pathLst>
          </a:custGeom>
          <a:noFill/>
          <a:ln cap="rnd" cmpd="sng" w="9525">
            <a:solidFill>
              <a:schemeClr val="lt1"/>
            </a:solidFill>
            <a:prstDash val="solid"/>
            <a:round/>
            <a:headEnd len="med" w="med" type="none"/>
            <a:tailEnd len="med" w="med" type="none"/>
          </a:ln>
        </p:spPr>
        <p:txBody>
          <a:bodyPr anchorCtr="0" anchor="ctr" bIns="45700" lIns="91425" rIns="91425" tIns="45700">
            <a:noAutofit/>
          </a:bodyPr>
          <a:lstStyle/>
          <a:p>
            <a:pPr indent="0" lvl="0" marL="0" marR="0" rtl="0" algn="ctr">
              <a:lnSpc>
                <a:spcPct val="100000"/>
              </a:lnSpc>
              <a:spcBef>
                <a:spcPts val="0"/>
              </a:spcBef>
              <a:spcAft>
                <a:spcPts val="0"/>
              </a:spcAft>
              <a:buNone/>
            </a:pPr>
            <a:r>
              <a:t/>
            </a:r>
            <a:endParaRPr b="0" i="0" sz="2400" u="none" cap="none" strike="noStrike">
              <a:solidFill>
                <a:schemeClr val="dk1"/>
              </a:solidFill>
              <a:latin typeface="Tahoma"/>
              <a:ea typeface="Tahoma"/>
              <a:cs typeface="Tahoma"/>
              <a:sym typeface="Tahoma"/>
            </a:endParaRPr>
          </a:p>
        </p:txBody>
      </p:sp>
      <p:cxnSp>
        <p:nvCxnSpPr>
          <p:cNvPr id="130" name="Shape 130"/>
          <p:cNvCxnSpPr/>
          <p:nvPr/>
        </p:nvCxnSpPr>
        <p:spPr>
          <a:xfrm rot="10800000">
            <a:off x="990599" y="6248400"/>
            <a:ext cx="7086600" cy="0"/>
          </a:xfrm>
          <a:prstGeom prst="straightConnector1">
            <a:avLst/>
          </a:prstGeom>
          <a:noFill/>
          <a:ln cap="rnd" cmpd="sng" w="9525">
            <a:solidFill>
              <a:srgbClr val="000066"/>
            </a:solidFill>
            <a:prstDash val="solid"/>
            <a:miter/>
            <a:headEnd len="med" w="med" type="none"/>
            <a:tailEnd len="med" w="med" type="none"/>
          </a:ln>
        </p:spPr>
      </p:cxnSp>
      <p:pic>
        <p:nvPicPr>
          <p:cNvPr id="131" name="Shape 131"/>
          <p:cNvPicPr preferRelativeResize="0"/>
          <p:nvPr/>
        </p:nvPicPr>
        <p:blipFill rotWithShape="1">
          <a:blip r:embed="rId1">
            <a:alphaModFix/>
          </a:blip>
          <a:srcRect b="13512" l="13482" r="12358" t="5404"/>
          <a:stretch/>
        </p:blipFill>
        <p:spPr>
          <a:xfrm>
            <a:off x="8420100" y="6045200"/>
            <a:ext cx="558799" cy="762000"/>
          </a:xfrm>
          <a:prstGeom prst="rect">
            <a:avLst/>
          </a:prstGeom>
          <a:solidFill>
            <a:schemeClr val="folHlink"/>
          </a:solidFill>
          <a:ln>
            <a:noFill/>
          </a:ln>
        </p:spPr>
      </p:pic>
      <p:pic>
        <p:nvPicPr>
          <p:cNvPr id="132" name="Shape 132"/>
          <p:cNvPicPr preferRelativeResize="0"/>
          <p:nvPr/>
        </p:nvPicPr>
        <p:blipFill rotWithShape="1">
          <a:blip r:embed="rId2">
            <a:alphaModFix/>
          </a:blip>
          <a:srcRect b="0" l="0" r="0" t="0"/>
          <a:stretch/>
        </p:blipFill>
        <p:spPr>
          <a:xfrm>
            <a:off x="152400" y="1371600"/>
            <a:ext cx="8809036" cy="400049"/>
          </a:xfrm>
          <a:prstGeom prst="rect">
            <a:avLst/>
          </a:prstGeom>
          <a:noFill/>
          <a:ln>
            <a:noFill/>
          </a:ln>
        </p:spPr>
      </p:pic>
      <p:sp>
        <p:nvSpPr>
          <p:cNvPr id="133" name="Shape 133"/>
          <p:cNvSpPr txBox="1"/>
          <p:nvPr>
            <p:ph type="title"/>
          </p:nvPr>
        </p:nvSpPr>
        <p:spPr>
          <a:xfrm>
            <a:off x="571500" y="304800"/>
            <a:ext cx="7772400" cy="1143000"/>
          </a:xfrm>
          <a:prstGeom prst="rect">
            <a:avLst/>
          </a:prstGeom>
          <a:noFill/>
          <a:ln>
            <a:noFill/>
          </a:ln>
        </p:spPr>
        <p:txBody>
          <a:bodyPr anchorCtr="0" anchor="b" bIns="91425" lIns="91425" rIns="91425" tIns="91425"/>
          <a:lstStyle>
            <a:lvl1pPr indent="0" lvl="0" marL="0" marR="0" rtl="0" algn="l">
              <a:spcBef>
                <a:spcPts val="0"/>
              </a:spcBef>
              <a:spcAft>
                <a:spcPts val="0"/>
              </a:spcAft>
              <a:defRPr/>
            </a:lvl1pPr>
            <a:lvl2pPr indent="0" lvl="1" marL="0" marR="0" rtl="0" algn="l">
              <a:spcBef>
                <a:spcPts val="0"/>
              </a:spcBef>
              <a:spcAft>
                <a:spcPts val="0"/>
              </a:spcAft>
              <a:defRPr/>
            </a:lvl2pPr>
            <a:lvl3pPr indent="0" lvl="2" marL="0" marR="0" rtl="0" algn="l">
              <a:spcBef>
                <a:spcPts val="0"/>
              </a:spcBef>
              <a:spcAft>
                <a:spcPts val="0"/>
              </a:spcAft>
              <a:defRPr/>
            </a:lvl3pPr>
            <a:lvl4pPr indent="0" lvl="3" marL="0" marR="0" rtl="0" algn="l">
              <a:spcBef>
                <a:spcPts val="0"/>
              </a:spcBef>
              <a:spcAft>
                <a:spcPts val="0"/>
              </a:spcAft>
              <a:defRPr/>
            </a:lvl4pPr>
            <a:lvl5pPr indent="0" lvl="4" marL="0" marR="0" rtl="0" algn="l">
              <a:spcBef>
                <a:spcPts val="0"/>
              </a:spcBef>
              <a:spcAft>
                <a:spcPts val="0"/>
              </a:spcAft>
              <a:defRPr/>
            </a:lvl5pPr>
            <a:lvl6pPr indent="0" lvl="5" marL="457200" marR="0" rtl="0" algn="l">
              <a:spcBef>
                <a:spcPts val="0"/>
              </a:spcBef>
              <a:spcAft>
                <a:spcPts val="0"/>
              </a:spcAft>
              <a:defRPr/>
            </a:lvl6pPr>
            <a:lvl7pPr indent="0" lvl="6" marL="914400" marR="0" rtl="0" algn="l">
              <a:spcBef>
                <a:spcPts val="0"/>
              </a:spcBef>
              <a:spcAft>
                <a:spcPts val="0"/>
              </a:spcAft>
              <a:defRPr/>
            </a:lvl7pPr>
            <a:lvl8pPr indent="0" lvl="7" marL="1371600" marR="0" rtl="0" algn="l">
              <a:spcBef>
                <a:spcPts val="0"/>
              </a:spcBef>
              <a:spcAft>
                <a:spcPts val="0"/>
              </a:spcAft>
              <a:defRPr/>
            </a:lvl8pPr>
            <a:lvl9pPr indent="0" lvl="8" marL="1828800" marR="0" rtl="0" algn="l">
              <a:spcBef>
                <a:spcPts val="0"/>
              </a:spcBef>
              <a:spcAft>
                <a:spcPts val="0"/>
              </a:spcAft>
              <a:defRPr/>
            </a:lvl9pPr>
          </a:lstStyle>
          <a:p/>
        </p:txBody>
      </p:sp>
      <p:sp>
        <p:nvSpPr>
          <p:cNvPr id="134" name="Shape 134"/>
          <p:cNvSpPr txBox="1"/>
          <p:nvPr>
            <p:ph idx="1" type="body"/>
          </p:nvPr>
        </p:nvSpPr>
        <p:spPr>
          <a:xfrm>
            <a:off x="571500" y="1676400"/>
            <a:ext cx="8001000" cy="4495800"/>
          </a:xfrm>
          <a:prstGeom prst="rect">
            <a:avLst/>
          </a:prstGeom>
          <a:noFill/>
          <a:ln>
            <a:noFill/>
          </a:ln>
        </p:spPr>
        <p:txBody>
          <a:bodyPr anchorCtr="0" anchor="t" bIns="91425" lIns="91425" rIns="91425" tIns="91425"/>
          <a:lstStyle>
            <a:lvl1pPr indent="-91440" lvl="0" marL="342900" marR="0" rtl="0" algn="l">
              <a:spcBef>
                <a:spcPts val="720"/>
              </a:spcBef>
              <a:spcAft>
                <a:spcPts val="0"/>
              </a:spcAft>
              <a:buClr>
                <a:schemeClr val="lt1"/>
              </a:buClr>
              <a:buFont typeface="Arimo"/>
              <a:buChar char="•"/>
              <a:defRPr/>
            </a:lvl1pPr>
            <a:lvl2pPr indent="-82550" lvl="1" marL="742950" marR="0" rtl="0" algn="l">
              <a:spcBef>
                <a:spcPts val="640"/>
              </a:spcBef>
              <a:spcAft>
                <a:spcPts val="0"/>
              </a:spcAft>
              <a:buClr>
                <a:srgbClr val="CCECFF"/>
              </a:buClr>
              <a:buFont typeface="Arimo"/>
              <a:buChar char="•"/>
              <a:defRPr/>
            </a:lvl2pPr>
            <a:lvl3pPr indent="-50800" lvl="2" marL="1143000" marR="0" rtl="0" algn="l">
              <a:spcBef>
                <a:spcPts val="560"/>
              </a:spcBef>
              <a:spcAft>
                <a:spcPts val="0"/>
              </a:spcAft>
              <a:buClr>
                <a:schemeClr val="lt1"/>
              </a:buClr>
              <a:buFont typeface="Arimo"/>
              <a:buChar char="•"/>
              <a:defRPr/>
            </a:lvl3pPr>
            <a:lvl4pPr indent="-76200" lvl="3" marL="1600200" marR="0" rtl="0" algn="l">
              <a:spcBef>
                <a:spcPts val="480"/>
              </a:spcBef>
              <a:spcAft>
                <a:spcPts val="0"/>
              </a:spcAft>
              <a:buClr>
                <a:schemeClr val="lt1"/>
              </a:buClr>
              <a:buFont typeface="Arimo"/>
              <a:buChar char="•"/>
              <a:defRPr/>
            </a:lvl4pPr>
            <a:lvl5pPr indent="-101600" lvl="4" marL="2057400" marR="0" rtl="0" algn="l">
              <a:spcBef>
                <a:spcPts val="400"/>
              </a:spcBef>
              <a:spcAft>
                <a:spcPts val="0"/>
              </a:spcAft>
              <a:buClr>
                <a:srgbClr val="CCECFF"/>
              </a:buClr>
              <a:buFont typeface="Arimo"/>
              <a:buChar char="•"/>
              <a:defRPr/>
            </a:lvl5pPr>
            <a:lvl6pPr indent="-101600" lvl="5" marL="2514600" marR="0" rtl="0" algn="l">
              <a:spcBef>
                <a:spcPts val="400"/>
              </a:spcBef>
              <a:spcAft>
                <a:spcPts val="0"/>
              </a:spcAft>
              <a:buClr>
                <a:srgbClr val="CCECFF"/>
              </a:buClr>
              <a:buFont typeface="Arimo"/>
              <a:buChar char="•"/>
              <a:defRPr/>
            </a:lvl6pPr>
            <a:lvl7pPr indent="-101600" lvl="6" marL="2971800" marR="0" rtl="0" algn="l">
              <a:spcBef>
                <a:spcPts val="400"/>
              </a:spcBef>
              <a:spcAft>
                <a:spcPts val="0"/>
              </a:spcAft>
              <a:buClr>
                <a:srgbClr val="CCECFF"/>
              </a:buClr>
              <a:buFont typeface="Arimo"/>
              <a:buChar char="•"/>
              <a:defRPr/>
            </a:lvl7pPr>
            <a:lvl8pPr indent="-101600" lvl="7" marL="3429000" marR="0" rtl="0" algn="l">
              <a:spcBef>
                <a:spcPts val="400"/>
              </a:spcBef>
              <a:spcAft>
                <a:spcPts val="0"/>
              </a:spcAft>
              <a:buClr>
                <a:srgbClr val="CCECFF"/>
              </a:buClr>
              <a:buFont typeface="Arimo"/>
              <a:buChar char="•"/>
              <a:defRPr/>
            </a:lvl8pPr>
            <a:lvl9pPr indent="-101600" lvl="8" marL="3886200" marR="0" rtl="0" algn="l">
              <a:spcBef>
                <a:spcPts val="400"/>
              </a:spcBef>
              <a:spcAft>
                <a:spcPts val="0"/>
              </a:spcAft>
              <a:buClr>
                <a:srgbClr val="CCECFF"/>
              </a:buClr>
              <a:buFont typeface="Arimo"/>
              <a:buChar char="•"/>
              <a:defRPr/>
            </a:lvl9pPr>
          </a:lstStyle>
          <a:p/>
        </p:txBody>
      </p:sp>
      <p:sp>
        <p:nvSpPr>
          <p:cNvPr id="135" name="Shape 135"/>
          <p:cNvSpPr txBox="1"/>
          <p:nvPr>
            <p:ph idx="11" type="ftr"/>
          </p:nvPr>
        </p:nvSpPr>
        <p:spPr>
          <a:xfrm>
            <a:off x="1752600" y="6248400"/>
            <a:ext cx="6324600" cy="457200"/>
          </a:xfrm>
          <a:prstGeom prst="rect">
            <a:avLst/>
          </a:prstGeom>
          <a:noFill/>
          <a:ln>
            <a:noFill/>
          </a:ln>
        </p:spPr>
        <p:txBody>
          <a:bodyPr anchorCtr="0" anchor="b" bIns="91425" lIns="91425" rIns="91425" tIns="91425"/>
          <a:lstStyle>
            <a:lvl1pPr indent="0" lvl="0" marL="0" marR="0" rtl="0" algn="r">
              <a:spcBef>
                <a:spcPts val="0"/>
              </a:spcBef>
              <a:defRPr/>
            </a:lvl1pPr>
            <a:lvl2pPr indent="0" lvl="1" marL="457200" marR="0" rtl="0" algn="l">
              <a:spcBef>
                <a:spcPts val="0"/>
              </a:spcBef>
              <a:defRPr/>
            </a:lvl2pPr>
            <a:lvl3pPr indent="0" lvl="2" marL="914400" marR="0" rtl="0" algn="l">
              <a:spcBef>
                <a:spcPts val="0"/>
              </a:spcBef>
              <a:defRPr/>
            </a:lvl3pPr>
            <a:lvl4pPr indent="0" lvl="3" marL="1371600" marR="0" rtl="0" algn="l">
              <a:spcBef>
                <a:spcPts val="0"/>
              </a:spcBef>
              <a:defRPr/>
            </a:lvl4pPr>
            <a:lvl5pPr indent="0" lvl="4" marL="1828800" marR="0" rtl="0" algn="l">
              <a:spcBef>
                <a:spcPts val="0"/>
              </a:spcBef>
              <a:defRPr/>
            </a:lvl5pPr>
            <a:lvl6pPr indent="0" lvl="5" marL="2286000" marR="0" rtl="0" algn="l">
              <a:spcBef>
                <a:spcPts val="0"/>
              </a:spcBef>
              <a:defRPr/>
            </a:lvl6pPr>
            <a:lvl7pPr indent="0" lvl="6" marL="2743200" marR="0" rtl="0" algn="l">
              <a:spcBef>
                <a:spcPts val="0"/>
              </a:spcBef>
              <a:defRPr/>
            </a:lvl7pPr>
            <a:lvl8pPr indent="0" lvl="7" marL="3200400" marR="0" rtl="0" algn="l">
              <a:spcBef>
                <a:spcPts val="0"/>
              </a:spcBef>
              <a:defRPr/>
            </a:lvl8pPr>
            <a:lvl9pPr indent="0" lvl="8" marL="3657600" marR="0" rtl="0" algn="l">
              <a:spcBef>
                <a:spcPts val="0"/>
              </a:spcBef>
              <a:defRPr/>
            </a:lvl9pPr>
          </a:lstStyle>
          <a:p/>
        </p:txBody>
      </p:sp>
      <p:sp>
        <p:nvSpPr>
          <p:cNvPr id="136" name="Shape 136"/>
          <p:cNvSpPr txBox="1"/>
          <p:nvPr>
            <p:ph idx="12" type="sldNum"/>
          </p:nvPr>
        </p:nvSpPr>
        <p:spPr>
          <a:xfrm>
            <a:off x="0" y="6400800"/>
            <a:ext cx="762000" cy="457200"/>
          </a:xfrm>
          <a:prstGeom prst="rect">
            <a:avLst/>
          </a:prstGeom>
          <a:noFill/>
          <a:ln>
            <a:noFill/>
          </a:ln>
        </p:spPr>
        <p:txBody>
          <a:bodyPr anchorCtr="0" anchor="b" bIns="91425" lIns="91425" rIns="91425" tIns="91425">
            <a:noAutofit/>
          </a:bodyPr>
          <a:lstStyle/>
          <a:p>
            <a:pPr indent="0" lvl="0" marL="0" marR="0" rtl="0" algn="l">
              <a:spcBef>
                <a:spcPts val="0"/>
              </a:spcBef>
            </a:pPr>
            <a:r>
              <a:t/>
            </a:r>
            <a:endParaRPr/>
          </a:p>
          <a:p>
            <a:pPr indent="0" lvl="1" marL="457200" marR="0" rtl="0" algn="l">
              <a:spcBef>
                <a:spcPts val="0"/>
              </a:spcBef>
            </a:pPr>
            <a:r>
              <a:t/>
            </a:r>
            <a:endParaRPr/>
          </a:p>
          <a:p>
            <a:pPr indent="0" lvl="2" marL="914400" marR="0" rtl="0" algn="l">
              <a:spcBef>
                <a:spcPts val="0"/>
              </a:spcBef>
            </a:pPr>
            <a:r>
              <a:t/>
            </a:r>
            <a:endParaRPr/>
          </a:p>
          <a:p>
            <a:pPr indent="0" lvl="3" marL="1371600" marR="0" rtl="0" algn="l">
              <a:spcBef>
                <a:spcPts val="0"/>
              </a:spcBef>
            </a:pPr>
            <a:r>
              <a:t/>
            </a:r>
            <a:endParaRPr/>
          </a:p>
          <a:p>
            <a:pPr indent="0" lvl="4" marL="1828800" marR="0" rtl="0" algn="l">
              <a:spcBef>
                <a:spcPts val="0"/>
              </a:spcBef>
            </a:pPr>
            <a:r>
              <a:t/>
            </a:r>
            <a:endParaRPr/>
          </a:p>
          <a:p>
            <a:pPr indent="0" lvl="5" marL="2286000" marR="0" rtl="0" algn="l">
              <a:spcBef>
                <a:spcPts val="0"/>
              </a:spcBef>
            </a:pPr>
            <a:r>
              <a:t/>
            </a:r>
            <a:endParaRPr/>
          </a:p>
          <a:p>
            <a:pPr indent="0" lvl="6" marL="2743200" marR="0" rtl="0" algn="l">
              <a:spcBef>
                <a:spcPts val="0"/>
              </a:spcBef>
            </a:pPr>
            <a:r>
              <a:t/>
            </a:r>
            <a:endParaRPr/>
          </a:p>
          <a:p>
            <a:pPr indent="0" lvl="7" marL="3200400" marR="0" rtl="0" algn="l">
              <a:spcBef>
                <a:spcPts val="0"/>
              </a:spcBef>
            </a:pPr>
            <a:r>
              <a:t/>
            </a:r>
            <a:endParaRPr/>
          </a:p>
          <a:p>
            <a:pPr indent="0" lvl="8" marL="3657600" marR="0" rtl="0" algn="l">
              <a:spcBef>
                <a:spcPts val="0"/>
              </a:spcBef>
            </a:pPr>
            <a:r>
              <a:t/>
            </a:r>
            <a:endParaRPr/>
          </a:p>
        </p:txBody>
      </p:sp>
    </p:spTree>
  </p:cSld>
  <p:clrMap accent1="accent1" accent2="accent2" accent3="accent3" accent4="accent4" accent5="accent5" accent6="accent6" bg1="lt1" bg2="dk2" tx1="dk1" tx2="lt2" folHlink="folHlink" hlink="hlink"/>
  <p:sldLayoutIdLst>
    <p:sldLayoutId id="2147483656" r:id="rId3"/>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p:titleStyle>
    <p:body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9pPr>
    </p:otherStyle>
  </p:txStyles>
</p:sldMaster>
</file>

<file path=ppt/slideMasters/slideMaster1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141" name="Shape 141"/>
        <p:cNvGrpSpPr/>
        <p:nvPr/>
      </p:nvGrpSpPr>
      <p:grpSpPr>
        <a:xfrm>
          <a:off x="0" y="0"/>
          <a:ext cx="0" cy="0"/>
          <a:chOff x="0" y="0"/>
          <a:chExt cx="0" cy="0"/>
        </a:xfrm>
      </p:grpSpPr>
      <p:cxnSp>
        <p:nvCxnSpPr>
          <p:cNvPr id="142" name="Shape 142"/>
          <p:cNvCxnSpPr/>
          <p:nvPr/>
        </p:nvCxnSpPr>
        <p:spPr>
          <a:xfrm rot="10800000">
            <a:off x="8593136" y="3427411"/>
            <a:ext cx="0" cy="3286124"/>
          </a:xfrm>
          <a:prstGeom prst="straightConnector1">
            <a:avLst/>
          </a:prstGeom>
          <a:noFill/>
          <a:ln cap="rnd" cmpd="sng" w="9525">
            <a:solidFill>
              <a:schemeClr val="lt1"/>
            </a:solidFill>
            <a:prstDash val="solid"/>
            <a:miter/>
            <a:headEnd len="med" w="med" type="none"/>
            <a:tailEnd len="med" w="med" type="none"/>
          </a:ln>
        </p:spPr>
      </p:cxnSp>
      <p:sp>
        <p:nvSpPr>
          <p:cNvPr id="143" name="Shape 143"/>
          <p:cNvSpPr/>
          <p:nvPr/>
        </p:nvSpPr>
        <p:spPr>
          <a:xfrm flipH="1" rot="10800000">
            <a:off x="8494711" y="6034087"/>
            <a:ext cx="192087" cy="193674"/>
          </a:xfrm>
          <a:custGeom>
            <a:pathLst>
              <a:path extrusionOk="0" h="43201" w="43196">
                <a:moveTo>
                  <a:pt x="21115" y="6"/>
                </a:moveTo>
                <a:cubicBezTo>
                  <a:pt x="21275" y="2"/>
                  <a:pt x="21435" y="0"/>
                  <a:pt x="21596" y="1"/>
                </a:cubicBezTo>
                <a:cubicBezTo>
                  <a:pt x="33525" y="1"/>
                  <a:pt x="43196" y="9671"/>
                  <a:pt x="43196" y="21601"/>
                </a:cubicBezTo>
                <a:cubicBezTo>
                  <a:pt x="43196" y="33530"/>
                  <a:pt x="33525" y="43201"/>
                  <a:pt x="21596" y="43201"/>
                </a:cubicBezTo>
                <a:cubicBezTo>
                  <a:pt x="9844" y="43201"/>
                  <a:pt x="248" y="33806"/>
                  <a:pt x="0" y="22057"/>
                </a:cubicBezTo>
                <a:moveTo>
                  <a:pt x="21115" y="6"/>
                </a:moveTo>
                <a:cubicBezTo>
                  <a:pt x="21275" y="2"/>
                  <a:pt x="21435" y="0"/>
                  <a:pt x="21596" y="1"/>
                </a:cubicBezTo>
                <a:cubicBezTo>
                  <a:pt x="33525" y="1"/>
                  <a:pt x="43196" y="9671"/>
                  <a:pt x="43196" y="21601"/>
                </a:cubicBezTo>
                <a:cubicBezTo>
                  <a:pt x="43196" y="33530"/>
                  <a:pt x="33525" y="43201"/>
                  <a:pt x="21596" y="43201"/>
                </a:cubicBezTo>
                <a:cubicBezTo>
                  <a:pt x="9844" y="43201"/>
                  <a:pt x="248" y="33806"/>
                  <a:pt x="0" y="22057"/>
                </a:cubicBezTo>
                <a:lnTo>
                  <a:pt x="21596" y="21601"/>
                </a:lnTo>
                <a:close/>
              </a:path>
            </a:pathLst>
          </a:custGeom>
          <a:noFill/>
          <a:ln cap="rnd" cmpd="sng" w="9525">
            <a:solidFill>
              <a:schemeClr val="lt1"/>
            </a:solidFill>
            <a:prstDash val="solid"/>
            <a:round/>
            <a:headEnd len="med" w="med" type="none"/>
            <a:tailEnd len="med" w="med" type="none"/>
          </a:ln>
        </p:spPr>
        <p:txBody>
          <a:bodyPr anchorCtr="0" anchor="ctr" bIns="45700" lIns="91425" rIns="91425" tIns="45700">
            <a:noAutofit/>
          </a:bodyPr>
          <a:lstStyle/>
          <a:p>
            <a:pPr indent="0" lvl="0" marL="0" marR="0" rtl="0" algn="ctr">
              <a:lnSpc>
                <a:spcPct val="100000"/>
              </a:lnSpc>
              <a:spcBef>
                <a:spcPts val="0"/>
              </a:spcBef>
              <a:spcAft>
                <a:spcPts val="0"/>
              </a:spcAft>
              <a:buNone/>
            </a:pPr>
            <a:r>
              <a:t/>
            </a:r>
            <a:endParaRPr b="0" i="0" sz="2400" u="none" cap="none" strike="noStrike">
              <a:solidFill>
                <a:schemeClr val="dk1"/>
              </a:solidFill>
              <a:latin typeface="Tahoma"/>
              <a:ea typeface="Tahoma"/>
              <a:cs typeface="Tahoma"/>
              <a:sym typeface="Tahoma"/>
            </a:endParaRPr>
          </a:p>
        </p:txBody>
      </p:sp>
      <p:cxnSp>
        <p:nvCxnSpPr>
          <p:cNvPr id="144" name="Shape 144"/>
          <p:cNvCxnSpPr/>
          <p:nvPr/>
        </p:nvCxnSpPr>
        <p:spPr>
          <a:xfrm rot="10800000">
            <a:off x="990599" y="6248400"/>
            <a:ext cx="7086600" cy="0"/>
          </a:xfrm>
          <a:prstGeom prst="straightConnector1">
            <a:avLst/>
          </a:prstGeom>
          <a:noFill/>
          <a:ln cap="rnd" cmpd="sng" w="9525">
            <a:solidFill>
              <a:srgbClr val="000066"/>
            </a:solidFill>
            <a:prstDash val="solid"/>
            <a:miter/>
            <a:headEnd len="med" w="med" type="none"/>
            <a:tailEnd len="med" w="med" type="none"/>
          </a:ln>
        </p:spPr>
      </p:cxnSp>
      <p:pic>
        <p:nvPicPr>
          <p:cNvPr id="145" name="Shape 145"/>
          <p:cNvPicPr preferRelativeResize="0"/>
          <p:nvPr/>
        </p:nvPicPr>
        <p:blipFill rotWithShape="1">
          <a:blip r:embed="rId1">
            <a:alphaModFix/>
          </a:blip>
          <a:srcRect b="13512" l="13482" r="12358" t="5404"/>
          <a:stretch/>
        </p:blipFill>
        <p:spPr>
          <a:xfrm>
            <a:off x="8420100" y="6045200"/>
            <a:ext cx="558799" cy="762000"/>
          </a:xfrm>
          <a:prstGeom prst="rect">
            <a:avLst/>
          </a:prstGeom>
          <a:solidFill>
            <a:schemeClr val="folHlink"/>
          </a:solidFill>
          <a:ln>
            <a:noFill/>
          </a:ln>
        </p:spPr>
      </p:pic>
      <p:pic>
        <p:nvPicPr>
          <p:cNvPr id="146" name="Shape 146"/>
          <p:cNvPicPr preferRelativeResize="0"/>
          <p:nvPr/>
        </p:nvPicPr>
        <p:blipFill rotWithShape="1">
          <a:blip r:embed="rId2">
            <a:alphaModFix/>
          </a:blip>
          <a:srcRect b="0" l="0" r="0" t="0"/>
          <a:stretch/>
        </p:blipFill>
        <p:spPr>
          <a:xfrm>
            <a:off x="152400" y="1371600"/>
            <a:ext cx="8809036" cy="400049"/>
          </a:xfrm>
          <a:prstGeom prst="rect">
            <a:avLst/>
          </a:prstGeom>
          <a:noFill/>
          <a:ln>
            <a:noFill/>
          </a:ln>
        </p:spPr>
      </p:pic>
      <p:sp>
        <p:nvSpPr>
          <p:cNvPr id="147" name="Shape 147"/>
          <p:cNvSpPr txBox="1"/>
          <p:nvPr>
            <p:ph type="title"/>
          </p:nvPr>
        </p:nvSpPr>
        <p:spPr>
          <a:xfrm>
            <a:off x="571500" y="304800"/>
            <a:ext cx="7772400" cy="1143000"/>
          </a:xfrm>
          <a:prstGeom prst="rect">
            <a:avLst/>
          </a:prstGeom>
          <a:noFill/>
          <a:ln>
            <a:noFill/>
          </a:ln>
        </p:spPr>
        <p:txBody>
          <a:bodyPr anchorCtr="0" anchor="b" bIns="91425" lIns="91425" rIns="91425" tIns="91425"/>
          <a:lstStyle>
            <a:lvl1pPr indent="0" lvl="0" marL="0" marR="0" rtl="0" algn="l">
              <a:spcBef>
                <a:spcPts val="0"/>
              </a:spcBef>
              <a:spcAft>
                <a:spcPts val="0"/>
              </a:spcAft>
              <a:defRPr/>
            </a:lvl1pPr>
            <a:lvl2pPr indent="0" lvl="1" marL="0" marR="0" rtl="0" algn="l">
              <a:spcBef>
                <a:spcPts val="0"/>
              </a:spcBef>
              <a:spcAft>
                <a:spcPts val="0"/>
              </a:spcAft>
              <a:defRPr/>
            </a:lvl2pPr>
            <a:lvl3pPr indent="0" lvl="2" marL="0" marR="0" rtl="0" algn="l">
              <a:spcBef>
                <a:spcPts val="0"/>
              </a:spcBef>
              <a:spcAft>
                <a:spcPts val="0"/>
              </a:spcAft>
              <a:defRPr/>
            </a:lvl3pPr>
            <a:lvl4pPr indent="0" lvl="3" marL="0" marR="0" rtl="0" algn="l">
              <a:spcBef>
                <a:spcPts val="0"/>
              </a:spcBef>
              <a:spcAft>
                <a:spcPts val="0"/>
              </a:spcAft>
              <a:defRPr/>
            </a:lvl4pPr>
            <a:lvl5pPr indent="0" lvl="4" marL="0" marR="0" rtl="0" algn="l">
              <a:spcBef>
                <a:spcPts val="0"/>
              </a:spcBef>
              <a:spcAft>
                <a:spcPts val="0"/>
              </a:spcAft>
              <a:defRPr/>
            </a:lvl5pPr>
            <a:lvl6pPr indent="0" lvl="5" marL="457200" marR="0" rtl="0" algn="l">
              <a:spcBef>
                <a:spcPts val="0"/>
              </a:spcBef>
              <a:spcAft>
                <a:spcPts val="0"/>
              </a:spcAft>
              <a:defRPr/>
            </a:lvl6pPr>
            <a:lvl7pPr indent="0" lvl="6" marL="914400" marR="0" rtl="0" algn="l">
              <a:spcBef>
                <a:spcPts val="0"/>
              </a:spcBef>
              <a:spcAft>
                <a:spcPts val="0"/>
              </a:spcAft>
              <a:defRPr/>
            </a:lvl7pPr>
            <a:lvl8pPr indent="0" lvl="7" marL="1371600" marR="0" rtl="0" algn="l">
              <a:spcBef>
                <a:spcPts val="0"/>
              </a:spcBef>
              <a:spcAft>
                <a:spcPts val="0"/>
              </a:spcAft>
              <a:defRPr/>
            </a:lvl8pPr>
            <a:lvl9pPr indent="0" lvl="8" marL="1828800" marR="0" rtl="0" algn="l">
              <a:spcBef>
                <a:spcPts val="0"/>
              </a:spcBef>
              <a:spcAft>
                <a:spcPts val="0"/>
              </a:spcAft>
              <a:defRPr/>
            </a:lvl9pPr>
          </a:lstStyle>
          <a:p/>
        </p:txBody>
      </p:sp>
      <p:sp>
        <p:nvSpPr>
          <p:cNvPr id="148" name="Shape 148"/>
          <p:cNvSpPr txBox="1"/>
          <p:nvPr>
            <p:ph idx="1" type="body"/>
          </p:nvPr>
        </p:nvSpPr>
        <p:spPr>
          <a:xfrm>
            <a:off x="571500" y="1676400"/>
            <a:ext cx="8001000" cy="4495800"/>
          </a:xfrm>
          <a:prstGeom prst="rect">
            <a:avLst/>
          </a:prstGeom>
          <a:noFill/>
          <a:ln>
            <a:noFill/>
          </a:ln>
        </p:spPr>
        <p:txBody>
          <a:bodyPr anchorCtr="0" anchor="t" bIns="91425" lIns="91425" rIns="91425" tIns="91425"/>
          <a:lstStyle>
            <a:lvl1pPr indent="-91440" lvl="0" marL="342900" marR="0" rtl="0" algn="l">
              <a:spcBef>
                <a:spcPts val="720"/>
              </a:spcBef>
              <a:spcAft>
                <a:spcPts val="0"/>
              </a:spcAft>
              <a:buClr>
                <a:schemeClr val="lt1"/>
              </a:buClr>
              <a:buFont typeface="Arimo"/>
              <a:buChar char="•"/>
              <a:defRPr/>
            </a:lvl1pPr>
            <a:lvl2pPr indent="-82550" lvl="1" marL="742950" marR="0" rtl="0" algn="l">
              <a:spcBef>
                <a:spcPts val="640"/>
              </a:spcBef>
              <a:spcAft>
                <a:spcPts val="0"/>
              </a:spcAft>
              <a:buClr>
                <a:srgbClr val="CCECFF"/>
              </a:buClr>
              <a:buFont typeface="Arimo"/>
              <a:buChar char="•"/>
              <a:defRPr/>
            </a:lvl2pPr>
            <a:lvl3pPr indent="-50800" lvl="2" marL="1143000" marR="0" rtl="0" algn="l">
              <a:spcBef>
                <a:spcPts val="560"/>
              </a:spcBef>
              <a:spcAft>
                <a:spcPts val="0"/>
              </a:spcAft>
              <a:buClr>
                <a:schemeClr val="lt1"/>
              </a:buClr>
              <a:buFont typeface="Arimo"/>
              <a:buChar char="•"/>
              <a:defRPr/>
            </a:lvl3pPr>
            <a:lvl4pPr indent="-76200" lvl="3" marL="1600200" marR="0" rtl="0" algn="l">
              <a:spcBef>
                <a:spcPts val="480"/>
              </a:spcBef>
              <a:spcAft>
                <a:spcPts val="0"/>
              </a:spcAft>
              <a:buClr>
                <a:schemeClr val="lt1"/>
              </a:buClr>
              <a:buFont typeface="Arimo"/>
              <a:buChar char="•"/>
              <a:defRPr/>
            </a:lvl4pPr>
            <a:lvl5pPr indent="-101600" lvl="4" marL="2057400" marR="0" rtl="0" algn="l">
              <a:spcBef>
                <a:spcPts val="400"/>
              </a:spcBef>
              <a:spcAft>
                <a:spcPts val="0"/>
              </a:spcAft>
              <a:buClr>
                <a:srgbClr val="CCECFF"/>
              </a:buClr>
              <a:buFont typeface="Arimo"/>
              <a:buChar char="•"/>
              <a:defRPr/>
            </a:lvl5pPr>
            <a:lvl6pPr indent="-101600" lvl="5" marL="2514600" marR="0" rtl="0" algn="l">
              <a:spcBef>
                <a:spcPts val="400"/>
              </a:spcBef>
              <a:spcAft>
                <a:spcPts val="0"/>
              </a:spcAft>
              <a:buClr>
                <a:srgbClr val="CCECFF"/>
              </a:buClr>
              <a:buFont typeface="Arimo"/>
              <a:buChar char="•"/>
              <a:defRPr/>
            </a:lvl6pPr>
            <a:lvl7pPr indent="-101600" lvl="6" marL="2971800" marR="0" rtl="0" algn="l">
              <a:spcBef>
                <a:spcPts val="400"/>
              </a:spcBef>
              <a:spcAft>
                <a:spcPts val="0"/>
              </a:spcAft>
              <a:buClr>
                <a:srgbClr val="CCECFF"/>
              </a:buClr>
              <a:buFont typeface="Arimo"/>
              <a:buChar char="•"/>
              <a:defRPr/>
            </a:lvl7pPr>
            <a:lvl8pPr indent="-101600" lvl="7" marL="3429000" marR="0" rtl="0" algn="l">
              <a:spcBef>
                <a:spcPts val="400"/>
              </a:spcBef>
              <a:spcAft>
                <a:spcPts val="0"/>
              </a:spcAft>
              <a:buClr>
                <a:srgbClr val="CCECFF"/>
              </a:buClr>
              <a:buFont typeface="Arimo"/>
              <a:buChar char="•"/>
              <a:defRPr/>
            </a:lvl8pPr>
            <a:lvl9pPr indent="-101600" lvl="8" marL="3886200" marR="0" rtl="0" algn="l">
              <a:spcBef>
                <a:spcPts val="400"/>
              </a:spcBef>
              <a:spcAft>
                <a:spcPts val="0"/>
              </a:spcAft>
              <a:buClr>
                <a:srgbClr val="CCECFF"/>
              </a:buClr>
              <a:buFont typeface="Arimo"/>
              <a:buChar char="•"/>
              <a:defRPr/>
            </a:lvl9pPr>
          </a:lstStyle>
          <a:p/>
        </p:txBody>
      </p:sp>
      <p:sp>
        <p:nvSpPr>
          <p:cNvPr id="149" name="Shape 149"/>
          <p:cNvSpPr txBox="1"/>
          <p:nvPr>
            <p:ph idx="11" type="ftr"/>
          </p:nvPr>
        </p:nvSpPr>
        <p:spPr>
          <a:xfrm>
            <a:off x="1752600" y="6248400"/>
            <a:ext cx="6324600" cy="457200"/>
          </a:xfrm>
          <a:prstGeom prst="rect">
            <a:avLst/>
          </a:prstGeom>
          <a:noFill/>
          <a:ln>
            <a:noFill/>
          </a:ln>
        </p:spPr>
        <p:txBody>
          <a:bodyPr anchorCtr="0" anchor="b" bIns="91425" lIns="91425" rIns="91425" tIns="91425"/>
          <a:lstStyle>
            <a:lvl1pPr indent="0" lvl="0" marL="0" marR="0" rtl="0" algn="r">
              <a:spcBef>
                <a:spcPts val="0"/>
              </a:spcBef>
              <a:defRPr/>
            </a:lvl1pPr>
            <a:lvl2pPr indent="0" lvl="1" marL="457200" marR="0" rtl="0" algn="l">
              <a:spcBef>
                <a:spcPts val="0"/>
              </a:spcBef>
              <a:defRPr/>
            </a:lvl2pPr>
            <a:lvl3pPr indent="0" lvl="2" marL="914400" marR="0" rtl="0" algn="l">
              <a:spcBef>
                <a:spcPts val="0"/>
              </a:spcBef>
              <a:defRPr/>
            </a:lvl3pPr>
            <a:lvl4pPr indent="0" lvl="3" marL="1371600" marR="0" rtl="0" algn="l">
              <a:spcBef>
                <a:spcPts val="0"/>
              </a:spcBef>
              <a:defRPr/>
            </a:lvl4pPr>
            <a:lvl5pPr indent="0" lvl="4" marL="1828800" marR="0" rtl="0" algn="l">
              <a:spcBef>
                <a:spcPts val="0"/>
              </a:spcBef>
              <a:defRPr/>
            </a:lvl5pPr>
            <a:lvl6pPr indent="0" lvl="5" marL="2286000" marR="0" rtl="0" algn="l">
              <a:spcBef>
                <a:spcPts val="0"/>
              </a:spcBef>
              <a:defRPr/>
            </a:lvl6pPr>
            <a:lvl7pPr indent="0" lvl="6" marL="2743200" marR="0" rtl="0" algn="l">
              <a:spcBef>
                <a:spcPts val="0"/>
              </a:spcBef>
              <a:defRPr/>
            </a:lvl7pPr>
            <a:lvl8pPr indent="0" lvl="7" marL="3200400" marR="0" rtl="0" algn="l">
              <a:spcBef>
                <a:spcPts val="0"/>
              </a:spcBef>
              <a:defRPr/>
            </a:lvl8pPr>
            <a:lvl9pPr indent="0" lvl="8" marL="3657600" marR="0" rtl="0" algn="l">
              <a:spcBef>
                <a:spcPts val="0"/>
              </a:spcBef>
              <a:defRPr/>
            </a:lvl9pPr>
          </a:lstStyle>
          <a:p/>
        </p:txBody>
      </p:sp>
      <p:sp>
        <p:nvSpPr>
          <p:cNvPr id="150" name="Shape 150"/>
          <p:cNvSpPr txBox="1"/>
          <p:nvPr>
            <p:ph idx="12" type="sldNum"/>
          </p:nvPr>
        </p:nvSpPr>
        <p:spPr>
          <a:xfrm>
            <a:off x="0" y="6400800"/>
            <a:ext cx="762000" cy="457200"/>
          </a:xfrm>
          <a:prstGeom prst="rect">
            <a:avLst/>
          </a:prstGeom>
          <a:noFill/>
          <a:ln>
            <a:noFill/>
          </a:ln>
        </p:spPr>
        <p:txBody>
          <a:bodyPr anchorCtr="0" anchor="b" bIns="91425" lIns="91425" rIns="91425" tIns="91425">
            <a:noAutofit/>
          </a:bodyPr>
          <a:lstStyle/>
          <a:p>
            <a:pPr indent="0" lvl="0" marL="0" marR="0" rtl="0" algn="l">
              <a:spcBef>
                <a:spcPts val="0"/>
              </a:spcBef>
            </a:pPr>
            <a:r>
              <a:t/>
            </a:r>
            <a:endParaRPr/>
          </a:p>
          <a:p>
            <a:pPr indent="0" lvl="1" marL="457200" marR="0" rtl="0" algn="l">
              <a:spcBef>
                <a:spcPts val="0"/>
              </a:spcBef>
            </a:pPr>
            <a:r>
              <a:t/>
            </a:r>
            <a:endParaRPr/>
          </a:p>
          <a:p>
            <a:pPr indent="0" lvl="2" marL="914400" marR="0" rtl="0" algn="l">
              <a:spcBef>
                <a:spcPts val="0"/>
              </a:spcBef>
            </a:pPr>
            <a:r>
              <a:t/>
            </a:r>
            <a:endParaRPr/>
          </a:p>
          <a:p>
            <a:pPr indent="0" lvl="3" marL="1371600" marR="0" rtl="0" algn="l">
              <a:spcBef>
                <a:spcPts val="0"/>
              </a:spcBef>
            </a:pPr>
            <a:r>
              <a:t/>
            </a:r>
            <a:endParaRPr/>
          </a:p>
          <a:p>
            <a:pPr indent="0" lvl="4" marL="1828800" marR="0" rtl="0" algn="l">
              <a:spcBef>
                <a:spcPts val="0"/>
              </a:spcBef>
            </a:pPr>
            <a:r>
              <a:t/>
            </a:r>
            <a:endParaRPr/>
          </a:p>
          <a:p>
            <a:pPr indent="0" lvl="5" marL="2286000" marR="0" rtl="0" algn="l">
              <a:spcBef>
                <a:spcPts val="0"/>
              </a:spcBef>
            </a:pPr>
            <a:r>
              <a:t/>
            </a:r>
            <a:endParaRPr/>
          </a:p>
          <a:p>
            <a:pPr indent="0" lvl="6" marL="2743200" marR="0" rtl="0" algn="l">
              <a:spcBef>
                <a:spcPts val="0"/>
              </a:spcBef>
            </a:pPr>
            <a:r>
              <a:t/>
            </a:r>
            <a:endParaRPr/>
          </a:p>
          <a:p>
            <a:pPr indent="0" lvl="7" marL="3200400" marR="0" rtl="0" algn="l">
              <a:spcBef>
                <a:spcPts val="0"/>
              </a:spcBef>
            </a:pPr>
            <a:r>
              <a:t/>
            </a:r>
            <a:endParaRPr/>
          </a:p>
          <a:p>
            <a:pPr indent="0" lvl="8" marL="3657600" marR="0" rtl="0" algn="l">
              <a:spcBef>
                <a:spcPts val="0"/>
              </a:spcBef>
            </a:pPr>
            <a:r>
              <a:t/>
            </a:r>
            <a:endParaRPr/>
          </a:p>
        </p:txBody>
      </p:sp>
    </p:spTree>
  </p:cSld>
  <p:clrMap accent1="accent1" accent2="accent2" accent3="accent3" accent4="accent4" accent5="accent5" accent6="accent6" bg1="lt1" bg2="dk2" tx1="dk1" tx2="lt2" folHlink="folHlink" hlink="hlink"/>
  <p:sldLayoutIdLst>
    <p:sldLayoutId id="2147483657" r:id="rId3"/>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p:titleStyle>
    <p:body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9pPr>
    </p:otherStyle>
  </p:txStyles>
</p:sldMaster>
</file>

<file path=ppt/slideMasters/slideMaster12.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154" name="Shape 154"/>
        <p:cNvGrpSpPr/>
        <p:nvPr/>
      </p:nvGrpSpPr>
      <p:grpSpPr>
        <a:xfrm>
          <a:off x="0" y="0"/>
          <a:ext cx="0" cy="0"/>
          <a:chOff x="0" y="0"/>
          <a:chExt cx="0" cy="0"/>
        </a:xfrm>
      </p:grpSpPr>
      <p:cxnSp>
        <p:nvCxnSpPr>
          <p:cNvPr id="155" name="Shape 155"/>
          <p:cNvCxnSpPr/>
          <p:nvPr/>
        </p:nvCxnSpPr>
        <p:spPr>
          <a:xfrm rot="10800000">
            <a:off x="8593136" y="3427411"/>
            <a:ext cx="0" cy="3286124"/>
          </a:xfrm>
          <a:prstGeom prst="straightConnector1">
            <a:avLst/>
          </a:prstGeom>
          <a:noFill/>
          <a:ln cap="rnd" cmpd="sng" w="9525">
            <a:solidFill>
              <a:schemeClr val="lt1"/>
            </a:solidFill>
            <a:prstDash val="solid"/>
            <a:miter/>
            <a:headEnd len="med" w="med" type="none"/>
            <a:tailEnd len="med" w="med" type="none"/>
          </a:ln>
        </p:spPr>
      </p:cxnSp>
      <p:sp>
        <p:nvSpPr>
          <p:cNvPr id="156" name="Shape 156"/>
          <p:cNvSpPr/>
          <p:nvPr/>
        </p:nvSpPr>
        <p:spPr>
          <a:xfrm flipH="1" rot="10800000">
            <a:off x="8494711" y="6034087"/>
            <a:ext cx="192087" cy="193674"/>
          </a:xfrm>
          <a:custGeom>
            <a:pathLst>
              <a:path extrusionOk="0" h="43201" w="43196">
                <a:moveTo>
                  <a:pt x="21115" y="6"/>
                </a:moveTo>
                <a:cubicBezTo>
                  <a:pt x="21275" y="2"/>
                  <a:pt x="21435" y="0"/>
                  <a:pt x="21596" y="1"/>
                </a:cubicBezTo>
                <a:cubicBezTo>
                  <a:pt x="33525" y="1"/>
                  <a:pt x="43196" y="9671"/>
                  <a:pt x="43196" y="21601"/>
                </a:cubicBezTo>
                <a:cubicBezTo>
                  <a:pt x="43196" y="33530"/>
                  <a:pt x="33525" y="43201"/>
                  <a:pt x="21596" y="43201"/>
                </a:cubicBezTo>
                <a:cubicBezTo>
                  <a:pt x="9844" y="43201"/>
                  <a:pt x="248" y="33806"/>
                  <a:pt x="0" y="22057"/>
                </a:cubicBezTo>
                <a:moveTo>
                  <a:pt x="21115" y="6"/>
                </a:moveTo>
                <a:cubicBezTo>
                  <a:pt x="21275" y="2"/>
                  <a:pt x="21435" y="0"/>
                  <a:pt x="21596" y="1"/>
                </a:cubicBezTo>
                <a:cubicBezTo>
                  <a:pt x="33525" y="1"/>
                  <a:pt x="43196" y="9671"/>
                  <a:pt x="43196" y="21601"/>
                </a:cubicBezTo>
                <a:cubicBezTo>
                  <a:pt x="43196" y="33530"/>
                  <a:pt x="33525" y="43201"/>
                  <a:pt x="21596" y="43201"/>
                </a:cubicBezTo>
                <a:cubicBezTo>
                  <a:pt x="9844" y="43201"/>
                  <a:pt x="248" y="33806"/>
                  <a:pt x="0" y="22057"/>
                </a:cubicBezTo>
                <a:lnTo>
                  <a:pt x="21596" y="21601"/>
                </a:lnTo>
                <a:close/>
              </a:path>
            </a:pathLst>
          </a:custGeom>
          <a:noFill/>
          <a:ln cap="rnd" cmpd="sng" w="9525">
            <a:solidFill>
              <a:schemeClr val="lt1"/>
            </a:solidFill>
            <a:prstDash val="solid"/>
            <a:round/>
            <a:headEnd len="med" w="med" type="none"/>
            <a:tailEnd len="med" w="med" type="none"/>
          </a:ln>
        </p:spPr>
        <p:txBody>
          <a:bodyPr anchorCtr="0" anchor="ctr" bIns="45700" lIns="91425" rIns="91425" tIns="45700">
            <a:noAutofit/>
          </a:bodyPr>
          <a:lstStyle/>
          <a:p>
            <a:pPr indent="0" lvl="0" marL="0" marR="0" rtl="0" algn="ctr">
              <a:lnSpc>
                <a:spcPct val="100000"/>
              </a:lnSpc>
              <a:spcBef>
                <a:spcPts val="0"/>
              </a:spcBef>
              <a:spcAft>
                <a:spcPts val="0"/>
              </a:spcAft>
              <a:buNone/>
            </a:pPr>
            <a:r>
              <a:t/>
            </a:r>
            <a:endParaRPr b="0" i="0" sz="2400" u="none" cap="none" strike="noStrike">
              <a:solidFill>
                <a:schemeClr val="dk1"/>
              </a:solidFill>
              <a:latin typeface="Tahoma"/>
              <a:ea typeface="Tahoma"/>
              <a:cs typeface="Tahoma"/>
              <a:sym typeface="Tahoma"/>
            </a:endParaRPr>
          </a:p>
        </p:txBody>
      </p:sp>
      <p:cxnSp>
        <p:nvCxnSpPr>
          <p:cNvPr id="157" name="Shape 157"/>
          <p:cNvCxnSpPr/>
          <p:nvPr/>
        </p:nvCxnSpPr>
        <p:spPr>
          <a:xfrm rot="10800000">
            <a:off x="990599" y="6248400"/>
            <a:ext cx="7086600" cy="0"/>
          </a:xfrm>
          <a:prstGeom prst="straightConnector1">
            <a:avLst/>
          </a:prstGeom>
          <a:noFill/>
          <a:ln cap="rnd" cmpd="sng" w="9525">
            <a:solidFill>
              <a:srgbClr val="000066"/>
            </a:solidFill>
            <a:prstDash val="solid"/>
            <a:miter/>
            <a:headEnd len="med" w="med" type="none"/>
            <a:tailEnd len="med" w="med" type="none"/>
          </a:ln>
        </p:spPr>
      </p:cxnSp>
      <p:pic>
        <p:nvPicPr>
          <p:cNvPr id="158" name="Shape 158"/>
          <p:cNvPicPr preferRelativeResize="0"/>
          <p:nvPr/>
        </p:nvPicPr>
        <p:blipFill rotWithShape="1">
          <a:blip r:embed="rId1">
            <a:alphaModFix/>
          </a:blip>
          <a:srcRect b="13512" l="13482" r="12358" t="5404"/>
          <a:stretch/>
        </p:blipFill>
        <p:spPr>
          <a:xfrm>
            <a:off x="8420100" y="6045200"/>
            <a:ext cx="558799" cy="762000"/>
          </a:xfrm>
          <a:prstGeom prst="rect">
            <a:avLst/>
          </a:prstGeom>
          <a:solidFill>
            <a:schemeClr val="folHlink"/>
          </a:solidFill>
          <a:ln>
            <a:noFill/>
          </a:ln>
        </p:spPr>
      </p:pic>
      <p:pic>
        <p:nvPicPr>
          <p:cNvPr id="159" name="Shape 159"/>
          <p:cNvPicPr preferRelativeResize="0"/>
          <p:nvPr/>
        </p:nvPicPr>
        <p:blipFill rotWithShape="1">
          <a:blip r:embed="rId2">
            <a:alphaModFix/>
          </a:blip>
          <a:srcRect b="0" l="0" r="0" t="0"/>
          <a:stretch/>
        </p:blipFill>
        <p:spPr>
          <a:xfrm>
            <a:off x="152400" y="1371600"/>
            <a:ext cx="8809036" cy="400049"/>
          </a:xfrm>
          <a:prstGeom prst="rect">
            <a:avLst/>
          </a:prstGeom>
          <a:noFill/>
          <a:ln>
            <a:noFill/>
          </a:ln>
        </p:spPr>
      </p:pic>
      <p:sp>
        <p:nvSpPr>
          <p:cNvPr id="160" name="Shape 160"/>
          <p:cNvSpPr txBox="1"/>
          <p:nvPr>
            <p:ph type="title"/>
          </p:nvPr>
        </p:nvSpPr>
        <p:spPr>
          <a:xfrm>
            <a:off x="571500" y="304800"/>
            <a:ext cx="7772400" cy="1143000"/>
          </a:xfrm>
          <a:prstGeom prst="rect">
            <a:avLst/>
          </a:prstGeom>
          <a:noFill/>
          <a:ln>
            <a:noFill/>
          </a:ln>
        </p:spPr>
        <p:txBody>
          <a:bodyPr anchorCtr="0" anchor="b" bIns="91425" lIns="91425" rIns="91425" tIns="91425"/>
          <a:lstStyle>
            <a:lvl1pPr indent="0" lvl="0" marL="0" marR="0" rtl="0" algn="l">
              <a:spcBef>
                <a:spcPts val="0"/>
              </a:spcBef>
              <a:spcAft>
                <a:spcPts val="0"/>
              </a:spcAft>
              <a:defRPr/>
            </a:lvl1pPr>
            <a:lvl2pPr indent="0" lvl="1" marL="0" marR="0" rtl="0" algn="l">
              <a:spcBef>
                <a:spcPts val="0"/>
              </a:spcBef>
              <a:spcAft>
                <a:spcPts val="0"/>
              </a:spcAft>
              <a:defRPr/>
            </a:lvl2pPr>
            <a:lvl3pPr indent="0" lvl="2" marL="0" marR="0" rtl="0" algn="l">
              <a:spcBef>
                <a:spcPts val="0"/>
              </a:spcBef>
              <a:spcAft>
                <a:spcPts val="0"/>
              </a:spcAft>
              <a:defRPr/>
            </a:lvl3pPr>
            <a:lvl4pPr indent="0" lvl="3" marL="0" marR="0" rtl="0" algn="l">
              <a:spcBef>
                <a:spcPts val="0"/>
              </a:spcBef>
              <a:spcAft>
                <a:spcPts val="0"/>
              </a:spcAft>
              <a:defRPr/>
            </a:lvl4pPr>
            <a:lvl5pPr indent="0" lvl="4" marL="0" marR="0" rtl="0" algn="l">
              <a:spcBef>
                <a:spcPts val="0"/>
              </a:spcBef>
              <a:spcAft>
                <a:spcPts val="0"/>
              </a:spcAft>
              <a:defRPr/>
            </a:lvl5pPr>
            <a:lvl6pPr indent="0" lvl="5" marL="457200" marR="0" rtl="0" algn="l">
              <a:spcBef>
                <a:spcPts val="0"/>
              </a:spcBef>
              <a:spcAft>
                <a:spcPts val="0"/>
              </a:spcAft>
              <a:defRPr/>
            </a:lvl6pPr>
            <a:lvl7pPr indent="0" lvl="6" marL="914400" marR="0" rtl="0" algn="l">
              <a:spcBef>
                <a:spcPts val="0"/>
              </a:spcBef>
              <a:spcAft>
                <a:spcPts val="0"/>
              </a:spcAft>
              <a:defRPr/>
            </a:lvl7pPr>
            <a:lvl8pPr indent="0" lvl="7" marL="1371600" marR="0" rtl="0" algn="l">
              <a:spcBef>
                <a:spcPts val="0"/>
              </a:spcBef>
              <a:spcAft>
                <a:spcPts val="0"/>
              </a:spcAft>
              <a:defRPr/>
            </a:lvl8pPr>
            <a:lvl9pPr indent="0" lvl="8" marL="1828800" marR="0" rtl="0" algn="l">
              <a:spcBef>
                <a:spcPts val="0"/>
              </a:spcBef>
              <a:spcAft>
                <a:spcPts val="0"/>
              </a:spcAft>
              <a:defRPr/>
            </a:lvl9pPr>
          </a:lstStyle>
          <a:p/>
        </p:txBody>
      </p:sp>
      <p:sp>
        <p:nvSpPr>
          <p:cNvPr id="161" name="Shape 161"/>
          <p:cNvSpPr txBox="1"/>
          <p:nvPr>
            <p:ph idx="1" type="body"/>
          </p:nvPr>
        </p:nvSpPr>
        <p:spPr>
          <a:xfrm>
            <a:off x="571500" y="1676400"/>
            <a:ext cx="8001000" cy="4495800"/>
          </a:xfrm>
          <a:prstGeom prst="rect">
            <a:avLst/>
          </a:prstGeom>
          <a:noFill/>
          <a:ln>
            <a:noFill/>
          </a:ln>
        </p:spPr>
        <p:txBody>
          <a:bodyPr anchorCtr="0" anchor="t" bIns="91425" lIns="91425" rIns="91425" tIns="91425"/>
          <a:lstStyle>
            <a:lvl1pPr indent="-91440" lvl="0" marL="342900" marR="0" rtl="0" algn="l">
              <a:spcBef>
                <a:spcPts val="720"/>
              </a:spcBef>
              <a:spcAft>
                <a:spcPts val="0"/>
              </a:spcAft>
              <a:buClr>
                <a:schemeClr val="lt1"/>
              </a:buClr>
              <a:buFont typeface="Arimo"/>
              <a:buChar char="•"/>
              <a:defRPr/>
            </a:lvl1pPr>
            <a:lvl2pPr indent="-82550" lvl="1" marL="742950" marR="0" rtl="0" algn="l">
              <a:spcBef>
                <a:spcPts val="640"/>
              </a:spcBef>
              <a:spcAft>
                <a:spcPts val="0"/>
              </a:spcAft>
              <a:buClr>
                <a:srgbClr val="CCECFF"/>
              </a:buClr>
              <a:buFont typeface="Arimo"/>
              <a:buChar char="•"/>
              <a:defRPr/>
            </a:lvl2pPr>
            <a:lvl3pPr indent="-50800" lvl="2" marL="1143000" marR="0" rtl="0" algn="l">
              <a:spcBef>
                <a:spcPts val="560"/>
              </a:spcBef>
              <a:spcAft>
                <a:spcPts val="0"/>
              </a:spcAft>
              <a:buClr>
                <a:schemeClr val="lt1"/>
              </a:buClr>
              <a:buFont typeface="Arimo"/>
              <a:buChar char="•"/>
              <a:defRPr/>
            </a:lvl3pPr>
            <a:lvl4pPr indent="-76200" lvl="3" marL="1600200" marR="0" rtl="0" algn="l">
              <a:spcBef>
                <a:spcPts val="480"/>
              </a:spcBef>
              <a:spcAft>
                <a:spcPts val="0"/>
              </a:spcAft>
              <a:buClr>
                <a:schemeClr val="lt1"/>
              </a:buClr>
              <a:buFont typeface="Arimo"/>
              <a:buChar char="•"/>
              <a:defRPr/>
            </a:lvl4pPr>
            <a:lvl5pPr indent="-101600" lvl="4" marL="2057400" marR="0" rtl="0" algn="l">
              <a:spcBef>
                <a:spcPts val="400"/>
              </a:spcBef>
              <a:spcAft>
                <a:spcPts val="0"/>
              </a:spcAft>
              <a:buClr>
                <a:srgbClr val="CCECFF"/>
              </a:buClr>
              <a:buFont typeface="Arimo"/>
              <a:buChar char="•"/>
              <a:defRPr/>
            </a:lvl5pPr>
            <a:lvl6pPr indent="-101600" lvl="5" marL="2514600" marR="0" rtl="0" algn="l">
              <a:spcBef>
                <a:spcPts val="400"/>
              </a:spcBef>
              <a:spcAft>
                <a:spcPts val="0"/>
              </a:spcAft>
              <a:buClr>
                <a:srgbClr val="CCECFF"/>
              </a:buClr>
              <a:buFont typeface="Arimo"/>
              <a:buChar char="•"/>
              <a:defRPr/>
            </a:lvl6pPr>
            <a:lvl7pPr indent="-101600" lvl="6" marL="2971800" marR="0" rtl="0" algn="l">
              <a:spcBef>
                <a:spcPts val="400"/>
              </a:spcBef>
              <a:spcAft>
                <a:spcPts val="0"/>
              </a:spcAft>
              <a:buClr>
                <a:srgbClr val="CCECFF"/>
              </a:buClr>
              <a:buFont typeface="Arimo"/>
              <a:buChar char="•"/>
              <a:defRPr/>
            </a:lvl7pPr>
            <a:lvl8pPr indent="-101600" lvl="7" marL="3429000" marR="0" rtl="0" algn="l">
              <a:spcBef>
                <a:spcPts val="400"/>
              </a:spcBef>
              <a:spcAft>
                <a:spcPts val="0"/>
              </a:spcAft>
              <a:buClr>
                <a:srgbClr val="CCECFF"/>
              </a:buClr>
              <a:buFont typeface="Arimo"/>
              <a:buChar char="•"/>
              <a:defRPr/>
            </a:lvl8pPr>
            <a:lvl9pPr indent="-101600" lvl="8" marL="3886200" marR="0" rtl="0" algn="l">
              <a:spcBef>
                <a:spcPts val="400"/>
              </a:spcBef>
              <a:spcAft>
                <a:spcPts val="0"/>
              </a:spcAft>
              <a:buClr>
                <a:srgbClr val="CCECFF"/>
              </a:buClr>
              <a:buFont typeface="Arimo"/>
              <a:buChar char="•"/>
              <a:defRPr/>
            </a:lvl9pPr>
          </a:lstStyle>
          <a:p/>
        </p:txBody>
      </p:sp>
      <p:sp>
        <p:nvSpPr>
          <p:cNvPr id="162" name="Shape 162"/>
          <p:cNvSpPr txBox="1"/>
          <p:nvPr>
            <p:ph idx="11" type="ftr"/>
          </p:nvPr>
        </p:nvSpPr>
        <p:spPr>
          <a:xfrm>
            <a:off x="1752600" y="6248400"/>
            <a:ext cx="6324600" cy="457200"/>
          </a:xfrm>
          <a:prstGeom prst="rect">
            <a:avLst/>
          </a:prstGeom>
          <a:noFill/>
          <a:ln>
            <a:noFill/>
          </a:ln>
        </p:spPr>
        <p:txBody>
          <a:bodyPr anchorCtr="0" anchor="b" bIns="91425" lIns="91425" rIns="91425" tIns="91425"/>
          <a:lstStyle>
            <a:lvl1pPr indent="0" lvl="0" marL="0" marR="0" rtl="0" algn="r">
              <a:spcBef>
                <a:spcPts val="0"/>
              </a:spcBef>
              <a:defRPr/>
            </a:lvl1pPr>
            <a:lvl2pPr indent="0" lvl="1" marL="457200" marR="0" rtl="0" algn="l">
              <a:spcBef>
                <a:spcPts val="0"/>
              </a:spcBef>
              <a:defRPr/>
            </a:lvl2pPr>
            <a:lvl3pPr indent="0" lvl="2" marL="914400" marR="0" rtl="0" algn="l">
              <a:spcBef>
                <a:spcPts val="0"/>
              </a:spcBef>
              <a:defRPr/>
            </a:lvl3pPr>
            <a:lvl4pPr indent="0" lvl="3" marL="1371600" marR="0" rtl="0" algn="l">
              <a:spcBef>
                <a:spcPts val="0"/>
              </a:spcBef>
              <a:defRPr/>
            </a:lvl4pPr>
            <a:lvl5pPr indent="0" lvl="4" marL="1828800" marR="0" rtl="0" algn="l">
              <a:spcBef>
                <a:spcPts val="0"/>
              </a:spcBef>
              <a:defRPr/>
            </a:lvl5pPr>
            <a:lvl6pPr indent="0" lvl="5" marL="2286000" marR="0" rtl="0" algn="l">
              <a:spcBef>
                <a:spcPts val="0"/>
              </a:spcBef>
              <a:defRPr/>
            </a:lvl6pPr>
            <a:lvl7pPr indent="0" lvl="6" marL="2743200" marR="0" rtl="0" algn="l">
              <a:spcBef>
                <a:spcPts val="0"/>
              </a:spcBef>
              <a:defRPr/>
            </a:lvl7pPr>
            <a:lvl8pPr indent="0" lvl="7" marL="3200400" marR="0" rtl="0" algn="l">
              <a:spcBef>
                <a:spcPts val="0"/>
              </a:spcBef>
              <a:defRPr/>
            </a:lvl8pPr>
            <a:lvl9pPr indent="0" lvl="8" marL="3657600" marR="0" rtl="0" algn="l">
              <a:spcBef>
                <a:spcPts val="0"/>
              </a:spcBef>
              <a:defRPr/>
            </a:lvl9pPr>
          </a:lstStyle>
          <a:p/>
        </p:txBody>
      </p:sp>
      <p:sp>
        <p:nvSpPr>
          <p:cNvPr id="163" name="Shape 163"/>
          <p:cNvSpPr txBox="1"/>
          <p:nvPr>
            <p:ph idx="12" type="sldNum"/>
          </p:nvPr>
        </p:nvSpPr>
        <p:spPr>
          <a:xfrm>
            <a:off x="0" y="6400800"/>
            <a:ext cx="762000" cy="457200"/>
          </a:xfrm>
          <a:prstGeom prst="rect">
            <a:avLst/>
          </a:prstGeom>
          <a:noFill/>
          <a:ln>
            <a:noFill/>
          </a:ln>
        </p:spPr>
        <p:txBody>
          <a:bodyPr anchorCtr="0" anchor="b" bIns="91425" lIns="91425" rIns="91425" tIns="91425">
            <a:noAutofit/>
          </a:bodyPr>
          <a:lstStyle/>
          <a:p>
            <a:pPr indent="0" lvl="0" marL="0" marR="0" rtl="0" algn="l">
              <a:spcBef>
                <a:spcPts val="0"/>
              </a:spcBef>
            </a:pPr>
            <a:r>
              <a:t/>
            </a:r>
            <a:endParaRPr/>
          </a:p>
          <a:p>
            <a:pPr indent="0" lvl="1" marL="457200" marR="0" rtl="0" algn="l">
              <a:spcBef>
                <a:spcPts val="0"/>
              </a:spcBef>
            </a:pPr>
            <a:r>
              <a:t/>
            </a:r>
            <a:endParaRPr/>
          </a:p>
          <a:p>
            <a:pPr indent="0" lvl="2" marL="914400" marR="0" rtl="0" algn="l">
              <a:spcBef>
                <a:spcPts val="0"/>
              </a:spcBef>
            </a:pPr>
            <a:r>
              <a:t/>
            </a:r>
            <a:endParaRPr/>
          </a:p>
          <a:p>
            <a:pPr indent="0" lvl="3" marL="1371600" marR="0" rtl="0" algn="l">
              <a:spcBef>
                <a:spcPts val="0"/>
              </a:spcBef>
            </a:pPr>
            <a:r>
              <a:t/>
            </a:r>
            <a:endParaRPr/>
          </a:p>
          <a:p>
            <a:pPr indent="0" lvl="4" marL="1828800" marR="0" rtl="0" algn="l">
              <a:spcBef>
                <a:spcPts val="0"/>
              </a:spcBef>
            </a:pPr>
            <a:r>
              <a:t/>
            </a:r>
            <a:endParaRPr/>
          </a:p>
          <a:p>
            <a:pPr indent="0" lvl="5" marL="2286000" marR="0" rtl="0" algn="l">
              <a:spcBef>
                <a:spcPts val="0"/>
              </a:spcBef>
            </a:pPr>
            <a:r>
              <a:t/>
            </a:r>
            <a:endParaRPr/>
          </a:p>
          <a:p>
            <a:pPr indent="0" lvl="6" marL="2743200" marR="0" rtl="0" algn="l">
              <a:spcBef>
                <a:spcPts val="0"/>
              </a:spcBef>
            </a:pPr>
            <a:r>
              <a:t/>
            </a:r>
            <a:endParaRPr/>
          </a:p>
          <a:p>
            <a:pPr indent="0" lvl="7" marL="3200400" marR="0" rtl="0" algn="l">
              <a:spcBef>
                <a:spcPts val="0"/>
              </a:spcBef>
            </a:pPr>
            <a:r>
              <a:t/>
            </a:r>
            <a:endParaRPr/>
          </a:p>
          <a:p>
            <a:pPr indent="0" lvl="8" marL="3657600" marR="0" rtl="0" algn="l">
              <a:spcBef>
                <a:spcPts val="0"/>
              </a:spcBef>
            </a:pPr>
            <a:r>
              <a:t/>
            </a:r>
            <a:endParaRPr/>
          </a:p>
        </p:txBody>
      </p:sp>
    </p:spTree>
  </p:cSld>
  <p:clrMap accent1="accent1" accent2="accent2" accent3="accent3" accent4="accent4" accent5="accent5" accent6="accent6" bg1="lt1" bg2="dk2" tx1="dk1" tx2="lt2" folHlink="folHlink" hlink="hlink"/>
  <p:sldLayoutIdLst>
    <p:sldLayoutId id="2147483658" r:id="rId3"/>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p:titleStyle>
    <p:body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9pPr>
    </p:otherStyle>
  </p:txStyles>
</p:sldMaster>
</file>

<file path=ppt/slideMasters/slideMaster13.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167" name="Shape 167"/>
        <p:cNvGrpSpPr/>
        <p:nvPr/>
      </p:nvGrpSpPr>
      <p:grpSpPr>
        <a:xfrm>
          <a:off x="0" y="0"/>
          <a:ext cx="0" cy="0"/>
          <a:chOff x="0" y="0"/>
          <a:chExt cx="0" cy="0"/>
        </a:xfrm>
      </p:grpSpPr>
      <p:cxnSp>
        <p:nvCxnSpPr>
          <p:cNvPr id="168" name="Shape 168"/>
          <p:cNvCxnSpPr/>
          <p:nvPr/>
        </p:nvCxnSpPr>
        <p:spPr>
          <a:xfrm rot="10800000">
            <a:off x="8593136" y="3427411"/>
            <a:ext cx="0" cy="3286124"/>
          </a:xfrm>
          <a:prstGeom prst="straightConnector1">
            <a:avLst/>
          </a:prstGeom>
          <a:noFill/>
          <a:ln cap="rnd" cmpd="sng" w="9525">
            <a:solidFill>
              <a:schemeClr val="lt1"/>
            </a:solidFill>
            <a:prstDash val="solid"/>
            <a:miter/>
            <a:headEnd len="med" w="med" type="none"/>
            <a:tailEnd len="med" w="med" type="none"/>
          </a:ln>
        </p:spPr>
      </p:cxnSp>
      <p:sp>
        <p:nvSpPr>
          <p:cNvPr id="169" name="Shape 169"/>
          <p:cNvSpPr/>
          <p:nvPr/>
        </p:nvSpPr>
        <p:spPr>
          <a:xfrm flipH="1" rot="10800000">
            <a:off x="8494711" y="6034087"/>
            <a:ext cx="192087" cy="193674"/>
          </a:xfrm>
          <a:custGeom>
            <a:pathLst>
              <a:path extrusionOk="0" h="43201" w="43196">
                <a:moveTo>
                  <a:pt x="21115" y="6"/>
                </a:moveTo>
                <a:cubicBezTo>
                  <a:pt x="21275" y="2"/>
                  <a:pt x="21435" y="0"/>
                  <a:pt x="21596" y="1"/>
                </a:cubicBezTo>
                <a:cubicBezTo>
                  <a:pt x="33525" y="1"/>
                  <a:pt x="43196" y="9671"/>
                  <a:pt x="43196" y="21601"/>
                </a:cubicBezTo>
                <a:cubicBezTo>
                  <a:pt x="43196" y="33530"/>
                  <a:pt x="33525" y="43201"/>
                  <a:pt x="21596" y="43201"/>
                </a:cubicBezTo>
                <a:cubicBezTo>
                  <a:pt x="9844" y="43201"/>
                  <a:pt x="248" y="33806"/>
                  <a:pt x="0" y="22057"/>
                </a:cubicBezTo>
                <a:moveTo>
                  <a:pt x="21115" y="6"/>
                </a:moveTo>
                <a:cubicBezTo>
                  <a:pt x="21275" y="2"/>
                  <a:pt x="21435" y="0"/>
                  <a:pt x="21596" y="1"/>
                </a:cubicBezTo>
                <a:cubicBezTo>
                  <a:pt x="33525" y="1"/>
                  <a:pt x="43196" y="9671"/>
                  <a:pt x="43196" y="21601"/>
                </a:cubicBezTo>
                <a:cubicBezTo>
                  <a:pt x="43196" y="33530"/>
                  <a:pt x="33525" y="43201"/>
                  <a:pt x="21596" y="43201"/>
                </a:cubicBezTo>
                <a:cubicBezTo>
                  <a:pt x="9844" y="43201"/>
                  <a:pt x="248" y="33806"/>
                  <a:pt x="0" y="22057"/>
                </a:cubicBezTo>
                <a:lnTo>
                  <a:pt x="21596" y="21601"/>
                </a:lnTo>
                <a:close/>
              </a:path>
            </a:pathLst>
          </a:custGeom>
          <a:noFill/>
          <a:ln cap="rnd" cmpd="sng" w="9525">
            <a:solidFill>
              <a:schemeClr val="lt1"/>
            </a:solidFill>
            <a:prstDash val="solid"/>
            <a:round/>
            <a:headEnd len="med" w="med" type="none"/>
            <a:tailEnd len="med" w="med" type="none"/>
          </a:ln>
        </p:spPr>
        <p:txBody>
          <a:bodyPr anchorCtr="0" anchor="ctr" bIns="45700" lIns="91425" rIns="91425" tIns="45700">
            <a:noAutofit/>
          </a:bodyPr>
          <a:lstStyle/>
          <a:p>
            <a:pPr indent="0" lvl="0" marL="0" marR="0" rtl="0" algn="ctr">
              <a:lnSpc>
                <a:spcPct val="100000"/>
              </a:lnSpc>
              <a:spcBef>
                <a:spcPts val="0"/>
              </a:spcBef>
              <a:spcAft>
                <a:spcPts val="0"/>
              </a:spcAft>
              <a:buNone/>
            </a:pPr>
            <a:r>
              <a:t/>
            </a:r>
            <a:endParaRPr b="0" i="0" sz="2400" u="none" cap="none" strike="noStrike">
              <a:solidFill>
                <a:schemeClr val="dk1"/>
              </a:solidFill>
              <a:latin typeface="Tahoma"/>
              <a:ea typeface="Tahoma"/>
              <a:cs typeface="Tahoma"/>
              <a:sym typeface="Tahoma"/>
            </a:endParaRPr>
          </a:p>
        </p:txBody>
      </p:sp>
      <p:cxnSp>
        <p:nvCxnSpPr>
          <p:cNvPr id="170" name="Shape 170"/>
          <p:cNvCxnSpPr/>
          <p:nvPr/>
        </p:nvCxnSpPr>
        <p:spPr>
          <a:xfrm rot="10800000">
            <a:off x="990599" y="6248400"/>
            <a:ext cx="7086600" cy="0"/>
          </a:xfrm>
          <a:prstGeom prst="straightConnector1">
            <a:avLst/>
          </a:prstGeom>
          <a:noFill/>
          <a:ln cap="rnd" cmpd="sng" w="9525">
            <a:solidFill>
              <a:srgbClr val="000066"/>
            </a:solidFill>
            <a:prstDash val="solid"/>
            <a:miter/>
            <a:headEnd len="med" w="med" type="none"/>
            <a:tailEnd len="med" w="med" type="none"/>
          </a:ln>
        </p:spPr>
      </p:cxnSp>
      <p:pic>
        <p:nvPicPr>
          <p:cNvPr id="171" name="Shape 171"/>
          <p:cNvPicPr preferRelativeResize="0"/>
          <p:nvPr/>
        </p:nvPicPr>
        <p:blipFill rotWithShape="1">
          <a:blip r:embed="rId1">
            <a:alphaModFix/>
          </a:blip>
          <a:srcRect b="13512" l="13482" r="12358" t="5404"/>
          <a:stretch/>
        </p:blipFill>
        <p:spPr>
          <a:xfrm>
            <a:off x="8420100" y="6045200"/>
            <a:ext cx="558799" cy="762000"/>
          </a:xfrm>
          <a:prstGeom prst="rect">
            <a:avLst/>
          </a:prstGeom>
          <a:solidFill>
            <a:schemeClr val="folHlink"/>
          </a:solidFill>
          <a:ln>
            <a:noFill/>
          </a:ln>
        </p:spPr>
      </p:pic>
      <p:pic>
        <p:nvPicPr>
          <p:cNvPr id="172" name="Shape 172"/>
          <p:cNvPicPr preferRelativeResize="0"/>
          <p:nvPr/>
        </p:nvPicPr>
        <p:blipFill rotWithShape="1">
          <a:blip r:embed="rId2">
            <a:alphaModFix/>
          </a:blip>
          <a:srcRect b="0" l="0" r="0" t="0"/>
          <a:stretch/>
        </p:blipFill>
        <p:spPr>
          <a:xfrm>
            <a:off x="152400" y="1371600"/>
            <a:ext cx="8809036" cy="400049"/>
          </a:xfrm>
          <a:prstGeom prst="rect">
            <a:avLst/>
          </a:prstGeom>
          <a:noFill/>
          <a:ln>
            <a:noFill/>
          </a:ln>
        </p:spPr>
      </p:pic>
      <p:sp>
        <p:nvSpPr>
          <p:cNvPr id="173" name="Shape 173"/>
          <p:cNvSpPr txBox="1"/>
          <p:nvPr>
            <p:ph type="title"/>
          </p:nvPr>
        </p:nvSpPr>
        <p:spPr>
          <a:xfrm>
            <a:off x="571500" y="304800"/>
            <a:ext cx="7772400" cy="1143000"/>
          </a:xfrm>
          <a:prstGeom prst="rect">
            <a:avLst/>
          </a:prstGeom>
          <a:noFill/>
          <a:ln>
            <a:noFill/>
          </a:ln>
        </p:spPr>
        <p:txBody>
          <a:bodyPr anchorCtr="0" anchor="b" bIns="91425" lIns="91425" rIns="91425" tIns="91425"/>
          <a:lstStyle>
            <a:lvl1pPr indent="0" lvl="0" marL="0" marR="0" rtl="0" algn="l">
              <a:spcBef>
                <a:spcPts val="0"/>
              </a:spcBef>
              <a:spcAft>
                <a:spcPts val="0"/>
              </a:spcAft>
              <a:defRPr/>
            </a:lvl1pPr>
            <a:lvl2pPr indent="0" lvl="1" marL="0" marR="0" rtl="0" algn="l">
              <a:spcBef>
                <a:spcPts val="0"/>
              </a:spcBef>
              <a:spcAft>
                <a:spcPts val="0"/>
              </a:spcAft>
              <a:defRPr/>
            </a:lvl2pPr>
            <a:lvl3pPr indent="0" lvl="2" marL="0" marR="0" rtl="0" algn="l">
              <a:spcBef>
                <a:spcPts val="0"/>
              </a:spcBef>
              <a:spcAft>
                <a:spcPts val="0"/>
              </a:spcAft>
              <a:defRPr/>
            </a:lvl3pPr>
            <a:lvl4pPr indent="0" lvl="3" marL="0" marR="0" rtl="0" algn="l">
              <a:spcBef>
                <a:spcPts val="0"/>
              </a:spcBef>
              <a:spcAft>
                <a:spcPts val="0"/>
              </a:spcAft>
              <a:defRPr/>
            </a:lvl4pPr>
            <a:lvl5pPr indent="0" lvl="4" marL="0" marR="0" rtl="0" algn="l">
              <a:spcBef>
                <a:spcPts val="0"/>
              </a:spcBef>
              <a:spcAft>
                <a:spcPts val="0"/>
              </a:spcAft>
              <a:defRPr/>
            </a:lvl5pPr>
            <a:lvl6pPr indent="0" lvl="5" marL="457200" marR="0" rtl="0" algn="l">
              <a:spcBef>
                <a:spcPts val="0"/>
              </a:spcBef>
              <a:spcAft>
                <a:spcPts val="0"/>
              </a:spcAft>
              <a:defRPr/>
            </a:lvl6pPr>
            <a:lvl7pPr indent="0" lvl="6" marL="914400" marR="0" rtl="0" algn="l">
              <a:spcBef>
                <a:spcPts val="0"/>
              </a:spcBef>
              <a:spcAft>
                <a:spcPts val="0"/>
              </a:spcAft>
              <a:defRPr/>
            </a:lvl7pPr>
            <a:lvl8pPr indent="0" lvl="7" marL="1371600" marR="0" rtl="0" algn="l">
              <a:spcBef>
                <a:spcPts val="0"/>
              </a:spcBef>
              <a:spcAft>
                <a:spcPts val="0"/>
              </a:spcAft>
              <a:defRPr/>
            </a:lvl8pPr>
            <a:lvl9pPr indent="0" lvl="8" marL="1828800" marR="0" rtl="0" algn="l">
              <a:spcBef>
                <a:spcPts val="0"/>
              </a:spcBef>
              <a:spcAft>
                <a:spcPts val="0"/>
              </a:spcAft>
              <a:defRPr/>
            </a:lvl9pPr>
          </a:lstStyle>
          <a:p/>
        </p:txBody>
      </p:sp>
      <p:sp>
        <p:nvSpPr>
          <p:cNvPr id="174" name="Shape 174"/>
          <p:cNvSpPr txBox="1"/>
          <p:nvPr>
            <p:ph idx="1" type="body"/>
          </p:nvPr>
        </p:nvSpPr>
        <p:spPr>
          <a:xfrm>
            <a:off x="571500" y="1676400"/>
            <a:ext cx="8001000" cy="4495800"/>
          </a:xfrm>
          <a:prstGeom prst="rect">
            <a:avLst/>
          </a:prstGeom>
          <a:noFill/>
          <a:ln>
            <a:noFill/>
          </a:ln>
        </p:spPr>
        <p:txBody>
          <a:bodyPr anchorCtr="0" anchor="t" bIns="91425" lIns="91425" rIns="91425" tIns="91425"/>
          <a:lstStyle>
            <a:lvl1pPr indent="-91440" lvl="0" marL="342900" marR="0" rtl="0" algn="l">
              <a:spcBef>
                <a:spcPts val="720"/>
              </a:spcBef>
              <a:spcAft>
                <a:spcPts val="0"/>
              </a:spcAft>
              <a:buClr>
                <a:schemeClr val="lt1"/>
              </a:buClr>
              <a:buFont typeface="Arimo"/>
              <a:buChar char="•"/>
              <a:defRPr/>
            </a:lvl1pPr>
            <a:lvl2pPr indent="-82550" lvl="1" marL="742950" marR="0" rtl="0" algn="l">
              <a:spcBef>
                <a:spcPts val="640"/>
              </a:spcBef>
              <a:spcAft>
                <a:spcPts val="0"/>
              </a:spcAft>
              <a:buClr>
                <a:srgbClr val="CCECFF"/>
              </a:buClr>
              <a:buFont typeface="Arimo"/>
              <a:buChar char="•"/>
              <a:defRPr/>
            </a:lvl2pPr>
            <a:lvl3pPr indent="-50800" lvl="2" marL="1143000" marR="0" rtl="0" algn="l">
              <a:spcBef>
                <a:spcPts val="560"/>
              </a:spcBef>
              <a:spcAft>
                <a:spcPts val="0"/>
              </a:spcAft>
              <a:buClr>
                <a:schemeClr val="lt1"/>
              </a:buClr>
              <a:buFont typeface="Arimo"/>
              <a:buChar char="•"/>
              <a:defRPr/>
            </a:lvl3pPr>
            <a:lvl4pPr indent="-76200" lvl="3" marL="1600200" marR="0" rtl="0" algn="l">
              <a:spcBef>
                <a:spcPts val="480"/>
              </a:spcBef>
              <a:spcAft>
                <a:spcPts val="0"/>
              </a:spcAft>
              <a:buClr>
                <a:schemeClr val="lt1"/>
              </a:buClr>
              <a:buFont typeface="Arimo"/>
              <a:buChar char="•"/>
              <a:defRPr/>
            </a:lvl4pPr>
            <a:lvl5pPr indent="-101600" lvl="4" marL="2057400" marR="0" rtl="0" algn="l">
              <a:spcBef>
                <a:spcPts val="400"/>
              </a:spcBef>
              <a:spcAft>
                <a:spcPts val="0"/>
              </a:spcAft>
              <a:buClr>
                <a:srgbClr val="CCECFF"/>
              </a:buClr>
              <a:buFont typeface="Arimo"/>
              <a:buChar char="•"/>
              <a:defRPr/>
            </a:lvl5pPr>
            <a:lvl6pPr indent="-101600" lvl="5" marL="2514600" marR="0" rtl="0" algn="l">
              <a:spcBef>
                <a:spcPts val="400"/>
              </a:spcBef>
              <a:spcAft>
                <a:spcPts val="0"/>
              </a:spcAft>
              <a:buClr>
                <a:srgbClr val="CCECFF"/>
              </a:buClr>
              <a:buFont typeface="Arimo"/>
              <a:buChar char="•"/>
              <a:defRPr/>
            </a:lvl6pPr>
            <a:lvl7pPr indent="-101600" lvl="6" marL="2971800" marR="0" rtl="0" algn="l">
              <a:spcBef>
                <a:spcPts val="400"/>
              </a:spcBef>
              <a:spcAft>
                <a:spcPts val="0"/>
              </a:spcAft>
              <a:buClr>
                <a:srgbClr val="CCECFF"/>
              </a:buClr>
              <a:buFont typeface="Arimo"/>
              <a:buChar char="•"/>
              <a:defRPr/>
            </a:lvl7pPr>
            <a:lvl8pPr indent="-101600" lvl="7" marL="3429000" marR="0" rtl="0" algn="l">
              <a:spcBef>
                <a:spcPts val="400"/>
              </a:spcBef>
              <a:spcAft>
                <a:spcPts val="0"/>
              </a:spcAft>
              <a:buClr>
                <a:srgbClr val="CCECFF"/>
              </a:buClr>
              <a:buFont typeface="Arimo"/>
              <a:buChar char="•"/>
              <a:defRPr/>
            </a:lvl8pPr>
            <a:lvl9pPr indent="-101600" lvl="8" marL="3886200" marR="0" rtl="0" algn="l">
              <a:spcBef>
                <a:spcPts val="400"/>
              </a:spcBef>
              <a:spcAft>
                <a:spcPts val="0"/>
              </a:spcAft>
              <a:buClr>
                <a:srgbClr val="CCECFF"/>
              </a:buClr>
              <a:buFont typeface="Arimo"/>
              <a:buChar char="•"/>
              <a:defRPr/>
            </a:lvl9pPr>
          </a:lstStyle>
          <a:p/>
        </p:txBody>
      </p:sp>
      <p:sp>
        <p:nvSpPr>
          <p:cNvPr id="175" name="Shape 175"/>
          <p:cNvSpPr txBox="1"/>
          <p:nvPr>
            <p:ph idx="11" type="ftr"/>
          </p:nvPr>
        </p:nvSpPr>
        <p:spPr>
          <a:xfrm>
            <a:off x="1752600" y="6248400"/>
            <a:ext cx="6324600" cy="457200"/>
          </a:xfrm>
          <a:prstGeom prst="rect">
            <a:avLst/>
          </a:prstGeom>
          <a:noFill/>
          <a:ln>
            <a:noFill/>
          </a:ln>
        </p:spPr>
        <p:txBody>
          <a:bodyPr anchorCtr="0" anchor="b" bIns="91425" lIns="91425" rIns="91425" tIns="91425"/>
          <a:lstStyle>
            <a:lvl1pPr indent="0" lvl="0" marL="0" marR="0" rtl="0" algn="r">
              <a:spcBef>
                <a:spcPts val="0"/>
              </a:spcBef>
              <a:defRPr/>
            </a:lvl1pPr>
            <a:lvl2pPr indent="0" lvl="1" marL="457200" marR="0" rtl="0" algn="l">
              <a:spcBef>
                <a:spcPts val="0"/>
              </a:spcBef>
              <a:defRPr/>
            </a:lvl2pPr>
            <a:lvl3pPr indent="0" lvl="2" marL="914400" marR="0" rtl="0" algn="l">
              <a:spcBef>
                <a:spcPts val="0"/>
              </a:spcBef>
              <a:defRPr/>
            </a:lvl3pPr>
            <a:lvl4pPr indent="0" lvl="3" marL="1371600" marR="0" rtl="0" algn="l">
              <a:spcBef>
                <a:spcPts val="0"/>
              </a:spcBef>
              <a:defRPr/>
            </a:lvl4pPr>
            <a:lvl5pPr indent="0" lvl="4" marL="1828800" marR="0" rtl="0" algn="l">
              <a:spcBef>
                <a:spcPts val="0"/>
              </a:spcBef>
              <a:defRPr/>
            </a:lvl5pPr>
            <a:lvl6pPr indent="0" lvl="5" marL="2286000" marR="0" rtl="0" algn="l">
              <a:spcBef>
                <a:spcPts val="0"/>
              </a:spcBef>
              <a:defRPr/>
            </a:lvl6pPr>
            <a:lvl7pPr indent="0" lvl="6" marL="2743200" marR="0" rtl="0" algn="l">
              <a:spcBef>
                <a:spcPts val="0"/>
              </a:spcBef>
              <a:defRPr/>
            </a:lvl7pPr>
            <a:lvl8pPr indent="0" lvl="7" marL="3200400" marR="0" rtl="0" algn="l">
              <a:spcBef>
                <a:spcPts val="0"/>
              </a:spcBef>
              <a:defRPr/>
            </a:lvl8pPr>
            <a:lvl9pPr indent="0" lvl="8" marL="3657600" marR="0" rtl="0" algn="l">
              <a:spcBef>
                <a:spcPts val="0"/>
              </a:spcBef>
              <a:defRPr/>
            </a:lvl9pPr>
          </a:lstStyle>
          <a:p/>
        </p:txBody>
      </p:sp>
      <p:sp>
        <p:nvSpPr>
          <p:cNvPr id="176" name="Shape 176"/>
          <p:cNvSpPr txBox="1"/>
          <p:nvPr>
            <p:ph idx="12" type="sldNum"/>
          </p:nvPr>
        </p:nvSpPr>
        <p:spPr>
          <a:xfrm>
            <a:off x="0" y="6400800"/>
            <a:ext cx="762000" cy="457200"/>
          </a:xfrm>
          <a:prstGeom prst="rect">
            <a:avLst/>
          </a:prstGeom>
          <a:noFill/>
          <a:ln>
            <a:noFill/>
          </a:ln>
        </p:spPr>
        <p:txBody>
          <a:bodyPr anchorCtr="0" anchor="b" bIns="91425" lIns="91425" rIns="91425" tIns="91425">
            <a:noAutofit/>
          </a:bodyPr>
          <a:lstStyle/>
          <a:p>
            <a:pPr indent="0" lvl="0" marL="0" marR="0" rtl="0" algn="l">
              <a:spcBef>
                <a:spcPts val="0"/>
              </a:spcBef>
            </a:pPr>
            <a:r>
              <a:t/>
            </a:r>
            <a:endParaRPr/>
          </a:p>
          <a:p>
            <a:pPr indent="0" lvl="1" marL="457200" marR="0" rtl="0" algn="l">
              <a:spcBef>
                <a:spcPts val="0"/>
              </a:spcBef>
            </a:pPr>
            <a:r>
              <a:t/>
            </a:r>
            <a:endParaRPr/>
          </a:p>
          <a:p>
            <a:pPr indent="0" lvl="2" marL="914400" marR="0" rtl="0" algn="l">
              <a:spcBef>
                <a:spcPts val="0"/>
              </a:spcBef>
            </a:pPr>
            <a:r>
              <a:t/>
            </a:r>
            <a:endParaRPr/>
          </a:p>
          <a:p>
            <a:pPr indent="0" lvl="3" marL="1371600" marR="0" rtl="0" algn="l">
              <a:spcBef>
                <a:spcPts val="0"/>
              </a:spcBef>
            </a:pPr>
            <a:r>
              <a:t/>
            </a:r>
            <a:endParaRPr/>
          </a:p>
          <a:p>
            <a:pPr indent="0" lvl="4" marL="1828800" marR="0" rtl="0" algn="l">
              <a:spcBef>
                <a:spcPts val="0"/>
              </a:spcBef>
            </a:pPr>
            <a:r>
              <a:t/>
            </a:r>
            <a:endParaRPr/>
          </a:p>
          <a:p>
            <a:pPr indent="0" lvl="5" marL="2286000" marR="0" rtl="0" algn="l">
              <a:spcBef>
                <a:spcPts val="0"/>
              </a:spcBef>
            </a:pPr>
            <a:r>
              <a:t/>
            </a:r>
            <a:endParaRPr/>
          </a:p>
          <a:p>
            <a:pPr indent="0" lvl="6" marL="2743200" marR="0" rtl="0" algn="l">
              <a:spcBef>
                <a:spcPts val="0"/>
              </a:spcBef>
            </a:pPr>
            <a:r>
              <a:t/>
            </a:r>
            <a:endParaRPr/>
          </a:p>
          <a:p>
            <a:pPr indent="0" lvl="7" marL="3200400" marR="0" rtl="0" algn="l">
              <a:spcBef>
                <a:spcPts val="0"/>
              </a:spcBef>
            </a:pPr>
            <a:r>
              <a:t/>
            </a:r>
            <a:endParaRPr/>
          </a:p>
          <a:p>
            <a:pPr indent="0" lvl="8" marL="3657600" marR="0" rtl="0" algn="l">
              <a:spcBef>
                <a:spcPts val="0"/>
              </a:spcBef>
            </a:pPr>
            <a:r>
              <a:t/>
            </a:r>
            <a:endParaRPr/>
          </a:p>
        </p:txBody>
      </p:sp>
    </p:spTree>
  </p:cSld>
  <p:clrMap accent1="accent1" accent2="accent2" accent3="accent3" accent4="accent4" accent5="accent5" accent6="accent6" bg1="lt1" bg2="dk2" tx1="dk1" tx2="lt2" folHlink="folHlink" hlink="hlink"/>
  <p:sldLayoutIdLst>
    <p:sldLayoutId id="2147483659" r:id="rId3"/>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p:titleStyle>
    <p:body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19" name="Shape 19"/>
        <p:cNvGrpSpPr/>
        <p:nvPr/>
      </p:nvGrpSpPr>
      <p:grpSpPr>
        <a:xfrm>
          <a:off x="0" y="0"/>
          <a:ext cx="0" cy="0"/>
          <a:chOff x="0" y="0"/>
          <a:chExt cx="0" cy="0"/>
        </a:xfrm>
      </p:grpSpPr>
      <p:grpSp>
        <p:nvGrpSpPr>
          <p:cNvPr id="20" name="Shape 20"/>
          <p:cNvGrpSpPr/>
          <p:nvPr/>
        </p:nvGrpSpPr>
        <p:grpSpPr>
          <a:xfrm>
            <a:off x="2349500" y="3098800"/>
            <a:ext cx="6045199" cy="3271836"/>
            <a:chOff x="2349500" y="3098800"/>
            <a:chExt cx="6045199" cy="3271836"/>
          </a:xfrm>
        </p:grpSpPr>
        <p:cxnSp>
          <p:nvCxnSpPr>
            <p:cNvPr id="21" name="Shape 21"/>
            <p:cNvCxnSpPr/>
            <p:nvPr/>
          </p:nvCxnSpPr>
          <p:spPr>
            <a:xfrm>
              <a:off x="2349500" y="5464175"/>
              <a:ext cx="6045199" cy="0"/>
            </a:xfrm>
            <a:prstGeom prst="straightConnector1">
              <a:avLst/>
            </a:prstGeom>
            <a:noFill/>
            <a:ln cap="rnd" cmpd="sng" w="9525">
              <a:solidFill>
                <a:schemeClr val="lt1"/>
              </a:solidFill>
              <a:prstDash val="solid"/>
              <a:miter/>
              <a:headEnd len="med" w="med" type="none"/>
              <a:tailEnd len="med" w="med" type="none"/>
            </a:ln>
          </p:spPr>
        </p:cxnSp>
        <p:cxnSp>
          <p:nvCxnSpPr>
            <p:cNvPr id="22" name="Shape 22"/>
            <p:cNvCxnSpPr/>
            <p:nvPr/>
          </p:nvCxnSpPr>
          <p:spPr>
            <a:xfrm>
              <a:off x="8210550" y="3098800"/>
              <a:ext cx="0" cy="3271836"/>
            </a:xfrm>
            <a:prstGeom prst="straightConnector1">
              <a:avLst/>
            </a:prstGeom>
            <a:noFill/>
            <a:ln cap="rnd" cmpd="sng" w="9525">
              <a:solidFill>
                <a:schemeClr val="lt1"/>
              </a:solidFill>
              <a:prstDash val="solid"/>
              <a:miter/>
              <a:headEnd len="med" w="med" type="none"/>
              <a:tailEnd len="med" w="med" type="none"/>
            </a:ln>
          </p:spPr>
        </p:cxnSp>
        <p:sp>
          <p:nvSpPr>
            <p:cNvPr id="23" name="Shape 23"/>
            <p:cNvSpPr/>
            <p:nvPr/>
          </p:nvSpPr>
          <p:spPr>
            <a:xfrm rot="5400000">
              <a:off x="8090693" y="5312567"/>
              <a:ext cx="247649" cy="249237"/>
            </a:xfrm>
            <a:custGeom>
              <a:pathLst>
                <a:path extrusionOk="0" h="43201" w="43196">
                  <a:moveTo>
                    <a:pt x="21115" y="6"/>
                  </a:moveTo>
                  <a:cubicBezTo>
                    <a:pt x="21275" y="2"/>
                    <a:pt x="21435" y="0"/>
                    <a:pt x="21596" y="1"/>
                  </a:cubicBezTo>
                  <a:cubicBezTo>
                    <a:pt x="33525" y="1"/>
                    <a:pt x="43196" y="9671"/>
                    <a:pt x="43196" y="21601"/>
                  </a:cubicBezTo>
                  <a:cubicBezTo>
                    <a:pt x="43196" y="33530"/>
                    <a:pt x="33525" y="43201"/>
                    <a:pt x="21596" y="43201"/>
                  </a:cubicBezTo>
                  <a:cubicBezTo>
                    <a:pt x="9844" y="43201"/>
                    <a:pt x="248" y="33806"/>
                    <a:pt x="0" y="22057"/>
                  </a:cubicBezTo>
                  <a:moveTo>
                    <a:pt x="21115" y="6"/>
                  </a:moveTo>
                  <a:cubicBezTo>
                    <a:pt x="21275" y="2"/>
                    <a:pt x="21435" y="0"/>
                    <a:pt x="21596" y="1"/>
                  </a:cubicBezTo>
                  <a:cubicBezTo>
                    <a:pt x="33525" y="1"/>
                    <a:pt x="43196" y="9671"/>
                    <a:pt x="43196" y="21601"/>
                  </a:cubicBezTo>
                  <a:cubicBezTo>
                    <a:pt x="43196" y="33530"/>
                    <a:pt x="33525" y="43201"/>
                    <a:pt x="21596" y="43201"/>
                  </a:cubicBezTo>
                  <a:cubicBezTo>
                    <a:pt x="9844" y="43201"/>
                    <a:pt x="248" y="33806"/>
                    <a:pt x="0" y="22057"/>
                  </a:cubicBezTo>
                  <a:lnTo>
                    <a:pt x="21596" y="21601"/>
                  </a:lnTo>
                  <a:close/>
                </a:path>
              </a:pathLst>
            </a:custGeom>
            <a:noFill/>
            <a:ln cap="rnd" cmpd="sng" w="9525">
              <a:solidFill>
                <a:schemeClr val="lt1"/>
              </a:solidFill>
              <a:prstDash val="solid"/>
              <a:round/>
              <a:headEnd len="med" w="med" type="none"/>
              <a:tailEnd len="med" w="med" type="none"/>
            </a:ln>
          </p:spPr>
          <p:txBody>
            <a:bodyPr anchorCtr="0" anchor="ctr" bIns="45700" lIns="91425" rIns="91425" tIns="45700">
              <a:noAutofit/>
            </a:bodyPr>
            <a:lstStyle/>
            <a:p>
              <a:pPr indent="0" lvl="0" marL="0" marR="0" rtl="0" algn="ctr">
                <a:lnSpc>
                  <a:spcPct val="100000"/>
                </a:lnSpc>
                <a:spcBef>
                  <a:spcPts val="0"/>
                </a:spcBef>
                <a:spcAft>
                  <a:spcPts val="0"/>
                </a:spcAft>
                <a:buNone/>
              </a:pPr>
              <a:r>
                <a:t/>
              </a:r>
              <a:endParaRPr b="0" i="0" sz="2400" u="none" cap="none" strike="noStrike">
                <a:solidFill>
                  <a:schemeClr val="dk1"/>
                </a:solidFill>
                <a:latin typeface="Tahoma"/>
                <a:ea typeface="Tahoma"/>
                <a:cs typeface="Tahoma"/>
                <a:sym typeface="Tahoma"/>
              </a:endParaRPr>
            </a:p>
          </p:txBody>
        </p:sp>
      </p:grpSp>
      <p:pic>
        <p:nvPicPr>
          <p:cNvPr id="24" name="Shape 24"/>
          <p:cNvPicPr preferRelativeResize="0"/>
          <p:nvPr/>
        </p:nvPicPr>
        <p:blipFill rotWithShape="1">
          <a:blip r:embed="rId1">
            <a:alphaModFix/>
          </a:blip>
          <a:srcRect b="13512" l="13482" r="12358" t="5404"/>
          <a:stretch/>
        </p:blipFill>
        <p:spPr>
          <a:xfrm>
            <a:off x="8420100" y="6045200"/>
            <a:ext cx="558799" cy="762000"/>
          </a:xfrm>
          <a:prstGeom prst="rect">
            <a:avLst/>
          </a:prstGeom>
          <a:solidFill>
            <a:schemeClr val="folHlink"/>
          </a:solidFill>
          <a:ln>
            <a:noFill/>
          </a:ln>
        </p:spPr>
      </p:pic>
      <p:cxnSp>
        <p:nvCxnSpPr>
          <p:cNvPr id="25" name="Shape 25"/>
          <p:cNvCxnSpPr/>
          <p:nvPr/>
        </p:nvCxnSpPr>
        <p:spPr>
          <a:xfrm rot="10800000">
            <a:off x="990600" y="6248400"/>
            <a:ext cx="7162799" cy="0"/>
          </a:xfrm>
          <a:prstGeom prst="straightConnector1">
            <a:avLst/>
          </a:prstGeom>
          <a:noFill/>
          <a:ln cap="rnd" cmpd="sng" w="9525">
            <a:solidFill>
              <a:srgbClr val="000066"/>
            </a:solidFill>
            <a:prstDash val="solid"/>
            <a:miter/>
            <a:headEnd len="med" w="med" type="none"/>
            <a:tailEnd len="med" w="med" type="none"/>
          </a:ln>
        </p:spPr>
      </p:cxnSp>
      <p:pic>
        <p:nvPicPr>
          <p:cNvPr id="26" name="Shape 26"/>
          <p:cNvPicPr preferRelativeResize="0"/>
          <p:nvPr/>
        </p:nvPicPr>
        <p:blipFill rotWithShape="1">
          <a:blip r:embed="rId2">
            <a:alphaModFix/>
          </a:blip>
          <a:srcRect b="0" l="0" r="0" t="0"/>
          <a:stretch/>
        </p:blipFill>
        <p:spPr>
          <a:xfrm>
            <a:off x="244475" y="2819400"/>
            <a:ext cx="8899525" cy="400049"/>
          </a:xfrm>
          <a:prstGeom prst="rect">
            <a:avLst/>
          </a:prstGeom>
          <a:noFill/>
          <a:ln>
            <a:noFill/>
          </a:ln>
        </p:spPr>
      </p:pic>
      <p:sp>
        <p:nvSpPr>
          <p:cNvPr id="27" name="Shape 27"/>
          <p:cNvSpPr txBox="1"/>
          <p:nvPr/>
        </p:nvSpPr>
        <p:spPr>
          <a:xfrm>
            <a:off x="1219200" y="6400800"/>
            <a:ext cx="6705599"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Arimo"/>
              <a:buNone/>
            </a:pPr>
            <a:r>
              <a:rPr b="0" i="0" lang="en-US" sz="1000" u="none" cap="none" strike="noStrike">
                <a:solidFill>
                  <a:schemeClr val="dk1"/>
                </a:solidFill>
                <a:latin typeface="Arimo"/>
                <a:ea typeface="Arimo"/>
                <a:cs typeface="Arimo"/>
                <a:sym typeface="Arimo"/>
              </a:rPr>
              <a:t>PowerPoint Presentation for Dennis, Wixom, &amp; Roth </a:t>
            </a:r>
            <a:r>
              <a:rPr b="0" i="1" lang="en-US" sz="1000" u="none" cap="none" strike="noStrike">
                <a:solidFill>
                  <a:schemeClr val="dk1"/>
                </a:solidFill>
                <a:latin typeface="Arimo"/>
                <a:ea typeface="Arimo"/>
                <a:cs typeface="Arimo"/>
                <a:sym typeface="Arimo"/>
              </a:rPr>
              <a:t>Systems Analysis and Design, 4th Edition</a:t>
            </a:r>
          </a:p>
          <a:p>
            <a:pPr indent="0" lvl="0" marL="0" marR="0" rtl="0" algn="r">
              <a:lnSpc>
                <a:spcPct val="100000"/>
              </a:lnSpc>
              <a:spcBef>
                <a:spcPts val="0"/>
              </a:spcBef>
              <a:spcAft>
                <a:spcPts val="0"/>
              </a:spcAft>
              <a:buClr>
                <a:schemeClr val="dk1"/>
              </a:buClr>
              <a:buSzPct val="25000"/>
              <a:buFont typeface="Arimo"/>
              <a:buNone/>
            </a:pPr>
            <a:r>
              <a:rPr b="0" i="0" lang="en-US" sz="1000" u="none" cap="none" strike="noStrike">
                <a:solidFill>
                  <a:schemeClr val="dk1"/>
                </a:solidFill>
                <a:latin typeface="Arimo"/>
                <a:ea typeface="Arimo"/>
                <a:cs typeface="Arimo"/>
                <a:sym typeface="Arimo"/>
              </a:rPr>
              <a:t>Copyright 2009 © John Wiley &amp; Sons, Inc.  All rights reserved.</a:t>
            </a:r>
          </a:p>
        </p:txBody>
      </p:sp>
      <p:sp>
        <p:nvSpPr>
          <p:cNvPr id="28" name="Shape 28"/>
          <p:cNvSpPr txBox="1"/>
          <p:nvPr>
            <p:ph type="title"/>
          </p:nvPr>
        </p:nvSpPr>
        <p:spPr>
          <a:xfrm>
            <a:off x="571500" y="304800"/>
            <a:ext cx="7772400" cy="1143000"/>
          </a:xfrm>
          <a:prstGeom prst="rect">
            <a:avLst/>
          </a:prstGeom>
          <a:noFill/>
          <a:ln>
            <a:noFill/>
          </a:ln>
        </p:spPr>
        <p:txBody>
          <a:bodyPr anchorCtr="0" anchor="b" bIns="91425" lIns="91425" rIns="91425" tIns="91425"/>
          <a:lstStyle>
            <a:lvl1pPr indent="0" lvl="0" marL="0" marR="0" rtl="0" algn="l">
              <a:spcBef>
                <a:spcPts val="0"/>
              </a:spcBef>
              <a:spcAft>
                <a:spcPts val="0"/>
              </a:spcAft>
              <a:defRPr/>
            </a:lvl1pPr>
            <a:lvl2pPr indent="0" lvl="1" marL="0" marR="0" rtl="0" algn="l">
              <a:spcBef>
                <a:spcPts val="0"/>
              </a:spcBef>
              <a:spcAft>
                <a:spcPts val="0"/>
              </a:spcAft>
              <a:defRPr/>
            </a:lvl2pPr>
            <a:lvl3pPr indent="0" lvl="2" marL="0" marR="0" rtl="0" algn="l">
              <a:spcBef>
                <a:spcPts val="0"/>
              </a:spcBef>
              <a:spcAft>
                <a:spcPts val="0"/>
              </a:spcAft>
              <a:defRPr/>
            </a:lvl3pPr>
            <a:lvl4pPr indent="0" lvl="3" marL="0" marR="0" rtl="0" algn="l">
              <a:spcBef>
                <a:spcPts val="0"/>
              </a:spcBef>
              <a:spcAft>
                <a:spcPts val="0"/>
              </a:spcAft>
              <a:defRPr/>
            </a:lvl4pPr>
            <a:lvl5pPr indent="0" lvl="4" marL="0" marR="0" rtl="0" algn="l">
              <a:spcBef>
                <a:spcPts val="0"/>
              </a:spcBef>
              <a:spcAft>
                <a:spcPts val="0"/>
              </a:spcAft>
              <a:defRPr/>
            </a:lvl5pPr>
            <a:lvl6pPr indent="0" lvl="5" marL="457200" marR="0" rtl="0" algn="l">
              <a:spcBef>
                <a:spcPts val="0"/>
              </a:spcBef>
              <a:spcAft>
                <a:spcPts val="0"/>
              </a:spcAft>
              <a:defRPr/>
            </a:lvl6pPr>
            <a:lvl7pPr indent="0" lvl="6" marL="914400" marR="0" rtl="0" algn="l">
              <a:spcBef>
                <a:spcPts val="0"/>
              </a:spcBef>
              <a:spcAft>
                <a:spcPts val="0"/>
              </a:spcAft>
              <a:defRPr/>
            </a:lvl7pPr>
            <a:lvl8pPr indent="0" lvl="7" marL="1371600" marR="0" rtl="0" algn="l">
              <a:spcBef>
                <a:spcPts val="0"/>
              </a:spcBef>
              <a:spcAft>
                <a:spcPts val="0"/>
              </a:spcAft>
              <a:defRPr/>
            </a:lvl8pPr>
            <a:lvl9pPr indent="0" lvl="8" marL="1828800" marR="0" rtl="0" algn="l">
              <a:spcBef>
                <a:spcPts val="0"/>
              </a:spcBef>
              <a:spcAft>
                <a:spcPts val="0"/>
              </a:spcAft>
              <a:defRPr/>
            </a:lvl9pPr>
          </a:lstStyle>
          <a:p/>
        </p:txBody>
      </p:sp>
      <p:sp>
        <p:nvSpPr>
          <p:cNvPr id="29" name="Shape 29"/>
          <p:cNvSpPr txBox="1"/>
          <p:nvPr>
            <p:ph idx="1" type="body"/>
          </p:nvPr>
        </p:nvSpPr>
        <p:spPr>
          <a:xfrm>
            <a:off x="571500" y="1676400"/>
            <a:ext cx="8001000" cy="4495800"/>
          </a:xfrm>
          <a:prstGeom prst="rect">
            <a:avLst/>
          </a:prstGeom>
          <a:noFill/>
          <a:ln>
            <a:noFill/>
          </a:ln>
        </p:spPr>
        <p:txBody>
          <a:bodyPr anchorCtr="0" anchor="t" bIns="91425" lIns="91425" rIns="91425" tIns="91425"/>
          <a:lstStyle>
            <a:lvl1pPr indent="-91440" lvl="0" marL="342900" marR="0" rtl="0" algn="l">
              <a:spcBef>
                <a:spcPts val="720"/>
              </a:spcBef>
              <a:spcAft>
                <a:spcPts val="0"/>
              </a:spcAft>
              <a:buClr>
                <a:schemeClr val="lt1"/>
              </a:buClr>
              <a:buFont typeface="Arimo"/>
              <a:buChar char="•"/>
              <a:defRPr/>
            </a:lvl1pPr>
            <a:lvl2pPr indent="-82550" lvl="1" marL="742950" marR="0" rtl="0" algn="l">
              <a:spcBef>
                <a:spcPts val="640"/>
              </a:spcBef>
              <a:spcAft>
                <a:spcPts val="0"/>
              </a:spcAft>
              <a:buClr>
                <a:srgbClr val="CCECFF"/>
              </a:buClr>
              <a:buFont typeface="Arimo"/>
              <a:buChar char="•"/>
              <a:defRPr/>
            </a:lvl2pPr>
            <a:lvl3pPr indent="-50800" lvl="2" marL="1143000" marR="0" rtl="0" algn="l">
              <a:spcBef>
                <a:spcPts val="560"/>
              </a:spcBef>
              <a:spcAft>
                <a:spcPts val="0"/>
              </a:spcAft>
              <a:buClr>
                <a:schemeClr val="lt1"/>
              </a:buClr>
              <a:buFont typeface="Arimo"/>
              <a:buChar char="•"/>
              <a:defRPr/>
            </a:lvl3pPr>
            <a:lvl4pPr indent="-76200" lvl="3" marL="1600200" marR="0" rtl="0" algn="l">
              <a:spcBef>
                <a:spcPts val="480"/>
              </a:spcBef>
              <a:spcAft>
                <a:spcPts val="0"/>
              </a:spcAft>
              <a:buClr>
                <a:schemeClr val="lt1"/>
              </a:buClr>
              <a:buFont typeface="Arimo"/>
              <a:buChar char="•"/>
              <a:defRPr/>
            </a:lvl4pPr>
            <a:lvl5pPr indent="-101600" lvl="4" marL="2057400" marR="0" rtl="0" algn="l">
              <a:spcBef>
                <a:spcPts val="400"/>
              </a:spcBef>
              <a:spcAft>
                <a:spcPts val="0"/>
              </a:spcAft>
              <a:buClr>
                <a:srgbClr val="CCECFF"/>
              </a:buClr>
              <a:buFont typeface="Arimo"/>
              <a:buChar char="•"/>
              <a:defRPr/>
            </a:lvl5pPr>
            <a:lvl6pPr indent="-101600" lvl="5" marL="2514600" marR="0" rtl="0" algn="l">
              <a:spcBef>
                <a:spcPts val="400"/>
              </a:spcBef>
              <a:spcAft>
                <a:spcPts val="0"/>
              </a:spcAft>
              <a:buClr>
                <a:srgbClr val="CCECFF"/>
              </a:buClr>
              <a:buFont typeface="Arimo"/>
              <a:buChar char="•"/>
              <a:defRPr/>
            </a:lvl6pPr>
            <a:lvl7pPr indent="-101600" lvl="6" marL="2971800" marR="0" rtl="0" algn="l">
              <a:spcBef>
                <a:spcPts val="400"/>
              </a:spcBef>
              <a:spcAft>
                <a:spcPts val="0"/>
              </a:spcAft>
              <a:buClr>
                <a:srgbClr val="CCECFF"/>
              </a:buClr>
              <a:buFont typeface="Arimo"/>
              <a:buChar char="•"/>
              <a:defRPr/>
            </a:lvl7pPr>
            <a:lvl8pPr indent="-101600" lvl="7" marL="3429000" marR="0" rtl="0" algn="l">
              <a:spcBef>
                <a:spcPts val="400"/>
              </a:spcBef>
              <a:spcAft>
                <a:spcPts val="0"/>
              </a:spcAft>
              <a:buClr>
                <a:srgbClr val="CCECFF"/>
              </a:buClr>
              <a:buFont typeface="Arimo"/>
              <a:buChar char="•"/>
              <a:defRPr/>
            </a:lvl8pPr>
            <a:lvl9pPr indent="-101600" lvl="8" marL="3886200" marR="0" rtl="0" algn="l">
              <a:spcBef>
                <a:spcPts val="400"/>
              </a:spcBef>
              <a:spcAft>
                <a:spcPts val="0"/>
              </a:spcAft>
              <a:buClr>
                <a:srgbClr val="CCECFF"/>
              </a:buClr>
              <a:buFont typeface="Arimo"/>
              <a:buChar char="•"/>
              <a:defRPr/>
            </a:lvl9pPr>
          </a:lstStyle>
          <a:p/>
        </p:txBody>
      </p:sp>
      <p:sp>
        <p:nvSpPr>
          <p:cNvPr id="30" name="Shape 30"/>
          <p:cNvSpPr txBox="1"/>
          <p:nvPr>
            <p:ph idx="12" type="sldNum"/>
          </p:nvPr>
        </p:nvSpPr>
        <p:spPr>
          <a:xfrm>
            <a:off x="0" y="6400800"/>
            <a:ext cx="914400" cy="457200"/>
          </a:xfrm>
          <a:prstGeom prst="rect">
            <a:avLst/>
          </a:prstGeom>
          <a:noFill/>
          <a:ln>
            <a:noFill/>
          </a:ln>
        </p:spPr>
        <p:txBody>
          <a:bodyPr anchorCtr="0" anchor="b" bIns="91425" lIns="91425" rIns="91425" tIns="91425">
            <a:noAutofit/>
          </a:bodyPr>
          <a:lstStyle/>
          <a:p>
            <a:pPr indent="0" lvl="0" marL="0" marR="0" rtl="0" algn="l">
              <a:spcBef>
                <a:spcPts val="0"/>
              </a:spcBef>
            </a:pPr>
            <a:r>
              <a:t/>
            </a:r>
            <a:endParaRPr/>
          </a:p>
          <a:p>
            <a:pPr indent="0" lvl="1" marL="457200" marR="0" rtl="0" algn="l">
              <a:spcBef>
                <a:spcPts val="0"/>
              </a:spcBef>
            </a:pPr>
            <a:r>
              <a:t/>
            </a:r>
            <a:endParaRPr/>
          </a:p>
          <a:p>
            <a:pPr indent="0" lvl="2" marL="914400" marR="0" rtl="0" algn="l">
              <a:spcBef>
                <a:spcPts val="0"/>
              </a:spcBef>
            </a:pPr>
            <a:r>
              <a:t/>
            </a:r>
            <a:endParaRPr/>
          </a:p>
          <a:p>
            <a:pPr indent="0" lvl="3" marL="1371600" marR="0" rtl="0" algn="l">
              <a:spcBef>
                <a:spcPts val="0"/>
              </a:spcBef>
            </a:pPr>
            <a:r>
              <a:t/>
            </a:r>
            <a:endParaRPr/>
          </a:p>
          <a:p>
            <a:pPr indent="0" lvl="4" marL="1828800" marR="0" rtl="0" algn="l">
              <a:spcBef>
                <a:spcPts val="0"/>
              </a:spcBef>
            </a:pPr>
            <a:r>
              <a:t/>
            </a:r>
            <a:endParaRPr/>
          </a:p>
          <a:p>
            <a:pPr indent="0" lvl="5" marL="2286000" marR="0" rtl="0" algn="l">
              <a:spcBef>
                <a:spcPts val="0"/>
              </a:spcBef>
            </a:pPr>
            <a:r>
              <a:t/>
            </a:r>
            <a:endParaRPr/>
          </a:p>
          <a:p>
            <a:pPr indent="0" lvl="6" marL="2743200" marR="0" rtl="0" algn="l">
              <a:spcBef>
                <a:spcPts val="0"/>
              </a:spcBef>
            </a:pPr>
            <a:r>
              <a:t/>
            </a:r>
            <a:endParaRPr/>
          </a:p>
          <a:p>
            <a:pPr indent="0" lvl="7" marL="3200400" marR="0" rtl="0" algn="l">
              <a:spcBef>
                <a:spcPts val="0"/>
              </a:spcBef>
            </a:pPr>
            <a:r>
              <a:t/>
            </a:r>
            <a:endParaRPr/>
          </a:p>
          <a:p>
            <a:pPr indent="0" lvl="8" marL="3657600" marR="0" rtl="0" algn="l">
              <a:spcBef>
                <a:spcPts val="0"/>
              </a:spcBef>
            </a:pPr>
            <a:r>
              <a:t/>
            </a:r>
            <a:endParaRPr/>
          </a:p>
        </p:txBody>
      </p:sp>
    </p:spTree>
  </p:cSld>
  <p:clrMap accent1="accent1" accent2="accent2" accent3="accent3" accent4="accent4" accent5="accent5" accent6="accent6" bg1="lt1" bg2="dk2" tx1="dk1" tx2="lt2" folHlink="folHlink" hlink="hlink"/>
  <p:sldLayoutIdLst>
    <p:sldLayoutId id="2147483648" r:id="rId3"/>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p:titleStyle>
    <p:body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9pPr>
    </p:otherStyle>
  </p:txStyles>
</p:sldMaster>
</file>

<file path=ppt/slideMasters/slideMaster3.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34" name="Shape 34"/>
        <p:cNvGrpSpPr/>
        <p:nvPr/>
      </p:nvGrpSpPr>
      <p:grpSpPr>
        <a:xfrm>
          <a:off x="0" y="0"/>
          <a:ext cx="0" cy="0"/>
          <a:chOff x="0" y="0"/>
          <a:chExt cx="0" cy="0"/>
        </a:xfrm>
      </p:grpSpPr>
      <p:cxnSp>
        <p:nvCxnSpPr>
          <p:cNvPr id="35" name="Shape 35"/>
          <p:cNvCxnSpPr/>
          <p:nvPr/>
        </p:nvCxnSpPr>
        <p:spPr>
          <a:xfrm rot="10800000">
            <a:off x="8593136" y="3427411"/>
            <a:ext cx="0" cy="3286124"/>
          </a:xfrm>
          <a:prstGeom prst="straightConnector1">
            <a:avLst/>
          </a:prstGeom>
          <a:noFill/>
          <a:ln cap="rnd" cmpd="sng" w="9525">
            <a:solidFill>
              <a:schemeClr val="lt1"/>
            </a:solidFill>
            <a:prstDash val="solid"/>
            <a:miter/>
            <a:headEnd len="med" w="med" type="none"/>
            <a:tailEnd len="med" w="med" type="none"/>
          </a:ln>
        </p:spPr>
      </p:cxnSp>
      <p:sp>
        <p:nvSpPr>
          <p:cNvPr id="36" name="Shape 36"/>
          <p:cNvSpPr/>
          <p:nvPr/>
        </p:nvSpPr>
        <p:spPr>
          <a:xfrm flipH="1" rot="10800000">
            <a:off x="8494711" y="6034087"/>
            <a:ext cx="192087" cy="193674"/>
          </a:xfrm>
          <a:custGeom>
            <a:pathLst>
              <a:path extrusionOk="0" h="43201" w="43196">
                <a:moveTo>
                  <a:pt x="21115" y="6"/>
                </a:moveTo>
                <a:cubicBezTo>
                  <a:pt x="21275" y="2"/>
                  <a:pt x="21435" y="0"/>
                  <a:pt x="21596" y="1"/>
                </a:cubicBezTo>
                <a:cubicBezTo>
                  <a:pt x="33525" y="1"/>
                  <a:pt x="43196" y="9671"/>
                  <a:pt x="43196" y="21601"/>
                </a:cubicBezTo>
                <a:cubicBezTo>
                  <a:pt x="43196" y="33530"/>
                  <a:pt x="33525" y="43201"/>
                  <a:pt x="21596" y="43201"/>
                </a:cubicBezTo>
                <a:cubicBezTo>
                  <a:pt x="9844" y="43201"/>
                  <a:pt x="248" y="33806"/>
                  <a:pt x="0" y="22057"/>
                </a:cubicBezTo>
                <a:moveTo>
                  <a:pt x="21115" y="6"/>
                </a:moveTo>
                <a:cubicBezTo>
                  <a:pt x="21275" y="2"/>
                  <a:pt x="21435" y="0"/>
                  <a:pt x="21596" y="1"/>
                </a:cubicBezTo>
                <a:cubicBezTo>
                  <a:pt x="33525" y="1"/>
                  <a:pt x="43196" y="9671"/>
                  <a:pt x="43196" y="21601"/>
                </a:cubicBezTo>
                <a:cubicBezTo>
                  <a:pt x="43196" y="33530"/>
                  <a:pt x="33525" y="43201"/>
                  <a:pt x="21596" y="43201"/>
                </a:cubicBezTo>
                <a:cubicBezTo>
                  <a:pt x="9844" y="43201"/>
                  <a:pt x="248" y="33806"/>
                  <a:pt x="0" y="22057"/>
                </a:cubicBezTo>
                <a:lnTo>
                  <a:pt x="21596" y="21601"/>
                </a:lnTo>
                <a:close/>
              </a:path>
            </a:pathLst>
          </a:custGeom>
          <a:noFill/>
          <a:ln cap="rnd" cmpd="sng" w="9525">
            <a:solidFill>
              <a:schemeClr val="lt1"/>
            </a:solidFill>
            <a:prstDash val="solid"/>
            <a:round/>
            <a:headEnd len="med" w="med" type="none"/>
            <a:tailEnd len="med" w="med" type="none"/>
          </a:ln>
        </p:spPr>
        <p:txBody>
          <a:bodyPr anchorCtr="0" anchor="ctr" bIns="45700" lIns="91425" rIns="91425" tIns="45700">
            <a:noAutofit/>
          </a:bodyPr>
          <a:lstStyle/>
          <a:p>
            <a:pPr indent="0" lvl="0" marL="0" marR="0" rtl="0" algn="ctr">
              <a:lnSpc>
                <a:spcPct val="100000"/>
              </a:lnSpc>
              <a:spcBef>
                <a:spcPts val="0"/>
              </a:spcBef>
              <a:spcAft>
                <a:spcPts val="0"/>
              </a:spcAft>
              <a:buNone/>
            </a:pPr>
            <a:r>
              <a:t/>
            </a:r>
            <a:endParaRPr b="0" i="0" sz="2400" u="none" cap="none" strike="noStrike">
              <a:solidFill>
                <a:schemeClr val="dk1"/>
              </a:solidFill>
              <a:latin typeface="Tahoma"/>
              <a:ea typeface="Tahoma"/>
              <a:cs typeface="Tahoma"/>
              <a:sym typeface="Tahoma"/>
            </a:endParaRPr>
          </a:p>
        </p:txBody>
      </p:sp>
      <p:cxnSp>
        <p:nvCxnSpPr>
          <p:cNvPr id="37" name="Shape 37"/>
          <p:cNvCxnSpPr/>
          <p:nvPr/>
        </p:nvCxnSpPr>
        <p:spPr>
          <a:xfrm rot="10800000">
            <a:off x="990599" y="6248400"/>
            <a:ext cx="7086600" cy="0"/>
          </a:xfrm>
          <a:prstGeom prst="straightConnector1">
            <a:avLst/>
          </a:prstGeom>
          <a:noFill/>
          <a:ln cap="rnd" cmpd="sng" w="9525">
            <a:solidFill>
              <a:srgbClr val="000066"/>
            </a:solidFill>
            <a:prstDash val="solid"/>
            <a:miter/>
            <a:headEnd len="med" w="med" type="none"/>
            <a:tailEnd len="med" w="med" type="none"/>
          </a:ln>
        </p:spPr>
      </p:cxnSp>
      <p:pic>
        <p:nvPicPr>
          <p:cNvPr id="38" name="Shape 38"/>
          <p:cNvPicPr preferRelativeResize="0"/>
          <p:nvPr/>
        </p:nvPicPr>
        <p:blipFill rotWithShape="1">
          <a:blip r:embed="rId1">
            <a:alphaModFix/>
          </a:blip>
          <a:srcRect b="13512" l="13482" r="12358" t="5404"/>
          <a:stretch/>
        </p:blipFill>
        <p:spPr>
          <a:xfrm>
            <a:off x="8420100" y="6045200"/>
            <a:ext cx="558799" cy="762000"/>
          </a:xfrm>
          <a:prstGeom prst="rect">
            <a:avLst/>
          </a:prstGeom>
          <a:solidFill>
            <a:schemeClr val="folHlink"/>
          </a:solidFill>
          <a:ln>
            <a:noFill/>
          </a:ln>
        </p:spPr>
      </p:pic>
      <p:pic>
        <p:nvPicPr>
          <p:cNvPr id="39" name="Shape 39"/>
          <p:cNvPicPr preferRelativeResize="0"/>
          <p:nvPr/>
        </p:nvPicPr>
        <p:blipFill rotWithShape="1">
          <a:blip r:embed="rId2">
            <a:alphaModFix/>
          </a:blip>
          <a:srcRect b="0" l="0" r="0" t="0"/>
          <a:stretch/>
        </p:blipFill>
        <p:spPr>
          <a:xfrm>
            <a:off x="152400" y="1371600"/>
            <a:ext cx="8809036" cy="400049"/>
          </a:xfrm>
          <a:prstGeom prst="rect">
            <a:avLst/>
          </a:prstGeom>
          <a:noFill/>
          <a:ln>
            <a:noFill/>
          </a:ln>
        </p:spPr>
      </p:pic>
      <p:sp>
        <p:nvSpPr>
          <p:cNvPr id="40" name="Shape 40"/>
          <p:cNvSpPr txBox="1"/>
          <p:nvPr>
            <p:ph type="title"/>
          </p:nvPr>
        </p:nvSpPr>
        <p:spPr>
          <a:xfrm>
            <a:off x="571500" y="304800"/>
            <a:ext cx="7772400" cy="1143000"/>
          </a:xfrm>
          <a:prstGeom prst="rect">
            <a:avLst/>
          </a:prstGeom>
          <a:noFill/>
          <a:ln>
            <a:noFill/>
          </a:ln>
        </p:spPr>
        <p:txBody>
          <a:bodyPr anchorCtr="0" anchor="b" bIns="91425" lIns="91425" rIns="91425" tIns="91425"/>
          <a:lstStyle>
            <a:lvl1pPr indent="0" lvl="0" marL="0" marR="0" rtl="0" algn="l">
              <a:spcBef>
                <a:spcPts val="0"/>
              </a:spcBef>
              <a:spcAft>
                <a:spcPts val="0"/>
              </a:spcAft>
              <a:defRPr/>
            </a:lvl1pPr>
            <a:lvl2pPr indent="0" lvl="1" marL="0" marR="0" rtl="0" algn="l">
              <a:spcBef>
                <a:spcPts val="0"/>
              </a:spcBef>
              <a:spcAft>
                <a:spcPts val="0"/>
              </a:spcAft>
              <a:defRPr/>
            </a:lvl2pPr>
            <a:lvl3pPr indent="0" lvl="2" marL="0" marR="0" rtl="0" algn="l">
              <a:spcBef>
                <a:spcPts val="0"/>
              </a:spcBef>
              <a:spcAft>
                <a:spcPts val="0"/>
              </a:spcAft>
              <a:defRPr/>
            </a:lvl3pPr>
            <a:lvl4pPr indent="0" lvl="3" marL="0" marR="0" rtl="0" algn="l">
              <a:spcBef>
                <a:spcPts val="0"/>
              </a:spcBef>
              <a:spcAft>
                <a:spcPts val="0"/>
              </a:spcAft>
              <a:defRPr/>
            </a:lvl4pPr>
            <a:lvl5pPr indent="0" lvl="4" marL="0" marR="0" rtl="0" algn="l">
              <a:spcBef>
                <a:spcPts val="0"/>
              </a:spcBef>
              <a:spcAft>
                <a:spcPts val="0"/>
              </a:spcAft>
              <a:defRPr/>
            </a:lvl5pPr>
            <a:lvl6pPr indent="0" lvl="5" marL="457200" marR="0" rtl="0" algn="l">
              <a:spcBef>
                <a:spcPts val="0"/>
              </a:spcBef>
              <a:spcAft>
                <a:spcPts val="0"/>
              </a:spcAft>
              <a:defRPr/>
            </a:lvl6pPr>
            <a:lvl7pPr indent="0" lvl="6" marL="914400" marR="0" rtl="0" algn="l">
              <a:spcBef>
                <a:spcPts val="0"/>
              </a:spcBef>
              <a:spcAft>
                <a:spcPts val="0"/>
              </a:spcAft>
              <a:defRPr/>
            </a:lvl7pPr>
            <a:lvl8pPr indent="0" lvl="7" marL="1371600" marR="0" rtl="0" algn="l">
              <a:spcBef>
                <a:spcPts val="0"/>
              </a:spcBef>
              <a:spcAft>
                <a:spcPts val="0"/>
              </a:spcAft>
              <a:defRPr/>
            </a:lvl8pPr>
            <a:lvl9pPr indent="0" lvl="8" marL="1828800" marR="0" rtl="0" algn="l">
              <a:spcBef>
                <a:spcPts val="0"/>
              </a:spcBef>
              <a:spcAft>
                <a:spcPts val="0"/>
              </a:spcAft>
              <a:defRPr/>
            </a:lvl9pPr>
          </a:lstStyle>
          <a:p/>
        </p:txBody>
      </p:sp>
      <p:sp>
        <p:nvSpPr>
          <p:cNvPr id="41" name="Shape 41"/>
          <p:cNvSpPr txBox="1"/>
          <p:nvPr>
            <p:ph idx="1" type="body"/>
          </p:nvPr>
        </p:nvSpPr>
        <p:spPr>
          <a:xfrm>
            <a:off x="571500" y="1676400"/>
            <a:ext cx="8001000" cy="4495800"/>
          </a:xfrm>
          <a:prstGeom prst="rect">
            <a:avLst/>
          </a:prstGeom>
          <a:noFill/>
          <a:ln>
            <a:noFill/>
          </a:ln>
        </p:spPr>
        <p:txBody>
          <a:bodyPr anchorCtr="0" anchor="t" bIns="91425" lIns="91425" rIns="91425" tIns="91425"/>
          <a:lstStyle>
            <a:lvl1pPr indent="-91440" lvl="0" marL="342900" marR="0" rtl="0" algn="l">
              <a:spcBef>
                <a:spcPts val="720"/>
              </a:spcBef>
              <a:spcAft>
                <a:spcPts val="0"/>
              </a:spcAft>
              <a:buClr>
                <a:schemeClr val="lt1"/>
              </a:buClr>
              <a:buFont typeface="Arimo"/>
              <a:buChar char="•"/>
              <a:defRPr/>
            </a:lvl1pPr>
            <a:lvl2pPr indent="-82550" lvl="1" marL="742950" marR="0" rtl="0" algn="l">
              <a:spcBef>
                <a:spcPts val="640"/>
              </a:spcBef>
              <a:spcAft>
                <a:spcPts val="0"/>
              </a:spcAft>
              <a:buClr>
                <a:srgbClr val="CCECFF"/>
              </a:buClr>
              <a:buFont typeface="Arimo"/>
              <a:buChar char="•"/>
              <a:defRPr/>
            </a:lvl2pPr>
            <a:lvl3pPr indent="-50800" lvl="2" marL="1143000" marR="0" rtl="0" algn="l">
              <a:spcBef>
                <a:spcPts val="560"/>
              </a:spcBef>
              <a:spcAft>
                <a:spcPts val="0"/>
              </a:spcAft>
              <a:buClr>
                <a:schemeClr val="lt1"/>
              </a:buClr>
              <a:buFont typeface="Arimo"/>
              <a:buChar char="•"/>
              <a:defRPr/>
            </a:lvl3pPr>
            <a:lvl4pPr indent="-76200" lvl="3" marL="1600200" marR="0" rtl="0" algn="l">
              <a:spcBef>
                <a:spcPts val="480"/>
              </a:spcBef>
              <a:spcAft>
                <a:spcPts val="0"/>
              </a:spcAft>
              <a:buClr>
                <a:schemeClr val="lt1"/>
              </a:buClr>
              <a:buFont typeface="Arimo"/>
              <a:buChar char="•"/>
              <a:defRPr/>
            </a:lvl4pPr>
            <a:lvl5pPr indent="-101600" lvl="4" marL="2057400" marR="0" rtl="0" algn="l">
              <a:spcBef>
                <a:spcPts val="400"/>
              </a:spcBef>
              <a:spcAft>
                <a:spcPts val="0"/>
              </a:spcAft>
              <a:buClr>
                <a:srgbClr val="CCECFF"/>
              </a:buClr>
              <a:buFont typeface="Arimo"/>
              <a:buChar char="•"/>
              <a:defRPr/>
            </a:lvl5pPr>
            <a:lvl6pPr indent="-101600" lvl="5" marL="2514600" marR="0" rtl="0" algn="l">
              <a:spcBef>
                <a:spcPts val="400"/>
              </a:spcBef>
              <a:spcAft>
                <a:spcPts val="0"/>
              </a:spcAft>
              <a:buClr>
                <a:srgbClr val="CCECFF"/>
              </a:buClr>
              <a:buFont typeface="Arimo"/>
              <a:buChar char="•"/>
              <a:defRPr/>
            </a:lvl6pPr>
            <a:lvl7pPr indent="-101600" lvl="6" marL="2971800" marR="0" rtl="0" algn="l">
              <a:spcBef>
                <a:spcPts val="400"/>
              </a:spcBef>
              <a:spcAft>
                <a:spcPts val="0"/>
              </a:spcAft>
              <a:buClr>
                <a:srgbClr val="CCECFF"/>
              </a:buClr>
              <a:buFont typeface="Arimo"/>
              <a:buChar char="•"/>
              <a:defRPr/>
            </a:lvl7pPr>
            <a:lvl8pPr indent="-101600" lvl="7" marL="3429000" marR="0" rtl="0" algn="l">
              <a:spcBef>
                <a:spcPts val="400"/>
              </a:spcBef>
              <a:spcAft>
                <a:spcPts val="0"/>
              </a:spcAft>
              <a:buClr>
                <a:srgbClr val="CCECFF"/>
              </a:buClr>
              <a:buFont typeface="Arimo"/>
              <a:buChar char="•"/>
              <a:defRPr/>
            </a:lvl8pPr>
            <a:lvl9pPr indent="-101600" lvl="8" marL="3886200" marR="0" rtl="0" algn="l">
              <a:spcBef>
                <a:spcPts val="400"/>
              </a:spcBef>
              <a:spcAft>
                <a:spcPts val="0"/>
              </a:spcAft>
              <a:buClr>
                <a:srgbClr val="CCECFF"/>
              </a:buClr>
              <a:buFont typeface="Arimo"/>
              <a:buChar char="•"/>
              <a:defRPr/>
            </a:lvl9pPr>
          </a:lstStyle>
          <a:p/>
        </p:txBody>
      </p:sp>
      <p:sp>
        <p:nvSpPr>
          <p:cNvPr id="42" name="Shape 42"/>
          <p:cNvSpPr txBox="1"/>
          <p:nvPr>
            <p:ph idx="11" type="ftr"/>
          </p:nvPr>
        </p:nvSpPr>
        <p:spPr>
          <a:xfrm>
            <a:off x="1752600" y="6248400"/>
            <a:ext cx="6324600" cy="457200"/>
          </a:xfrm>
          <a:prstGeom prst="rect">
            <a:avLst/>
          </a:prstGeom>
          <a:noFill/>
          <a:ln>
            <a:noFill/>
          </a:ln>
        </p:spPr>
        <p:txBody>
          <a:bodyPr anchorCtr="0" anchor="b" bIns="91425" lIns="91425" rIns="91425" tIns="91425"/>
          <a:lstStyle>
            <a:lvl1pPr indent="0" lvl="0" marL="0" marR="0" rtl="0" algn="r">
              <a:spcBef>
                <a:spcPts val="0"/>
              </a:spcBef>
              <a:defRPr/>
            </a:lvl1pPr>
            <a:lvl2pPr indent="0" lvl="1" marL="457200" marR="0" rtl="0" algn="l">
              <a:spcBef>
                <a:spcPts val="0"/>
              </a:spcBef>
              <a:defRPr/>
            </a:lvl2pPr>
            <a:lvl3pPr indent="0" lvl="2" marL="914400" marR="0" rtl="0" algn="l">
              <a:spcBef>
                <a:spcPts val="0"/>
              </a:spcBef>
              <a:defRPr/>
            </a:lvl3pPr>
            <a:lvl4pPr indent="0" lvl="3" marL="1371600" marR="0" rtl="0" algn="l">
              <a:spcBef>
                <a:spcPts val="0"/>
              </a:spcBef>
              <a:defRPr/>
            </a:lvl4pPr>
            <a:lvl5pPr indent="0" lvl="4" marL="1828800" marR="0" rtl="0" algn="l">
              <a:spcBef>
                <a:spcPts val="0"/>
              </a:spcBef>
              <a:defRPr/>
            </a:lvl5pPr>
            <a:lvl6pPr indent="0" lvl="5" marL="2286000" marR="0" rtl="0" algn="l">
              <a:spcBef>
                <a:spcPts val="0"/>
              </a:spcBef>
              <a:defRPr/>
            </a:lvl6pPr>
            <a:lvl7pPr indent="0" lvl="6" marL="2743200" marR="0" rtl="0" algn="l">
              <a:spcBef>
                <a:spcPts val="0"/>
              </a:spcBef>
              <a:defRPr/>
            </a:lvl7pPr>
            <a:lvl8pPr indent="0" lvl="7" marL="3200400" marR="0" rtl="0" algn="l">
              <a:spcBef>
                <a:spcPts val="0"/>
              </a:spcBef>
              <a:defRPr/>
            </a:lvl8pPr>
            <a:lvl9pPr indent="0" lvl="8" marL="3657600" marR="0" rtl="0" algn="l">
              <a:spcBef>
                <a:spcPts val="0"/>
              </a:spcBef>
              <a:defRPr/>
            </a:lvl9pPr>
          </a:lstStyle>
          <a:p/>
        </p:txBody>
      </p:sp>
      <p:sp>
        <p:nvSpPr>
          <p:cNvPr id="43" name="Shape 43"/>
          <p:cNvSpPr txBox="1"/>
          <p:nvPr>
            <p:ph idx="12" type="sldNum"/>
          </p:nvPr>
        </p:nvSpPr>
        <p:spPr>
          <a:xfrm>
            <a:off x="0" y="6400800"/>
            <a:ext cx="762000" cy="457200"/>
          </a:xfrm>
          <a:prstGeom prst="rect">
            <a:avLst/>
          </a:prstGeom>
          <a:noFill/>
          <a:ln>
            <a:noFill/>
          </a:ln>
        </p:spPr>
        <p:txBody>
          <a:bodyPr anchorCtr="0" anchor="b" bIns="91425" lIns="91425" rIns="91425" tIns="91425">
            <a:noAutofit/>
          </a:bodyPr>
          <a:lstStyle/>
          <a:p>
            <a:pPr indent="0" lvl="0" marL="0" marR="0" rtl="0" algn="l">
              <a:spcBef>
                <a:spcPts val="0"/>
              </a:spcBef>
            </a:pPr>
            <a:r>
              <a:t/>
            </a:r>
            <a:endParaRPr/>
          </a:p>
          <a:p>
            <a:pPr indent="0" lvl="1" marL="457200" marR="0" rtl="0" algn="l">
              <a:spcBef>
                <a:spcPts val="0"/>
              </a:spcBef>
            </a:pPr>
            <a:r>
              <a:t/>
            </a:r>
            <a:endParaRPr/>
          </a:p>
          <a:p>
            <a:pPr indent="0" lvl="2" marL="914400" marR="0" rtl="0" algn="l">
              <a:spcBef>
                <a:spcPts val="0"/>
              </a:spcBef>
            </a:pPr>
            <a:r>
              <a:t/>
            </a:r>
            <a:endParaRPr/>
          </a:p>
          <a:p>
            <a:pPr indent="0" lvl="3" marL="1371600" marR="0" rtl="0" algn="l">
              <a:spcBef>
                <a:spcPts val="0"/>
              </a:spcBef>
            </a:pPr>
            <a:r>
              <a:t/>
            </a:r>
            <a:endParaRPr/>
          </a:p>
          <a:p>
            <a:pPr indent="0" lvl="4" marL="1828800" marR="0" rtl="0" algn="l">
              <a:spcBef>
                <a:spcPts val="0"/>
              </a:spcBef>
            </a:pPr>
            <a:r>
              <a:t/>
            </a:r>
            <a:endParaRPr/>
          </a:p>
          <a:p>
            <a:pPr indent="0" lvl="5" marL="2286000" marR="0" rtl="0" algn="l">
              <a:spcBef>
                <a:spcPts val="0"/>
              </a:spcBef>
            </a:pPr>
            <a:r>
              <a:t/>
            </a:r>
            <a:endParaRPr/>
          </a:p>
          <a:p>
            <a:pPr indent="0" lvl="6" marL="2743200" marR="0" rtl="0" algn="l">
              <a:spcBef>
                <a:spcPts val="0"/>
              </a:spcBef>
            </a:pPr>
            <a:r>
              <a:t/>
            </a:r>
            <a:endParaRPr/>
          </a:p>
          <a:p>
            <a:pPr indent="0" lvl="7" marL="3200400" marR="0" rtl="0" algn="l">
              <a:spcBef>
                <a:spcPts val="0"/>
              </a:spcBef>
            </a:pPr>
            <a:r>
              <a:t/>
            </a:r>
            <a:endParaRPr/>
          </a:p>
          <a:p>
            <a:pPr indent="0" lvl="8" marL="3657600" marR="0" rtl="0" algn="l">
              <a:spcBef>
                <a:spcPts val="0"/>
              </a:spcBef>
            </a:pPr>
            <a:r>
              <a:t/>
            </a:r>
            <a:endParaRPr/>
          </a:p>
        </p:txBody>
      </p:sp>
    </p:spTree>
  </p:cSld>
  <p:clrMap accent1="accent1" accent2="accent2" accent3="accent3" accent4="accent4" accent5="accent5" accent6="accent6" bg1="lt1" bg2="dk2" tx1="dk1" tx2="lt2" folHlink="folHlink" hlink="hlink"/>
  <p:sldLayoutIdLst>
    <p:sldLayoutId id="2147483649" r:id="rId3"/>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p:titleStyle>
    <p:body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9pPr>
    </p:otherStyle>
  </p:txStyles>
</p:sldMaster>
</file>

<file path=ppt/slideMasters/slideMaster4.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47" name="Shape 47"/>
        <p:cNvGrpSpPr/>
        <p:nvPr/>
      </p:nvGrpSpPr>
      <p:grpSpPr>
        <a:xfrm>
          <a:off x="0" y="0"/>
          <a:ext cx="0" cy="0"/>
          <a:chOff x="0" y="0"/>
          <a:chExt cx="0" cy="0"/>
        </a:xfrm>
      </p:grpSpPr>
      <p:cxnSp>
        <p:nvCxnSpPr>
          <p:cNvPr id="48" name="Shape 48"/>
          <p:cNvCxnSpPr/>
          <p:nvPr/>
        </p:nvCxnSpPr>
        <p:spPr>
          <a:xfrm rot="10800000">
            <a:off x="8593136" y="3427411"/>
            <a:ext cx="0" cy="3286124"/>
          </a:xfrm>
          <a:prstGeom prst="straightConnector1">
            <a:avLst/>
          </a:prstGeom>
          <a:noFill/>
          <a:ln cap="rnd" cmpd="sng" w="9525">
            <a:solidFill>
              <a:schemeClr val="lt1"/>
            </a:solidFill>
            <a:prstDash val="solid"/>
            <a:miter/>
            <a:headEnd len="med" w="med" type="none"/>
            <a:tailEnd len="med" w="med" type="none"/>
          </a:ln>
        </p:spPr>
      </p:cxnSp>
      <p:sp>
        <p:nvSpPr>
          <p:cNvPr id="49" name="Shape 49"/>
          <p:cNvSpPr/>
          <p:nvPr/>
        </p:nvSpPr>
        <p:spPr>
          <a:xfrm flipH="1" rot="10800000">
            <a:off x="8494711" y="6034087"/>
            <a:ext cx="192087" cy="193674"/>
          </a:xfrm>
          <a:custGeom>
            <a:pathLst>
              <a:path extrusionOk="0" h="43201" w="43196">
                <a:moveTo>
                  <a:pt x="21115" y="6"/>
                </a:moveTo>
                <a:cubicBezTo>
                  <a:pt x="21275" y="2"/>
                  <a:pt x="21435" y="0"/>
                  <a:pt x="21596" y="1"/>
                </a:cubicBezTo>
                <a:cubicBezTo>
                  <a:pt x="33525" y="1"/>
                  <a:pt x="43196" y="9671"/>
                  <a:pt x="43196" y="21601"/>
                </a:cubicBezTo>
                <a:cubicBezTo>
                  <a:pt x="43196" y="33530"/>
                  <a:pt x="33525" y="43201"/>
                  <a:pt x="21596" y="43201"/>
                </a:cubicBezTo>
                <a:cubicBezTo>
                  <a:pt x="9844" y="43201"/>
                  <a:pt x="248" y="33806"/>
                  <a:pt x="0" y="22057"/>
                </a:cubicBezTo>
                <a:moveTo>
                  <a:pt x="21115" y="6"/>
                </a:moveTo>
                <a:cubicBezTo>
                  <a:pt x="21275" y="2"/>
                  <a:pt x="21435" y="0"/>
                  <a:pt x="21596" y="1"/>
                </a:cubicBezTo>
                <a:cubicBezTo>
                  <a:pt x="33525" y="1"/>
                  <a:pt x="43196" y="9671"/>
                  <a:pt x="43196" y="21601"/>
                </a:cubicBezTo>
                <a:cubicBezTo>
                  <a:pt x="43196" y="33530"/>
                  <a:pt x="33525" y="43201"/>
                  <a:pt x="21596" y="43201"/>
                </a:cubicBezTo>
                <a:cubicBezTo>
                  <a:pt x="9844" y="43201"/>
                  <a:pt x="248" y="33806"/>
                  <a:pt x="0" y="22057"/>
                </a:cubicBezTo>
                <a:lnTo>
                  <a:pt x="21596" y="21601"/>
                </a:lnTo>
                <a:close/>
              </a:path>
            </a:pathLst>
          </a:custGeom>
          <a:noFill/>
          <a:ln cap="rnd" cmpd="sng" w="9525">
            <a:solidFill>
              <a:schemeClr val="lt1"/>
            </a:solidFill>
            <a:prstDash val="solid"/>
            <a:round/>
            <a:headEnd len="med" w="med" type="none"/>
            <a:tailEnd len="med" w="med" type="none"/>
          </a:ln>
        </p:spPr>
        <p:txBody>
          <a:bodyPr anchorCtr="0" anchor="ctr" bIns="45700" lIns="91425" rIns="91425" tIns="45700">
            <a:noAutofit/>
          </a:bodyPr>
          <a:lstStyle/>
          <a:p>
            <a:pPr indent="0" lvl="0" marL="0" marR="0" rtl="0" algn="ctr">
              <a:lnSpc>
                <a:spcPct val="100000"/>
              </a:lnSpc>
              <a:spcBef>
                <a:spcPts val="0"/>
              </a:spcBef>
              <a:spcAft>
                <a:spcPts val="0"/>
              </a:spcAft>
              <a:buNone/>
            </a:pPr>
            <a:r>
              <a:t/>
            </a:r>
            <a:endParaRPr b="0" i="0" sz="2400" u="none" cap="none" strike="noStrike">
              <a:solidFill>
                <a:schemeClr val="dk1"/>
              </a:solidFill>
              <a:latin typeface="Tahoma"/>
              <a:ea typeface="Tahoma"/>
              <a:cs typeface="Tahoma"/>
              <a:sym typeface="Tahoma"/>
            </a:endParaRPr>
          </a:p>
        </p:txBody>
      </p:sp>
      <p:cxnSp>
        <p:nvCxnSpPr>
          <p:cNvPr id="50" name="Shape 50"/>
          <p:cNvCxnSpPr/>
          <p:nvPr/>
        </p:nvCxnSpPr>
        <p:spPr>
          <a:xfrm rot="10800000">
            <a:off x="990599" y="6248400"/>
            <a:ext cx="7086600" cy="0"/>
          </a:xfrm>
          <a:prstGeom prst="straightConnector1">
            <a:avLst/>
          </a:prstGeom>
          <a:noFill/>
          <a:ln cap="rnd" cmpd="sng" w="9525">
            <a:solidFill>
              <a:srgbClr val="000066"/>
            </a:solidFill>
            <a:prstDash val="solid"/>
            <a:miter/>
            <a:headEnd len="med" w="med" type="none"/>
            <a:tailEnd len="med" w="med" type="none"/>
          </a:ln>
        </p:spPr>
      </p:cxnSp>
      <p:pic>
        <p:nvPicPr>
          <p:cNvPr id="51" name="Shape 51"/>
          <p:cNvPicPr preferRelativeResize="0"/>
          <p:nvPr/>
        </p:nvPicPr>
        <p:blipFill rotWithShape="1">
          <a:blip r:embed="rId1">
            <a:alphaModFix/>
          </a:blip>
          <a:srcRect b="13512" l="13482" r="12358" t="5404"/>
          <a:stretch/>
        </p:blipFill>
        <p:spPr>
          <a:xfrm>
            <a:off x="8420100" y="6045200"/>
            <a:ext cx="558799" cy="762000"/>
          </a:xfrm>
          <a:prstGeom prst="rect">
            <a:avLst/>
          </a:prstGeom>
          <a:solidFill>
            <a:schemeClr val="folHlink"/>
          </a:solidFill>
          <a:ln>
            <a:noFill/>
          </a:ln>
        </p:spPr>
      </p:pic>
      <p:pic>
        <p:nvPicPr>
          <p:cNvPr id="52" name="Shape 52"/>
          <p:cNvPicPr preferRelativeResize="0"/>
          <p:nvPr/>
        </p:nvPicPr>
        <p:blipFill rotWithShape="1">
          <a:blip r:embed="rId2">
            <a:alphaModFix/>
          </a:blip>
          <a:srcRect b="0" l="0" r="0" t="0"/>
          <a:stretch/>
        </p:blipFill>
        <p:spPr>
          <a:xfrm>
            <a:off x="152400" y="1371600"/>
            <a:ext cx="8809036" cy="400049"/>
          </a:xfrm>
          <a:prstGeom prst="rect">
            <a:avLst/>
          </a:prstGeom>
          <a:noFill/>
          <a:ln>
            <a:noFill/>
          </a:ln>
        </p:spPr>
      </p:pic>
      <p:sp>
        <p:nvSpPr>
          <p:cNvPr id="53" name="Shape 53"/>
          <p:cNvSpPr txBox="1"/>
          <p:nvPr>
            <p:ph type="title"/>
          </p:nvPr>
        </p:nvSpPr>
        <p:spPr>
          <a:xfrm>
            <a:off x="571500" y="304800"/>
            <a:ext cx="7772400" cy="1143000"/>
          </a:xfrm>
          <a:prstGeom prst="rect">
            <a:avLst/>
          </a:prstGeom>
          <a:noFill/>
          <a:ln>
            <a:noFill/>
          </a:ln>
        </p:spPr>
        <p:txBody>
          <a:bodyPr anchorCtr="0" anchor="b" bIns="91425" lIns="91425" rIns="91425" tIns="91425"/>
          <a:lstStyle>
            <a:lvl1pPr indent="0" lvl="0" marL="0" marR="0" rtl="0" algn="l">
              <a:spcBef>
                <a:spcPts val="0"/>
              </a:spcBef>
              <a:spcAft>
                <a:spcPts val="0"/>
              </a:spcAft>
              <a:defRPr/>
            </a:lvl1pPr>
            <a:lvl2pPr indent="0" lvl="1" marL="0" marR="0" rtl="0" algn="l">
              <a:spcBef>
                <a:spcPts val="0"/>
              </a:spcBef>
              <a:spcAft>
                <a:spcPts val="0"/>
              </a:spcAft>
              <a:defRPr/>
            </a:lvl2pPr>
            <a:lvl3pPr indent="0" lvl="2" marL="0" marR="0" rtl="0" algn="l">
              <a:spcBef>
                <a:spcPts val="0"/>
              </a:spcBef>
              <a:spcAft>
                <a:spcPts val="0"/>
              </a:spcAft>
              <a:defRPr/>
            </a:lvl3pPr>
            <a:lvl4pPr indent="0" lvl="3" marL="0" marR="0" rtl="0" algn="l">
              <a:spcBef>
                <a:spcPts val="0"/>
              </a:spcBef>
              <a:spcAft>
                <a:spcPts val="0"/>
              </a:spcAft>
              <a:defRPr/>
            </a:lvl4pPr>
            <a:lvl5pPr indent="0" lvl="4" marL="0" marR="0" rtl="0" algn="l">
              <a:spcBef>
                <a:spcPts val="0"/>
              </a:spcBef>
              <a:spcAft>
                <a:spcPts val="0"/>
              </a:spcAft>
              <a:defRPr/>
            </a:lvl5pPr>
            <a:lvl6pPr indent="0" lvl="5" marL="457200" marR="0" rtl="0" algn="l">
              <a:spcBef>
                <a:spcPts val="0"/>
              </a:spcBef>
              <a:spcAft>
                <a:spcPts val="0"/>
              </a:spcAft>
              <a:defRPr/>
            </a:lvl6pPr>
            <a:lvl7pPr indent="0" lvl="6" marL="914400" marR="0" rtl="0" algn="l">
              <a:spcBef>
                <a:spcPts val="0"/>
              </a:spcBef>
              <a:spcAft>
                <a:spcPts val="0"/>
              </a:spcAft>
              <a:defRPr/>
            </a:lvl7pPr>
            <a:lvl8pPr indent="0" lvl="7" marL="1371600" marR="0" rtl="0" algn="l">
              <a:spcBef>
                <a:spcPts val="0"/>
              </a:spcBef>
              <a:spcAft>
                <a:spcPts val="0"/>
              </a:spcAft>
              <a:defRPr/>
            </a:lvl8pPr>
            <a:lvl9pPr indent="0" lvl="8" marL="1828800" marR="0" rtl="0" algn="l">
              <a:spcBef>
                <a:spcPts val="0"/>
              </a:spcBef>
              <a:spcAft>
                <a:spcPts val="0"/>
              </a:spcAft>
              <a:defRPr/>
            </a:lvl9pPr>
          </a:lstStyle>
          <a:p/>
        </p:txBody>
      </p:sp>
      <p:sp>
        <p:nvSpPr>
          <p:cNvPr id="54" name="Shape 54"/>
          <p:cNvSpPr txBox="1"/>
          <p:nvPr>
            <p:ph idx="1" type="body"/>
          </p:nvPr>
        </p:nvSpPr>
        <p:spPr>
          <a:xfrm>
            <a:off x="571500" y="1676400"/>
            <a:ext cx="8001000" cy="4495800"/>
          </a:xfrm>
          <a:prstGeom prst="rect">
            <a:avLst/>
          </a:prstGeom>
          <a:noFill/>
          <a:ln>
            <a:noFill/>
          </a:ln>
        </p:spPr>
        <p:txBody>
          <a:bodyPr anchorCtr="0" anchor="t" bIns="91425" lIns="91425" rIns="91425" tIns="91425"/>
          <a:lstStyle>
            <a:lvl1pPr indent="-91440" lvl="0" marL="342900" marR="0" rtl="0" algn="l">
              <a:spcBef>
                <a:spcPts val="720"/>
              </a:spcBef>
              <a:spcAft>
                <a:spcPts val="0"/>
              </a:spcAft>
              <a:buClr>
                <a:schemeClr val="lt1"/>
              </a:buClr>
              <a:buFont typeface="Arimo"/>
              <a:buChar char="•"/>
              <a:defRPr/>
            </a:lvl1pPr>
            <a:lvl2pPr indent="-82550" lvl="1" marL="742950" marR="0" rtl="0" algn="l">
              <a:spcBef>
                <a:spcPts val="640"/>
              </a:spcBef>
              <a:spcAft>
                <a:spcPts val="0"/>
              </a:spcAft>
              <a:buClr>
                <a:srgbClr val="CCECFF"/>
              </a:buClr>
              <a:buFont typeface="Arimo"/>
              <a:buChar char="•"/>
              <a:defRPr/>
            </a:lvl2pPr>
            <a:lvl3pPr indent="-50800" lvl="2" marL="1143000" marR="0" rtl="0" algn="l">
              <a:spcBef>
                <a:spcPts val="560"/>
              </a:spcBef>
              <a:spcAft>
                <a:spcPts val="0"/>
              </a:spcAft>
              <a:buClr>
                <a:schemeClr val="lt1"/>
              </a:buClr>
              <a:buFont typeface="Arimo"/>
              <a:buChar char="•"/>
              <a:defRPr/>
            </a:lvl3pPr>
            <a:lvl4pPr indent="-76200" lvl="3" marL="1600200" marR="0" rtl="0" algn="l">
              <a:spcBef>
                <a:spcPts val="480"/>
              </a:spcBef>
              <a:spcAft>
                <a:spcPts val="0"/>
              </a:spcAft>
              <a:buClr>
                <a:schemeClr val="lt1"/>
              </a:buClr>
              <a:buFont typeface="Arimo"/>
              <a:buChar char="•"/>
              <a:defRPr/>
            </a:lvl4pPr>
            <a:lvl5pPr indent="-101600" lvl="4" marL="2057400" marR="0" rtl="0" algn="l">
              <a:spcBef>
                <a:spcPts val="400"/>
              </a:spcBef>
              <a:spcAft>
                <a:spcPts val="0"/>
              </a:spcAft>
              <a:buClr>
                <a:srgbClr val="CCECFF"/>
              </a:buClr>
              <a:buFont typeface="Arimo"/>
              <a:buChar char="•"/>
              <a:defRPr/>
            </a:lvl5pPr>
            <a:lvl6pPr indent="-101600" lvl="5" marL="2514600" marR="0" rtl="0" algn="l">
              <a:spcBef>
                <a:spcPts val="400"/>
              </a:spcBef>
              <a:spcAft>
                <a:spcPts val="0"/>
              </a:spcAft>
              <a:buClr>
                <a:srgbClr val="CCECFF"/>
              </a:buClr>
              <a:buFont typeface="Arimo"/>
              <a:buChar char="•"/>
              <a:defRPr/>
            </a:lvl6pPr>
            <a:lvl7pPr indent="-101600" lvl="6" marL="2971800" marR="0" rtl="0" algn="l">
              <a:spcBef>
                <a:spcPts val="400"/>
              </a:spcBef>
              <a:spcAft>
                <a:spcPts val="0"/>
              </a:spcAft>
              <a:buClr>
                <a:srgbClr val="CCECFF"/>
              </a:buClr>
              <a:buFont typeface="Arimo"/>
              <a:buChar char="•"/>
              <a:defRPr/>
            </a:lvl7pPr>
            <a:lvl8pPr indent="-101600" lvl="7" marL="3429000" marR="0" rtl="0" algn="l">
              <a:spcBef>
                <a:spcPts val="400"/>
              </a:spcBef>
              <a:spcAft>
                <a:spcPts val="0"/>
              </a:spcAft>
              <a:buClr>
                <a:srgbClr val="CCECFF"/>
              </a:buClr>
              <a:buFont typeface="Arimo"/>
              <a:buChar char="•"/>
              <a:defRPr/>
            </a:lvl8pPr>
            <a:lvl9pPr indent="-101600" lvl="8" marL="3886200" marR="0" rtl="0" algn="l">
              <a:spcBef>
                <a:spcPts val="400"/>
              </a:spcBef>
              <a:spcAft>
                <a:spcPts val="0"/>
              </a:spcAft>
              <a:buClr>
                <a:srgbClr val="CCECFF"/>
              </a:buClr>
              <a:buFont typeface="Arimo"/>
              <a:buChar char="•"/>
              <a:defRPr/>
            </a:lvl9pPr>
          </a:lstStyle>
          <a:p/>
        </p:txBody>
      </p:sp>
      <p:sp>
        <p:nvSpPr>
          <p:cNvPr id="55" name="Shape 55"/>
          <p:cNvSpPr txBox="1"/>
          <p:nvPr>
            <p:ph idx="11" type="ftr"/>
          </p:nvPr>
        </p:nvSpPr>
        <p:spPr>
          <a:xfrm>
            <a:off x="1752600" y="6248400"/>
            <a:ext cx="6324600" cy="457200"/>
          </a:xfrm>
          <a:prstGeom prst="rect">
            <a:avLst/>
          </a:prstGeom>
          <a:noFill/>
          <a:ln>
            <a:noFill/>
          </a:ln>
        </p:spPr>
        <p:txBody>
          <a:bodyPr anchorCtr="0" anchor="b" bIns="91425" lIns="91425" rIns="91425" tIns="91425"/>
          <a:lstStyle>
            <a:lvl1pPr indent="0" lvl="0" marL="0" marR="0" rtl="0" algn="r">
              <a:spcBef>
                <a:spcPts val="0"/>
              </a:spcBef>
              <a:defRPr/>
            </a:lvl1pPr>
            <a:lvl2pPr indent="0" lvl="1" marL="457200" marR="0" rtl="0" algn="l">
              <a:spcBef>
                <a:spcPts val="0"/>
              </a:spcBef>
              <a:defRPr/>
            </a:lvl2pPr>
            <a:lvl3pPr indent="0" lvl="2" marL="914400" marR="0" rtl="0" algn="l">
              <a:spcBef>
                <a:spcPts val="0"/>
              </a:spcBef>
              <a:defRPr/>
            </a:lvl3pPr>
            <a:lvl4pPr indent="0" lvl="3" marL="1371600" marR="0" rtl="0" algn="l">
              <a:spcBef>
                <a:spcPts val="0"/>
              </a:spcBef>
              <a:defRPr/>
            </a:lvl4pPr>
            <a:lvl5pPr indent="0" lvl="4" marL="1828800" marR="0" rtl="0" algn="l">
              <a:spcBef>
                <a:spcPts val="0"/>
              </a:spcBef>
              <a:defRPr/>
            </a:lvl5pPr>
            <a:lvl6pPr indent="0" lvl="5" marL="2286000" marR="0" rtl="0" algn="l">
              <a:spcBef>
                <a:spcPts val="0"/>
              </a:spcBef>
              <a:defRPr/>
            </a:lvl6pPr>
            <a:lvl7pPr indent="0" lvl="6" marL="2743200" marR="0" rtl="0" algn="l">
              <a:spcBef>
                <a:spcPts val="0"/>
              </a:spcBef>
              <a:defRPr/>
            </a:lvl7pPr>
            <a:lvl8pPr indent="0" lvl="7" marL="3200400" marR="0" rtl="0" algn="l">
              <a:spcBef>
                <a:spcPts val="0"/>
              </a:spcBef>
              <a:defRPr/>
            </a:lvl8pPr>
            <a:lvl9pPr indent="0" lvl="8" marL="3657600" marR="0" rtl="0" algn="l">
              <a:spcBef>
                <a:spcPts val="0"/>
              </a:spcBef>
              <a:defRPr/>
            </a:lvl9pPr>
          </a:lstStyle>
          <a:p/>
        </p:txBody>
      </p:sp>
      <p:sp>
        <p:nvSpPr>
          <p:cNvPr id="56" name="Shape 56"/>
          <p:cNvSpPr txBox="1"/>
          <p:nvPr>
            <p:ph idx="12" type="sldNum"/>
          </p:nvPr>
        </p:nvSpPr>
        <p:spPr>
          <a:xfrm>
            <a:off x="0" y="6400800"/>
            <a:ext cx="762000" cy="457200"/>
          </a:xfrm>
          <a:prstGeom prst="rect">
            <a:avLst/>
          </a:prstGeom>
          <a:noFill/>
          <a:ln>
            <a:noFill/>
          </a:ln>
        </p:spPr>
        <p:txBody>
          <a:bodyPr anchorCtr="0" anchor="b" bIns="91425" lIns="91425" rIns="91425" tIns="91425">
            <a:noAutofit/>
          </a:bodyPr>
          <a:lstStyle/>
          <a:p>
            <a:pPr indent="0" lvl="0" marL="0" marR="0" rtl="0" algn="l">
              <a:spcBef>
                <a:spcPts val="0"/>
              </a:spcBef>
            </a:pPr>
            <a:r>
              <a:t/>
            </a:r>
            <a:endParaRPr/>
          </a:p>
          <a:p>
            <a:pPr indent="0" lvl="1" marL="457200" marR="0" rtl="0" algn="l">
              <a:spcBef>
                <a:spcPts val="0"/>
              </a:spcBef>
            </a:pPr>
            <a:r>
              <a:t/>
            </a:r>
            <a:endParaRPr/>
          </a:p>
          <a:p>
            <a:pPr indent="0" lvl="2" marL="914400" marR="0" rtl="0" algn="l">
              <a:spcBef>
                <a:spcPts val="0"/>
              </a:spcBef>
            </a:pPr>
            <a:r>
              <a:t/>
            </a:r>
            <a:endParaRPr/>
          </a:p>
          <a:p>
            <a:pPr indent="0" lvl="3" marL="1371600" marR="0" rtl="0" algn="l">
              <a:spcBef>
                <a:spcPts val="0"/>
              </a:spcBef>
            </a:pPr>
            <a:r>
              <a:t/>
            </a:r>
            <a:endParaRPr/>
          </a:p>
          <a:p>
            <a:pPr indent="0" lvl="4" marL="1828800" marR="0" rtl="0" algn="l">
              <a:spcBef>
                <a:spcPts val="0"/>
              </a:spcBef>
            </a:pPr>
            <a:r>
              <a:t/>
            </a:r>
            <a:endParaRPr/>
          </a:p>
          <a:p>
            <a:pPr indent="0" lvl="5" marL="2286000" marR="0" rtl="0" algn="l">
              <a:spcBef>
                <a:spcPts val="0"/>
              </a:spcBef>
            </a:pPr>
            <a:r>
              <a:t/>
            </a:r>
            <a:endParaRPr/>
          </a:p>
          <a:p>
            <a:pPr indent="0" lvl="6" marL="2743200" marR="0" rtl="0" algn="l">
              <a:spcBef>
                <a:spcPts val="0"/>
              </a:spcBef>
            </a:pPr>
            <a:r>
              <a:t/>
            </a:r>
            <a:endParaRPr/>
          </a:p>
          <a:p>
            <a:pPr indent="0" lvl="7" marL="3200400" marR="0" rtl="0" algn="l">
              <a:spcBef>
                <a:spcPts val="0"/>
              </a:spcBef>
            </a:pPr>
            <a:r>
              <a:t/>
            </a:r>
            <a:endParaRPr/>
          </a:p>
          <a:p>
            <a:pPr indent="0" lvl="8" marL="3657600" marR="0" rtl="0" algn="l">
              <a:spcBef>
                <a:spcPts val="0"/>
              </a:spcBef>
            </a:pPr>
            <a:r>
              <a:t/>
            </a:r>
            <a:endParaRPr/>
          </a:p>
        </p:txBody>
      </p:sp>
    </p:spTree>
  </p:cSld>
  <p:clrMap accent1="accent1" accent2="accent2" accent3="accent3" accent4="accent4" accent5="accent5" accent6="accent6" bg1="lt1" bg2="dk2" tx1="dk1" tx2="lt2" folHlink="folHlink" hlink="hlink"/>
  <p:sldLayoutIdLst>
    <p:sldLayoutId id="2147483650" r:id="rId3"/>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p:titleStyle>
    <p:body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9pPr>
    </p:otherStyle>
  </p:txStyles>
</p:sldMaster>
</file>

<file path=ppt/slideMasters/slideMaster5.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60" name="Shape 60"/>
        <p:cNvGrpSpPr/>
        <p:nvPr/>
      </p:nvGrpSpPr>
      <p:grpSpPr>
        <a:xfrm>
          <a:off x="0" y="0"/>
          <a:ext cx="0" cy="0"/>
          <a:chOff x="0" y="0"/>
          <a:chExt cx="0" cy="0"/>
        </a:xfrm>
      </p:grpSpPr>
      <p:cxnSp>
        <p:nvCxnSpPr>
          <p:cNvPr id="61" name="Shape 61"/>
          <p:cNvCxnSpPr/>
          <p:nvPr/>
        </p:nvCxnSpPr>
        <p:spPr>
          <a:xfrm rot="10800000">
            <a:off x="8593136" y="3427411"/>
            <a:ext cx="0" cy="3286124"/>
          </a:xfrm>
          <a:prstGeom prst="straightConnector1">
            <a:avLst/>
          </a:prstGeom>
          <a:noFill/>
          <a:ln cap="rnd" cmpd="sng" w="9525">
            <a:solidFill>
              <a:schemeClr val="lt1"/>
            </a:solidFill>
            <a:prstDash val="solid"/>
            <a:miter/>
            <a:headEnd len="med" w="med" type="none"/>
            <a:tailEnd len="med" w="med" type="none"/>
          </a:ln>
        </p:spPr>
      </p:cxnSp>
      <p:sp>
        <p:nvSpPr>
          <p:cNvPr id="62" name="Shape 62"/>
          <p:cNvSpPr/>
          <p:nvPr/>
        </p:nvSpPr>
        <p:spPr>
          <a:xfrm flipH="1" rot="10800000">
            <a:off x="8494711" y="6034087"/>
            <a:ext cx="192087" cy="193674"/>
          </a:xfrm>
          <a:custGeom>
            <a:pathLst>
              <a:path extrusionOk="0" h="43201" w="43196">
                <a:moveTo>
                  <a:pt x="21115" y="6"/>
                </a:moveTo>
                <a:cubicBezTo>
                  <a:pt x="21275" y="2"/>
                  <a:pt x="21435" y="0"/>
                  <a:pt x="21596" y="1"/>
                </a:cubicBezTo>
                <a:cubicBezTo>
                  <a:pt x="33525" y="1"/>
                  <a:pt x="43196" y="9671"/>
                  <a:pt x="43196" y="21601"/>
                </a:cubicBezTo>
                <a:cubicBezTo>
                  <a:pt x="43196" y="33530"/>
                  <a:pt x="33525" y="43201"/>
                  <a:pt x="21596" y="43201"/>
                </a:cubicBezTo>
                <a:cubicBezTo>
                  <a:pt x="9844" y="43201"/>
                  <a:pt x="248" y="33806"/>
                  <a:pt x="0" y="22057"/>
                </a:cubicBezTo>
                <a:moveTo>
                  <a:pt x="21115" y="6"/>
                </a:moveTo>
                <a:cubicBezTo>
                  <a:pt x="21275" y="2"/>
                  <a:pt x="21435" y="0"/>
                  <a:pt x="21596" y="1"/>
                </a:cubicBezTo>
                <a:cubicBezTo>
                  <a:pt x="33525" y="1"/>
                  <a:pt x="43196" y="9671"/>
                  <a:pt x="43196" y="21601"/>
                </a:cubicBezTo>
                <a:cubicBezTo>
                  <a:pt x="43196" y="33530"/>
                  <a:pt x="33525" y="43201"/>
                  <a:pt x="21596" y="43201"/>
                </a:cubicBezTo>
                <a:cubicBezTo>
                  <a:pt x="9844" y="43201"/>
                  <a:pt x="248" y="33806"/>
                  <a:pt x="0" y="22057"/>
                </a:cubicBezTo>
                <a:lnTo>
                  <a:pt x="21596" y="21601"/>
                </a:lnTo>
                <a:close/>
              </a:path>
            </a:pathLst>
          </a:custGeom>
          <a:noFill/>
          <a:ln cap="rnd" cmpd="sng" w="9525">
            <a:solidFill>
              <a:schemeClr val="lt1"/>
            </a:solidFill>
            <a:prstDash val="solid"/>
            <a:round/>
            <a:headEnd len="med" w="med" type="none"/>
            <a:tailEnd len="med" w="med" type="none"/>
          </a:ln>
        </p:spPr>
        <p:txBody>
          <a:bodyPr anchorCtr="0" anchor="ctr" bIns="45700" lIns="91425" rIns="91425" tIns="45700">
            <a:noAutofit/>
          </a:bodyPr>
          <a:lstStyle/>
          <a:p>
            <a:pPr indent="0" lvl="0" marL="0" marR="0" rtl="0" algn="ctr">
              <a:lnSpc>
                <a:spcPct val="100000"/>
              </a:lnSpc>
              <a:spcBef>
                <a:spcPts val="0"/>
              </a:spcBef>
              <a:spcAft>
                <a:spcPts val="0"/>
              </a:spcAft>
              <a:buNone/>
            </a:pPr>
            <a:r>
              <a:t/>
            </a:r>
            <a:endParaRPr b="0" i="0" sz="2400" u="none" cap="none" strike="noStrike">
              <a:solidFill>
                <a:schemeClr val="dk1"/>
              </a:solidFill>
              <a:latin typeface="Tahoma"/>
              <a:ea typeface="Tahoma"/>
              <a:cs typeface="Tahoma"/>
              <a:sym typeface="Tahoma"/>
            </a:endParaRPr>
          </a:p>
        </p:txBody>
      </p:sp>
      <p:cxnSp>
        <p:nvCxnSpPr>
          <p:cNvPr id="63" name="Shape 63"/>
          <p:cNvCxnSpPr/>
          <p:nvPr/>
        </p:nvCxnSpPr>
        <p:spPr>
          <a:xfrm rot="10800000">
            <a:off x="990599" y="6248400"/>
            <a:ext cx="7086600" cy="0"/>
          </a:xfrm>
          <a:prstGeom prst="straightConnector1">
            <a:avLst/>
          </a:prstGeom>
          <a:noFill/>
          <a:ln cap="rnd" cmpd="sng" w="9525">
            <a:solidFill>
              <a:srgbClr val="000066"/>
            </a:solidFill>
            <a:prstDash val="solid"/>
            <a:miter/>
            <a:headEnd len="med" w="med" type="none"/>
            <a:tailEnd len="med" w="med" type="none"/>
          </a:ln>
        </p:spPr>
      </p:cxnSp>
      <p:pic>
        <p:nvPicPr>
          <p:cNvPr id="64" name="Shape 64"/>
          <p:cNvPicPr preferRelativeResize="0"/>
          <p:nvPr/>
        </p:nvPicPr>
        <p:blipFill rotWithShape="1">
          <a:blip r:embed="rId1">
            <a:alphaModFix/>
          </a:blip>
          <a:srcRect b="13512" l="13482" r="12358" t="5404"/>
          <a:stretch/>
        </p:blipFill>
        <p:spPr>
          <a:xfrm>
            <a:off x="8420100" y="6045200"/>
            <a:ext cx="558799" cy="762000"/>
          </a:xfrm>
          <a:prstGeom prst="rect">
            <a:avLst/>
          </a:prstGeom>
          <a:solidFill>
            <a:schemeClr val="folHlink"/>
          </a:solidFill>
          <a:ln>
            <a:noFill/>
          </a:ln>
        </p:spPr>
      </p:pic>
      <p:pic>
        <p:nvPicPr>
          <p:cNvPr id="65" name="Shape 65"/>
          <p:cNvPicPr preferRelativeResize="0"/>
          <p:nvPr/>
        </p:nvPicPr>
        <p:blipFill rotWithShape="1">
          <a:blip r:embed="rId2">
            <a:alphaModFix/>
          </a:blip>
          <a:srcRect b="0" l="0" r="0" t="0"/>
          <a:stretch/>
        </p:blipFill>
        <p:spPr>
          <a:xfrm>
            <a:off x="152400" y="1371600"/>
            <a:ext cx="8809036" cy="400049"/>
          </a:xfrm>
          <a:prstGeom prst="rect">
            <a:avLst/>
          </a:prstGeom>
          <a:noFill/>
          <a:ln>
            <a:noFill/>
          </a:ln>
        </p:spPr>
      </p:pic>
      <p:sp>
        <p:nvSpPr>
          <p:cNvPr id="66" name="Shape 66"/>
          <p:cNvSpPr txBox="1"/>
          <p:nvPr>
            <p:ph type="title"/>
          </p:nvPr>
        </p:nvSpPr>
        <p:spPr>
          <a:xfrm>
            <a:off x="571500" y="304800"/>
            <a:ext cx="7772400" cy="1143000"/>
          </a:xfrm>
          <a:prstGeom prst="rect">
            <a:avLst/>
          </a:prstGeom>
          <a:noFill/>
          <a:ln>
            <a:noFill/>
          </a:ln>
        </p:spPr>
        <p:txBody>
          <a:bodyPr anchorCtr="0" anchor="b" bIns="91425" lIns="91425" rIns="91425" tIns="91425"/>
          <a:lstStyle>
            <a:lvl1pPr indent="0" lvl="0" marL="0" marR="0" rtl="0" algn="l">
              <a:spcBef>
                <a:spcPts val="0"/>
              </a:spcBef>
              <a:spcAft>
                <a:spcPts val="0"/>
              </a:spcAft>
              <a:defRPr/>
            </a:lvl1pPr>
            <a:lvl2pPr indent="0" lvl="1" marL="0" marR="0" rtl="0" algn="l">
              <a:spcBef>
                <a:spcPts val="0"/>
              </a:spcBef>
              <a:spcAft>
                <a:spcPts val="0"/>
              </a:spcAft>
              <a:defRPr/>
            </a:lvl2pPr>
            <a:lvl3pPr indent="0" lvl="2" marL="0" marR="0" rtl="0" algn="l">
              <a:spcBef>
                <a:spcPts val="0"/>
              </a:spcBef>
              <a:spcAft>
                <a:spcPts val="0"/>
              </a:spcAft>
              <a:defRPr/>
            </a:lvl3pPr>
            <a:lvl4pPr indent="0" lvl="3" marL="0" marR="0" rtl="0" algn="l">
              <a:spcBef>
                <a:spcPts val="0"/>
              </a:spcBef>
              <a:spcAft>
                <a:spcPts val="0"/>
              </a:spcAft>
              <a:defRPr/>
            </a:lvl4pPr>
            <a:lvl5pPr indent="0" lvl="4" marL="0" marR="0" rtl="0" algn="l">
              <a:spcBef>
                <a:spcPts val="0"/>
              </a:spcBef>
              <a:spcAft>
                <a:spcPts val="0"/>
              </a:spcAft>
              <a:defRPr/>
            </a:lvl5pPr>
            <a:lvl6pPr indent="0" lvl="5" marL="457200" marR="0" rtl="0" algn="l">
              <a:spcBef>
                <a:spcPts val="0"/>
              </a:spcBef>
              <a:spcAft>
                <a:spcPts val="0"/>
              </a:spcAft>
              <a:defRPr/>
            </a:lvl6pPr>
            <a:lvl7pPr indent="0" lvl="6" marL="914400" marR="0" rtl="0" algn="l">
              <a:spcBef>
                <a:spcPts val="0"/>
              </a:spcBef>
              <a:spcAft>
                <a:spcPts val="0"/>
              </a:spcAft>
              <a:defRPr/>
            </a:lvl7pPr>
            <a:lvl8pPr indent="0" lvl="7" marL="1371600" marR="0" rtl="0" algn="l">
              <a:spcBef>
                <a:spcPts val="0"/>
              </a:spcBef>
              <a:spcAft>
                <a:spcPts val="0"/>
              </a:spcAft>
              <a:defRPr/>
            </a:lvl8pPr>
            <a:lvl9pPr indent="0" lvl="8" marL="1828800" marR="0" rtl="0" algn="l">
              <a:spcBef>
                <a:spcPts val="0"/>
              </a:spcBef>
              <a:spcAft>
                <a:spcPts val="0"/>
              </a:spcAft>
              <a:defRPr/>
            </a:lvl9pPr>
          </a:lstStyle>
          <a:p/>
        </p:txBody>
      </p:sp>
      <p:sp>
        <p:nvSpPr>
          <p:cNvPr id="67" name="Shape 67"/>
          <p:cNvSpPr txBox="1"/>
          <p:nvPr>
            <p:ph idx="1" type="body"/>
          </p:nvPr>
        </p:nvSpPr>
        <p:spPr>
          <a:xfrm>
            <a:off x="571500" y="1676400"/>
            <a:ext cx="8001000" cy="4495800"/>
          </a:xfrm>
          <a:prstGeom prst="rect">
            <a:avLst/>
          </a:prstGeom>
          <a:noFill/>
          <a:ln>
            <a:noFill/>
          </a:ln>
        </p:spPr>
        <p:txBody>
          <a:bodyPr anchorCtr="0" anchor="t" bIns="91425" lIns="91425" rIns="91425" tIns="91425"/>
          <a:lstStyle>
            <a:lvl1pPr indent="-91440" lvl="0" marL="342900" marR="0" rtl="0" algn="l">
              <a:spcBef>
                <a:spcPts val="720"/>
              </a:spcBef>
              <a:spcAft>
                <a:spcPts val="0"/>
              </a:spcAft>
              <a:buClr>
                <a:schemeClr val="lt1"/>
              </a:buClr>
              <a:buFont typeface="Arimo"/>
              <a:buChar char="•"/>
              <a:defRPr/>
            </a:lvl1pPr>
            <a:lvl2pPr indent="-82550" lvl="1" marL="742950" marR="0" rtl="0" algn="l">
              <a:spcBef>
                <a:spcPts val="640"/>
              </a:spcBef>
              <a:spcAft>
                <a:spcPts val="0"/>
              </a:spcAft>
              <a:buClr>
                <a:srgbClr val="CCECFF"/>
              </a:buClr>
              <a:buFont typeface="Arimo"/>
              <a:buChar char="•"/>
              <a:defRPr/>
            </a:lvl2pPr>
            <a:lvl3pPr indent="-50800" lvl="2" marL="1143000" marR="0" rtl="0" algn="l">
              <a:spcBef>
                <a:spcPts val="560"/>
              </a:spcBef>
              <a:spcAft>
                <a:spcPts val="0"/>
              </a:spcAft>
              <a:buClr>
                <a:schemeClr val="lt1"/>
              </a:buClr>
              <a:buFont typeface="Arimo"/>
              <a:buChar char="•"/>
              <a:defRPr/>
            </a:lvl3pPr>
            <a:lvl4pPr indent="-76200" lvl="3" marL="1600200" marR="0" rtl="0" algn="l">
              <a:spcBef>
                <a:spcPts val="480"/>
              </a:spcBef>
              <a:spcAft>
                <a:spcPts val="0"/>
              </a:spcAft>
              <a:buClr>
                <a:schemeClr val="lt1"/>
              </a:buClr>
              <a:buFont typeface="Arimo"/>
              <a:buChar char="•"/>
              <a:defRPr/>
            </a:lvl4pPr>
            <a:lvl5pPr indent="-101600" lvl="4" marL="2057400" marR="0" rtl="0" algn="l">
              <a:spcBef>
                <a:spcPts val="400"/>
              </a:spcBef>
              <a:spcAft>
                <a:spcPts val="0"/>
              </a:spcAft>
              <a:buClr>
                <a:srgbClr val="CCECFF"/>
              </a:buClr>
              <a:buFont typeface="Arimo"/>
              <a:buChar char="•"/>
              <a:defRPr/>
            </a:lvl5pPr>
            <a:lvl6pPr indent="-101600" lvl="5" marL="2514600" marR="0" rtl="0" algn="l">
              <a:spcBef>
                <a:spcPts val="400"/>
              </a:spcBef>
              <a:spcAft>
                <a:spcPts val="0"/>
              </a:spcAft>
              <a:buClr>
                <a:srgbClr val="CCECFF"/>
              </a:buClr>
              <a:buFont typeface="Arimo"/>
              <a:buChar char="•"/>
              <a:defRPr/>
            </a:lvl6pPr>
            <a:lvl7pPr indent="-101600" lvl="6" marL="2971800" marR="0" rtl="0" algn="l">
              <a:spcBef>
                <a:spcPts val="400"/>
              </a:spcBef>
              <a:spcAft>
                <a:spcPts val="0"/>
              </a:spcAft>
              <a:buClr>
                <a:srgbClr val="CCECFF"/>
              </a:buClr>
              <a:buFont typeface="Arimo"/>
              <a:buChar char="•"/>
              <a:defRPr/>
            </a:lvl7pPr>
            <a:lvl8pPr indent="-101600" lvl="7" marL="3429000" marR="0" rtl="0" algn="l">
              <a:spcBef>
                <a:spcPts val="400"/>
              </a:spcBef>
              <a:spcAft>
                <a:spcPts val="0"/>
              </a:spcAft>
              <a:buClr>
                <a:srgbClr val="CCECFF"/>
              </a:buClr>
              <a:buFont typeface="Arimo"/>
              <a:buChar char="•"/>
              <a:defRPr/>
            </a:lvl8pPr>
            <a:lvl9pPr indent="-101600" lvl="8" marL="3886200" marR="0" rtl="0" algn="l">
              <a:spcBef>
                <a:spcPts val="400"/>
              </a:spcBef>
              <a:spcAft>
                <a:spcPts val="0"/>
              </a:spcAft>
              <a:buClr>
                <a:srgbClr val="CCECFF"/>
              </a:buClr>
              <a:buFont typeface="Arimo"/>
              <a:buChar char="•"/>
              <a:defRPr/>
            </a:lvl9pPr>
          </a:lstStyle>
          <a:p/>
        </p:txBody>
      </p:sp>
      <p:sp>
        <p:nvSpPr>
          <p:cNvPr id="68" name="Shape 68"/>
          <p:cNvSpPr txBox="1"/>
          <p:nvPr>
            <p:ph idx="11" type="ftr"/>
          </p:nvPr>
        </p:nvSpPr>
        <p:spPr>
          <a:xfrm>
            <a:off x="1752600" y="6248400"/>
            <a:ext cx="6324600" cy="457200"/>
          </a:xfrm>
          <a:prstGeom prst="rect">
            <a:avLst/>
          </a:prstGeom>
          <a:noFill/>
          <a:ln>
            <a:noFill/>
          </a:ln>
        </p:spPr>
        <p:txBody>
          <a:bodyPr anchorCtr="0" anchor="b" bIns="91425" lIns="91425" rIns="91425" tIns="91425"/>
          <a:lstStyle>
            <a:lvl1pPr indent="0" lvl="0" marL="0" marR="0" rtl="0" algn="r">
              <a:spcBef>
                <a:spcPts val="0"/>
              </a:spcBef>
              <a:defRPr/>
            </a:lvl1pPr>
            <a:lvl2pPr indent="0" lvl="1" marL="457200" marR="0" rtl="0" algn="l">
              <a:spcBef>
                <a:spcPts val="0"/>
              </a:spcBef>
              <a:defRPr/>
            </a:lvl2pPr>
            <a:lvl3pPr indent="0" lvl="2" marL="914400" marR="0" rtl="0" algn="l">
              <a:spcBef>
                <a:spcPts val="0"/>
              </a:spcBef>
              <a:defRPr/>
            </a:lvl3pPr>
            <a:lvl4pPr indent="0" lvl="3" marL="1371600" marR="0" rtl="0" algn="l">
              <a:spcBef>
                <a:spcPts val="0"/>
              </a:spcBef>
              <a:defRPr/>
            </a:lvl4pPr>
            <a:lvl5pPr indent="0" lvl="4" marL="1828800" marR="0" rtl="0" algn="l">
              <a:spcBef>
                <a:spcPts val="0"/>
              </a:spcBef>
              <a:defRPr/>
            </a:lvl5pPr>
            <a:lvl6pPr indent="0" lvl="5" marL="2286000" marR="0" rtl="0" algn="l">
              <a:spcBef>
                <a:spcPts val="0"/>
              </a:spcBef>
              <a:defRPr/>
            </a:lvl6pPr>
            <a:lvl7pPr indent="0" lvl="6" marL="2743200" marR="0" rtl="0" algn="l">
              <a:spcBef>
                <a:spcPts val="0"/>
              </a:spcBef>
              <a:defRPr/>
            </a:lvl7pPr>
            <a:lvl8pPr indent="0" lvl="7" marL="3200400" marR="0" rtl="0" algn="l">
              <a:spcBef>
                <a:spcPts val="0"/>
              </a:spcBef>
              <a:defRPr/>
            </a:lvl8pPr>
            <a:lvl9pPr indent="0" lvl="8" marL="3657600" marR="0" rtl="0" algn="l">
              <a:spcBef>
                <a:spcPts val="0"/>
              </a:spcBef>
              <a:defRPr/>
            </a:lvl9pPr>
          </a:lstStyle>
          <a:p/>
        </p:txBody>
      </p:sp>
      <p:sp>
        <p:nvSpPr>
          <p:cNvPr id="69" name="Shape 69"/>
          <p:cNvSpPr txBox="1"/>
          <p:nvPr>
            <p:ph idx="12" type="sldNum"/>
          </p:nvPr>
        </p:nvSpPr>
        <p:spPr>
          <a:xfrm>
            <a:off x="0" y="6400800"/>
            <a:ext cx="762000" cy="457200"/>
          </a:xfrm>
          <a:prstGeom prst="rect">
            <a:avLst/>
          </a:prstGeom>
          <a:noFill/>
          <a:ln>
            <a:noFill/>
          </a:ln>
        </p:spPr>
        <p:txBody>
          <a:bodyPr anchorCtr="0" anchor="b" bIns="91425" lIns="91425" rIns="91425" tIns="91425">
            <a:noAutofit/>
          </a:bodyPr>
          <a:lstStyle/>
          <a:p>
            <a:pPr indent="0" lvl="0" marL="0" marR="0" rtl="0" algn="l">
              <a:spcBef>
                <a:spcPts val="0"/>
              </a:spcBef>
            </a:pPr>
            <a:r>
              <a:t/>
            </a:r>
            <a:endParaRPr/>
          </a:p>
          <a:p>
            <a:pPr indent="0" lvl="1" marL="457200" marR="0" rtl="0" algn="l">
              <a:spcBef>
                <a:spcPts val="0"/>
              </a:spcBef>
            </a:pPr>
            <a:r>
              <a:t/>
            </a:r>
            <a:endParaRPr/>
          </a:p>
          <a:p>
            <a:pPr indent="0" lvl="2" marL="914400" marR="0" rtl="0" algn="l">
              <a:spcBef>
                <a:spcPts val="0"/>
              </a:spcBef>
            </a:pPr>
            <a:r>
              <a:t/>
            </a:r>
            <a:endParaRPr/>
          </a:p>
          <a:p>
            <a:pPr indent="0" lvl="3" marL="1371600" marR="0" rtl="0" algn="l">
              <a:spcBef>
                <a:spcPts val="0"/>
              </a:spcBef>
            </a:pPr>
            <a:r>
              <a:t/>
            </a:r>
            <a:endParaRPr/>
          </a:p>
          <a:p>
            <a:pPr indent="0" lvl="4" marL="1828800" marR="0" rtl="0" algn="l">
              <a:spcBef>
                <a:spcPts val="0"/>
              </a:spcBef>
            </a:pPr>
            <a:r>
              <a:t/>
            </a:r>
            <a:endParaRPr/>
          </a:p>
          <a:p>
            <a:pPr indent="0" lvl="5" marL="2286000" marR="0" rtl="0" algn="l">
              <a:spcBef>
                <a:spcPts val="0"/>
              </a:spcBef>
            </a:pPr>
            <a:r>
              <a:t/>
            </a:r>
            <a:endParaRPr/>
          </a:p>
          <a:p>
            <a:pPr indent="0" lvl="6" marL="2743200" marR="0" rtl="0" algn="l">
              <a:spcBef>
                <a:spcPts val="0"/>
              </a:spcBef>
            </a:pPr>
            <a:r>
              <a:t/>
            </a:r>
            <a:endParaRPr/>
          </a:p>
          <a:p>
            <a:pPr indent="0" lvl="7" marL="3200400" marR="0" rtl="0" algn="l">
              <a:spcBef>
                <a:spcPts val="0"/>
              </a:spcBef>
            </a:pPr>
            <a:r>
              <a:t/>
            </a:r>
            <a:endParaRPr/>
          </a:p>
          <a:p>
            <a:pPr indent="0" lvl="8" marL="3657600" marR="0" rtl="0" algn="l">
              <a:spcBef>
                <a:spcPts val="0"/>
              </a:spcBef>
            </a:pPr>
            <a:r>
              <a:t/>
            </a:r>
            <a:endParaRPr/>
          </a:p>
        </p:txBody>
      </p:sp>
    </p:spTree>
  </p:cSld>
  <p:clrMap accent1="accent1" accent2="accent2" accent3="accent3" accent4="accent4" accent5="accent5" accent6="accent6" bg1="lt1" bg2="dk2" tx1="dk1" tx2="lt2" folHlink="folHlink" hlink="hlink"/>
  <p:sldLayoutIdLst>
    <p:sldLayoutId id="2147483651" r:id="rId3"/>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p:titleStyle>
    <p:body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9pPr>
    </p:otherStyle>
  </p:txStyles>
</p:sldMaster>
</file>

<file path=ppt/slideMasters/slideMaster6.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74" name="Shape 74"/>
        <p:cNvGrpSpPr/>
        <p:nvPr/>
      </p:nvGrpSpPr>
      <p:grpSpPr>
        <a:xfrm>
          <a:off x="0" y="0"/>
          <a:ext cx="0" cy="0"/>
          <a:chOff x="0" y="0"/>
          <a:chExt cx="0" cy="0"/>
        </a:xfrm>
      </p:grpSpPr>
      <p:cxnSp>
        <p:nvCxnSpPr>
          <p:cNvPr id="75" name="Shape 75"/>
          <p:cNvCxnSpPr/>
          <p:nvPr/>
        </p:nvCxnSpPr>
        <p:spPr>
          <a:xfrm rot="10800000">
            <a:off x="8593136" y="3427411"/>
            <a:ext cx="0" cy="3286124"/>
          </a:xfrm>
          <a:prstGeom prst="straightConnector1">
            <a:avLst/>
          </a:prstGeom>
          <a:noFill/>
          <a:ln cap="rnd" cmpd="sng" w="9525">
            <a:solidFill>
              <a:schemeClr val="lt1"/>
            </a:solidFill>
            <a:prstDash val="solid"/>
            <a:miter/>
            <a:headEnd len="med" w="med" type="none"/>
            <a:tailEnd len="med" w="med" type="none"/>
          </a:ln>
        </p:spPr>
      </p:cxnSp>
      <p:sp>
        <p:nvSpPr>
          <p:cNvPr id="76" name="Shape 76"/>
          <p:cNvSpPr/>
          <p:nvPr/>
        </p:nvSpPr>
        <p:spPr>
          <a:xfrm flipH="1" rot="10800000">
            <a:off x="8494711" y="6034087"/>
            <a:ext cx="192087" cy="193674"/>
          </a:xfrm>
          <a:custGeom>
            <a:pathLst>
              <a:path extrusionOk="0" h="43201" w="43196">
                <a:moveTo>
                  <a:pt x="21115" y="6"/>
                </a:moveTo>
                <a:cubicBezTo>
                  <a:pt x="21275" y="2"/>
                  <a:pt x="21435" y="0"/>
                  <a:pt x="21596" y="1"/>
                </a:cubicBezTo>
                <a:cubicBezTo>
                  <a:pt x="33525" y="1"/>
                  <a:pt x="43196" y="9671"/>
                  <a:pt x="43196" y="21601"/>
                </a:cubicBezTo>
                <a:cubicBezTo>
                  <a:pt x="43196" y="33530"/>
                  <a:pt x="33525" y="43201"/>
                  <a:pt x="21596" y="43201"/>
                </a:cubicBezTo>
                <a:cubicBezTo>
                  <a:pt x="9844" y="43201"/>
                  <a:pt x="248" y="33806"/>
                  <a:pt x="0" y="22057"/>
                </a:cubicBezTo>
                <a:moveTo>
                  <a:pt x="21115" y="6"/>
                </a:moveTo>
                <a:cubicBezTo>
                  <a:pt x="21275" y="2"/>
                  <a:pt x="21435" y="0"/>
                  <a:pt x="21596" y="1"/>
                </a:cubicBezTo>
                <a:cubicBezTo>
                  <a:pt x="33525" y="1"/>
                  <a:pt x="43196" y="9671"/>
                  <a:pt x="43196" y="21601"/>
                </a:cubicBezTo>
                <a:cubicBezTo>
                  <a:pt x="43196" y="33530"/>
                  <a:pt x="33525" y="43201"/>
                  <a:pt x="21596" y="43201"/>
                </a:cubicBezTo>
                <a:cubicBezTo>
                  <a:pt x="9844" y="43201"/>
                  <a:pt x="248" y="33806"/>
                  <a:pt x="0" y="22057"/>
                </a:cubicBezTo>
                <a:lnTo>
                  <a:pt x="21596" y="21601"/>
                </a:lnTo>
                <a:close/>
              </a:path>
            </a:pathLst>
          </a:custGeom>
          <a:noFill/>
          <a:ln cap="rnd" cmpd="sng" w="9525">
            <a:solidFill>
              <a:schemeClr val="lt1"/>
            </a:solidFill>
            <a:prstDash val="solid"/>
            <a:round/>
            <a:headEnd len="med" w="med" type="none"/>
            <a:tailEnd len="med" w="med" type="none"/>
          </a:ln>
        </p:spPr>
        <p:txBody>
          <a:bodyPr anchorCtr="0" anchor="ctr" bIns="45700" lIns="91425" rIns="91425" tIns="45700">
            <a:noAutofit/>
          </a:bodyPr>
          <a:lstStyle/>
          <a:p>
            <a:pPr indent="0" lvl="0" marL="0" marR="0" rtl="0" algn="ctr">
              <a:lnSpc>
                <a:spcPct val="100000"/>
              </a:lnSpc>
              <a:spcBef>
                <a:spcPts val="0"/>
              </a:spcBef>
              <a:spcAft>
                <a:spcPts val="0"/>
              </a:spcAft>
              <a:buNone/>
            </a:pPr>
            <a:r>
              <a:t/>
            </a:r>
            <a:endParaRPr b="0" i="0" sz="2400" u="none" cap="none" strike="noStrike">
              <a:solidFill>
                <a:schemeClr val="dk1"/>
              </a:solidFill>
              <a:latin typeface="Tahoma"/>
              <a:ea typeface="Tahoma"/>
              <a:cs typeface="Tahoma"/>
              <a:sym typeface="Tahoma"/>
            </a:endParaRPr>
          </a:p>
        </p:txBody>
      </p:sp>
      <p:cxnSp>
        <p:nvCxnSpPr>
          <p:cNvPr id="77" name="Shape 77"/>
          <p:cNvCxnSpPr/>
          <p:nvPr/>
        </p:nvCxnSpPr>
        <p:spPr>
          <a:xfrm rot="10800000">
            <a:off x="990599" y="6248400"/>
            <a:ext cx="7086600" cy="0"/>
          </a:xfrm>
          <a:prstGeom prst="straightConnector1">
            <a:avLst/>
          </a:prstGeom>
          <a:noFill/>
          <a:ln cap="rnd" cmpd="sng" w="9525">
            <a:solidFill>
              <a:srgbClr val="000066"/>
            </a:solidFill>
            <a:prstDash val="solid"/>
            <a:miter/>
            <a:headEnd len="med" w="med" type="none"/>
            <a:tailEnd len="med" w="med" type="none"/>
          </a:ln>
        </p:spPr>
      </p:cxnSp>
      <p:pic>
        <p:nvPicPr>
          <p:cNvPr id="78" name="Shape 78"/>
          <p:cNvPicPr preferRelativeResize="0"/>
          <p:nvPr/>
        </p:nvPicPr>
        <p:blipFill rotWithShape="1">
          <a:blip r:embed="rId1">
            <a:alphaModFix/>
          </a:blip>
          <a:srcRect b="13512" l="13482" r="12358" t="5404"/>
          <a:stretch/>
        </p:blipFill>
        <p:spPr>
          <a:xfrm>
            <a:off x="8420100" y="6045200"/>
            <a:ext cx="558799" cy="762000"/>
          </a:xfrm>
          <a:prstGeom prst="rect">
            <a:avLst/>
          </a:prstGeom>
          <a:solidFill>
            <a:schemeClr val="folHlink"/>
          </a:solidFill>
          <a:ln>
            <a:noFill/>
          </a:ln>
        </p:spPr>
      </p:pic>
      <p:pic>
        <p:nvPicPr>
          <p:cNvPr id="79" name="Shape 79"/>
          <p:cNvPicPr preferRelativeResize="0"/>
          <p:nvPr/>
        </p:nvPicPr>
        <p:blipFill rotWithShape="1">
          <a:blip r:embed="rId2">
            <a:alphaModFix/>
          </a:blip>
          <a:srcRect b="0" l="0" r="0" t="0"/>
          <a:stretch/>
        </p:blipFill>
        <p:spPr>
          <a:xfrm>
            <a:off x="152400" y="1371600"/>
            <a:ext cx="8809036" cy="400049"/>
          </a:xfrm>
          <a:prstGeom prst="rect">
            <a:avLst/>
          </a:prstGeom>
          <a:noFill/>
          <a:ln>
            <a:noFill/>
          </a:ln>
        </p:spPr>
      </p:pic>
      <p:sp>
        <p:nvSpPr>
          <p:cNvPr id="80" name="Shape 80"/>
          <p:cNvSpPr txBox="1"/>
          <p:nvPr>
            <p:ph type="title"/>
          </p:nvPr>
        </p:nvSpPr>
        <p:spPr>
          <a:xfrm>
            <a:off x="571500" y="304800"/>
            <a:ext cx="7772400" cy="1143000"/>
          </a:xfrm>
          <a:prstGeom prst="rect">
            <a:avLst/>
          </a:prstGeom>
          <a:noFill/>
          <a:ln>
            <a:noFill/>
          </a:ln>
        </p:spPr>
        <p:txBody>
          <a:bodyPr anchorCtr="0" anchor="b" bIns="91425" lIns="91425" rIns="91425" tIns="91425"/>
          <a:lstStyle>
            <a:lvl1pPr indent="0" lvl="0" marL="0" marR="0" rtl="0" algn="l">
              <a:spcBef>
                <a:spcPts val="0"/>
              </a:spcBef>
              <a:spcAft>
                <a:spcPts val="0"/>
              </a:spcAft>
              <a:defRPr/>
            </a:lvl1pPr>
            <a:lvl2pPr indent="0" lvl="1" marL="0" marR="0" rtl="0" algn="l">
              <a:spcBef>
                <a:spcPts val="0"/>
              </a:spcBef>
              <a:spcAft>
                <a:spcPts val="0"/>
              </a:spcAft>
              <a:defRPr/>
            </a:lvl2pPr>
            <a:lvl3pPr indent="0" lvl="2" marL="0" marR="0" rtl="0" algn="l">
              <a:spcBef>
                <a:spcPts val="0"/>
              </a:spcBef>
              <a:spcAft>
                <a:spcPts val="0"/>
              </a:spcAft>
              <a:defRPr/>
            </a:lvl3pPr>
            <a:lvl4pPr indent="0" lvl="3" marL="0" marR="0" rtl="0" algn="l">
              <a:spcBef>
                <a:spcPts val="0"/>
              </a:spcBef>
              <a:spcAft>
                <a:spcPts val="0"/>
              </a:spcAft>
              <a:defRPr/>
            </a:lvl4pPr>
            <a:lvl5pPr indent="0" lvl="4" marL="0" marR="0" rtl="0" algn="l">
              <a:spcBef>
                <a:spcPts val="0"/>
              </a:spcBef>
              <a:spcAft>
                <a:spcPts val="0"/>
              </a:spcAft>
              <a:defRPr/>
            </a:lvl5pPr>
            <a:lvl6pPr indent="0" lvl="5" marL="457200" marR="0" rtl="0" algn="l">
              <a:spcBef>
                <a:spcPts val="0"/>
              </a:spcBef>
              <a:spcAft>
                <a:spcPts val="0"/>
              </a:spcAft>
              <a:defRPr/>
            </a:lvl6pPr>
            <a:lvl7pPr indent="0" lvl="6" marL="914400" marR="0" rtl="0" algn="l">
              <a:spcBef>
                <a:spcPts val="0"/>
              </a:spcBef>
              <a:spcAft>
                <a:spcPts val="0"/>
              </a:spcAft>
              <a:defRPr/>
            </a:lvl7pPr>
            <a:lvl8pPr indent="0" lvl="7" marL="1371600" marR="0" rtl="0" algn="l">
              <a:spcBef>
                <a:spcPts val="0"/>
              </a:spcBef>
              <a:spcAft>
                <a:spcPts val="0"/>
              </a:spcAft>
              <a:defRPr/>
            </a:lvl8pPr>
            <a:lvl9pPr indent="0" lvl="8" marL="1828800" marR="0" rtl="0" algn="l">
              <a:spcBef>
                <a:spcPts val="0"/>
              </a:spcBef>
              <a:spcAft>
                <a:spcPts val="0"/>
              </a:spcAft>
              <a:defRPr/>
            </a:lvl9pPr>
          </a:lstStyle>
          <a:p/>
        </p:txBody>
      </p:sp>
      <p:sp>
        <p:nvSpPr>
          <p:cNvPr id="81" name="Shape 81"/>
          <p:cNvSpPr txBox="1"/>
          <p:nvPr>
            <p:ph idx="1" type="body"/>
          </p:nvPr>
        </p:nvSpPr>
        <p:spPr>
          <a:xfrm>
            <a:off x="571500" y="1676400"/>
            <a:ext cx="8001000" cy="4495800"/>
          </a:xfrm>
          <a:prstGeom prst="rect">
            <a:avLst/>
          </a:prstGeom>
          <a:noFill/>
          <a:ln>
            <a:noFill/>
          </a:ln>
        </p:spPr>
        <p:txBody>
          <a:bodyPr anchorCtr="0" anchor="t" bIns="91425" lIns="91425" rIns="91425" tIns="91425"/>
          <a:lstStyle>
            <a:lvl1pPr indent="-91440" lvl="0" marL="342900" marR="0" rtl="0" algn="l">
              <a:spcBef>
                <a:spcPts val="720"/>
              </a:spcBef>
              <a:spcAft>
                <a:spcPts val="0"/>
              </a:spcAft>
              <a:buClr>
                <a:schemeClr val="lt1"/>
              </a:buClr>
              <a:buFont typeface="Arimo"/>
              <a:buChar char="•"/>
              <a:defRPr/>
            </a:lvl1pPr>
            <a:lvl2pPr indent="-82550" lvl="1" marL="742950" marR="0" rtl="0" algn="l">
              <a:spcBef>
                <a:spcPts val="640"/>
              </a:spcBef>
              <a:spcAft>
                <a:spcPts val="0"/>
              </a:spcAft>
              <a:buClr>
                <a:srgbClr val="CCECFF"/>
              </a:buClr>
              <a:buFont typeface="Arimo"/>
              <a:buChar char="•"/>
              <a:defRPr/>
            </a:lvl2pPr>
            <a:lvl3pPr indent="-50800" lvl="2" marL="1143000" marR="0" rtl="0" algn="l">
              <a:spcBef>
                <a:spcPts val="560"/>
              </a:spcBef>
              <a:spcAft>
                <a:spcPts val="0"/>
              </a:spcAft>
              <a:buClr>
                <a:schemeClr val="lt1"/>
              </a:buClr>
              <a:buFont typeface="Arimo"/>
              <a:buChar char="•"/>
              <a:defRPr/>
            </a:lvl3pPr>
            <a:lvl4pPr indent="-76200" lvl="3" marL="1600200" marR="0" rtl="0" algn="l">
              <a:spcBef>
                <a:spcPts val="480"/>
              </a:spcBef>
              <a:spcAft>
                <a:spcPts val="0"/>
              </a:spcAft>
              <a:buClr>
                <a:schemeClr val="lt1"/>
              </a:buClr>
              <a:buFont typeface="Arimo"/>
              <a:buChar char="•"/>
              <a:defRPr/>
            </a:lvl4pPr>
            <a:lvl5pPr indent="-101600" lvl="4" marL="2057400" marR="0" rtl="0" algn="l">
              <a:spcBef>
                <a:spcPts val="400"/>
              </a:spcBef>
              <a:spcAft>
                <a:spcPts val="0"/>
              </a:spcAft>
              <a:buClr>
                <a:srgbClr val="CCECFF"/>
              </a:buClr>
              <a:buFont typeface="Arimo"/>
              <a:buChar char="•"/>
              <a:defRPr/>
            </a:lvl5pPr>
            <a:lvl6pPr indent="-101600" lvl="5" marL="2514600" marR="0" rtl="0" algn="l">
              <a:spcBef>
                <a:spcPts val="400"/>
              </a:spcBef>
              <a:spcAft>
                <a:spcPts val="0"/>
              </a:spcAft>
              <a:buClr>
                <a:srgbClr val="CCECFF"/>
              </a:buClr>
              <a:buFont typeface="Arimo"/>
              <a:buChar char="•"/>
              <a:defRPr/>
            </a:lvl6pPr>
            <a:lvl7pPr indent="-101600" lvl="6" marL="2971800" marR="0" rtl="0" algn="l">
              <a:spcBef>
                <a:spcPts val="400"/>
              </a:spcBef>
              <a:spcAft>
                <a:spcPts val="0"/>
              </a:spcAft>
              <a:buClr>
                <a:srgbClr val="CCECFF"/>
              </a:buClr>
              <a:buFont typeface="Arimo"/>
              <a:buChar char="•"/>
              <a:defRPr/>
            </a:lvl7pPr>
            <a:lvl8pPr indent="-101600" lvl="7" marL="3429000" marR="0" rtl="0" algn="l">
              <a:spcBef>
                <a:spcPts val="400"/>
              </a:spcBef>
              <a:spcAft>
                <a:spcPts val="0"/>
              </a:spcAft>
              <a:buClr>
                <a:srgbClr val="CCECFF"/>
              </a:buClr>
              <a:buFont typeface="Arimo"/>
              <a:buChar char="•"/>
              <a:defRPr/>
            </a:lvl8pPr>
            <a:lvl9pPr indent="-101600" lvl="8" marL="3886200" marR="0" rtl="0" algn="l">
              <a:spcBef>
                <a:spcPts val="400"/>
              </a:spcBef>
              <a:spcAft>
                <a:spcPts val="0"/>
              </a:spcAft>
              <a:buClr>
                <a:srgbClr val="CCECFF"/>
              </a:buClr>
              <a:buFont typeface="Arimo"/>
              <a:buChar char="•"/>
              <a:defRPr/>
            </a:lvl9pPr>
          </a:lstStyle>
          <a:p/>
        </p:txBody>
      </p:sp>
      <p:sp>
        <p:nvSpPr>
          <p:cNvPr id="82" name="Shape 82"/>
          <p:cNvSpPr txBox="1"/>
          <p:nvPr>
            <p:ph idx="11" type="ftr"/>
          </p:nvPr>
        </p:nvSpPr>
        <p:spPr>
          <a:xfrm>
            <a:off x="1752600" y="6248400"/>
            <a:ext cx="6324600" cy="457200"/>
          </a:xfrm>
          <a:prstGeom prst="rect">
            <a:avLst/>
          </a:prstGeom>
          <a:noFill/>
          <a:ln>
            <a:noFill/>
          </a:ln>
        </p:spPr>
        <p:txBody>
          <a:bodyPr anchorCtr="0" anchor="b" bIns="91425" lIns="91425" rIns="91425" tIns="91425"/>
          <a:lstStyle>
            <a:lvl1pPr indent="0" lvl="0" marL="0" marR="0" rtl="0" algn="r">
              <a:spcBef>
                <a:spcPts val="0"/>
              </a:spcBef>
              <a:defRPr/>
            </a:lvl1pPr>
            <a:lvl2pPr indent="0" lvl="1" marL="457200" marR="0" rtl="0" algn="l">
              <a:spcBef>
                <a:spcPts val="0"/>
              </a:spcBef>
              <a:defRPr/>
            </a:lvl2pPr>
            <a:lvl3pPr indent="0" lvl="2" marL="914400" marR="0" rtl="0" algn="l">
              <a:spcBef>
                <a:spcPts val="0"/>
              </a:spcBef>
              <a:defRPr/>
            </a:lvl3pPr>
            <a:lvl4pPr indent="0" lvl="3" marL="1371600" marR="0" rtl="0" algn="l">
              <a:spcBef>
                <a:spcPts val="0"/>
              </a:spcBef>
              <a:defRPr/>
            </a:lvl4pPr>
            <a:lvl5pPr indent="0" lvl="4" marL="1828800" marR="0" rtl="0" algn="l">
              <a:spcBef>
                <a:spcPts val="0"/>
              </a:spcBef>
              <a:defRPr/>
            </a:lvl5pPr>
            <a:lvl6pPr indent="0" lvl="5" marL="2286000" marR="0" rtl="0" algn="l">
              <a:spcBef>
                <a:spcPts val="0"/>
              </a:spcBef>
              <a:defRPr/>
            </a:lvl6pPr>
            <a:lvl7pPr indent="0" lvl="6" marL="2743200" marR="0" rtl="0" algn="l">
              <a:spcBef>
                <a:spcPts val="0"/>
              </a:spcBef>
              <a:defRPr/>
            </a:lvl7pPr>
            <a:lvl8pPr indent="0" lvl="7" marL="3200400" marR="0" rtl="0" algn="l">
              <a:spcBef>
                <a:spcPts val="0"/>
              </a:spcBef>
              <a:defRPr/>
            </a:lvl8pPr>
            <a:lvl9pPr indent="0" lvl="8" marL="3657600" marR="0" rtl="0" algn="l">
              <a:spcBef>
                <a:spcPts val="0"/>
              </a:spcBef>
              <a:defRPr/>
            </a:lvl9pPr>
          </a:lstStyle>
          <a:p/>
        </p:txBody>
      </p:sp>
      <p:sp>
        <p:nvSpPr>
          <p:cNvPr id="83" name="Shape 83"/>
          <p:cNvSpPr txBox="1"/>
          <p:nvPr>
            <p:ph idx="12" type="sldNum"/>
          </p:nvPr>
        </p:nvSpPr>
        <p:spPr>
          <a:xfrm>
            <a:off x="0" y="6400800"/>
            <a:ext cx="762000" cy="457200"/>
          </a:xfrm>
          <a:prstGeom prst="rect">
            <a:avLst/>
          </a:prstGeom>
          <a:noFill/>
          <a:ln>
            <a:noFill/>
          </a:ln>
        </p:spPr>
        <p:txBody>
          <a:bodyPr anchorCtr="0" anchor="b" bIns="91425" lIns="91425" rIns="91425" tIns="91425">
            <a:noAutofit/>
          </a:bodyPr>
          <a:lstStyle/>
          <a:p>
            <a:pPr indent="0" lvl="0" marL="0" marR="0" rtl="0" algn="l">
              <a:spcBef>
                <a:spcPts val="0"/>
              </a:spcBef>
            </a:pPr>
            <a:r>
              <a:t/>
            </a:r>
            <a:endParaRPr/>
          </a:p>
          <a:p>
            <a:pPr indent="0" lvl="1" marL="457200" marR="0" rtl="0" algn="l">
              <a:spcBef>
                <a:spcPts val="0"/>
              </a:spcBef>
            </a:pPr>
            <a:r>
              <a:t/>
            </a:r>
            <a:endParaRPr/>
          </a:p>
          <a:p>
            <a:pPr indent="0" lvl="2" marL="914400" marR="0" rtl="0" algn="l">
              <a:spcBef>
                <a:spcPts val="0"/>
              </a:spcBef>
            </a:pPr>
            <a:r>
              <a:t/>
            </a:r>
            <a:endParaRPr/>
          </a:p>
          <a:p>
            <a:pPr indent="0" lvl="3" marL="1371600" marR="0" rtl="0" algn="l">
              <a:spcBef>
                <a:spcPts val="0"/>
              </a:spcBef>
            </a:pPr>
            <a:r>
              <a:t/>
            </a:r>
            <a:endParaRPr/>
          </a:p>
          <a:p>
            <a:pPr indent="0" lvl="4" marL="1828800" marR="0" rtl="0" algn="l">
              <a:spcBef>
                <a:spcPts val="0"/>
              </a:spcBef>
            </a:pPr>
            <a:r>
              <a:t/>
            </a:r>
            <a:endParaRPr/>
          </a:p>
          <a:p>
            <a:pPr indent="0" lvl="5" marL="2286000" marR="0" rtl="0" algn="l">
              <a:spcBef>
                <a:spcPts val="0"/>
              </a:spcBef>
            </a:pPr>
            <a:r>
              <a:t/>
            </a:r>
            <a:endParaRPr/>
          </a:p>
          <a:p>
            <a:pPr indent="0" lvl="6" marL="2743200" marR="0" rtl="0" algn="l">
              <a:spcBef>
                <a:spcPts val="0"/>
              </a:spcBef>
            </a:pPr>
            <a:r>
              <a:t/>
            </a:r>
            <a:endParaRPr/>
          </a:p>
          <a:p>
            <a:pPr indent="0" lvl="7" marL="3200400" marR="0" rtl="0" algn="l">
              <a:spcBef>
                <a:spcPts val="0"/>
              </a:spcBef>
            </a:pPr>
            <a:r>
              <a:t/>
            </a:r>
            <a:endParaRPr/>
          </a:p>
          <a:p>
            <a:pPr indent="0" lvl="8" marL="3657600" marR="0" rtl="0" algn="l">
              <a:spcBef>
                <a:spcPts val="0"/>
              </a:spcBef>
            </a:pPr>
            <a:r>
              <a:t/>
            </a:r>
            <a:endParaRPr/>
          </a:p>
        </p:txBody>
      </p:sp>
    </p:spTree>
  </p:cSld>
  <p:clrMap accent1="accent1" accent2="accent2" accent3="accent3" accent4="accent4" accent5="accent5" accent6="accent6" bg1="lt1" bg2="dk2" tx1="dk1" tx2="lt2" folHlink="folHlink" hlink="hlink"/>
  <p:sldLayoutIdLst>
    <p:sldLayoutId id="2147483652" r:id="rId3"/>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p:titleStyle>
    <p:body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9pPr>
    </p:otherStyle>
  </p:txStyles>
</p:sldMaster>
</file>

<file path=ppt/slideMasters/slideMaster7.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90" name="Shape 90"/>
        <p:cNvGrpSpPr/>
        <p:nvPr/>
      </p:nvGrpSpPr>
      <p:grpSpPr>
        <a:xfrm>
          <a:off x="0" y="0"/>
          <a:ext cx="0" cy="0"/>
          <a:chOff x="0" y="0"/>
          <a:chExt cx="0" cy="0"/>
        </a:xfrm>
      </p:grpSpPr>
      <p:cxnSp>
        <p:nvCxnSpPr>
          <p:cNvPr id="91" name="Shape 91"/>
          <p:cNvCxnSpPr/>
          <p:nvPr/>
        </p:nvCxnSpPr>
        <p:spPr>
          <a:xfrm rot="10800000">
            <a:off x="8593136" y="3427411"/>
            <a:ext cx="0" cy="3286124"/>
          </a:xfrm>
          <a:prstGeom prst="straightConnector1">
            <a:avLst/>
          </a:prstGeom>
          <a:noFill/>
          <a:ln cap="rnd" cmpd="sng" w="9525">
            <a:solidFill>
              <a:schemeClr val="lt1"/>
            </a:solidFill>
            <a:prstDash val="solid"/>
            <a:miter/>
            <a:headEnd len="med" w="med" type="none"/>
            <a:tailEnd len="med" w="med" type="none"/>
          </a:ln>
        </p:spPr>
      </p:cxnSp>
      <p:sp>
        <p:nvSpPr>
          <p:cNvPr id="92" name="Shape 92"/>
          <p:cNvSpPr/>
          <p:nvPr/>
        </p:nvSpPr>
        <p:spPr>
          <a:xfrm flipH="1" rot="10800000">
            <a:off x="8494711" y="6034087"/>
            <a:ext cx="192087" cy="193674"/>
          </a:xfrm>
          <a:custGeom>
            <a:pathLst>
              <a:path extrusionOk="0" h="43201" w="43196">
                <a:moveTo>
                  <a:pt x="21115" y="6"/>
                </a:moveTo>
                <a:cubicBezTo>
                  <a:pt x="21275" y="2"/>
                  <a:pt x="21435" y="0"/>
                  <a:pt x="21596" y="1"/>
                </a:cubicBezTo>
                <a:cubicBezTo>
                  <a:pt x="33525" y="1"/>
                  <a:pt x="43196" y="9671"/>
                  <a:pt x="43196" y="21601"/>
                </a:cubicBezTo>
                <a:cubicBezTo>
                  <a:pt x="43196" y="33530"/>
                  <a:pt x="33525" y="43201"/>
                  <a:pt x="21596" y="43201"/>
                </a:cubicBezTo>
                <a:cubicBezTo>
                  <a:pt x="9844" y="43201"/>
                  <a:pt x="248" y="33806"/>
                  <a:pt x="0" y="22057"/>
                </a:cubicBezTo>
                <a:moveTo>
                  <a:pt x="21115" y="6"/>
                </a:moveTo>
                <a:cubicBezTo>
                  <a:pt x="21275" y="2"/>
                  <a:pt x="21435" y="0"/>
                  <a:pt x="21596" y="1"/>
                </a:cubicBezTo>
                <a:cubicBezTo>
                  <a:pt x="33525" y="1"/>
                  <a:pt x="43196" y="9671"/>
                  <a:pt x="43196" y="21601"/>
                </a:cubicBezTo>
                <a:cubicBezTo>
                  <a:pt x="43196" y="33530"/>
                  <a:pt x="33525" y="43201"/>
                  <a:pt x="21596" y="43201"/>
                </a:cubicBezTo>
                <a:cubicBezTo>
                  <a:pt x="9844" y="43201"/>
                  <a:pt x="248" y="33806"/>
                  <a:pt x="0" y="22057"/>
                </a:cubicBezTo>
                <a:lnTo>
                  <a:pt x="21596" y="21601"/>
                </a:lnTo>
                <a:close/>
              </a:path>
            </a:pathLst>
          </a:custGeom>
          <a:noFill/>
          <a:ln cap="rnd" cmpd="sng" w="9525">
            <a:solidFill>
              <a:schemeClr val="lt1"/>
            </a:solidFill>
            <a:prstDash val="solid"/>
            <a:round/>
            <a:headEnd len="med" w="med" type="none"/>
            <a:tailEnd len="med" w="med" type="none"/>
          </a:ln>
        </p:spPr>
        <p:txBody>
          <a:bodyPr anchorCtr="0" anchor="ctr" bIns="45700" lIns="91425" rIns="91425" tIns="45700">
            <a:noAutofit/>
          </a:bodyPr>
          <a:lstStyle/>
          <a:p>
            <a:pPr indent="0" lvl="0" marL="0" marR="0" rtl="0" algn="ctr">
              <a:lnSpc>
                <a:spcPct val="100000"/>
              </a:lnSpc>
              <a:spcBef>
                <a:spcPts val="0"/>
              </a:spcBef>
              <a:spcAft>
                <a:spcPts val="0"/>
              </a:spcAft>
              <a:buNone/>
            </a:pPr>
            <a:r>
              <a:t/>
            </a:r>
            <a:endParaRPr b="0" i="0" sz="2400" u="none" cap="none" strike="noStrike">
              <a:solidFill>
                <a:schemeClr val="dk1"/>
              </a:solidFill>
              <a:latin typeface="Tahoma"/>
              <a:ea typeface="Tahoma"/>
              <a:cs typeface="Tahoma"/>
              <a:sym typeface="Tahoma"/>
            </a:endParaRPr>
          </a:p>
        </p:txBody>
      </p:sp>
      <p:cxnSp>
        <p:nvCxnSpPr>
          <p:cNvPr id="93" name="Shape 93"/>
          <p:cNvCxnSpPr/>
          <p:nvPr/>
        </p:nvCxnSpPr>
        <p:spPr>
          <a:xfrm rot="10800000">
            <a:off x="990599" y="6248400"/>
            <a:ext cx="7086600" cy="0"/>
          </a:xfrm>
          <a:prstGeom prst="straightConnector1">
            <a:avLst/>
          </a:prstGeom>
          <a:noFill/>
          <a:ln cap="rnd" cmpd="sng" w="9525">
            <a:solidFill>
              <a:srgbClr val="000066"/>
            </a:solidFill>
            <a:prstDash val="solid"/>
            <a:miter/>
            <a:headEnd len="med" w="med" type="none"/>
            <a:tailEnd len="med" w="med" type="none"/>
          </a:ln>
        </p:spPr>
      </p:cxnSp>
      <p:pic>
        <p:nvPicPr>
          <p:cNvPr id="94" name="Shape 94"/>
          <p:cNvPicPr preferRelativeResize="0"/>
          <p:nvPr/>
        </p:nvPicPr>
        <p:blipFill rotWithShape="1">
          <a:blip r:embed="rId1">
            <a:alphaModFix/>
          </a:blip>
          <a:srcRect b="13512" l="13482" r="12358" t="5404"/>
          <a:stretch/>
        </p:blipFill>
        <p:spPr>
          <a:xfrm>
            <a:off x="8420100" y="6045200"/>
            <a:ext cx="558799" cy="762000"/>
          </a:xfrm>
          <a:prstGeom prst="rect">
            <a:avLst/>
          </a:prstGeom>
          <a:solidFill>
            <a:schemeClr val="folHlink"/>
          </a:solidFill>
          <a:ln>
            <a:noFill/>
          </a:ln>
        </p:spPr>
      </p:pic>
      <p:pic>
        <p:nvPicPr>
          <p:cNvPr id="95" name="Shape 95"/>
          <p:cNvPicPr preferRelativeResize="0"/>
          <p:nvPr/>
        </p:nvPicPr>
        <p:blipFill rotWithShape="1">
          <a:blip r:embed="rId2">
            <a:alphaModFix/>
          </a:blip>
          <a:srcRect b="0" l="0" r="0" t="0"/>
          <a:stretch/>
        </p:blipFill>
        <p:spPr>
          <a:xfrm>
            <a:off x="152400" y="1371600"/>
            <a:ext cx="8809036" cy="400049"/>
          </a:xfrm>
          <a:prstGeom prst="rect">
            <a:avLst/>
          </a:prstGeom>
          <a:noFill/>
          <a:ln>
            <a:noFill/>
          </a:ln>
        </p:spPr>
      </p:pic>
      <p:sp>
        <p:nvSpPr>
          <p:cNvPr id="96" name="Shape 96"/>
          <p:cNvSpPr txBox="1"/>
          <p:nvPr>
            <p:ph type="title"/>
          </p:nvPr>
        </p:nvSpPr>
        <p:spPr>
          <a:xfrm>
            <a:off x="571500" y="304800"/>
            <a:ext cx="7772400" cy="1143000"/>
          </a:xfrm>
          <a:prstGeom prst="rect">
            <a:avLst/>
          </a:prstGeom>
          <a:noFill/>
          <a:ln>
            <a:noFill/>
          </a:ln>
        </p:spPr>
        <p:txBody>
          <a:bodyPr anchorCtr="0" anchor="b" bIns="91425" lIns="91425" rIns="91425" tIns="91425"/>
          <a:lstStyle>
            <a:lvl1pPr indent="0" lvl="0" marL="0" marR="0" rtl="0" algn="l">
              <a:spcBef>
                <a:spcPts val="0"/>
              </a:spcBef>
              <a:spcAft>
                <a:spcPts val="0"/>
              </a:spcAft>
              <a:defRPr/>
            </a:lvl1pPr>
            <a:lvl2pPr indent="0" lvl="1" marL="0" marR="0" rtl="0" algn="l">
              <a:spcBef>
                <a:spcPts val="0"/>
              </a:spcBef>
              <a:spcAft>
                <a:spcPts val="0"/>
              </a:spcAft>
              <a:defRPr/>
            </a:lvl2pPr>
            <a:lvl3pPr indent="0" lvl="2" marL="0" marR="0" rtl="0" algn="l">
              <a:spcBef>
                <a:spcPts val="0"/>
              </a:spcBef>
              <a:spcAft>
                <a:spcPts val="0"/>
              </a:spcAft>
              <a:defRPr/>
            </a:lvl3pPr>
            <a:lvl4pPr indent="0" lvl="3" marL="0" marR="0" rtl="0" algn="l">
              <a:spcBef>
                <a:spcPts val="0"/>
              </a:spcBef>
              <a:spcAft>
                <a:spcPts val="0"/>
              </a:spcAft>
              <a:defRPr/>
            </a:lvl4pPr>
            <a:lvl5pPr indent="0" lvl="4" marL="0" marR="0" rtl="0" algn="l">
              <a:spcBef>
                <a:spcPts val="0"/>
              </a:spcBef>
              <a:spcAft>
                <a:spcPts val="0"/>
              </a:spcAft>
              <a:defRPr/>
            </a:lvl5pPr>
            <a:lvl6pPr indent="0" lvl="5" marL="457200" marR="0" rtl="0" algn="l">
              <a:spcBef>
                <a:spcPts val="0"/>
              </a:spcBef>
              <a:spcAft>
                <a:spcPts val="0"/>
              </a:spcAft>
              <a:defRPr/>
            </a:lvl6pPr>
            <a:lvl7pPr indent="0" lvl="6" marL="914400" marR="0" rtl="0" algn="l">
              <a:spcBef>
                <a:spcPts val="0"/>
              </a:spcBef>
              <a:spcAft>
                <a:spcPts val="0"/>
              </a:spcAft>
              <a:defRPr/>
            </a:lvl7pPr>
            <a:lvl8pPr indent="0" lvl="7" marL="1371600" marR="0" rtl="0" algn="l">
              <a:spcBef>
                <a:spcPts val="0"/>
              </a:spcBef>
              <a:spcAft>
                <a:spcPts val="0"/>
              </a:spcAft>
              <a:defRPr/>
            </a:lvl8pPr>
            <a:lvl9pPr indent="0" lvl="8" marL="1828800" marR="0" rtl="0" algn="l">
              <a:spcBef>
                <a:spcPts val="0"/>
              </a:spcBef>
              <a:spcAft>
                <a:spcPts val="0"/>
              </a:spcAft>
              <a:defRPr/>
            </a:lvl9pPr>
          </a:lstStyle>
          <a:p/>
        </p:txBody>
      </p:sp>
      <p:sp>
        <p:nvSpPr>
          <p:cNvPr id="97" name="Shape 97"/>
          <p:cNvSpPr txBox="1"/>
          <p:nvPr>
            <p:ph idx="1" type="body"/>
          </p:nvPr>
        </p:nvSpPr>
        <p:spPr>
          <a:xfrm>
            <a:off x="571500" y="1676400"/>
            <a:ext cx="8001000" cy="4495800"/>
          </a:xfrm>
          <a:prstGeom prst="rect">
            <a:avLst/>
          </a:prstGeom>
          <a:noFill/>
          <a:ln>
            <a:noFill/>
          </a:ln>
        </p:spPr>
        <p:txBody>
          <a:bodyPr anchorCtr="0" anchor="t" bIns="91425" lIns="91425" rIns="91425" tIns="91425"/>
          <a:lstStyle>
            <a:lvl1pPr indent="-91440" lvl="0" marL="342900" marR="0" rtl="0" algn="l">
              <a:spcBef>
                <a:spcPts val="720"/>
              </a:spcBef>
              <a:spcAft>
                <a:spcPts val="0"/>
              </a:spcAft>
              <a:buClr>
                <a:schemeClr val="lt1"/>
              </a:buClr>
              <a:buFont typeface="Arimo"/>
              <a:buChar char="•"/>
              <a:defRPr/>
            </a:lvl1pPr>
            <a:lvl2pPr indent="-82550" lvl="1" marL="742950" marR="0" rtl="0" algn="l">
              <a:spcBef>
                <a:spcPts val="640"/>
              </a:spcBef>
              <a:spcAft>
                <a:spcPts val="0"/>
              </a:spcAft>
              <a:buClr>
                <a:srgbClr val="CCECFF"/>
              </a:buClr>
              <a:buFont typeface="Arimo"/>
              <a:buChar char="•"/>
              <a:defRPr/>
            </a:lvl2pPr>
            <a:lvl3pPr indent="-50800" lvl="2" marL="1143000" marR="0" rtl="0" algn="l">
              <a:spcBef>
                <a:spcPts val="560"/>
              </a:spcBef>
              <a:spcAft>
                <a:spcPts val="0"/>
              </a:spcAft>
              <a:buClr>
                <a:schemeClr val="lt1"/>
              </a:buClr>
              <a:buFont typeface="Arimo"/>
              <a:buChar char="•"/>
              <a:defRPr/>
            </a:lvl3pPr>
            <a:lvl4pPr indent="-76200" lvl="3" marL="1600200" marR="0" rtl="0" algn="l">
              <a:spcBef>
                <a:spcPts val="480"/>
              </a:spcBef>
              <a:spcAft>
                <a:spcPts val="0"/>
              </a:spcAft>
              <a:buClr>
                <a:schemeClr val="lt1"/>
              </a:buClr>
              <a:buFont typeface="Arimo"/>
              <a:buChar char="•"/>
              <a:defRPr/>
            </a:lvl4pPr>
            <a:lvl5pPr indent="-101600" lvl="4" marL="2057400" marR="0" rtl="0" algn="l">
              <a:spcBef>
                <a:spcPts val="400"/>
              </a:spcBef>
              <a:spcAft>
                <a:spcPts val="0"/>
              </a:spcAft>
              <a:buClr>
                <a:srgbClr val="CCECFF"/>
              </a:buClr>
              <a:buFont typeface="Arimo"/>
              <a:buChar char="•"/>
              <a:defRPr/>
            </a:lvl5pPr>
            <a:lvl6pPr indent="-101600" lvl="5" marL="2514600" marR="0" rtl="0" algn="l">
              <a:spcBef>
                <a:spcPts val="400"/>
              </a:spcBef>
              <a:spcAft>
                <a:spcPts val="0"/>
              </a:spcAft>
              <a:buClr>
                <a:srgbClr val="CCECFF"/>
              </a:buClr>
              <a:buFont typeface="Arimo"/>
              <a:buChar char="•"/>
              <a:defRPr/>
            </a:lvl6pPr>
            <a:lvl7pPr indent="-101600" lvl="6" marL="2971800" marR="0" rtl="0" algn="l">
              <a:spcBef>
                <a:spcPts val="400"/>
              </a:spcBef>
              <a:spcAft>
                <a:spcPts val="0"/>
              </a:spcAft>
              <a:buClr>
                <a:srgbClr val="CCECFF"/>
              </a:buClr>
              <a:buFont typeface="Arimo"/>
              <a:buChar char="•"/>
              <a:defRPr/>
            </a:lvl7pPr>
            <a:lvl8pPr indent="-101600" lvl="7" marL="3429000" marR="0" rtl="0" algn="l">
              <a:spcBef>
                <a:spcPts val="400"/>
              </a:spcBef>
              <a:spcAft>
                <a:spcPts val="0"/>
              </a:spcAft>
              <a:buClr>
                <a:srgbClr val="CCECFF"/>
              </a:buClr>
              <a:buFont typeface="Arimo"/>
              <a:buChar char="•"/>
              <a:defRPr/>
            </a:lvl8pPr>
            <a:lvl9pPr indent="-101600" lvl="8" marL="3886200" marR="0" rtl="0" algn="l">
              <a:spcBef>
                <a:spcPts val="400"/>
              </a:spcBef>
              <a:spcAft>
                <a:spcPts val="0"/>
              </a:spcAft>
              <a:buClr>
                <a:srgbClr val="CCECFF"/>
              </a:buClr>
              <a:buFont typeface="Arimo"/>
              <a:buChar char="•"/>
              <a:defRPr/>
            </a:lvl9pPr>
          </a:lstStyle>
          <a:p/>
        </p:txBody>
      </p:sp>
      <p:sp>
        <p:nvSpPr>
          <p:cNvPr id="98" name="Shape 98"/>
          <p:cNvSpPr txBox="1"/>
          <p:nvPr>
            <p:ph idx="11" type="ftr"/>
          </p:nvPr>
        </p:nvSpPr>
        <p:spPr>
          <a:xfrm>
            <a:off x="1752600" y="6248400"/>
            <a:ext cx="6324600" cy="457200"/>
          </a:xfrm>
          <a:prstGeom prst="rect">
            <a:avLst/>
          </a:prstGeom>
          <a:noFill/>
          <a:ln>
            <a:noFill/>
          </a:ln>
        </p:spPr>
        <p:txBody>
          <a:bodyPr anchorCtr="0" anchor="b" bIns="91425" lIns="91425" rIns="91425" tIns="91425"/>
          <a:lstStyle>
            <a:lvl1pPr indent="0" lvl="0" marL="0" marR="0" rtl="0" algn="r">
              <a:spcBef>
                <a:spcPts val="0"/>
              </a:spcBef>
              <a:defRPr/>
            </a:lvl1pPr>
            <a:lvl2pPr indent="0" lvl="1" marL="457200" marR="0" rtl="0" algn="l">
              <a:spcBef>
                <a:spcPts val="0"/>
              </a:spcBef>
              <a:defRPr/>
            </a:lvl2pPr>
            <a:lvl3pPr indent="0" lvl="2" marL="914400" marR="0" rtl="0" algn="l">
              <a:spcBef>
                <a:spcPts val="0"/>
              </a:spcBef>
              <a:defRPr/>
            </a:lvl3pPr>
            <a:lvl4pPr indent="0" lvl="3" marL="1371600" marR="0" rtl="0" algn="l">
              <a:spcBef>
                <a:spcPts val="0"/>
              </a:spcBef>
              <a:defRPr/>
            </a:lvl4pPr>
            <a:lvl5pPr indent="0" lvl="4" marL="1828800" marR="0" rtl="0" algn="l">
              <a:spcBef>
                <a:spcPts val="0"/>
              </a:spcBef>
              <a:defRPr/>
            </a:lvl5pPr>
            <a:lvl6pPr indent="0" lvl="5" marL="2286000" marR="0" rtl="0" algn="l">
              <a:spcBef>
                <a:spcPts val="0"/>
              </a:spcBef>
              <a:defRPr/>
            </a:lvl6pPr>
            <a:lvl7pPr indent="0" lvl="6" marL="2743200" marR="0" rtl="0" algn="l">
              <a:spcBef>
                <a:spcPts val="0"/>
              </a:spcBef>
              <a:defRPr/>
            </a:lvl7pPr>
            <a:lvl8pPr indent="0" lvl="7" marL="3200400" marR="0" rtl="0" algn="l">
              <a:spcBef>
                <a:spcPts val="0"/>
              </a:spcBef>
              <a:defRPr/>
            </a:lvl8pPr>
            <a:lvl9pPr indent="0" lvl="8" marL="3657600" marR="0" rtl="0" algn="l">
              <a:spcBef>
                <a:spcPts val="0"/>
              </a:spcBef>
              <a:defRPr/>
            </a:lvl9pPr>
          </a:lstStyle>
          <a:p/>
        </p:txBody>
      </p:sp>
      <p:sp>
        <p:nvSpPr>
          <p:cNvPr id="99" name="Shape 99"/>
          <p:cNvSpPr txBox="1"/>
          <p:nvPr>
            <p:ph idx="12" type="sldNum"/>
          </p:nvPr>
        </p:nvSpPr>
        <p:spPr>
          <a:xfrm>
            <a:off x="0" y="6400800"/>
            <a:ext cx="762000" cy="457200"/>
          </a:xfrm>
          <a:prstGeom prst="rect">
            <a:avLst/>
          </a:prstGeom>
          <a:noFill/>
          <a:ln>
            <a:noFill/>
          </a:ln>
        </p:spPr>
        <p:txBody>
          <a:bodyPr anchorCtr="0" anchor="b" bIns="91425" lIns="91425" rIns="91425" tIns="91425">
            <a:noAutofit/>
          </a:bodyPr>
          <a:lstStyle/>
          <a:p>
            <a:pPr indent="0" lvl="0" marL="0" marR="0" rtl="0" algn="l">
              <a:spcBef>
                <a:spcPts val="0"/>
              </a:spcBef>
            </a:pPr>
            <a:r>
              <a:t/>
            </a:r>
            <a:endParaRPr/>
          </a:p>
          <a:p>
            <a:pPr indent="0" lvl="1" marL="457200" marR="0" rtl="0" algn="l">
              <a:spcBef>
                <a:spcPts val="0"/>
              </a:spcBef>
            </a:pPr>
            <a:r>
              <a:t/>
            </a:r>
            <a:endParaRPr/>
          </a:p>
          <a:p>
            <a:pPr indent="0" lvl="2" marL="914400" marR="0" rtl="0" algn="l">
              <a:spcBef>
                <a:spcPts val="0"/>
              </a:spcBef>
            </a:pPr>
            <a:r>
              <a:t/>
            </a:r>
            <a:endParaRPr/>
          </a:p>
          <a:p>
            <a:pPr indent="0" lvl="3" marL="1371600" marR="0" rtl="0" algn="l">
              <a:spcBef>
                <a:spcPts val="0"/>
              </a:spcBef>
            </a:pPr>
            <a:r>
              <a:t/>
            </a:r>
            <a:endParaRPr/>
          </a:p>
          <a:p>
            <a:pPr indent="0" lvl="4" marL="1828800" marR="0" rtl="0" algn="l">
              <a:spcBef>
                <a:spcPts val="0"/>
              </a:spcBef>
            </a:pPr>
            <a:r>
              <a:t/>
            </a:r>
            <a:endParaRPr/>
          </a:p>
          <a:p>
            <a:pPr indent="0" lvl="5" marL="2286000" marR="0" rtl="0" algn="l">
              <a:spcBef>
                <a:spcPts val="0"/>
              </a:spcBef>
            </a:pPr>
            <a:r>
              <a:t/>
            </a:r>
            <a:endParaRPr/>
          </a:p>
          <a:p>
            <a:pPr indent="0" lvl="6" marL="2743200" marR="0" rtl="0" algn="l">
              <a:spcBef>
                <a:spcPts val="0"/>
              </a:spcBef>
            </a:pPr>
            <a:r>
              <a:t/>
            </a:r>
            <a:endParaRPr/>
          </a:p>
          <a:p>
            <a:pPr indent="0" lvl="7" marL="3200400" marR="0" rtl="0" algn="l">
              <a:spcBef>
                <a:spcPts val="0"/>
              </a:spcBef>
            </a:pPr>
            <a:r>
              <a:t/>
            </a:r>
            <a:endParaRPr/>
          </a:p>
          <a:p>
            <a:pPr indent="0" lvl="8" marL="3657600" marR="0" rtl="0" algn="l">
              <a:spcBef>
                <a:spcPts val="0"/>
              </a:spcBef>
            </a:pPr>
            <a:r>
              <a:t/>
            </a:r>
            <a:endParaRPr/>
          </a:p>
        </p:txBody>
      </p:sp>
    </p:spTree>
  </p:cSld>
  <p:clrMap accent1="accent1" accent2="accent2" accent3="accent3" accent4="accent4" accent5="accent5" accent6="accent6" bg1="lt1" bg2="dk2" tx1="dk1" tx2="lt2" folHlink="folHlink" hlink="hlink"/>
  <p:sldLayoutIdLst>
    <p:sldLayoutId id="2147483653" r:id="rId3"/>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p:titleStyle>
    <p:body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9pPr>
    </p:otherStyle>
  </p:txStyles>
</p:sldMaster>
</file>

<file path=ppt/slideMasters/slideMaster8.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102" name="Shape 102"/>
        <p:cNvGrpSpPr/>
        <p:nvPr/>
      </p:nvGrpSpPr>
      <p:grpSpPr>
        <a:xfrm>
          <a:off x="0" y="0"/>
          <a:ext cx="0" cy="0"/>
          <a:chOff x="0" y="0"/>
          <a:chExt cx="0" cy="0"/>
        </a:xfrm>
      </p:grpSpPr>
      <p:cxnSp>
        <p:nvCxnSpPr>
          <p:cNvPr id="103" name="Shape 103"/>
          <p:cNvCxnSpPr/>
          <p:nvPr/>
        </p:nvCxnSpPr>
        <p:spPr>
          <a:xfrm rot="10800000">
            <a:off x="8593136" y="3427411"/>
            <a:ext cx="0" cy="3286124"/>
          </a:xfrm>
          <a:prstGeom prst="straightConnector1">
            <a:avLst/>
          </a:prstGeom>
          <a:noFill/>
          <a:ln cap="rnd" cmpd="sng" w="9525">
            <a:solidFill>
              <a:schemeClr val="lt1"/>
            </a:solidFill>
            <a:prstDash val="solid"/>
            <a:miter/>
            <a:headEnd len="med" w="med" type="none"/>
            <a:tailEnd len="med" w="med" type="none"/>
          </a:ln>
        </p:spPr>
      </p:cxnSp>
      <p:sp>
        <p:nvSpPr>
          <p:cNvPr id="104" name="Shape 104"/>
          <p:cNvSpPr/>
          <p:nvPr/>
        </p:nvSpPr>
        <p:spPr>
          <a:xfrm flipH="1" rot="10800000">
            <a:off x="8494711" y="6034087"/>
            <a:ext cx="192087" cy="193674"/>
          </a:xfrm>
          <a:custGeom>
            <a:pathLst>
              <a:path extrusionOk="0" h="43201" w="43196">
                <a:moveTo>
                  <a:pt x="21115" y="6"/>
                </a:moveTo>
                <a:cubicBezTo>
                  <a:pt x="21275" y="2"/>
                  <a:pt x="21435" y="0"/>
                  <a:pt x="21596" y="1"/>
                </a:cubicBezTo>
                <a:cubicBezTo>
                  <a:pt x="33525" y="1"/>
                  <a:pt x="43196" y="9671"/>
                  <a:pt x="43196" y="21601"/>
                </a:cubicBezTo>
                <a:cubicBezTo>
                  <a:pt x="43196" y="33530"/>
                  <a:pt x="33525" y="43201"/>
                  <a:pt x="21596" y="43201"/>
                </a:cubicBezTo>
                <a:cubicBezTo>
                  <a:pt x="9844" y="43201"/>
                  <a:pt x="248" y="33806"/>
                  <a:pt x="0" y="22057"/>
                </a:cubicBezTo>
                <a:moveTo>
                  <a:pt x="21115" y="6"/>
                </a:moveTo>
                <a:cubicBezTo>
                  <a:pt x="21275" y="2"/>
                  <a:pt x="21435" y="0"/>
                  <a:pt x="21596" y="1"/>
                </a:cubicBezTo>
                <a:cubicBezTo>
                  <a:pt x="33525" y="1"/>
                  <a:pt x="43196" y="9671"/>
                  <a:pt x="43196" y="21601"/>
                </a:cubicBezTo>
                <a:cubicBezTo>
                  <a:pt x="43196" y="33530"/>
                  <a:pt x="33525" y="43201"/>
                  <a:pt x="21596" y="43201"/>
                </a:cubicBezTo>
                <a:cubicBezTo>
                  <a:pt x="9844" y="43201"/>
                  <a:pt x="248" y="33806"/>
                  <a:pt x="0" y="22057"/>
                </a:cubicBezTo>
                <a:lnTo>
                  <a:pt x="21596" y="21601"/>
                </a:lnTo>
                <a:close/>
              </a:path>
            </a:pathLst>
          </a:custGeom>
          <a:noFill/>
          <a:ln cap="rnd" cmpd="sng" w="9525">
            <a:solidFill>
              <a:schemeClr val="lt1"/>
            </a:solidFill>
            <a:prstDash val="solid"/>
            <a:round/>
            <a:headEnd len="med" w="med" type="none"/>
            <a:tailEnd len="med" w="med" type="none"/>
          </a:ln>
        </p:spPr>
        <p:txBody>
          <a:bodyPr anchorCtr="0" anchor="ctr" bIns="45700" lIns="91425" rIns="91425" tIns="45700">
            <a:noAutofit/>
          </a:bodyPr>
          <a:lstStyle/>
          <a:p>
            <a:pPr indent="0" lvl="0" marL="0" marR="0" rtl="0" algn="ctr">
              <a:lnSpc>
                <a:spcPct val="100000"/>
              </a:lnSpc>
              <a:spcBef>
                <a:spcPts val="0"/>
              </a:spcBef>
              <a:spcAft>
                <a:spcPts val="0"/>
              </a:spcAft>
              <a:buNone/>
            </a:pPr>
            <a:r>
              <a:t/>
            </a:r>
            <a:endParaRPr b="0" i="0" sz="2400" u="none" cap="none" strike="noStrike">
              <a:solidFill>
                <a:schemeClr val="dk1"/>
              </a:solidFill>
              <a:latin typeface="Tahoma"/>
              <a:ea typeface="Tahoma"/>
              <a:cs typeface="Tahoma"/>
              <a:sym typeface="Tahoma"/>
            </a:endParaRPr>
          </a:p>
        </p:txBody>
      </p:sp>
      <p:cxnSp>
        <p:nvCxnSpPr>
          <p:cNvPr id="105" name="Shape 105"/>
          <p:cNvCxnSpPr/>
          <p:nvPr/>
        </p:nvCxnSpPr>
        <p:spPr>
          <a:xfrm rot="10800000">
            <a:off x="990599" y="6248400"/>
            <a:ext cx="7086600" cy="0"/>
          </a:xfrm>
          <a:prstGeom prst="straightConnector1">
            <a:avLst/>
          </a:prstGeom>
          <a:noFill/>
          <a:ln cap="rnd" cmpd="sng" w="9525">
            <a:solidFill>
              <a:srgbClr val="000066"/>
            </a:solidFill>
            <a:prstDash val="solid"/>
            <a:miter/>
            <a:headEnd len="med" w="med" type="none"/>
            <a:tailEnd len="med" w="med" type="none"/>
          </a:ln>
        </p:spPr>
      </p:cxnSp>
      <p:pic>
        <p:nvPicPr>
          <p:cNvPr id="106" name="Shape 106"/>
          <p:cNvPicPr preferRelativeResize="0"/>
          <p:nvPr/>
        </p:nvPicPr>
        <p:blipFill rotWithShape="1">
          <a:blip r:embed="rId1">
            <a:alphaModFix/>
          </a:blip>
          <a:srcRect b="13512" l="13482" r="12358" t="5404"/>
          <a:stretch/>
        </p:blipFill>
        <p:spPr>
          <a:xfrm>
            <a:off x="8420100" y="6045200"/>
            <a:ext cx="558799" cy="762000"/>
          </a:xfrm>
          <a:prstGeom prst="rect">
            <a:avLst/>
          </a:prstGeom>
          <a:solidFill>
            <a:schemeClr val="folHlink"/>
          </a:solidFill>
          <a:ln>
            <a:noFill/>
          </a:ln>
        </p:spPr>
      </p:pic>
      <p:pic>
        <p:nvPicPr>
          <p:cNvPr id="107" name="Shape 107"/>
          <p:cNvPicPr preferRelativeResize="0"/>
          <p:nvPr/>
        </p:nvPicPr>
        <p:blipFill rotWithShape="1">
          <a:blip r:embed="rId2">
            <a:alphaModFix/>
          </a:blip>
          <a:srcRect b="0" l="0" r="0" t="0"/>
          <a:stretch/>
        </p:blipFill>
        <p:spPr>
          <a:xfrm>
            <a:off x="152400" y="1371600"/>
            <a:ext cx="8809036" cy="400049"/>
          </a:xfrm>
          <a:prstGeom prst="rect">
            <a:avLst/>
          </a:prstGeom>
          <a:noFill/>
          <a:ln>
            <a:noFill/>
          </a:ln>
        </p:spPr>
      </p:pic>
      <p:sp>
        <p:nvSpPr>
          <p:cNvPr id="108" name="Shape 108"/>
          <p:cNvSpPr txBox="1"/>
          <p:nvPr>
            <p:ph type="title"/>
          </p:nvPr>
        </p:nvSpPr>
        <p:spPr>
          <a:xfrm>
            <a:off x="571500" y="304800"/>
            <a:ext cx="7772400" cy="1143000"/>
          </a:xfrm>
          <a:prstGeom prst="rect">
            <a:avLst/>
          </a:prstGeom>
          <a:noFill/>
          <a:ln>
            <a:noFill/>
          </a:ln>
        </p:spPr>
        <p:txBody>
          <a:bodyPr anchorCtr="0" anchor="b" bIns="91425" lIns="91425" rIns="91425" tIns="91425"/>
          <a:lstStyle>
            <a:lvl1pPr indent="0" lvl="0" marL="0" marR="0" rtl="0" algn="l">
              <a:spcBef>
                <a:spcPts val="0"/>
              </a:spcBef>
              <a:spcAft>
                <a:spcPts val="0"/>
              </a:spcAft>
              <a:defRPr/>
            </a:lvl1pPr>
            <a:lvl2pPr indent="0" lvl="1" marL="0" marR="0" rtl="0" algn="l">
              <a:spcBef>
                <a:spcPts val="0"/>
              </a:spcBef>
              <a:spcAft>
                <a:spcPts val="0"/>
              </a:spcAft>
              <a:defRPr/>
            </a:lvl2pPr>
            <a:lvl3pPr indent="0" lvl="2" marL="0" marR="0" rtl="0" algn="l">
              <a:spcBef>
                <a:spcPts val="0"/>
              </a:spcBef>
              <a:spcAft>
                <a:spcPts val="0"/>
              </a:spcAft>
              <a:defRPr/>
            </a:lvl3pPr>
            <a:lvl4pPr indent="0" lvl="3" marL="0" marR="0" rtl="0" algn="l">
              <a:spcBef>
                <a:spcPts val="0"/>
              </a:spcBef>
              <a:spcAft>
                <a:spcPts val="0"/>
              </a:spcAft>
              <a:defRPr/>
            </a:lvl4pPr>
            <a:lvl5pPr indent="0" lvl="4" marL="0" marR="0" rtl="0" algn="l">
              <a:spcBef>
                <a:spcPts val="0"/>
              </a:spcBef>
              <a:spcAft>
                <a:spcPts val="0"/>
              </a:spcAft>
              <a:defRPr/>
            </a:lvl5pPr>
            <a:lvl6pPr indent="0" lvl="5" marL="457200" marR="0" rtl="0" algn="l">
              <a:spcBef>
                <a:spcPts val="0"/>
              </a:spcBef>
              <a:spcAft>
                <a:spcPts val="0"/>
              </a:spcAft>
              <a:defRPr/>
            </a:lvl6pPr>
            <a:lvl7pPr indent="0" lvl="6" marL="914400" marR="0" rtl="0" algn="l">
              <a:spcBef>
                <a:spcPts val="0"/>
              </a:spcBef>
              <a:spcAft>
                <a:spcPts val="0"/>
              </a:spcAft>
              <a:defRPr/>
            </a:lvl7pPr>
            <a:lvl8pPr indent="0" lvl="7" marL="1371600" marR="0" rtl="0" algn="l">
              <a:spcBef>
                <a:spcPts val="0"/>
              </a:spcBef>
              <a:spcAft>
                <a:spcPts val="0"/>
              </a:spcAft>
              <a:defRPr/>
            </a:lvl8pPr>
            <a:lvl9pPr indent="0" lvl="8" marL="1828800" marR="0" rtl="0" algn="l">
              <a:spcBef>
                <a:spcPts val="0"/>
              </a:spcBef>
              <a:spcAft>
                <a:spcPts val="0"/>
              </a:spcAft>
              <a:defRPr/>
            </a:lvl9pPr>
          </a:lstStyle>
          <a:p/>
        </p:txBody>
      </p:sp>
      <p:sp>
        <p:nvSpPr>
          <p:cNvPr id="109" name="Shape 109"/>
          <p:cNvSpPr txBox="1"/>
          <p:nvPr>
            <p:ph idx="1" type="body"/>
          </p:nvPr>
        </p:nvSpPr>
        <p:spPr>
          <a:xfrm>
            <a:off x="571500" y="1676400"/>
            <a:ext cx="8001000" cy="4495800"/>
          </a:xfrm>
          <a:prstGeom prst="rect">
            <a:avLst/>
          </a:prstGeom>
          <a:noFill/>
          <a:ln>
            <a:noFill/>
          </a:ln>
        </p:spPr>
        <p:txBody>
          <a:bodyPr anchorCtr="0" anchor="t" bIns="91425" lIns="91425" rIns="91425" tIns="91425"/>
          <a:lstStyle>
            <a:lvl1pPr indent="-91440" lvl="0" marL="342900" marR="0" rtl="0" algn="l">
              <a:spcBef>
                <a:spcPts val="720"/>
              </a:spcBef>
              <a:spcAft>
                <a:spcPts val="0"/>
              </a:spcAft>
              <a:buClr>
                <a:schemeClr val="lt1"/>
              </a:buClr>
              <a:buFont typeface="Arimo"/>
              <a:buChar char="•"/>
              <a:defRPr/>
            </a:lvl1pPr>
            <a:lvl2pPr indent="-82550" lvl="1" marL="742950" marR="0" rtl="0" algn="l">
              <a:spcBef>
                <a:spcPts val="640"/>
              </a:spcBef>
              <a:spcAft>
                <a:spcPts val="0"/>
              </a:spcAft>
              <a:buClr>
                <a:srgbClr val="CCECFF"/>
              </a:buClr>
              <a:buFont typeface="Arimo"/>
              <a:buChar char="•"/>
              <a:defRPr/>
            </a:lvl2pPr>
            <a:lvl3pPr indent="-50800" lvl="2" marL="1143000" marR="0" rtl="0" algn="l">
              <a:spcBef>
                <a:spcPts val="560"/>
              </a:spcBef>
              <a:spcAft>
                <a:spcPts val="0"/>
              </a:spcAft>
              <a:buClr>
                <a:schemeClr val="lt1"/>
              </a:buClr>
              <a:buFont typeface="Arimo"/>
              <a:buChar char="•"/>
              <a:defRPr/>
            </a:lvl3pPr>
            <a:lvl4pPr indent="-76200" lvl="3" marL="1600200" marR="0" rtl="0" algn="l">
              <a:spcBef>
                <a:spcPts val="480"/>
              </a:spcBef>
              <a:spcAft>
                <a:spcPts val="0"/>
              </a:spcAft>
              <a:buClr>
                <a:schemeClr val="lt1"/>
              </a:buClr>
              <a:buFont typeface="Arimo"/>
              <a:buChar char="•"/>
              <a:defRPr/>
            </a:lvl4pPr>
            <a:lvl5pPr indent="-101600" lvl="4" marL="2057400" marR="0" rtl="0" algn="l">
              <a:spcBef>
                <a:spcPts val="400"/>
              </a:spcBef>
              <a:spcAft>
                <a:spcPts val="0"/>
              </a:spcAft>
              <a:buClr>
                <a:srgbClr val="CCECFF"/>
              </a:buClr>
              <a:buFont typeface="Arimo"/>
              <a:buChar char="•"/>
              <a:defRPr/>
            </a:lvl5pPr>
            <a:lvl6pPr indent="-101600" lvl="5" marL="2514600" marR="0" rtl="0" algn="l">
              <a:spcBef>
                <a:spcPts val="400"/>
              </a:spcBef>
              <a:spcAft>
                <a:spcPts val="0"/>
              </a:spcAft>
              <a:buClr>
                <a:srgbClr val="CCECFF"/>
              </a:buClr>
              <a:buFont typeface="Arimo"/>
              <a:buChar char="•"/>
              <a:defRPr/>
            </a:lvl6pPr>
            <a:lvl7pPr indent="-101600" lvl="6" marL="2971800" marR="0" rtl="0" algn="l">
              <a:spcBef>
                <a:spcPts val="400"/>
              </a:spcBef>
              <a:spcAft>
                <a:spcPts val="0"/>
              </a:spcAft>
              <a:buClr>
                <a:srgbClr val="CCECFF"/>
              </a:buClr>
              <a:buFont typeface="Arimo"/>
              <a:buChar char="•"/>
              <a:defRPr/>
            </a:lvl7pPr>
            <a:lvl8pPr indent="-101600" lvl="7" marL="3429000" marR="0" rtl="0" algn="l">
              <a:spcBef>
                <a:spcPts val="400"/>
              </a:spcBef>
              <a:spcAft>
                <a:spcPts val="0"/>
              </a:spcAft>
              <a:buClr>
                <a:srgbClr val="CCECFF"/>
              </a:buClr>
              <a:buFont typeface="Arimo"/>
              <a:buChar char="•"/>
              <a:defRPr/>
            </a:lvl8pPr>
            <a:lvl9pPr indent="-101600" lvl="8" marL="3886200" marR="0" rtl="0" algn="l">
              <a:spcBef>
                <a:spcPts val="400"/>
              </a:spcBef>
              <a:spcAft>
                <a:spcPts val="0"/>
              </a:spcAft>
              <a:buClr>
                <a:srgbClr val="CCECFF"/>
              </a:buClr>
              <a:buFont typeface="Arimo"/>
              <a:buChar char="•"/>
              <a:defRPr/>
            </a:lvl9pPr>
          </a:lstStyle>
          <a:p/>
        </p:txBody>
      </p:sp>
      <p:sp>
        <p:nvSpPr>
          <p:cNvPr id="110" name="Shape 110"/>
          <p:cNvSpPr txBox="1"/>
          <p:nvPr>
            <p:ph idx="11" type="ftr"/>
          </p:nvPr>
        </p:nvSpPr>
        <p:spPr>
          <a:xfrm>
            <a:off x="1752600" y="6248400"/>
            <a:ext cx="6324600" cy="457200"/>
          </a:xfrm>
          <a:prstGeom prst="rect">
            <a:avLst/>
          </a:prstGeom>
          <a:noFill/>
          <a:ln>
            <a:noFill/>
          </a:ln>
        </p:spPr>
        <p:txBody>
          <a:bodyPr anchorCtr="0" anchor="b" bIns="91425" lIns="91425" rIns="91425" tIns="91425"/>
          <a:lstStyle>
            <a:lvl1pPr indent="0" lvl="0" marL="0" marR="0" rtl="0" algn="r">
              <a:spcBef>
                <a:spcPts val="0"/>
              </a:spcBef>
              <a:defRPr/>
            </a:lvl1pPr>
            <a:lvl2pPr indent="0" lvl="1" marL="457200" marR="0" rtl="0" algn="l">
              <a:spcBef>
                <a:spcPts val="0"/>
              </a:spcBef>
              <a:defRPr/>
            </a:lvl2pPr>
            <a:lvl3pPr indent="0" lvl="2" marL="914400" marR="0" rtl="0" algn="l">
              <a:spcBef>
                <a:spcPts val="0"/>
              </a:spcBef>
              <a:defRPr/>
            </a:lvl3pPr>
            <a:lvl4pPr indent="0" lvl="3" marL="1371600" marR="0" rtl="0" algn="l">
              <a:spcBef>
                <a:spcPts val="0"/>
              </a:spcBef>
              <a:defRPr/>
            </a:lvl4pPr>
            <a:lvl5pPr indent="0" lvl="4" marL="1828800" marR="0" rtl="0" algn="l">
              <a:spcBef>
                <a:spcPts val="0"/>
              </a:spcBef>
              <a:defRPr/>
            </a:lvl5pPr>
            <a:lvl6pPr indent="0" lvl="5" marL="2286000" marR="0" rtl="0" algn="l">
              <a:spcBef>
                <a:spcPts val="0"/>
              </a:spcBef>
              <a:defRPr/>
            </a:lvl6pPr>
            <a:lvl7pPr indent="0" lvl="6" marL="2743200" marR="0" rtl="0" algn="l">
              <a:spcBef>
                <a:spcPts val="0"/>
              </a:spcBef>
              <a:defRPr/>
            </a:lvl7pPr>
            <a:lvl8pPr indent="0" lvl="7" marL="3200400" marR="0" rtl="0" algn="l">
              <a:spcBef>
                <a:spcPts val="0"/>
              </a:spcBef>
              <a:defRPr/>
            </a:lvl8pPr>
            <a:lvl9pPr indent="0" lvl="8" marL="3657600" marR="0" rtl="0" algn="l">
              <a:spcBef>
                <a:spcPts val="0"/>
              </a:spcBef>
              <a:defRPr/>
            </a:lvl9pPr>
          </a:lstStyle>
          <a:p/>
        </p:txBody>
      </p:sp>
      <p:sp>
        <p:nvSpPr>
          <p:cNvPr id="111" name="Shape 111"/>
          <p:cNvSpPr txBox="1"/>
          <p:nvPr>
            <p:ph idx="12" type="sldNum"/>
          </p:nvPr>
        </p:nvSpPr>
        <p:spPr>
          <a:xfrm>
            <a:off x="0" y="6400800"/>
            <a:ext cx="762000" cy="457200"/>
          </a:xfrm>
          <a:prstGeom prst="rect">
            <a:avLst/>
          </a:prstGeom>
          <a:noFill/>
          <a:ln>
            <a:noFill/>
          </a:ln>
        </p:spPr>
        <p:txBody>
          <a:bodyPr anchorCtr="0" anchor="b" bIns="91425" lIns="91425" rIns="91425" tIns="91425">
            <a:noAutofit/>
          </a:bodyPr>
          <a:lstStyle/>
          <a:p>
            <a:pPr indent="0" lvl="0" marL="0" marR="0" rtl="0" algn="l">
              <a:spcBef>
                <a:spcPts val="0"/>
              </a:spcBef>
            </a:pPr>
            <a:r>
              <a:t/>
            </a:r>
            <a:endParaRPr/>
          </a:p>
          <a:p>
            <a:pPr indent="0" lvl="1" marL="457200" marR="0" rtl="0" algn="l">
              <a:spcBef>
                <a:spcPts val="0"/>
              </a:spcBef>
            </a:pPr>
            <a:r>
              <a:t/>
            </a:r>
            <a:endParaRPr/>
          </a:p>
          <a:p>
            <a:pPr indent="0" lvl="2" marL="914400" marR="0" rtl="0" algn="l">
              <a:spcBef>
                <a:spcPts val="0"/>
              </a:spcBef>
            </a:pPr>
            <a:r>
              <a:t/>
            </a:r>
            <a:endParaRPr/>
          </a:p>
          <a:p>
            <a:pPr indent="0" lvl="3" marL="1371600" marR="0" rtl="0" algn="l">
              <a:spcBef>
                <a:spcPts val="0"/>
              </a:spcBef>
            </a:pPr>
            <a:r>
              <a:t/>
            </a:r>
            <a:endParaRPr/>
          </a:p>
          <a:p>
            <a:pPr indent="0" lvl="4" marL="1828800" marR="0" rtl="0" algn="l">
              <a:spcBef>
                <a:spcPts val="0"/>
              </a:spcBef>
            </a:pPr>
            <a:r>
              <a:t/>
            </a:r>
            <a:endParaRPr/>
          </a:p>
          <a:p>
            <a:pPr indent="0" lvl="5" marL="2286000" marR="0" rtl="0" algn="l">
              <a:spcBef>
                <a:spcPts val="0"/>
              </a:spcBef>
            </a:pPr>
            <a:r>
              <a:t/>
            </a:r>
            <a:endParaRPr/>
          </a:p>
          <a:p>
            <a:pPr indent="0" lvl="6" marL="2743200" marR="0" rtl="0" algn="l">
              <a:spcBef>
                <a:spcPts val="0"/>
              </a:spcBef>
            </a:pPr>
            <a:r>
              <a:t/>
            </a:r>
            <a:endParaRPr/>
          </a:p>
          <a:p>
            <a:pPr indent="0" lvl="7" marL="3200400" marR="0" rtl="0" algn="l">
              <a:spcBef>
                <a:spcPts val="0"/>
              </a:spcBef>
            </a:pPr>
            <a:r>
              <a:t/>
            </a:r>
            <a:endParaRPr/>
          </a:p>
          <a:p>
            <a:pPr indent="0" lvl="8" marL="3657600" marR="0" rtl="0" algn="l">
              <a:spcBef>
                <a:spcPts val="0"/>
              </a:spcBef>
            </a:pPr>
            <a:r>
              <a:t/>
            </a:r>
            <a:endParaRPr/>
          </a:p>
        </p:txBody>
      </p:sp>
    </p:spTree>
  </p:cSld>
  <p:clrMap accent1="accent1" accent2="accent2" accent3="accent3" accent4="accent4" accent5="accent5" accent6="accent6" bg1="lt1" bg2="dk2" tx1="dk1" tx2="lt2" folHlink="folHlink" hlink="hlink"/>
  <p:sldLayoutIdLst>
    <p:sldLayoutId id="2147483654" r:id="rId3"/>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p:titleStyle>
    <p:body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9pPr>
    </p:otherStyle>
  </p:txStyles>
</p:sldMaster>
</file>

<file path=ppt/slideMasters/slideMaster9.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113" name="Shape 113"/>
        <p:cNvGrpSpPr/>
        <p:nvPr/>
      </p:nvGrpSpPr>
      <p:grpSpPr>
        <a:xfrm>
          <a:off x="0" y="0"/>
          <a:ext cx="0" cy="0"/>
          <a:chOff x="0" y="0"/>
          <a:chExt cx="0" cy="0"/>
        </a:xfrm>
      </p:grpSpPr>
      <p:cxnSp>
        <p:nvCxnSpPr>
          <p:cNvPr id="114" name="Shape 114"/>
          <p:cNvCxnSpPr/>
          <p:nvPr/>
        </p:nvCxnSpPr>
        <p:spPr>
          <a:xfrm rot="10800000">
            <a:off x="8593136" y="3427411"/>
            <a:ext cx="0" cy="3286124"/>
          </a:xfrm>
          <a:prstGeom prst="straightConnector1">
            <a:avLst/>
          </a:prstGeom>
          <a:noFill/>
          <a:ln cap="rnd" cmpd="sng" w="9525">
            <a:solidFill>
              <a:schemeClr val="lt1"/>
            </a:solidFill>
            <a:prstDash val="solid"/>
            <a:miter/>
            <a:headEnd len="med" w="med" type="none"/>
            <a:tailEnd len="med" w="med" type="none"/>
          </a:ln>
        </p:spPr>
      </p:cxnSp>
      <p:sp>
        <p:nvSpPr>
          <p:cNvPr id="115" name="Shape 115"/>
          <p:cNvSpPr/>
          <p:nvPr/>
        </p:nvSpPr>
        <p:spPr>
          <a:xfrm flipH="1" rot="10800000">
            <a:off x="8494711" y="6034087"/>
            <a:ext cx="192087" cy="193674"/>
          </a:xfrm>
          <a:custGeom>
            <a:pathLst>
              <a:path extrusionOk="0" h="43201" w="43196">
                <a:moveTo>
                  <a:pt x="21115" y="6"/>
                </a:moveTo>
                <a:cubicBezTo>
                  <a:pt x="21275" y="2"/>
                  <a:pt x="21435" y="0"/>
                  <a:pt x="21596" y="1"/>
                </a:cubicBezTo>
                <a:cubicBezTo>
                  <a:pt x="33525" y="1"/>
                  <a:pt x="43196" y="9671"/>
                  <a:pt x="43196" y="21601"/>
                </a:cubicBezTo>
                <a:cubicBezTo>
                  <a:pt x="43196" y="33530"/>
                  <a:pt x="33525" y="43201"/>
                  <a:pt x="21596" y="43201"/>
                </a:cubicBezTo>
                <a:cubicBezTo>
                  <a:pt x="9844" y="43201"/>
                  <a:pt x="248" y="33806"/>
                  <a:pt x="0" y="22057"/>
                </a:cubicBezTo>
                <a:moveTo>
                  <a:pt x="21115" y="6"/>
                </a:moveTo>
                <a:cubicBezTo>
                  <a:pt x="21275" y="2"/>
                  <a:pt x="21435" y="0"/>
                  <a:pt x="21596" y="1"/>
                </a:cubicBezTo>
                <a:cubicBezTo>
                  <a:pt x="33525" y="1"/>
                  <a:pt x="43196" y="9671"/>
                  <a:pt x="43196" y="21601"/>
                </a:cubicBezTo>
                <a:cubicBezTo>
                  <a:pt x="43196" y="33530"/>
                  <a:pt x="33525" y="43201"/>
                  <a:pt x="21596" y="43201"/>
                </a:cubicBezTo>
                <a:cubicBezTo>
                  <a:pt x="9844" y="43201"/>
                  <a:pt x="248" y="33806"/>
                  <a:pt x="0" y="22057"/>
                </a:cubicBezTo>
                <a:lnTo>
                  <a:pt x="21596" y="21601"/>
                </a:lnTo>
                <a:close/>
              </a:path>
            </a:pathLst>
          </a:custGeom>
          <a:noFill/>
          <a:ln cap="rnd" cmpd="sng" w="9525">
            <a:solidFill>
              <a:schemeClr val="lt1"/>
            </a:solidFill>
            <a:prstDash val="solid"/>
            <a:round/>
            <a:headEnd len="med" w="med" type="none"/>
            <a:tailEnd len="med" w="med" type="none"/>
          </a:ln>
        </p:spPr>
        <p:txBody>
          <a:bodyPr anchorCtr="0" anchor="ctr" bIns="45700" lIns="91425" rIns="91425" tIns="45700">
            <a:noAutofit/>
          </a:bodyPr>
          <a:lstStyle/>
          <a:p>
            <a:pPr indent="0" lvl="0" marL="0" marR="0" rtl="0" algn="ctr">
              <a:lnSpc>
                <a:spcPct val="100000"/>
              </a:lnSpc>
              <a:spcBef>
                <a:spcPts val="0"/>
              </a:spcBef>
              <a:spcAft>
                <a:spcPts val="0"/>
              </a:spcAft>
              <a:buNone/>
            </a:pPr>
            <a:r>
              <a:t/>
            </a:r>
            <a:endParaRPr b="0" i="0" sz="2400" u="none" cap="none" strike="noStrike">
              <a:solidFill>
                <a:schemeClr val="dk1"/>
              </a:solidFill>
              <a:latin typeface="Tahoma"/>
              <a:ea typeface="Tahoma"/>
              <a:cs typeface="Tahoma"/>
              <a:sym typeface="Tahoma"/>
            </a:endParaRPr>
          </a:p>
        </p:txBody>
      </p:sp>
      <p:cxnSp>
        <p:nvCxnSpPr>
          <p:cNvPr id="116" name="Shape 116"/>
          <p:cNvCxnSpPr/>
          <p:nvPr/>
        </p:nvCxnSpPr>
        <p:spPr>
          <a:xfrm rot="10800000">
            <a:off x="990599" y="6248400"/>
            <a:ext cx="7086600" cy="0"/>
          </a:xfrm>
          <a:prstGeom prst="straightConnector1">
            <a:avLst/>
          </a:prstGeom>
          <a:noFill/>
          <a:ln cap="rnd" cmpd="sng" w="9525">
            <a:solidFill>
              <a:srgbClr val="000066"/>
            </a:solidFill>
            <a:prstDash val="solid"/>
            <a:miter/>
            <a:headEnd len="med" w="med" type="none"/>
            <a:tailEnd len="med" w="med" type="none"/>
          </a:ln>
        </p:spPr>
      </p:cxnSp>
      <p:pic>
        <p:nvPicPr>
          <p:cNvPr id="117" name="Shape 117"/>
          <p:cNvPicPr preferRelativeResize="0"/>
          <p:nvPr/>
        </p:nvPicPr>
        <p:blipFill rotWithShape="1">
          <a:blip r:embed="rId1">
            <a:alphaModFix/>
          </a:blip>
          <a:srcRect b="13512" l="13482" r="12358" t="5404"/>
          <a:stretch/>
        </p:blipFill>
        <p:spPr>
          <a:xfrm>
            <a:off x="8420100" y="6045200"/>
            <a:ext cx="558799" cy="762000"/>
          </a:xfrm>
          <a:prstGeom prst="rect">
            <a:avLst/>
          </a:prstGeom>
          <a:solidFill>
            <a:schemeClr val="folHlink"/>
          </a:solidFill>
          <a:ln>
            <a:noFill/>
          </a:ln>
        </p:spPr>
      </p:pic>
      <p:pic>
        <p:nvPicPr>
          <p:cNvPr id="118" name="Shape 118"/>
          <p:cNvPicPr preferRelativeResize="0"/>
          <p:nvPr/>
        </p:nvPicPr>
        <p:blipFill rotWithShape="1">
          <a:blip r:embed="rId2">
            <a:alphaModFix/>
          </a:blip>
          <a:srcRect b="0" l="0" r="0" t="0"/>
          <a:stretch/>
        </p:blipFill>
        <p:spPr>
          <a:xfrm>
            <a:off x="152400" y="1371600"/>
            <a:ext cx="8809036" cy="400049"/>
          </a:xfrm>
          <a:prstGeom prst="rect">
            <a:avLst/>
          </a:prstGeom>
          <a:noFill/>
          <a:ln>
            <a:noFill/>
          </a:ln>
        </p:spPr>
      </p:pic>
      <p:sp>
        <p:nvSpPr>
          <p:cNvPr id="119" name="Shape 119"/>
          <p:cNvSpPr txBox="1"/>
          <p:nvPr>
            <p:ph type="title"/>
          </p:nvPr>
        </p:nvSpPr>
        <p:spPr>
          <a:xfrm>
            <a:off x="571500" y="304800"/>
            <a:ext cx="7772400" cy="1143000"/>
          </a:xfrm>
          <a:prstGeom prst="rect">
            <a:avLst/>
          </a:prstGeom>
          <a:noFill/>
          <a:ln>
            <a:noFill/>
          </a:ln>
        </p:spPr>
        <p:txBody>
          <a:bodyPr anchorCtr="0" anchor="b" bIns="91425" lIns="91425" rIns="91425" tIns="91425"/>
          <a:lstStyle>
            <a:lvl1pPr indent="0" lvl="0" marL="0" marR="0" rtl="0" algn="l">
              <a:spcBef>
                <a:spcPts val="0"/>
              </a:spcBef>
              <a:spcAft>
                <a:spcPts val="0"/>
              </a:spcAft>
              <a:defRPr/>
            </a:lvl1pPr>
            <a:lvl2pPr indent="0" lvl="1" marL="0" marR="0" rtl="0" algn="l">
              <a:spcBef>
                <a:spcPts val="0"/>
              </a:spcBef>
              <a:spcAft>
                <a:spcPts val="0"/>
              </a:spcAft>
              <a:defRPr/>
            </a:lvl2pPr>
            <a:lvl3pPr indent="0" lvl="2" marL="0" marR="0" rtl="0" algn="l">
              <a:spcBef>
                <a:spcPts val="0"/>
              </a:spcBef>
              <a:spcAft>
                <a:spcPts val="0"/>
              </a:spcAft>
              <a:defRPr/>
            </a:lvl3pPr>
            <a:lvl4pPr indent="0" lvl="3" marL="0" marR="0" rtl="0" algn="l">
              <a:spcBef>
                <a:spcPts val="0"/>
              </a:spcBef>
              <a:spcAft>
                <a:spcPts val="0"/>
              </a:spcAft>
              <a:defRPr/>
            </a:lvl4pPr>
            <a:lvl5pPr indent="0" lvl="4" marL="0" marR="0" rtl="0" algn="l">
              <a:spcBef>
                <a:spcPts val="0"/>
              </a:spcBef>
              <a:spcAft>
                <a:spcPts val="0"/>
              </a:spcAft>
              <a:defRPr/>
            </a:lvl5pPr>
            <a:lvl6pPr indent="0" lvl="5" marL="457200" marR="0" rtl="0" algn="l">
              <a:spcBef>
                <a:spcPts val="0"/>
              </a:spcBef>
              <a:spcAft>
                <a:spcPts val="0"/>
              </a:spcAft>
              <a:defRPr/>
            </a:lvl6pPr>
            <a:lvl7pPr indent="0" lvl="6" marL="914400" marR="0" rtl="0" algn="l">
              <a:spcBef>
                <a:spcPts val="0"/>
              </a:spcBef>
              <a:spcAft>
                <a:spcPts val="0"/>
              </a:spcAft>
              <a:defRPr/>
            </a:lvl7pPr>
            <a:lvl8pPr indent="0" lvl="7" marL="1371600" marR="0" rtl="0" algn="l">
              <a:spcBef>
                <a:spcPts val="0"/>
              </a:spcBef>
              <a:spcAft>
                <a:spcPts val="0"/>
              </a:spcAft>
              <a:defRPr/>
            </a:lvl8pPr>
            <a:lvl9pPr indent="0" lvl="8" marL="1828800" marR="0" rtl="0" algn="l">
              <a:spcBef>
                <a:spcPts val="0"/>
              </a:spcBef>
              <a:spcAft>
                <a:spcPts val="0"/>
              </a:spcAft>
              <a:defRPr/>
            </a:lvl9pPr>
          </a:lstStyle>
          <a:p/>
        </p:txBody>
      </p:sp>
      <p:sp>
        <p:nvSpPr>
          <p:cNvPr id="120" name="Shape 120"/>
          <p:cNvSpPr txBox="1"/>
          <p:nvPr>
            <p:ph idx="1" type="body"/>
          </p:nvPr>
        </p:nvSpPr>
        <p:spPr>
          <a:xfrm>
            <a:off x="571500" y="1676400"/>
            <a:ext cx="8001000" cy="4495800"/>
          </a:xfrm>
          <a:prstGeom prst="rect">
            <a:avLst/>
          </a:prstGeom>
          <a:noFill/>
          <a:ln>
            <a:noFill/>
          </a:ln>
        </p:spPr>
        <p:txBody>
          <a:bodyPr anchorCtr="0" anchor="t" bIns="91425" lIns="91425" rIns="91425" tIns="91425"/>
          <a:lstStyle>
            <a:lvl1pPr indent="-91440" lvl="0" marL="342900" marR="0" rtl="0" algn="l">
              <a:spcBef>
                <a:spcPts val="720"/>
              </a:spcBef>
              <a:spcAft>
                <a:spcPts val="0"/>
              </a:spcAft>
              <a:buClr>
                <a:schemeClr val="lt1"/>
              </a:buClr>
              <a:buFont typeface="Arimo"/>
              <a:buChar char="•"/>
              <a:defRPr/>
            </a:lvl1pPr>
            <a:lvl2pPr indent="-82550" lvl="1" marL="742950" marR="0" rtl="0" algn="l">
              <a:spcBef>
                <a:spcPts val="640"/>
              </a:spcBef>
              <a:spcAft>
                <a:spcPts val="0"/>
              </a:spcAft>
              <a:buClr>
                <a:srgbClr val="CCECFF"/>
              </a:buClr>
              <a:buFont typeface="Arimo"/>
              <a:buChar char="•"/>
              <a:defRPr/>
            </a:lvl2pPr>
            <a:lvl3pPr indent="-50800" lvl="2" marL="1143000" marR="0" rtl="0" algn="l">
              <a:spcBef>
                <a:spcPts val="560"/>
              </a:spcBef>
              <a:spcAft>
                <a:spcPts val="0"/>
              </a:spcAft>
              <a:buClr>
                <a:schemeClr val="lt1"/>
              </a:buClr>
              <a:buFont typeface="Arimo"/>
              <a:buChar char="•"/>
              <a:defRPr/>
            </a:lvl3pPr>
            <a:lvl4pPr indent="-76200" lvl="3" marL="1600200" marR="0" rtl="0" algn="l">
              <a:spcBef>
                <a:spcPts val="480"/>
              </a:spcBef>
              <a:spcAft>
                <a:spcPts val="0"/>
              </a:spcAft>
              <a:buClr>
                <a:schemeClr val="lt1"/>
              </a:buClr>
              <a:buFont typeface="Arimo"/>
              <a:buChar char="•"/>
              <a:defRPr/>
            </a:lvl4pPr>
            <a:lvl5pPr indent="-101600" lvl="4" marL="2057400" marR="0" rtl="0" algn="l">
              <a:spcBef>
                <a:spcPts val="400"/>
              </a:spcBef>
              <a:spcAft>
                <a:spcPts val="0"/>
              </a:spcAft>
              <a:buClr>
                <a:srgbClr val="CCECFF"/>
              </a:buClr>
              <a:buFont typeface="Arimo"/>
              <a:buChar char="•"/>
              <a:defRPr/>
            </a:lvl5pPr>
            <a:lvl6pPr indent="-101600" lvl="5" marL="2514600" marR="0" rtl="0" algn="l">
              <a:spcBef>
                <a:spcPts val="400"/>
              </a:spcBef>
              <a:spcAft>
                <a:spcPts val="0"/>
              </a:spcAft>
              <a:buClr>
                <a:srgbClr val="CCECFF"/>
              </a:buClr>
              <a:buFont typeface="Arimo"/>
              <a:buChar char="•"/>
              <a:defRPr/>
            </a:lvl6pPr>
            <a:lvl7pPr indent="-101600" lvl="6" marL="2971800" marR="0" rtl="0" algn="l">
              <a:spcBef>
                <a:spcPts val="400"/>
              </a:spcBef>
              <a:spcAft>
                <a:spcPts val="0"/>
              </a:spcAft>
              <a:buClr>
                <a:srgbClr val="CCECFF"/>
              </a:buClr>
              <a:buFont typeface="Arimo"/>
              <a:buChar char="•"/>
              <a:defRPr/>
            </a:lvl7pPr>
            <a:lvl8pPr indent="-101600" lvl="7" marL="3429000" marR="0" rtl="0" algn="l">
              <a:spcBef>
                <a:spcPts val="400"/>
              </a:spcBef>
              <a:spcAft>
                <a:spcPts val="0"/>
              </a:spcAft>
              <a:buClr>
                <a:srgbClr val="CCECFF"/>
              </a:buClr>
              <a:buFont typeface="Arimo"/>
              <a:buChar char="•"/>
              <a:defRPr/>
            </a:lvl8pPr>
            <a:lvl9pPr indent="-101600" lvl="8" marL="3886200" marR="0" rtl="0" algn="l">
              <a:spcBef>
                <a:spcPts val="400"/>
              </a:spcBef>
              <a:spcAft>
                <a:spcPts val="0"/>
              </a:spcAft>
              <a:buClr>
                <a:srgbClr val="CCECFF"/>
              </a:buClr>
              <a:buFont typeface="Arimo"/>
              <a:buChar char="•"/>
              <a:defRPr/>
            </a:lvl9pPr>
          </a:lstStyle>
          <a:p/>
        </p:txBody>
      </p:sp>
      <p:sp>
        <p:nvSpPr>
          <p:cNvPr id="121" name="Shape 121"/>
          <p:cNvSpPr txBox="1"/>
          <p:nvPr>
            <p:ph idx="11" type="ftr"/>
          </p:nvPr>
        </p:nvSpPr>
        <p:spPr>
          <a:xfrm>
            <a:off x="1752600" y="6248400"/>
            <a:ext cx="6324600" cy="457200"/>
          </a:xfrm>
          <a:prstGeom prst="rect">
            <a:avLst/>
          </a:prstGeom>
          <a:noFill/>
          <a:ln>
            <a:noFill/>
          </a:ln>
        </p:spPr>
        <p:txBody>
          <a:bodyPr anchorCtr="0" anchor="b" bIns="91425" lIns="91425" rIns="91425" tIns="91425"/>
          <a:lstStyle>
            <a:lvl1pPr indent="0" lvl="0" marL="0" marR="0" rtl="0" algn="r">
              <a:spcBef>
                <a:spcPts val="0"/>
              </a:spcBef>
              <a:defRPr/>
            </a:lvl1pPr>
            <a:lvl2pPr indent="0" lvl="1" marL="457200" marR="0" rtl="0" algn="l">
              <a:spcBef>
                <a:spcPts val="0"/>
              </a:spcBef>
              <a:defRPr/>
            </a:lvl2pPr>
            <a:lvl3pPr indent="0" lvl="2" marL="914400" marR="0" rtl="0" algn="l">
              <a:spcBef>
                <a:spcPts val="0"/>
              </a:spcBef>
              <a:defRPr/>
            </a:lvl3pPr>
            <a:lvl4pPr indent="0" lvl="3" marL="1371600" marR="0" rtl="0" algn="l">
              <a:spcBef>
                <a:spcPts val="0"/>
              </a:spcBef>
              <a:defRPr/>
            </a:lvl4pPr>
            <a:lvl5pPr indent="0" lvl="4" marL="1828800" marR="0" rtl="0" algn="l">
              <a:spcBef>
                <a:spcPts val="0"/>
              </a:spcBef>
              <a:defRPr/>
            </a:lvl5pPr>
            <a:lvl6pPr indent="0" lvl="5" marL="2286000" marR="0" rtl="0" algn="l">
              <a:spcBef>
                <a:spcPts val="0"/>
              </a:spcBef>
              <a:defRPr/>
            </a:lvl6pPr>
            <a:lvl7pPr indent="0" lvl="6" marL="2743200" marR="0" rtl="0" algn="l">
              <a:spcBef>
                <a:spcPts val="0"/>
              </a:spcBef>
              <a:defRPr/>
            </a:lvl7pPr>
            <a:lvl8pPr indent="0" lvl="7" marL="3200400" marR="0" rtl="0" algn="l">
              <a:spcBef>
                <a:spcPts val="0"/>
              </a:spcBef>
              <a:defRPr/>
            </a:lvl8pPr>
            <a:lvl9pPr indent="0" lvl="8" marL="3657600" marR="0" rtl="0" algn="l">
              <a:spcBef>
                <a:spcPts val="0"/>
              </a:spcBef>
              <a:defRPr/>
            </a:lvl9pPr>
          </a:lstStyle>
          <a:p/>
        </p:txBody>
      </p:sp>
      <p:sp>
        <p:nvSpPr>
          <p:cNvPr id="122" name="Shape 122"/>
          <p:cNvSpPr txBox="1"/>
          <p:nvPr>
            <p:ph idx="12" type="sldNum"/>
          </p:nvPr>
        </p:nvSpPr>
        <p:spPr>
          <a:xfrm>
            <a:off x="0" y="6400800"/>
            <a:ext cx="762000" cy="457200"/>
          </a:xfrm>
          <a:prstGeom prst="rect">
            <a:avLst/>
          </a:prstGeom>
          <a:noFill/>
          <a:ln>
            <a:noFill/>
          </a:ln>
        </p:spPr>
        <p:txBody>
          <a:bodyPr anchorCtr="0" anchor="b" bIns="91425" lIns="91425" rIns="91425" tIns="91425">
            <a:noAutofit/>
          </a:bodyPr>
          <a:lstStyle/>
          <a:p>
            <a:pPr indent="0" lvl="0" marL="0" marR="0" rtl="0" algn="l">
              <a:spcBef>
                <a:spcPts val="0"/>
              </a:spcBef>
            </a:pPr>
            <a:r>
              <a:t/>
            </a:r>
            <a:endParaRPr/>
          </a:p>
          <a:p>
            <a:pPr indent="0" lvl="1" marL="457200" marR="0" rtl="0" algn="l">
              <a:spcBef>
                <a:spcPts val="0"/>
              </a:spcBef>
            </a:pPr>
            <a:r>
              <a:t/>
            </a:r>
            <a:endParaRPr/>
          </a:p>
          <a:p>
            <a:pPr indent="0" lvl="2" marL="914400" marR="0" rtl="0" algn="l">
              <a:spcBef>
                <a:spcPts val="0"/>
              </a:spcBef>
            </a:pPr>
            <a:r>
              <a:t/>
            </a:r>
            <a:endParaRPr/>
          </a:p>
          <a:p>
            <a:pPr indent="0" lvl="3" marL="1371600" marR="0" rtl="0" algn="l">
              <a:spcBef>
                <a:spcPts val="0"/>
              </a:spcBef>
            </a:pPr>
            <a:r>
              <a:t/>
            </a:r>
            <a:endParaRPr/>
          </a:p>
          <a:p>
            <a:pPr indent="0" lvl="4" marL="1828800" marR="0" rtl="0" algn="l">
              <a:spcBef>
                <a:spcPts val="0"/>
              </a:spcBef>
            </a:pPr>
            <a:r>
              <a:t/>
            </a:r>
            <a:endParaRPr/>
          </a:p>
          <a:p>
            <a:pPr indent="0" lvl="5" marL="2286000" marR="0" rtl="0" algn="l">
              <a:spcBef>
                <a:spcPts val="0"/>
              </a:spcBef>
            </a:pPr>
            <a:r>
              <a:t/>
            </a:r>
            <a:endParaRPr/>
          </a:p>
          <a:p>
            <a:pPr indent="0" lvl="6" marL="2743200" marR="0" rtl="0" algn="l">
              <a:spcBef>
                <a:spcPts val="0"/>
              </a:spcBef>
            </a:pPr>
            <a:r>
              <a:t/>
            </a:r>
            <a:endParaRPr/>
          </a:p>
          <a:p>
            <a:pPr indent="0" lvl="7" marL="3200400" marR="0" rtl="0" algn="l">
              <a:spcBef>
                <a:spcPts val="0"/>
              </a:spcBef>
            </a:pPr>
            <a:r>
              <a:t/>
            </a:r>
            <a:endParaRPr/>
          </a:p>
          <a:p>
            <a:pPr indent="0" lvl="8" marL="3657600" marR="0" rtl="0" algn="l">
              <a:spcBef>
                <a:spcPts val="0"/>
              </a:spcBef>
            </a:pPr>
            <a:r>
              <a:t/>
            </a:r>
            <a:endParaRPr/>
          </a:p>
        </p:txBody>
      </p:sp>
    </p:spTree>
  </p:cSld>
  <p:clrMap accent1="accent1" accent2="accent2" accent3="accent3" accent4="accent4" accent5="accent5" accent6="accent6" bg1="lt1" bg2="dk2" tx1="dk1" tx2="lt2" folHlink="folHlink" hlink="hlink"/>
  <p:sldLayoutIdLst>
    <p:sldLayoutId id="2147483655" r:id="rId3"/>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p:titleStyle>
    <p:body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 Id="rId3" Type="http://schemas.openxmlformats.org/officeDocument/2006/relationships/image" Target="../media/image05.jp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 Id="rId3" Type="http://schemas.openxmlformats.org/officeDocument/2006/relationships/image" Target="../media/image06.jp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 Id="rId3" Type="http://schemas.openxmlformats.org/officeDocument/2006/relationships/image" Target="../media/image10.jp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 Id="rId3" Type="http://schemas.openxmlformats.org/officeDocument/2006/relationships/image" Target="../media/image04.jp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Relationship Id="rId3" Type="http://schemas.openxmlformats.org/officeDocument/2006/relationships/image" Target="../media/image08.jpg"/></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7.xml"/><Relationship Id="rId3" Type="http://schemas.openxmlformats.org/officeDocument/2006/relationships/image" Target="../media/image03.jpg"/></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0.xml"/><Relationship Id="rId3" Type="http://schemas.openxmlformats.org/officeDocument/2006/relationships/image" Target="../media/image09.jpg"/></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24.xml"/><Relationship Id="rId3" Type="http://schemas.openxmlformats.org/officeDocument/2006/relationships/image" Target="../media/image07.jpg"/></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5.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8.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2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30.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3.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4.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5.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6.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38.xml"/><Relationship Id="rId3" Type="http://schemas.openxmlformats.org/officeDocument/2006/relationships/image" Target="../media/image14.jpg"/></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9.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0.xml"/><Relationship Id="rId3" Type="http://schemas.openxmlformats.org/officeDocument/2006/relationships/image" Target="../media/image12.jpg"/><Relationship Id="rId4" Type="http://schemas.openxmlformats.org/officeDocument/2006/relationships/image" Target="../media/image13.jpg"/></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1.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 Id="rId3" Type="http://schemas.openxmlformats.org/officeDocument/2006/relationships/image" Target="../media/image11.jp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 Id="rId3" Type="http://schemas.openxmlformats.org/officeDocument/2006/relationships/image" Target="../media/image02.jp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83" name="Shape 183"/>
        <p:cNvGrpSpPr/>
        <p:nvPr/>
      </p:nvGrpSpPr>
      <p:grpSpPr>
        <a:xfrm>
          <a:off x="0" y="0"/>
          <a:ext cx="0" cy="0"/>
          <a:chOff x="0" y="0"/>
          <a:chExt cx="0" cy="0"/>
        </a:xfrm>
      </p:grpSpPr>
      <p:sp>
        <p:nvSpPr>
          <p:cNvPr id="184" name="Shape 184"/>
          <p:cNvSpPr txBox="1"/>
          <p:nvPr>
            <p:ph type="ctrTitle"/>
          </p:nvPr>
        </p:nvSpPr>
        <p:spPr>
          <a:xfrm>
            <a:off x="304800" y="1371600"/>
            <a:ext cx="8839199" cy="1295400"/>
          </a:xfrm>
          <a:prstGeom prst="rect">
            <a:avLst/>
          </a:prstGeom>
          <a:noFill/>
          <a:ln>
            <a:noFill/>
          </a:ln>
        </p:spPr>
        <p:txBody>
          <a:bodyPr anchorCtr="0" anchor="ctr" bIns="46025" lIns="92075" rIns="92075" tIns="46025">
            <a:noAutofit/>
          </a:bodyPr>
          <a:lstStyle/>
          <a:p>
            <a:pPr indent="0" lvl="0" marL="0" marR="0" rtl="0" algn="ctr">
              <a:lnSpc>
                <a:spcPct val="100000"/>
              </a:lnSpc>
              <a:spcBef>
                <a:spcPts val="0"/>
              </a:spcBef>
              <a:spcAft>
                <a:spcPts val="0"/>
              </a:spcAft>
              <a:buClr>
                <a:srgbClr val="000099"/>
              </a:buClr>
              <a:buSzPct val="25000"/>
              <a:buFont typeface="Arial"/>
              <a:buNone/>
            </a:pPr>
            <a:r>
              <a:rPr b="1" i="0" lang="en-US" sz="4400" u="none" cap="none" strike="noStrike">
                <a:solidFill>
                  <a:srgbClr val="000099"/>
                </a:solidFill>
                <a:latin typeface="Arial"/>
                <a:ea typeface="Arial"/>
                <a:cs typeface="Arial"/>
                <a:sym typeface="Arial"/>
              </a:rPr>
              <a:t>Systems Analysis and Design</a:t>
            </a:r>
          </a:p>
        </p:txBody>
      </p:sp>
      <p:sp>
        <p:nvSpPr>
          <p:cNvPr id="185" name="Shape 185"/>
          <p:cNvSpPr/>
          <p:nvPr/>
        </p:nvSpPr>
        <p:spPr>
          <a:xfrm>
            <a:off x="4594225" y="1401762"/>
            <a:ext cx="46036" cy="12699"/>
          </a:xfrm>
          <a:prstGeom prst="ellipse">
            <a:avLst/>
          </a:prstGeom>
          <a:solidFill>
            <a:srgbClr val="8C8C8C"/>
          </a:solidFill>
          <a:ln>
            <a:noFill/>
          </a:ln>
        </p:spPr>
        <p:txBody>
          <a:bodyPr anchorCtr="0" anchor="ctr" bIns="45700" lIns="91425" rIns="91425" tIns="45700">
            <a:noAutofit/>
          </a:bodyPr>
          <a:lstStyle/>
          <a:p>
            <a:pPr indent="0" lvl="0" marL="0" marR="0" rtl="0" algn="ctr">
              <a:lnSpc>
                <a:spcPct val="100000"/>
              </a:lnSpc>
              <a:spcBef>
                <a:spcPts val="0"/>
              </a:spcBef>
              <a:spcAft>
                <a:spcPts val="0"/>
              </a:spcAft>
              <a:buNone/>
            </a:pPr>
            <a:r>
              <a:t/>
            </a:r>
            <a:endParaRPr b="0" i="0" sz="2400" u="none" cap="none" strike="noStrike">
              <a:solidFill>
                <a:schemeClr val="dk1"/>
              </a:solidFill>
              <a:latin typeface="Tahoma"/>
              <a:ea typeface="Tahoma"/>
              <a:cs typeface="Tahoma"/>
              <a:sym typeface="Tahoma"/>
            </a:endParaRPr>
          </a:p>
        </p:txBody>
      </p:sp>
      <p:sp>
        <p:nvSpPr>
          <p:cNvPr id="186" name="Shape 186"/>
          <p:cNvSpPr txBox="1"/>
          <p:nvPr/>
        </p:nvSpPr>
        <p:spPr>
          <a:xfrm>
            <a:off x="4464050" y="779462"/>
            <a:ext cx="38099" cy="7937"/>
          </a:xfrm>
          <a:prstGeom prst="rect">
            <a:avLst/>
          </a:prstGeom>
          <a:solidFill>
            <a:srgbClr val="FBFBD2"/>
          </a:solidFill>
          <a:ln>
            <a:noFill/>
          </a:ln>
        </p:spPr>
        <p:txBody>
          <a:bodyPr anchorCtr="0" anchor="ctr" bIns="45700" lIns="91425" rIns="91425" tIns="45700">
            <a:noAutofit/>
          </a:bodyPr>
          <a:lstStyle/>
          <a:p>
            <a:pPr indent="0" lvl="0" marL="0" marR="0" rtl="0" algn="ctr">
              <a:lnSpc>
                <a:spcPct val="100000"/>
              </a:lnSpc>
              <a:spcBef>
                <a:spcPts val="0"/>
              </a:spcBef>
              <a:spcAft>
                <a:spcPts val="0"/>
              </a:spcAft>
              <a:buNone/>
            </a:pPr>
            <a:r>
              <a:t/>
            </a:r>
            <a:endParaRPr b="0" i="0" sz="2400" u="none" cap="none" strike="noStrike">
              <a:solidFill>
                <a:schemeClr val="dk1"/>
              </a:solidFill>
              <a:latin typeface="Tahoma"/>
              <a:ea typeface="Tahoma"/>
              <a:cs typeface="Tahoma"/>
              <a:sym typeface="Tahoma"/>
            </a:endParaRPr>
          </a:p>
        </p:txBody>
      </p:sp>
      <p:sp>
        <p:nvSpPr>
          <p:cNvPr id="187" name="Shape 187"/>
          <p:cNvSpPr txBox="1"/>
          <p:nvPr>
            <p:ph idx="1" type="subTitle"/>
          </p:nvPr>
        </p:nvSpPr>
        <p:spPr>
          <a:xfrm>
            <a:off x="609600" y="3200400"/>
            <a:ext cx="8153399" cy="2286000"/>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lt1"/>
              </a:buClr>
              <a:buSzPct val="25000"/>
              <a:buFont typeface="Arial"/>
              <a:buNone/>
            </a:pPr>
            <a:r>
              <a:rPr b="0" i="0" lang="en-US" sz="2400" u="none" cap="none" strike="noStrike">
                <a:solidFill>
                  <a:srgbClr val="000099"/>
                </a:solidFill>
                <a:latin typeface="Arial"/>
                <a:ea typeface="Arial"/>
                <a:cs typeface="Arial"/>
                <a:sym typeface="Arial"/>
              </a:rPr>
              <a:t>Alan Dennis, Barbara Haley Wixom, and Roberta Roth</a:t>
            </a:r>
            <a:br>
              <a:rPr b="0" i="0" lang="en-US" sz="2400" u="none" cap="none" strike="noStrike">
                <a:solidFill>
                  <a:srgbClr val="000099"/>
                </a:solidFill>
                <a:latin typeface="Arial"/>
                <a:ea typeface="Arial"/>
                <a:cs typeface="Arial"/>
                <a:sym typeface="Arial"/>
              </a:rPr>
            </a:br>
            <a:r>
              <a:rPr b="0" i="0" lang="en-US" sz="2400" u="none" cap="none" strike="noStrike">
                <a:solidFill>
                  <a:srgbClr val="000099"/>
                </a:solidFill>
                <a:latin typeface="Arial"/>
                <a:ea typeface="Arial"/>
                <a:cs typeface="Arial"/>
                <a:sym typeface="Arial"/>
              </a:rPr>
              <a:t>John Wiley &amp; Sons, Inc.</a:t>
            </a:r>
          </a:p>
          <a:p>
            <a:pPr indent="0" lvl="0" marL="0" marR="0" rtl="0" algn="l">
              <a:lnSpc>
                <a:spcPct val="100000"/>
              </a:lnSpc>
              <a:spcBef>
                <a:spcPts val="480"/>
              </a:spcBef>
              <a:spcAft>
                <a:spcPts val="0"/>
              </a:spcAft>
              <a:buClr>
                <a:schemeClr val="lt1"/>
              </a:buClr>
              <a:buSzPct val="25000"/>
              <a:buFont typeface="Arimo"/>
              <a:buNone/>
            </a:pPr>
            <a:r>
              <a:t/>
            </a:r>
            <a:endParaRPr b="0" i="0" sz="2400" u="none" cap="none" strike="noStrike">
              <a:solidFill>
                <a:srgbClr val="000099"/>
              </a:solidFill>
              <a:latin typeface="Arial"/>
              <a:ea typeface="Arial"/>
              <a:cs typeface="Arial"/>
              <a:sym typeface="Arial"/>
            </a:endParaRPr>
          </a:p>
          <a:p>
            <a:pPr indent="0" lvl="0" marL="0" marR="0" rtl="0" algn="l">
              <a:lnSpc>
                <a:spcPct val="100000"/>
              </a:lnSpc>
              <a:spcBef>
                <a:spcPts val="480"/>
              </a:spcBef>
              <a:spcAft>
                <a:spcPts val="0"/>
              </a:spcAft>
              <a:buClr>
                <a:schemeClr val="lt1"/>
              </a:buClr>
              <a:buSzPct val="25000"/>
              <a:buFont typeface="Arial"/>
              <a:buNone/>
            </a:pPr>
            <a:r>
              <a:rPr b="0" i="0" lang="en-US" sz="2400" u="none" cap="none" strike="noStrike">
                <a:solidFill>
                  <a:srgbClr val="CC0000"/>
                </a:solidFill>
                <a:latin typeface="Arial"/>
                <a:ea typeface="Arial"/>
                <a:cs typeface="Arial"/>
                <a:sym typeface="Arial"/>
              </a:rPr>
              <a:t>Slides by Candace S. Garrod</a:t>
            </a:r>
          </a:p>
          <a:p>
            <a:pPr indent="0" lvl="0" marL="0" marR="0" rtl="0" algn="l">
              <a:lnSpc>
                <a:spcPct val="100000"/>
              </a:lnSpc>
              <a:spcBef>
                <a:spcPts val="480"/>
              </a:spcBef>
              <a:spcAft>
                <a:spcPts val="0"/>
              </a:spcAft>
              <a:buClr>
                <a:schemeClr val="lt1"/>
              </a:buClr>
              <a:buSzPct val="25000"/>
              <a:buFont typeface="Arial"/>
              <a:buNone/>
            </a:pPr>
            <a:r>
              <a:rPr b="0" i="0" lang="en-US" sz="2400" u="none" cap="none" strike="noStrike">
                <a:solidFill>
                  <a:srgbClr val="CC0000"/>
                </a:solidFill>
                <a:latin typeface="Arial"/>
                <a:ea typeface="Arial"/>
                <a:cs typeface="Arial"/>
                <a:sym typeface="Arial"/>
              </a:rPr>
              <a:t>                     Red Rocks Community College</a:t>
            </a: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52" name="Shape 252"/>
        <p:cNvGrpSpPr/>
        <p:nvPr/>
      </p:nvGrpSpPr>
      <p:grpSpPr>
        <a:xfrm>
          <a:off x="0" y="0"/>
          <a:ext cx="0" cy="0"/>
          <a:chOff x="0" y="0"/>
          <a:chExt cx="0" cy="0"/>
        </a:xfrm>
      </p:grpSpPr>
      <p:sp>
        <p:nvSpPr>
          <p:cNvPr id="253" name="Shape 253"/>
          <p:cNvSpPr txBox="1"/>
          <p:nvPr/>
        </p:nvSpPr>
        <p:spPr>
          <a:xfrm>
            <a:off x="1752600" y="6248400"/>
            <a:ext cx="63246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Tahoma"/>
              <a:buNone/>
            </a:pPr>
            <a:r>
              <a:rPr b="0" i="0" lang="en-US" sz="1000" u="none" cap="none" strike="noStrike">
                <a:solidFill>
                  <a:schemeClr val="dk1"/>
                </a:solidFill>
                <a:latin typeface="Tahoma"/>
                <a:ea typeface="Tahoma"/>
                <a:cs typeface="Tahoma"/>
                <a:sym typeface="Tahoma"/>
              </a:rPr>
              <a:t>PowerPoint Presentation for Dennis, Wixom &amp; Roth Systems Analysis and Design, 4th Edition</a:t>
            </a:r>
          </a:p>
          <a:p>
            <a:pPr indent="0" lvl="0" marL="0" marR="0" rtl="0" algn="r">
              <a:lnSpc>
                <a:spcPct val="100000"/>
              </a:lnSpc>
              <a:spcBef>
                <a:spcPts val="0"/>
              </a:spcBef>
              <a:spcAft>
                <a:spcPts val="0"/>
              </a:spcAft>
              <a:buClr>
                <a:schemeClr val="dk1"/>
              </a:buClr>
              <a:buSzPct val="25000"/>
              <a:buFont typeface="Tahoma"/>
              <a:buNone/>
            </a:pPr>
            <a:r>
              <a:rPr b="0" i="0" lang="en-US" sz="1000" u="none" cap="none" strike="noStrike">
                <a:solidFill>
                  <a:schemeClr val="dk1"/>
                </a:solidFill>
                <a:latin typeface="Tahoma"/>
                <a:ea typeface="Tahoma"/>
                <a:cs typeface="Tahoma"/>
                <a:sym typeface="Tahoma"/>
              </a:rPr>
              <a:t>Copyright 2009 © John Wiley &amp; Sons, Inc.  All rights reserved.</a:t>
            </a:r>
            <a:r>
              <a:rPr b="0" i="0" lang="en-US" sz="1200" u="none" cap="none" strike="noStrike">
                <a:solidFill>
                  <a:schemeClr val="dk1"/>
                </a:solidFill>
                <a:latin typeface="Garamond"/>
                <a:ea typeface="Garamond"/>
                <a:cs typeface="Garamond"/>
                <a:sym typeface="Garamond"/>
              </a:rPr>
              <a:t>.</a:t>
            </a:r>
          </a:p>
        </p:txBody>
      </p:sp>
      <p:sp>
        <p:nvSpPr>
          <p:cNvPr id="254" name="Shape 254"/>
          <p:cNvSpPr txBox="1"/>
          <p:nvPr/>
        </p:nvSpPr>
        <p:spPr>
          <a:xfrm>
            <a:off x="0" y="6400800"/>
            <a:ext cx="762000"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Garamond"/>
              <a:buNone/>
            </a:pPr>
            <a:r>
              <a:rPr b="0" i="0" lang="en-US" sz="1400" u="none" cap="none" strike="noStrike">
                <a:solidFill>
                  <a:schemeClr val="dk1"/>
                </a:solidFill>
                <a:latin typeface="Garamond"/>
                <a:ea typeface="Garamond"/>
                <a:cs typeface="Garamond"/>
                <a:sym typeface="Garamond"/>
              </a:rPr>
              <a:t>2 - *</a:t>
            </a:r>
          </a:p>
          <a:p>
            <a:pPr indent="0" lvl="0" marL="0" marR="0" rtl="0" algn="ctr">
              <a:lnSpc>
                <a:spcPct val="100000"/>
              </a:lnSpc>
              <a:spcBef>
                <a:spcPts val="0"/>
              </a:spcBef>
              <a:spcAft>
                <a:spcPts val="0"/>
              </a:spcAft>
              <a:buNone/>
            </a:pPr>
            <a:r>
              <a:t/>
            </a:r>
            <a:endParaRPr b="0" i="0" sz="1400" u="none" cap="none" strike="noStrike">
              <a:solidFill>
                <a:schemeClr val="dk1"/>
              </a:solidFill>
              <a:latin typeface="Garamond"/>
              <a:ea typeface="Garamond"/>
              <a:cs typeface="Garamond"/>
              <a:sym typeface="Garamond"/>
            </a:endParaRPr>
          </a:p>
        </p:txBody>
      </p:sp>
      <p:sp>
        <p:nvSpPr>
          <p:cNvPr id="255" name="Shape 255"/>
          <p:cNvSpPr txBox="1"/>
          <p:nvPr>
            <p:ph type="title"/>
          </p:nvPr>
        </p:nvSpPr>
        <p:spPr>
          <a:xfrm>
            <a:off x="571500" y="304800"/>
            <a:ext cx="7772400" cy="1143000"/>
          </a:xfrm>
          <a:prstGeom prst="rect">
            <a:avLst/>
          </a:prstGeom>
          <a:noFill/>
          <a:ln>
            <a:noFill/>
          </a:ln>
        </p:spPr>
        <p:txBody>
          <a:bodyPr anchorCtr="0" anchor="b" bIns="45700" lIns="91425" rIns="91425" tIns="45700">
            <a:noAutofit/>
          </a:bodyPr>
          <a:lstStyle/>
          <a:p>
            <a:pPr indent="0" lvl="0" marL="0" marR="0" rtl="0" algn="ctr">
              <a:lnSpc>
                <a:spcPct val="100000"/>
              </a:lnSpc>
              <a:spcBef>
                <a:spcPts val="0"/>
              </a:spcBef>
              <a:spcAft>
                <a:spcPts val="0"/>
              </a:spcAft>
              <a:buClr>
                <a:srgbClr val="000099"/>
              </a:buClr>
              <a:buSzPct val="25000"/>
              <a:buFont typeface="Arimo"/>
              <a:buNone/>
            </a:pPr>
            <a:r>
              <a:rPr b="1" i="0" lang="en-US" sz="4000" u="none" cap="none" strike="noStrike">
                <a:solidFill>
                  <a:srgbClr val="000099"/>
                </a:solidFill>
                <a:latin typeface="Arimo"/>
                <a:ea typeface="Arimo"/>
                <a:cs typeface="Arimo"/>
                <a:sym typeface="Arimo"/>
              </a:rPr>
              <a:t>V-model</a:t>
            </a:r>
          </a:p>
        </p:txBody>
      </p:sp>
      <p:pic>
        <p:nvPicPr>
          <p:cNvPr id="256" name="Shape 256"/>
          <p:cNvPicPr preferRelativeResize="0"/>
          <p:nvPr/>
        </p:nvPicPr>
        <p:blipFill rotWithShape="1">
          <a:blip r:embed="rId3">
            <a:alphaModFix/>
          </a:blip>
          <a:srcRect b="0" l="0" r="0" t="0"/>
          <a:stretch/>
        </p:blipFill>
        <p:spPr>
          <a:xfrm>
            <a:off x="1905000" y="1828800"/>
            <a:ext cx="5753100" cy="4162425"/>
          </a:xfrm>
          <a:prstGeom prst="rect">
            <a:avLst/>
          </a:prstGeom>
          <a:noFill/>
          <a:ln>
            <a:noFill/>
          </a:ln>
        </p:spPr>
      </p:pic>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60" name="Shape 260"/>
        <p:cNvGrpSpPr/>
        <p:nvPr/>
      </p:nvGrpSpPr>
      <p:grpSpPr>
        <a:xfrm>
          <a:off x="0" y="0"/>
          <a:ext cx="0" cy="0"/>
          <a:chOff x="0" y="0"/>
          <a:chExt cx="0" cy="0"/>
        </a:xfrm>
      </p:grpSpPr>
      <p:sp>
        <p:nvSpPr>
          <p:cNvPr id="261" name="Shape 261"/>
          <p:cNvSpPr txBox="1"/>
          <p:nvPr/>
        </p:nvSpPr>
        <p:spPr>
          <a:xfrm>
            <a:off x="1752600" y="6248400"/>
            <a:ext cx="63246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Tahoma"/>
              <a:buNone/>
            </a:pPr>
            <a:r>
              <a:rPr b="0" i="0" lang="en-US" sz="1000" u="none" cap="none" strike="noStrike">
                <a:solidFill>
                  <a:schemeClr val="dk1"/>
                </a:solidFill>
                <a:latin typeface="Tahoma"/>
                <a:ea typeface="Tahoma"/>
                <a:cs typeface="Tahoma"/>
                <a:sym typeface="Tahoma"/>
              </a:rPr>
              <a:t>PowerPoint Presentation for Dennis, Wixom &amp; Roth Systems Analysis and Design, 4th Edition</a:t>
            </a:r>
          </a:p>
          <a:p>
            <a:pPr indent="0" lvl="0" marL="0" marR="0" rtl="0" algn="r">
              <a:lnSpc>
                <a:spcPct val="100000"/>
              </a:lnSpc>
              <a:spcBef>
                <a:spcPts val="0"/>
              </a:spcBef>
              <a:spcAft>
                <a:spcPts val="0"/>
              </a:spcAft>
              <a:buClr>
                <a:schemeClr val="dk1"/>
              </a:buClr>
              <a:buSzPct val="25000"/>
              <a:buFont typeface="Tahoma"/>
              <a:buNone/>
            </a:pPr>
            <a:r>
              <a:rPr b="0" i="0" lang="en-US" sz="1000" u="none" cap="none" strike="noStrike">
                <a:solidFill>
                  <a:schemeClr val="dk1"/>
                </a:solidFill>
                <a:latin typeface="Tahoma"/>
                <a:ea typeface="Tahoma"/>
                <a:cs typeface="Tahoma"/>
                <a:sym typeface="Tahoma"/>
              </a:rPr>
              <a:t>Copyright 2009 © John Wiley &amp; Sons, Inc.  All rights reserved.</a:t>
            </a:r>
            <a:r>
              <a:rPr b="0" i="0" lang="en-US" sz="1200" u="none" cap="none" strike="noStrike">
                <a:solidFill>
                  <a:schemeClr val="dk1"/>
                </a:solidFill>
                <a:latin typeface="Garamond"/>
                <a:ea typeface="Garamond"/>
                <a:cs typeface="Garamond"/>
                <a:sym typeface="Garamond"/>
              </a:rPr>
              <a:t>.</a:t>
            </a:r>
          </a:p>
        </p:txBody>
      </p:sp>
      <p:sp>
        <p:nvSpPr>
          <p:cNvPr id="262" name="Shape 262"/>
          <p:cNvSpPr txBox="1"/>
          <p:nvPr/>
        </p:nvSpPr>
        <p:spPr>
          <a:xfrm>
            <a:off x="0" y="6400800"/>
            <a:ext cx="762000"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Garamond"/>
              <a:buNone/>
            </a:pPr>
            <a:r>
              <a:rPr b="0" i="0" lang="en-US" sz="1400" u="none" cap="none" strike="noStrike">
                <a:solidFill>
                  <a:schemeClr val="dk1"/>
                </a:solidFill>
                <a:latin typeface="Garamond"/>
                <a:ea typeface="Garamond"/>
                <a:cs typeface="Garamond"/>
                <a:sym typeface="Garamond"/>
              </a:rPr>
              <a:t>2 - *</a:t>
            </a:r>
          </a:p>
          <a:p>
            <a:pPr indent="0" lvl="0" marL="0" marR="0" rtl="0" algn="ctr">
              <a:lnSpc>
                <a:spcPct val="100000"/>
              </a:lnSpc>
              <a:spcBef>
                <a:spcPts val="0"/>
              </a:spcBef>
              <a:spcAft>
                <a:spcPts val="0"/>
              </a:spcAft>
              <a:buNone/>
            </a:pPr>
            <a:r>
              <a:t/>
            </a:r>
            <a:endParaRPr b="0" i="0" sz="1400" u="none" cap="none" strike="noStrike">
              <a:solidFill>
                <a:schemeClr val="dk1"/>
              </a:solidFill>
              <a:latin typeface="Garamond"/>
              <a:ea typeface="Garamond"/>
              <a:cs typeface="Garamond"/>
              <a:sym typeface="Garamond"/>
            </a:endParaRPr>
          </a:p>
        </p:txBody>
      </p:sp>
      <p:sp>
        <p:nvSpPr>
          <p:cNvPr id="263" name="Shape 263"/>
          <p:cNvSpPr txBox="1"/>
          <p:nvPr>
            <p:ph type="title"/>
          </p:nvPr>
        </p:nvSpPr>
        <p:spPr>
          <a:xfrm>
            <a:off x="571500" y="304800"/>
            <a:ext cx="7772400" cy="1143000"/>
          </a:xfrm>
          <a:prstGeom prst="rect">
            <a:avLst/>
          </a:prstGeom>
          <a:noFill/>
          <a:ln>
            <a:noFill/>
          </a:ln>
        </p:spPr>
        <p:txBody>
          <a:bodyPr anchorCtr="0" anchor="b" bIns="45700" lIns="91425" rIns="91425" tIns="45700">
            <a:noAutofit/>
          </a:bodyPr>
          <a:lstStyle/>
          <a:p>
            <a:pPr indent="0" lvl="0" marL="0" marR="0" rtl="0" algn="ctr">
              <a:lnSpc>
                <a:spcPct val="100000"/>
              </a:lnSpc>
              <a:spcBef>
                <a:spcPts val="0"/>
              </a:spcBef>
              <a:spcAft>
                <a:spcPts val="0"/>
              </a:spcAft>
              <a:buClr>
                <a:srgbClr val="000099"/>
              </a:buClr>
              <a:buSzPct val="25000"/>
              <a:buFont typeface="Arimo"/>
              <a:buNone/>
            </a:pPr>
            <a:r>
              <a:rPr b="1" i="0" lang="en-US" sz="4000" u="none" cap="none" strike="noStrike">
                <a:solidFill>
                  <a:srgbClr val="000099"/>
                </a:solidFill>
                <a:latin typeface="Arimo"/>
                <a:ea typeface="Arimo"/>
                <a:cs typeface="Arimo"/>
                <a:sym typeface="Arimo"/>
              </a:rPr>
              <a:t>Iterative Development</a:t>
            </a:r>
          </a:p>
        </p:txBody>
      </p:sp>
      <p:pic>
        <p:nvPicPr>
          <p:cNvPr id="264" name="Shape 264"/>
          <p:cNvPicPr preferRelativeResize="0"/>
          <p:nvPr/>
        </p:nvPicPr>
        <p:blipFill rotWithShape="1">
          <a:blip r:embed="rId3">
            <a:alphaModFix/>
          </a:blip>
          <a:srcRect b="0" l="0" r="0" t="0"/>
          <a:stretch/>
        </p:blipFill>
        <p:spPr>
          <a:xfrm>
            <a:off x="1752600" y="1828800"/>
            <a:ext cx="5219699" cy="4162425"/>
          </a:xfrm>
          <a:prstGeom prst="rect">
            <a:avLst/>
          </a:prstGeom>
          <a:noFill/>
          <a:ln>
            <a:noFill/>
          </a:ln>
        </p:spPr>
      </p:pic>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68" name="Shape 268"/>
        <p:cNvGrpSpPr/>
        <p:nvPr/>
      </p:nvGrpSpPr>
      <p:grpSpPr>
        <a:xfrm>
          <a:off x="0" y="0"/>
          <a:ext cx="0" cy="0"/>
          <a:chOff x="0" y="0"/>
          <a:chExt cx="0" cy="0"/>
        </a:xfrm>
      </p:grpSpPr>
      <p:sp>
        <p:nvSpPr>
          <p:cNvPr id="269" name="Shape 269"/>
          <p:cNvSpPr txBox="1"/>
          <p:nvPr/>
        </p:nvSpPr>
        <p:spPr>
          <a:xfrm>
            <a:off x="1752600" y="6248400"/>
            <a:ext cx="63246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Tahoma"/>
              <a:buNone/>
            </a:pPr>
            <a:r>
              <a:rPr b="0" i="0" lang="en-US" sz="1000" u="none" cap="none" strike="noStrike">
                <a:solidFill>
                  <a:schemeClr val="dk1"/>
                </a:solidFill>
                <a:latin typeface="Tahoma"/>
                <a:ea typeface="Tahoma"/>
                <a:cs typeface="Tahoma"/>
                <a:sym typeface="Tahoma"/>
              </a:rPr>
              <a:t>PowerPoint Presentation for Dennis, Wixom &amp; Roth Systems Analysis and Design, 4th Edition</a:t>
            </a:r>
          </a:p>
          <a:p>
            <a:pPr indent="0" lvl="0" marL="0" marR="0" rtl="0" algn="r">
              <a:lnSpc>
                <a:spcPct val="100000"/>
              </a:lnSpc>
              <a:spcBef>
                <a:spcPts val="0"/>
              </a:spcBef>
              <a:spcAft>
                <a:spcPts val="0"/>
              </a:spcAft>
              <a:buClr>
                <a:schemeClr val="dk1"/>
              </a:buClr>
              <a:buSzPct val="25000"/>
              <a:buFont typeface="Tahoma"/>
              <a:buNone/>
            </a:pPr>
            <a:r>
              <a:rPr b="0" i="0" lang="en-US" sz="1000" u="none" cap="none" strike="noStrike">
                <a:solidFill>
                  <a:schemeClr val="dk1"/>
                </a:solidFill>
                <a:latin typeface="Tahoma"/>
                <a:ea typeface="Tahoma"/>
                <a:cs typeface="Tahoma"/>
                <a:sym typeface="Tahoma"/>
              </a:rPr>
              <a:t>Copyright 2009 © John Wiley &amp; Sons, Inc.  All rights reserved.</a:t>
            </a:r>
            <a:r>
              <a:rPr b="0" i="0" lang="en-US" sz="1200" u="none" cap="none" strike="noStrike">
                <a:solidFill>
                  <a:schemeClr val="dk1"/>
                </a:solidFill>
                <a:latin typeface="Garamond"/>
                <a:ea typeface="Garamond"/>
                <a:cs typeface="Garamond"/>
                <a:sym typeface="Garamond"/>
              </a:rPr>
              <a:t>.</a:t>
            </a:r>
          </a:p>
        </p:txBody>
      </p:sp>
      <p:sp>
        <p:nvSpPr>
          <p:cNvPr id="270" name="Shape 270"/>
          <p:cNvSpPr txBox="1"/>
          <p:nvPr/>
        </p:nvSpPr>
        <p:spPr>
          <a:xfrm>
            <a:off x="0" y="6400800"/>
            <a:ext cx="762000"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Garamond"/>
              <a:buNone/>
            </a:pPr>
            <a:r>
              <a:rPr b="0" i="0" lang="en-US" sz="1400" u="none" cap="none" strike="noStrike">
                <a:solidFill>
                  <a:schemeClr val="dk1"/>
                </a:solidFill>
                <a:latin typeface="Garamond"/>
                <a:ea typeface="Garamond"/>
                <a:cs typeface="Garamond"/>
                <a:sym typeface="Garamond"/>
              </a:rPr>
              <a:t>2 - *</a:t>
            </a:r>
          </a:p>
          <a:p>
            <a:pPr indent="0" lvl="0" marL="0" marR="0" rtl="0" algn="ctr">
              <a:lnSpc>
                <a:spcPct val="100000"/>
              </a:lnSpc>
              <a:spcBef>
                <a:spcPts val="0"/>
              </a:spcBef>
              <a:spcAft>
                <a:spcPts val="0"/>
              </a:spcAft>
              <a:buNone/>
            </a:pPr>
            <a:r>
              <a:t/>
            </a:r>
            <a:endParaRPr b="0" i="0" sz="1400" u="none" cap="none" strike="noStrike">
              <a:solidFill>
                <a:schemeClr val="dk1"/>
              </a:solidFill>
              <a:latin typeface="Garamond"/>
              <a:ea typeface="Garamond"/>
              <a:cs typeface="Garamond"/>
              <a:sym typeface="Garamond"/>
            </a:endParaRPr>
          </a:p>
        </p:txBody>
      </p:sp>
      <p:sp>
        <p:nvSpPr>
          <p:cNvPr id="271" name="Shape 271"/>
          <p:cNvSpPr txBox="1"/>
          <p:nvPr>
            <p:ph type="title"/>
          </p:nvPr>
        </p:nvSpPr>
        <p:spPr>
          <a:xfrm>
            <a:off x="571500" y="304800"/>
            <a:ext cx="7772400" cy="11430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rgbClr val="000099"/>
              </a:buClr>
              <a:buSzPct val="25000"/>
              <a:buFont typeface="Arimo"/>
              <a:buNone/>
            </a:pPr>
            <a:r>
              <a:rPr b="1" i="0" lang="en-US" sz="4000" u="none" cap="none" strike="noStrike">
                <a:solidFill>
                  <a:srgbClr val="000099"/>
                </a:solidFill>
                <a:latin typeface="Arimo"/>
                <a:ea typeface="Arimo"/>
                <a:cs typeface="Arimo"/>
                <a:sym typeface="Arimo"/>
              </a:rPr>
              <a:t> Example of System Prototyping</a:t>
            </a:r>
          </a:p>
        </p:txBody>
      </p:sp>
      <p:pic>
        <p:nvPicPr>
          <p:cNvPr id="272" name="Shape 272"/>
          <p:cNvPicPr preferRelativeResize="0"/>
          <p:nvPr/>
        </p:nvPicPr>
        <p:blipFill rotWithShape="1">
          <a:blip r:embed="rId3">
            <a:alphaModFix/>
          </a:blip>
          <a:srcRect b="0" l="0" r="0" t="0"/>
          <a:stretch/>
        </p:blipFill>
        <p:spPr>
          <a:xfrm>
            <a:off x="838200" y="2133600"/>
            <a:ext cx="7162799" cy="3067049"/>
          </a:xfrm>
          <a:prstGeom prst="rect">
            <a:avLst/>
          </a:prstGeom>
          <a:noFill/>
          <a:ln>
            <a:noFill/>
          </a:ln>
        </p:spPr>
      </p:pic>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76" name="Shape 276"/>
        <p:cNvGrpSpPr/>
        <p:nvPr/>
      </p:nvGrpSpPr>
      <p:grpSpPr>
        <a:xfrm>
          <a:off x="0" y="0"/>
          <a:ext cx="0" cy="0"/>
          <a:chOff x="0" y="0"/>
          <a:chExt cx="0" cy="0"/>
        </a:xfrm>
      </p:grpSpPr>
      <p:sp>
        <p:nvSpPr>
          <p:cNvPr id="277" name="Shape 277"/>
          <p:cNvSpPr txBox="1"/>
          <p:nvPr/>
        </p:nvSpPr>
        <p:spPr>
          <a:xfrm>
            <a:off x="1752600" y="6248400"/>
            <a:ext cx="63246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Tahoma"/>
              <a:buNone/>
            </a:pPr>
            <a:r>
              <a:rPr b="0" i="0" lang="en-US" sz="1000" u="none" cap="none" strike="noStrike">
                <a:solidFill>
                  <a:schemeClr val="dk1"/>
                </a:solidFill>
                <a:latin typeface="Tahoma"/>
                <a:ea typeface="Tahoma"/>
                <a:cs typeface="Tahoma"/>
                <a:sym typeface="Tahoma"/>
              </a:rPr>
              <a:t>PowerPoint Presentation for Dennis, Wixom &amp; Roth Systems Analysis and Design, 4th Edition</a:t>
            </a:r>
          </a:p>
          <a:p>
            <a:pPr indent="0" lvl="0" marL="0" marR="0" rtl="0" algn="r">
              <a:lnSpc>
                <a:spcPct val="100000"/>
              </a:lnSpc>
              <a:spcBef>
                <a:spcPts val="0"/>
              </a:spcBef>
              <a:spcAft>
                <a:spcPts val="0"/>
              </a:spcAft>
              <a:buClr>
                <a:schemeClr val="dk1"/>
              </a:buClr>
              <a:buSzPct val="25000"/>
              <a:buFont typeface="Tahoma"/>
              <a:buNone/>
            </a:pPr>
            <a:r>
              <a:rPr b="0" i="0" lang="en-US" sz="1000" u="none" cap="none" strike="noStrike">
                <a:solidFill>
                  <a:schemeClr val="dk1"/>
                </a:solidFill>
                <a:latin typeface="Tahoma"/>
                <a:ea typeface="Tahoma"/>
                <a:cs typeface="Tahoma"/>
                <a:sym typeface="Tahoma"/>
              </a:rPr>
              <a:t>Copyright 2009 © John Wiley &amp; Sons, Inc.  All rights reserved.</a:t>
            </a:r>
            <a:r>
              <a:rPr b="0" i="0" lang="en-US" sz="1200" u="none" cap="none" strike="noStrike">
                <a:solidFill>
                  <a:schemeClr val="dk1"/>
                </a:solidFill>
                <a:latin typeface="Garamond"/>
                <a:ea typeface="Garamond"/>
                <a:cs typeface="Garamond"/>
                <a:sym typeface="Garamond"/>
              </a:rPr>
              <a:t>.</a:t>
            </a:r>
          </a:p>
        </p:txBody>
      </p:sp>
      <p:sp>
        <p:nvSpPr>
          <p:cNvPr id="278" name="Shape 278"/>
          <p:cNvSpPr txBox="1"/>
          <p:nvPr/>
        </p:nvSpPr>
        <p:spPr>
          <a:xfrm>
            <a:off x="0" y="6400800"/>
            <a:ext cx="762000"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Garamond"/>
              <a:buNone/>
            </a:pPr>
            <a:r>
              <a:rPr b="0" i="0" lang="en-US" sz="1400" u="none" cap="none" strike="noStrike">
                <a:solidFill>
                  <a:schemeClr val="dk1"/>
                </a:solidFill>
                <a:latin typeface="Garamond"/>
                <a:ea typeface="Garamond"/>
                <a:cs typeface="Garamond"/>
                <a:sym typeface="Garamond"/>
              </a:rPr>
              <a:t>2 - *</a:t>
            </a:r>
          </a:p>
          <a:p>
            <a:pPr indent="0" lvl="0" marL="0" marR="0" rtl="0" algn="ctr">
              <a:lnSpc>
                <a:spcPct val="100000"/>
              </a:lnSpc>
              <a:spcBef>
                <a:spcPts val="0"/>
              </a:spcBef>
              <a:spcAft>
                <a:spcPts val="0"/>
              </a:spcAft>
              <a:buNone/>
            </a:pPr>
            <a:r>
              <a:t/>
            </a:r>
            <a:endParaRPr b="0" i="0" sz="1400" u="none" cap="none" strike="noStrike">
              <a:solidFill>
                <a:schemeClr val="dk1"/>
              </a:solidFill>
              <a:latin typeface="Garamond"/>
              <a:ea typeface="Garamond"/>
              <a:cs typeface="Garamond"/>
              <a:sym typeface="Garamond"/>
            </a:endParaRPr>
          </a:p>
        </p:txBody>
      </p:sp>
      <p:sp>
        <p:nvSpPr>
          <p:cNvPr id="279" name="Shape 279"/>
          <p:cNvSpPr txBox="1"/>
          <p:nvPr>
            <p:ph type="title"/>
          </p:nvPr>
        </p:nvSpPr>
        <p:spPr>
          <a:xfrm>
            <a:off x="571500" y="304800"/>
            <a:ext cx="7772400" cy="1143000"/>
          </a:xfrm>
          <a:prstGeom prst="rect">
            <a:avLst/>
          </a:prstGeom>
          <a:noFill/>
          <a:ln>
            <a:noFill/>
          </a:ln>
        </p:spPr>
        <p:txBody>
          <a:bodyPr anchorCtr="0" anchor="b" bIns="45700" lIns="91425" rIns="91425" tIns="45700">
            <a:noAutofit/>
          </a:bodyPr>
          <a:lstStyle/>
          <a:p>
            <a:pPr indent="0" lvl="0" marL="0" marR="0" rtl="0" algn="ctr">
              <a:lnSpc>
                <a:spcPct val="100000"/>
              </a:lnSpc>
              <a:spcBef>
                <a:spcPts val="0"/>
              </a:spcBef>
              <a:spcAft>
                <a:spcPts val="0"/>
              </a:spcAft>
              <a:buClr>
                <a:srgbClr val="000099"/>
              </a:buClr>
              <a:buSzPct val="25000"/>
              <a:buFont typeface="Arimo"/>
              <a:buNone/>
            </a:pPr>
            <a:r>
              <a:rPr b="1" i="0" lang="en-US" sz="3600" u="none" cap="none" strike="noStrike">
                <a:solidFill>
                  <a:srgbClr val="000099"/>
                </a:solidFill>
                <a:latin typeface="Arimo"/>
                <a:ea typeface="Arimo"/>
                <a:cs typeface="Arimo"/>
                <a:sym typeface="Arimo"/>
              </a:rPr>
              <a:t>Example of Throwaway Prototyping</a:t>
            </a:r>
          </a:p>
        </p:txBody>
      </p:sp>
      <p:pic>
        <p:nvPicPr>
          <p:cNvPr id="280" name="Shape 280"/>
          <p:cNvPicPr preferRelativeResize="0"/>
          <p:nvPr/>
        </p:nvPicPr>
        <p:blipFill rotWithShape="1">
          <a:blip r:embed="rId3">
            <a:alphaModFix/>
          </a:blip>
          <a:srcRect b="0" l="0" r="0" t="0"/>
          <a:stretch/>
        </p:blipFill>
        <p:spPr>
          <a:xfrm>
            <a:off x="838200" y="2057400"/>
            <a:ext cx="7162799" cy="3276600"/>
          </a:xfrm>
          <a:prstGeom prst="rect">
            <a:avLst/>
          </a:prstGeom>
          <a:noFill/>
          <a:ln>
            <a:noFill/>
          </a:ln>
        </p:spPr>
      </p:pic>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84" name="Shape 284"/>
        <p:cNvGrpSpPr/>
        <p:nvPr/>
      </p:nvGrpSpPr>
      <p:grpSpPr>
        <a:xfrm>
          <a:off x="0" y="0"/>
          <a:ext cx="0" cy="0"/>
          <a:chOff x="0" y="0"/>
          <a:chExt cx="0" cy="0"/>
        </a:xfrm>
      </p:grpSpPr>
      <p:sp>
        <p:nvSpPr>
          <p:cNvPr id="285" name="Shape 285"/>
          <p:cNvSpPr txBox="1"/>
          <p:nvPr/>
        </p:nvSpPr>
        <p:spPr>
          <a:xfrm>
            <a:off x="1752600" y="6248400"/>
            <a:ext cx="63246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Tahoma"/>
              <a:buNone/>
            </a:pPr>
            <a:r>
              <a:rPr b="0" i="0" lang="en-US" sz="1000" u="none" cap="none" strike="noStrike">
                <a:solidFill>
                  <a:schemeClr val="dk1"/>
                </a:solidFill>
                <a:latin typeface="Tahoma"/>
                <a:ea typeface="Tahoma"/>
                <a:cs typeface="Tahoma"/>
                <a:sym typeface="Tahoma"/>
              </a:rPr>
              <a:t>PowerPoint Presentation for Dennis, Wixom &amp; Roth Systems Analysis and Design, 4th Edition</a:t>
            </a:r>
          </a:p>
          <a:p>
            <a:pPr indent="0" lvl="0" marL="0" marR="0" rtl="0" algn="r">
              <a:lnSpc>
                <a:spcPct val="100000"/>
              </a:lnSpc>
              <a:spcBef>
                <a:spcPts val="0"/>
              </a:spcBef>
              <a:spcAft>
                <a:spcPts val="0"/>
              </a:spcAft>
              <a:buClr>
                <a:schemeClr val="dk1"/>
              </a:buClr>
              <a:buSzPct val="25000"/>
              <a:buFont typeface="Tahoma"/>
              <a:buNone/>
            </a:pPr>
            <a:r>
              <a:rPr b="0" i="0" lang="en-US" sz="1000" u="none" cap="none" strike="noStrike">
                <a:solidFill>
                  <a:schemeClr val="dk1"/>
                </a:solidFill>
                <a:latin typeface="Tahoma"/>
                <a:ea typeface="Tahoma"/>
                <a:cs typeface="Tahoma"/>
                <a:sym typeface="Tahoma"/>
              </a:rPr>
              <a:t>Copyright 2009 © John Wiley &amp; Sons, Inc.  All rights reserved.</a:t>
            </a:r>
            <a:r>
              <a:rPr b="0" i="0" lang="en-US" sz="1200" u="none" cap="none" strike="noStrike">
                <a:solidFill>
                  <a:schemeClr val="dk1"/>
                </a:solidFill>
                <a:latin typeface="Garamond"/>
                <a:ea typeface="Garamond"/>
                <a:cs typeface="Garamond"/>
                <a:sym typeface="Garamond"/>
              </a:rPr>
              <a:t>.</a:t>
            </a:r>
          </a:p>
        </p:txBody>
      </p:sp>
      <p:sp>
        <p:nvSpPr>
          <p:cNvPr id="286" name="Shape 286"/>
          <p:cNvSpPr txBox="1"/>
          <p:nvPr/>
        </p:nvSpPr>
        <p:spPr>
          <a:xfrm>
            <a:off x="0" y="6400800"/>
            <a:ext cx="762000"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Garamond"/>
              <a:buNone/>
            </a:pPr>
            <a:r>
              <a:rPr b="0" i="0" lang="en-US" sz="1400" u="none" cap="none" strike="noStrike">
                <a:solidFill>
                  <a:schemeClr val="dk1"/>
                </a:solidFill>
                <a:latin typeface="Garamond"/>
                <a:ea typeface="Garamond"/>
                <a:cs typeface="Garamond"/>
                <a:sym typeface="Garamond"/>
              </a:rPr>
              <a:t>2 - *</a:t>
            </a:r>
          </a:p>
          <a:p>
            <a:pPr indent="0" lvl="0" marL="0" marR="0" rtl="0" algn="ctr">
              <a:lnSpc>
                <a:spcPct val="100000"/>
              </a:lnSpc>
              <a:spcBef>
                <a:spcPts val="0"/>
              </a:spcBef>
              <a:spcAft>
                <a:spcPts val="0"/>
              </a:spcAft>
              <a:buNone/>
            </a:pPr>
            <a:r>
              <a:t/>
            </a:r>
            <a:endParaRPr b="0" i="0" sz="1400" u="none" cap="none" strike="noStrike">
              <a:solidFill>
                <a:schemeClr val="dk1"/>
              </a:solidFill>
              <a:latin typeface="Garamond"/>
              <a:ea typeface="Garamond"/>
              <a:cs typeface="Garamond"/>
              <a:sym typeface="Garamond"/>
            </a:endParaRPr>
          </a:p>
        </p:txBody>
      </p:sp>
      <p:sp>
        <p:nvSpPr>
          <p:cNvPr id="287" name="Shape 287"/>
          <p:cNvSpPr txBox="1"/>
          <p:nvPr>
            <p:ph type="title"/>
          </p:nvPr>
        </p:nvSpPr>
        <p:spPr>
          <a:xfrm>
            <a:off x="571500" y="304800"/>
            <a:ext cx="7772400" cy="1143000"/>
          </a:xfrm>
          <a:prstGeom prst="rect">
            <a:avLst/>
          </a:prstGeom>
          <a:noFill/>
          <a:ln>
            <a:noFill/>
          </a:ln>
        </p:spPr>
        <p:txBody>
          <a:bodyPr anchorCtr="0" anchor="b" bIns="45700" lIns="91425" rIns="91425" tIns="45700">
            <a:noAutofit/>
          </a:bodyPr>
          <a:lstStyle/>
          <a:p>
            <a:pPr indent="0" lvl="0" marL="0" marR="0" rtl="0" algn="ctr">
              <a:lnSpc>
                <a:spcPct val="100000"/>
              </a:lnSpc>
              <a:spcBef>
                <a:spcPts val="0"/>
              </a:spcBef>
              <a:spcAft>
                <a:spcPts val="0"/>
              </a:spcAft>
              <a:buClr>
                <a:srgbClr val="000099"/>
              </a:buClr>
              <a:buSzPct val="25000"/>
              <a:buFont typeface="Arimo"/>
              <a:buNone/>
            </a:pPr>
            <a:r>
              <a:rPr b="1" i="0" lang="en-US" sz="4000" u="none" cap="none" strike="noStrike">
                <a:solidFill>
                  <a:srgbClr val="000099"/>
                </a:solidFill>
                <a:latin typeface="Arimo"/>
                <a:ea typeface="Arimo"/>
                <a:cs typeface="Arimo"/>
                <a:sym typeface="Arimo"/>
              </a:rPr>
              <a:t>Agile Development</a:t>
            </a:r>
          </a:p>
        </p:txBody>
      </p:sp>
      <p:sp>
        <p:nvSpPr>
          <p:cNvPr id="288" name="Shape 288"/>
          <p:cNvSpPr txBox="1"/>
          <p:nvPr>
            <p:ph idx="1" type="body"/>
          </p:nvPr>
        </p:nvSpPr>
        <p:spPr>
          <a:xfrm>
            <a:off x="571500" y="1676400"/>
            <a:ext cx="8001000" cy="4495800"/>
          </a:xfrm>
          <a:prstGeom prst="rect">
            <a:avLst/>
          </a:prstGeom>
          <a:noFill/>
          <a:ln>
            <a:noFill/>
          </a:ln>
        </p:spPr>
        <p:txBody>
          <a:bodyPr anchorCtr="0" anchor="t" bIns="45700" lIns="91425" rIns="91425" tIns="45700">
            <a:noAutofit/>
          </a:bodyPr>
          <a:lstStyle/>
          <a:p>
            <a:pPr indent="-342900" lvl="0" marL="342900" marR="0" rtl="0" algn="l">
              <a:lnSpc>
                <a:spcPct val="100000"/>
              </a:lnSpc>
              <a:spcBef>
                <a:spcPts val="0"/>
              </a:spcBef>
              <a:spcAft>
                <a:spcPts val="0"/>
              </a:spcAft>
              <a:buClr>
                <a:schemeClr val="lt1"/>
              </a:buClr>
              <a:buSzPct val="109999"/>
              <a:buFont typeface="Arimo"/>
              <a:buChar char="•"/>
            </a:pPr>
            <a:r>
              <a:rPr b="0" i="0" lang="en-US" sz="3600" u="none" cap="none" strike="noStrike">
                <a:solidFill>
                  <a:srgbClr val="000099"/>
                </a:solidFill>
                <a:latin typeface="Arimo"/>
                <a:ea typeface="Arimo"/>
                <a:cs typeface="Arimo"/>
                <a:sym typeface="Arimo"/>
              </a:rPr>
              <a:t>A group of programming-centric methodologies that focus on streamlining the SDLC.</a:t>
            </a:r>
          </a:p>
          <a:p>
            <a:pPr indent="-342900" lvl="0" marL="342900" marR="0" rtl="0" algn="l">
              <a:lnSpc>
                <a:spcPct val="100000"/>
              </a:lnSpc>
              <a:spcBef>
                <a:spcPts val="720"/>
              </a:spcBef>
              <a:spcAft>
                <a:spcPts val="0"/>
              </a:spcAft>
              <a:buClr>
                <a:schemeClr val="lt1"/>
              </a:buClr>
              <a:buSzPct val="109999"/>
              <a:buFont typeface="Arimo"/>
              <a:buChar char="•"/>
            </a:pPr>
            <a:r>
              <a:rPr b="0" i="0" lang="en-US" sz="3600" u="none" cap="none" strike="noStrike">
                <a:solidFill>
                  <a:srgbClr val="000099"/>
                </a:solidFill>
                <a:latin typeface="Arimo"/>
                <a:ea typeface="Arimo"/>
                <a:cs typeface="Arimo"/>
                <a:sym typeface="Arimo"/>
              </a:rPr>
              <a:t>Includes face-to-face communication</a:t>
            </a:r>
          </a:p>
          <a:p>
            <a:pPr indent="-342900" lvl="0" marL="342900" marR="0" rtl="0" algn="l">
              <a:lnSpc>
                <a:spcPct val="100000"/>
              </a:lnSpc>
              <a:spcBef>
                <a:spcPts val="720"/>
              </a:spcBef>
              <a:spcAft>
                <a:spcPts val="0"/>
              </a:spcAft>
              <a:buClr>
                <a:schemeClr val="lt1"/>
              </a:buClr>
              <a:buSzPct val="109999"/>
              <a:buFont typeface="Arimo"/>
              <a:buChar char="•"/>
            </a:pPr>
            <a:r>
              <a:rPr b="0" i="1" lang="en-US" sz="3600" u="none" cap="none" strike="noStrike">
                <a:solidFill>
                  <a:srgbClr val="3366FF"/>
                </a:solidFill>
                <a:latin typeface="Arimo"/>
                <a:ea typeface="Arimo"/>
                <a:cs typeface="Arimo"/>
                <a:sym typeface="Arimo"/>
              </a:rPr>
              <a:t>Extreme programming</a:t>
            </a:r>
            <a:r>
              <a:rPr b="0" i="0" lang="en-US" sz="3600" u="none" cap="none" strike="noStrike">
                <a:solidFill>
                  <a:schemeClr val="dk1"/>
                </a:solidFill>
                <a:latin typeface="Arimo"/>
                <a:ea typeface="Arimo"/>
                <a:cs typeface="Arimo"/>
                <a:sym typeface="Arimo"/>
              </a:rPr>
              <a:t> – emphasizes customer satisfaction and teamwork.</a:t>
            </a:r>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92" name="Shape 292"/>
        <p:cNvGrpSpPr/>
        <p:nvPr/>
      </p:nvGrpSpPr>
      <p:grpSpPr>
        <a:xfrm>
          <a:off x="0" y="0"/>
          <a:ext cx="0" cy="0"/>
          <a:chOff x="0" y="0"/>
          <a:chExt cx="0" cy="0"/>
        </a:xfrm>
      </p:grpSpPr>
      <p:sp>
        <p:nvSpPr>
          <p:cNvPr id="293" name="Shape 293"/>
          <p:cNvSpPr txBox="1"/>
          <p:nvPr/>
        </p:nvSpPr>
        <p:spPr>
          <a:xfrm>
            <a:off x="1752600" y="6248400"/>
            <a:ext cx="63246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Tahoma"/>
              <a:buNone/>
            </a:pPr>
            <a:r>
              <a:rPr b="0" i="0" lang="en-US" sz="1000" u="none" cap="none" strike="noStrike">
                <a:solidFill>
                  <a:schemeClr val="dk1"/>
                </a:solidFill>
                <a:latin typeface="Tahoma"/>
                <a:ea typeface="Tahoma"/>
                <a:cs typeface="Tahoma"/>
                <a:sym typeface="Tahoma"/>
              </a:rPr>
              <a:t>PowerPoint Presentation for Dennis, Wixom &amp; Roth Systems Analysis and Design, 4th Edition</a:t>
            </a:r>
          </a:p>
          <a:p>
            <a:pPr indent="0" lvl="0" marL="0" marR="0" rtl="0" algn="r">
              <a:lnSpc>
                <a:spcPct val="100000"/>
              </a:lnSpc>
              <a:spcBef>
                <a:spcPts val="0"/>
              </a:spcBef>
              <a:spcAft>
                <a:spcPts val="0"/>
              </a:spcAft>
              <a:buClr>
                <a:schemeClr val="dk1"/>
              </a:buClr>
              <a:buSzPct val="25000"/>
              <a:buFont typeface="Tahoma"/>
              <a:buNone/>
            </a:pPr>
            <a:r>
              <a:rPr b="0" i="0" lang="en-US" sz="1000" u="none" cap="none" strike="noStrike">
                <a:solidFill>
                  <a:schemeClr val="dk1"/>
                </a:solidFill>
                <a:latin typeface="Tahoma"/>
                <a:ea typeface="Tahoma"/>
                <a:cs typeface="Tahoma"/>
                <a:sym typeface="Tahoma"/>
              </a:rPr>
              <a:t>Copyright 2009 © John Wiley &amp; Sons, Inc.  All rights reserved.</a:t>
            </a:r>
            <a:r>
              <a:rPr b="0" i="0" lang="en-US" sz="1200" u="none" cap="none" strike="noStrike">
                <a:solidFill>
                  <a:schemeClr val="dk1"/>
                </a:solidFill>
                <a:latin typeface="Garamond"/>
                <a:ea typeface="Garamond"/>
                <a:cs typeface="Garamond"/>
                <a:sym typeface="Garamond"/>
              </a:rPr>
              <a:t>.</a:t>
            </a:r>
          </a:p>
        </p:txBody>
      </p:sp>
      <p:sp>
        <p:nvSpPr>
          <p:cNvPr id="294" name="Shape 294"/>
          <p:cNvSpPr txBox="1"/>
          <p:nvPr/>
        </p:nvSpPr>
        <p:spPr>
          <a:xfrm>
            <a:off x="0" y="6400800"/>
            <a:ext cx="762000"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Garamond"/>
              <a:buNone/>
            </a:pPr>
            <a:r>
              <a:rPr b="0" i="0" lang="en-US" sz="1400" u="none" cap="none" strike="noStrike">
                <a:solidFill>
                  <a:schemeClr val="dk1"/>
                </a:solidFill>
                <a:latin typeface="Garamond"/>
                <a:ea typeface="Garamond"/>
                <a:cs typeface="Garamond"/>
                <a:sym typeface="Garamond"/>
              </a:rPr>
              <a:t>2 - *</a:t>
            </a:r>
          </a:p>
          <a:p>
            <a:pPr indent="0" lvl="0" marL="0" marR="0" rtl="0" algn="ctr">
              <a:lnSpc>
                <a:spcPct val="100000"/>
              </a:lnSpc>
              <a:spcBef>
                <a:spcPts val="0"/>
              </a:spcBef>
              <a:spcAft>
                <a:spcPts val="0"/>
              </a:spcAft>
              <a:buNone/>
            </a:pPr>
            <a:r>
              <a:t/>
            </a:r>
            <a:endParaRPr b="0" i="0" sz="1400" u="none" cap="none" strike="noStrike">
              <a:solidFill>
                <a:schemeClr val="dk1"/>
              </a:solidFill>
              <a:latin typeface="Garamond"/>
              <a:ea typeface="Garamond"/>
              <a:cs typeface="Garamond"/>
              <a:sym typeface="Garamond"/>
            </a:endParaRPr>
          </a:p>
        </p:txBody>
      </p:sp>
      <p:sp>
        <p:nvSpPr>
          <p:cNvPr id="295" name="Shape 295"/>
          <p:cNvSpPr txBox="1"/>
          <p:nvPr>
            <p:ph type="title"/>
          </p:nvPr>
        </p:nvSpPr>
        <p:spPr>
          <a:xfrm>
            <a:off x="571500" y="304800"/>
            <a:ext cx="7772400" cy="1143000"/>
          </a:xfrm>
          <a:prstGeom prst="rect">
            <a:avLst/>
          </a:prstGeom>
          <a:noFill/>
          <a:ln>
            <a:noFill/>
          </a:ln>
        </p:spPr>
        <p:txBody>
          <a:bodyPr anchorCtr="0" anchor="b" bIns="45700" lIns="91425" rIns="91425" tIns="45700">
            <a:noAutofit/>
          </a:bodyPr>
          <a:lstStyle/>
          <a:p>
            <a:pPr indent="0" lvl="0" marL="0" marR="0" rtl="0" algn="ctr">
              <a:lnSpc>
                <a:spcPct val="100000"/>
              </a:lnSpc>
              <a:spcBef>
                <a:spcPts val="0"/>
              </a:spcBef>
              <a:spcAft>
                <a:spcPts val="0"/>
              </a:spcAft>
              <a:buClr>
                <a:srgbClr val="000099"/>
              </a:buClr>
              <a:buSzPct val="25000"/>
              <a:buFont typeface="Arimo"/>
              <a:buNone/>
            </a:pPr>
            <a:r>
              <a:rPr b="1" i="0" lang="en-US" sz="3600" u="none" cap="none" strike="noStrike">
                <a:solidFill>
                  <a:srgbClr val="000099"/>
                </a:solidFill>
                <a:latin typeface="Arimo"/>
                <a:ea typeface="Arimo"/>
                <a:cs typeface="Arimo"/>
                <a:sym typeface="Arimo"/>
              </a:rPr>
              <a:t>Example of Extreme Programming</a:t>
            </a:r>
          </a:p>
        </p:txBody>
      </p:sp>
      <p:pic>
        <p:nvPicPr>
          <p:cNvPr id="296" name="Shape 296"/>
          <p:cNvPicPr preferRelativeResize="0"/>
          <p:nvPr/>
        </p:nvPicPr>
        <p:blipFill rotWithShape="1">
          <a:blip r:embed="rId3">
            <a:alphaModFix/>
          </a:blip>
          <a:srcRect b="0" l="0" r="0" t="0"/>
          <a:stretch/>
        </p:blipFill>
        <p:spPr>
          <a:xfrm>
            <a:off x="990600" y="1752600"/>
            <a:ext cx="7162799" cy="4019549"/>
          </a:xfrm>
          <a:prstGeom prst="rect">
            <a:avLst/>
          </a:prstGeom>
          <a:noFill/>
          <a:ln>
            <a:noFill/>
          </a:ln>
        </p:spPr>
      </p:pic>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300" name="Shape 300"/>
        <p:cNvGrpSpPr/>
        <p:nvPr/>
      </p:nvGrpSpPr>
      <p:grpSpPr>
        <a:xfrm>
          <a:off x="0" y="0"/>
          <a:ext cx="0" cy="0"/>
          <a:chOff x="0" y="0"/>
          <a:chExt cx="0" cy="0"/>
        </a:xfrm>
      </p:grpSpPr>
      <p:sp>
        <p:nvSpPr>
          <p:cNvPr id="301" name="Shape 301"/>
          <p:cNvSpPr txBox="1"/>
          <p:nvPr/>
        </p:nvSpPr>
        <p:spPr>
          <a:xfrm>
            <a:off x="1752600" y="6248400"/>
            <a:ext cx="63246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Tahoma"/>
              <a:buNone/>
            </a:pPr>
            <a:r>
              <a:rPr b="0" i="0" lang="en-US" sz="1000" u="none" cap="none" strike="noStrike">
                <a:solidFill>
                  <a:schemeClr val="dk1"/>
                </a:solidFill>
                <a:latin typeface="Tahoma"/>
                <a:ea typeface="Tahoma"/>
                <a:cs typeface="Tahoma"/>
                <a:sym typeface="Tahoma"/>
              </a:rPr>
              <a:t>PowerPoint Presentation for Dennis, Wixom &amp; Roth Systems Analysis and Design, 4th Edition</a:t>
            </a:r>
          </a:p>
          <a:p>
            <a:pPr indent="0" lvl="0" marL="0" marR="0" rtl="0" algn="r">
              <a:lnSpc>
                <a:spcPct val="100000"/>
              </a:lnSpc>
              <a:spcBef>
                <a:spcPts val="0"/>
              </a:spcBef>
              <a:spcAft>
                <a:spcPts val="0"/>
              </a:spcAft>
              <a:buClr>
                <a:schemeClr val="dk1"/>
              </a:buClr>
              <a:buSzPct val="25000"/>
              <a:buFont typeface="Tahoma"/>
              <a:buNone/>
            </a:pPr>
            <a:r>
              <a:rPr b="0" i="0" lang="en-US" sz="1000" u="none" cap="none" strike="noStrike">
                <a:solidFill>
                  <a:schemeClr val="dk1"/>
                </a:solidFill>
                <a:latin typeface="Tahoma"/>
                <a:ea typeface="Tahoma"/>
                <a:cs typeface="Tahoma"/>
                <a:sym typeface="Tahoma"/>
              </a:rPr>
              <a:t>Copyright 2009 © John Wiley &amp; Sons, Inc.  All rights reserved.</a:t>
            </a:r>
            <a:r>
              <a:rPr b="0" i="0" lang="en-US" sz="1200" u="none" cap="none" strike="noStrike">
                <a:solidFill>
                  <a:schemeClr val="dk1"/>
                </a:solidFill>
                <a:latin typeface="Garamond"/>
                <a:ea typeface="Garamond"/>
                <a:cs typeface="Garamond"/>
                <a:sym typeface="Garamond"/>
              </a:rPr>
              <a:t>.</a:t>
            </a:r>
          </a:p>
        </p:txBody>
      </p:sp>
      <p:sp>
        <p:nvSpPr>
          <p:cNvPr id="302" name="Shape 302"/>
          <p:cNvSpPr txBox="1"/>
          <p:nvPr/>
        </p:nvSpPr>
        <p:spPr>
          <a:xfrm>
            <a:off x="0" y="6400800"/>
            <a:ext cx="762000"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Garamond"/>
              <a:buNone/>
            </a:pPr>
            <a:r>
              <a:rPr b="0" i="0" lang="en-US" sz="1400" u="none" cap="none" strike="noStrike">
                <a:solidFill>
                  <a:schemeClr val="dk1"/>
                </a:solidFill>
                <a:latin typeface="Garamond"/>
                <a:ea typeface="Garamond"/>
                <a:cs typeface="Garamond"/>
                <a:sym typeface="Garamond"/>
              </a:rPr>
              <a:t>2 - *</a:t>
            </a:r>
          </a:p>
          <a:p>
            <a:pPr indent="0" lvl="0" marL="0" marR="0" rtl="0" algn="ctr">
              <a:lnSpc>
                <a:spcPct val="100000"/>
              </a:lnSpc>
              <a:spcBef>
                <a:spcPts val="0"/>
              </a:spcBef>
              <a:spcAft>
                <a:spcPts val="0"/>
              </a:spcAft>
              <a:buNone/>
            </a:pPr>
            <a:r>
              <a:t/>
            </a:r>
            <a:endParaRPr b="0" i="0" sz="1400" u="none" cap="none" strike="noStrike">
              <a:solidFill>
                <a:schemeClr val="dk1"/>
              </a:solidFill>
              <a:latin typeface="Garamond"/>
              <a:ea typeface="Garamond"/>
              <a:cs typeface="Garamond"/>
              <a:sym typeface="Garamond"/>
            </a:endParaRPr>
          </a:p>
        </p:txBody>
      </p:sp>
      <p:sp>
        <p:nvSpPr>
          <p:cNvPr id="303" name="Shape 303"/>
          <p:cNvSpPr txBox="1"/>
          <p:nvPr>
            <p:ph type="title"/>
          </p:nvPr>
        </p:nvSpPr>
        <p:spPr>
          <a:xfrm>
            <a:off x="571500" y="304800"/>
            <a:ext cx="7772400" cy="1143000"/>
          </a:xfrm>
          <a:prstGeom prst="rect">
            <a:avLst/>
          </a:prstGeom>
          <a:noFill/>
          <a:ln>
            <a:noFill/>
          </a:ln>
        </p:spPr>
        <p:txBody>
          <a:bodyPr anchorCtr="0" anchor="b" bIns="45700" lIns="91425" rIns="91425" tIns="45700">
            <a:noAutofit/>
          </a:bodyPr>
          <a:lstStyle/>
          <a:p>
            <a:pPr indent="0" lvl="0" marL="0" marR="0" rtl="0" algn="ctr">
              <a:lnSpc>
                <a:spcPct val="100000"/>
              </a:lnSpc>
              <a:spcBef>
                <a:spcPts val="0"/>
              </a:spcBef>
              <a:spcAft>
                <a:spcPts val="0"/>
              </a:spcAft>
              <a:buClr>
                <a:srgbClr val="000099"/>
              </a:buClr>
              <a:buSzPct val="25000"/>
              <a:buFont typeface="Arimo"/>
              <a:buNone/>
            </a:pPr>
            <a:r>
              <a:rPr b="1" i="0" lang="en-US" sz="3600" u="none" cap="none" strike="noStrike">
                <a:solidFill>
                  <a:srgbClr val="000099"/>
                </a:solidFill>
                <a:latin typeface="Arimo"/>
                <a:ea typeface="Arimo"/>
                <a:cs typeface="Arimo"/>
                <a:sym typeface="Arimo"/>
              </a:rPr>
              <a:t>Selecting the Appropriate Development Methodology</a:t>
            </a:r>
          </a:p>
        </p:txBody>
      </p:sp>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307" name="Shape 307"/>
        <p:cNvGrpSpPr/>
        <p:nvPr/>
      </p:nvGrpSpPr>
      <p:grpSpPr>
        <a:xfrm>
          <a:off x="0" y="0"/>
          <a:ext cx="0" cy="0"/>
          <a:chOff x="0" y="0"/>
          <a:chExt cx="0" cy="0"/>
        </a:xfrm>
      </p:grpSpPr>
      <p:sp>
        <p:nvSpPr>
          <p:cNvPr id="308" name="Shape 308"/>
          <p:cNvSpPr txBox="1"/>
          <p:nvPr/>
        </p:nvSpPr>
        <p:spPr>
          <a:xfrm>
            <a:off x="1752600" y="6248400"/>
            <a:ext cx="63246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Tahoma"/>
              <a:buNone/>
            </a:pPr>
            <a:r>
              <a:rPr b="0" i="0" lang="en-US" sz="1000" u="none" cap="none" strike="noStrike">
                <a:solidFill>
                  <a:schemeClr val="dk1"/>
                </a:solidFill>
                <a:latin typeface="Tahoma"/>
                <a:ea typeface="Tahoma"/>
                <a:cs typeface="Tahoma"/>
                <a:sym typeface="Tahoma"/>
              </a:rPr>
              <a:t>PowerPoint Presentation for Dennis, Wixom &amp; Roth Systems Analysis and Design, 4th Edition</a:t>
            </a:r>
          </a:p>
          <a:p>
            <a:pPr indent="0" lvl="0" marL="0" marR="0" rtl="0" algn="r">
              <a:lnSpc>
                <a:spcPct val="100000"/>
              </a:lnSpc>
              <a:spcBef>
                <a:spcPts val="0"/>
              </a:spcBef>
              <a:spcAft>
                <a:spcPts val="0"/>
              </a:spcAft>
              <a:buClr>
                <a:schemeClr val="dk1"/>
              </a:buClr>
              <a:buSzPct val="25000"/>
              <a:buFont typeface="Tahoma"/>
              <a:buNone/>
            </a:pPr>
            <a:r>
              <a:rPr b="0" i="0" lang="en-US" sz="1000" u="none" cap="none" strike="noStrike">
                <a:solidFill>
                  <a:schemeClr val="dk1"/>
                </a:solidFill>
                <a:latin typeface="Tahoma"/>
                <a:ea typeface="Tahoma"/>
                <a:cs typeface="Tahoma"/>
                <a:sym typeface="Tahoma"/>
              </a:rPr>
              <a:t>Copyright 2009 © John Wiley &amp; Sons, Inc.  All rights reserved.</a:t>
            </a:r>
            <a:r>
              <a:rPr b="0" i="0" lang="en-US" sz="1200" u="none" cap="none" strike="noStrike">
                <a:solidFill>
                  <a:schemeClr val="dk1"/>
                </a:solidFill>
                <a:latin typeface="Garamond"/>
                <a:ea typeface="Garamond"/>
                <a:cs typeface="Garamond"/>
                <a:sym typeface="Garamond"/>
              </a:rPr>
              <a:t>.</a:t>
            </a:r>
          </a:p>
        </p:txBody>
      </p:sp>
      <p:sp>
        <p:nvSpPr>
          <p:cNvPr id="309" name="Shape 309"/>
          <p:cNvSpPr txBox="1"/>
          <p:nvPr/>
        </p:nvSpPr>
        <p:spPr>
          <a:xfrm>
            <a:off x="0" y="6400800"/>
            <a:ext cx="762000"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Garamond"/>
              <a:buNone/>
            </a:pPr>
            <a:r>
              <a:rPr b="0" i="0" lang="en-US" sz="1400" u="none" cap="none" strike="noStrike">
                <a:solidFill>
                  <a:schemeClr val="dk1"/>
                </a:solidFill>
                <a:latin typeface="Garamond"/>
                <a:ea typeface="Garamond"/>
                <a:cs typeface="Garamond"/>
                <a:sym typeface="Garamond"/>
              </a:rPr>
              <a:t>2 - *</a:t>
            </a:r>
          </a:p>
          <a:p>
            <a:pPr indent="0" lvl="0" marL="0" marR="0" rtl="0" algn="ctr">
              <a:lnSpc>
                <a:spcPct val="100000"/>
              </a:lnSpc>
              <a:spcBef>
                <a:spcPts val="0"/>
              </a:spcBef>
              <a:spcAft>
                <a:spcPts val="0"/>
              </a:spcAft>
              <a:buNone/>
            </a:pPr>
            <a:r>
              <a:t/>
            </a:r>
            <a:endParaRPr b="0" i="0" sz="1400" u="none" cap="none" strike="noStrike">
              <a:solidFill>
                <a:schemeClr val="dk1"/>
              </a:solidFill>
              <a:latin typeface="Garamond"/>
              <a:ea typeface="Garamond"/>
              <a:cs typeface="Garamond"/>
              <a:sym typeface="Garamond"/>
            </a:endParaRPr>
          </a:p>
        </p:txBody>
      </p:sp>
      <p:sp>
        <p:nvSpPr>
          <p:cNvPr id="310" name="Shape 310"/>
          <p:cNvSpPr txBox="1"/>
          <p:nvPr>
            <p:ph type="title"/>
          </p:nvPr>
        </p:nvSpPr>
        <p:spPr>
          <a:xfrm>
            <a:off x="571500" y="304800"/>
            <a:ext cx="7772400" cy="1143000"/>
          </a:xfrm>
          <a:prstGeom prst="rect">
            <a:avLst/>
          </a:prstGeom>
          <a:noFill/>
          <a:ln>
            <a:noFill/>
          </a:ln>
        </p:spPr>
        <p:txBody>
          <a:bodyPr anchorCtr="0" anchor="b" bIns="45700" lIns="91425" rIns="91425" tIns="45700">
            <a:noAutofit/>
          </a:bodyPr>
          <a:lstStyle/>
          <a:p>
            <a:pPr indent="0" lvl="0" marL="0" marR="0" rtl="0" algn="ctr">
              <a:lnSpc>
                <a:spcPct val="100000"/>
              </a:lnSpc>
              <a:spcBef>
                <a:spcPts val="0"/>
              </a:spcBef>
              <a:spcAft>
                <a:spcPts val="0"/>
              </a:spcAft>
              <a:buClr>
                <a:srgbClr val="000099"/>
              </a:buClr>
              <a:buSzPct val="25000"/>
              <a:buFont typeface="Arimo"/>
              <a:buNone/>
            </a:pPr>
            <a:r>
              <a:rPr b="1" i="0" lang="en-US" sz="3600" u="none" cap="none" strike="noStrike">
                <a:solidFill>
                  <a:srgbClr val="000099"/>
                </a:solidFill>
                <a:latin typeface="Arimo"/>
                <a:ea typeface="Arimo"/>
                <a:cs typeface="Arimo"/>
                <a:sym typeface="Arimo"/>
              </a:rPr>
              <a:t>Criteria for Selecting a Methodology</a:t>
            </a:r>
          </a:p>
        </p:txBody>
      </p:sp>
      <p:pic>
        <p:nvPicPr>
          <p:cNvPr id="311" name="Shape 311"/>
          <p:cNvPicPr preferRelativeResize="0"/>
          <p:nvPr/>
        </p:nvPicPr>
        <p:blipFill rotWithShape="1">
          <a:blip r:embed="rId3">
            <a:alphaModFix/>
          </a:blip>
          <a:srcRect b="0" l="0" r="0" t="0"/>
          <a:stretch/>
        </p:blipFill>
        <p:spPr>
          <a:xfrm>
            <a:off x="762000" y="2514600"/>
            <a:ext cx="7162799" cy="2590800"/>
          </a:xfrm>
          <a:prstGeom prst="rect">
            <a:avLst/>
          </a:prstGeom>
          <a:noFill/>
          <a:ln>
            <a:noFill/>
          </a:ln>
        </p:spPr>
      </p:pic>
    </p:spTree>
  </p:cSld>
  <p:clrMapOvr>
    <a:masterClrMapping/>
  </p:clrMapOvr>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315" name="Shape 315"/>
        <p:cNvGrpSpPr/>
        <p:nvPr/>
      </p:nvGrpSpPr>
      <p:grpSpPr>
        <a:xfrm>
          <a:off x="0" y="0"/>
          <a:ext cx="0" cy="0"/>
          <a:chOff x="0" y="0"/>
          <a:chExt cx="0" cy="0"/>
        </a:xfrm>
      </p:grpSpPr>
      <p:sp>
        <p:nvSpPr>
          <p:cNvPr id="316" name="Shape 316"/>
          <p:cNvSpPr txBox="1"/>
          <p:nvPr/>
        </p:nvSpPr>
        <p:spPr>
          <a:xfrm>
            <a:off x="1752600" y="6248400"/>
            <a:ext cx="63246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Tahoma"/>
              <a:buNone/>
            </a:pPr>
            <a:r>
              <a:rPr b="0" i="0" lang="en-US" sz="1000" u="none" cap="none" strike="noStrike">
                <a:solidFill>
                  <a:schemeClr val="dk1"/>
                </a:solidFill>
                <a:latin typeface="Tahoma"/>
                <a:ea typeface="Tahoma"/>
                <a:cs typeface="Tahoma"/>
                <a:sym typeface="Tahoma"/>
              </a:rPr>
              <a:t>PowerPoint Presentation for Dennis, Wixom &amp; Roth Systems Analysis and Design, 4th Edition</a:t>
            </a:r>
          </a:p>
          <a:p>
            <a:pPr indent="0" lvl="0" marL="0" marR="0" rtl="0" algn="r">
              <a:lnSpc>
                <a:spcPct val="100000"/>
              </a:lnSpc>
              <a:spcBef>
                <a:spcPts val="0"/>
              </a:spcBef>
              <a:spcAft>
                <a:spcPts val="0"/>
              </a:spcAft>
              <a:buClr>
                <a:schemeClr val="dk1"/>
              </a:buClr>
              <a:buSzPct val="25000"/>
              <a:buFont typeface="Tahoma"/>
              <a:buNone/>
            </a:pPr>
            <a:r>
              <a:rPr b="0" i="0" lang="en-US" sz="1000" u="none" cap="none" strike="noStrike">
                <a:solidFill>
                  <a:schemeClr val="dk1"/>
                </a:solidFill>
                <a:latin typeface="Tahoma"/>
                <a:ea typeface="Tahoma"/>
                <a:cs typeface="Tahoma"/>
                <a:sym typeface="Tahoma"/>
              </a:rPr>
              <a:t>Copyright 2009 © John Wiley &amp; Sons, Inc.  All rights reserved.</a:t>
            </a:r>
            <a:r>
              <a:rPr b="0" i="0" lang="en-US" sz="1200" u="none" cap="none" strike="noStrike">
                <a:solidFill>
                  <a:schemeClr val="dk1"/>
                </a:solidFill>
                <a:latin typeface="Garamond"/>
                <a:ea typeface="Garamond"/>
                <a:cs typeface="Garamond"/>
                <a:sym typeface="Garamond"/>
              </a:rPr>
              <a:t>.</a:t>
            </a:r>
          </a:p>
        </p:txBody>
      </p:sp>
      <p:sp>
        <p:nvSpPr>
          <p:cNvPr id="317" name="Shape 317"/>
          <p:cNvSpPr txBox="1"/>
          <p:nvPr/>
        </p:nvSpPr>
        <p:spPr>
          <a:xfrm>
            <a:off x="0" y="6400800"/>
            <a:ext cx="762000"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Garamond"/>
              <a:buNone/>
            </a:pPr>
            <a:r>
              <a:rPr b="0" i="0" lang="en-US" sz="1400" u="none" cap="none" strike="noStrike">
                <a:solidFill>
                  <a:schemeClr val="dk1"/>
                </a:solidFill>
                <a:latin typeface="Garamond"/>
                <a:ea typeface="Garamond"/>
                <a:cs typeface="Garamond"/>
                <a:sym typeface="Garamond"/>
              </a:rPr>
              <a:t>2 - *</a:t>
            </a:r>
          </a:p>
          <a:p>
            <a:pPr indent="0" lvl="0" marL="0" marR="0" rtl="0" algn="ctr">
              <a:lnSpc>
                <a:spcPct val="100000"/>
              </a:lnSpc>
              <a:spcBef>
                <a:spcPts val="0"/>
              </a:spcBef>
              <a:spcAft>
                <a:spcPts val="0"/>
              </a:spcAft>
              <a:buNone/>
            </a:pPr>
            <a:r>
              <a:t/>
            </a:r>
            <a:endParaRPr b="0" i="0" sz="1400" u="none" cap="none" strike="noStrike">
              <a:solidFill>
                <a:schemeClr val="dk1"/>
              </a:solidFill>
              <a:latin typeface="Garamond"/>
              <a:ea typeface="Garamond"/>
              <a:cs typeface="Garamond"/>
              <a:sym typeface="Garamond"/>
            </a:endParaRPr>
          </a:p>
        </p:txBody>
      </p:sp>
      <p:sp>
        <p:nvSpPr>
          <p:cNvPr id="318" name="Shape 318"/>
          <p:cNvSpPr txBox="1"/>
          <p:nvPr>
            <p:ph type="title"/>
          </p:nvPr>
        </p:nvSpPr>
        <p:spPr>
          <a:xfrm>
            <a:off x="571500" y="304800"/>
            <a:ext cx="7772400" cy="1143000"/>
          </a:xfrm>
          <a:prstGeom prst="rect">
            <a:avLst/>
          </a:prstGeom>
          <a:noFill/>
          <a:ln>
            <a:noFill/>
          </a:ln>
        </p:spPr>
        <p:txBody>
          <a:bodyPr anchorCtr="0" anchor="b" bIns="45700" lIns="91425" rIns="91425" tIns="45700">
            <a:noAutofit/>
          </a:bodyPr>
          <a:lstStyle/>
          <a:p>
            <a:pPr indent="0" lvl="0" marL="0" marR="0" rtl="0" algn="ctr">
              <a:lnSpc>
                <a:spcPct val="100000"/>
              </a:lnSpc>
              <a:spcBef>
                <a:spcPts val="0"/>
              </a:spcBef>
              <a:spcAft>
                <a:spcPts val="0"/>
              </a:spcAft>
              <a:buClr>
                <a:srgbClr val="000099"/>
              </a:buClr>
              <a:buSzPct val="25000"/>
              <a:buFont typeface="Arimo"/>
              <a:buNone/>
            </a:pPr>
            <a:r>
              <a:rPr b="1" i="0" lang="en-US" sz="4000" u="none" cap="none" strike="noStrike">
                <a:solidFill>
                  <a:srgbClr val="000099"/>
                </a:solidFill>
                <a:latin typeface="Arimo"/>
                <a:ea typeface="Arimo"/>
                <a:cs typeface="Arimo"/>
                <a:sym typeface="Arimo"/>
              </a:rPr>
              <a:t>Important Factors to Consider</a:t>
            </a:r>
          </a:p>
        </p:txBody>
      </p:sp>
      <p:sp>
        <p:nvSpPr>
          <p:cNvPr id="319" name="Shape 319"/>
          <p:cNvSpPr txBox="1"/>
          <p:nvPr>
            <p:ph idx="1" type="body"/>
          </p:nvPr>
        </p:nvSpPr>
        <p:spPr>
          <a:xfrm>
            <a:off x="571500" y="1676400"/>
            <a:ext cx="8001000" cy="4495800"/>
          </a:xfrm>
          <a:prstGeom prst="rect">
            <a:avLst/>
          </a:prstGeom>
          <a:noFill/>
          <a:ln>
            <a:noFill/>
          </a:ln>
        </p:spPr>
        <p:txBody>
          <a:bodyPr anchorCtr="0" anchor="t" bIns="45700" lIns="91425" rIns="91425" tIns="45700">
            <a:noAutofit/>
          </a:bodyPr>
          <a:lstStyle/>
          <a:p>
            <a:pPr indent="-342900" lvl="0" marL="342900" marR="0" rtl="0" algn="l">
              <a:lnSpc>
                <a:spcPct val="100000"/>
              </a:lnSpc>
              <a:spcBef>
                <a:spcPts val="0"/>
              </a:spcBef>
              <a:spcAft>
                <a:spcPts val="0"/>
              </a:spcAft>
              <a:buClr>
                <a:schemeClr val="lt1"/>
              </a:buClr>
              <a:buSzPct val="109999"/>
              <a:buFont typeface="Arimo"/>
              <a:buChar char="•"/>
            </a:pPr>
            <a:r>
              <a:rPr b="0" i="0" lang="en-US" sz="3600" u="none" cap="none" strike="noStrike">
                <a:solidFill>
                  <a:srgbClr val="000099"/>
                </a:solidFill>
                <a:latin typeface="Arimo"/>
                <a:ea typeface="Arimo"/>
                <a:cs typeface="Arimo"/>
                <a:sym typeface="Arimo"/>
              </a:rPr>
              <a:t>Clarity of User Requirements</a:t>
            </a:r>
          </a:p>
          <a:p>
            <a:pPr indent="-342900" lvl="0" marL="342900" marR="0" rtl="0" algn="l">
              <a:lnSpc>
                <a:spcPct val="100000"/>
              </a:lnSpc>
              <a:spcBef>
                <a:spcPts val="720"/>
              </a:spcBef>
              <a:spcAft>
                <a:spcPts val="0"/>
              </a:spcAft>
              <a:buClr>
                <a:schemeClr val="lt1"/>
              </a:buClr>
              <a:buSzPct val="109999"/>
              <a:buFont typeface="Arimo"/>
              <a:buChar char="•"/>
            </a:pPr>
            <a:r>
              <a:rPr b="0" i="0" lang="en-US" sz="3600" u="none" cap="none" strike="noStrike">
                <a:solidFill>
                  <a:srgbClr val="000099"/>
                </a:solidFill>
                <a:latin typeface="Arimo"/>
                <a:ea typeface="Arimo"/>
                <a:cs typeface="Arimo"/>
                <a:sym typeface="Arimo"/>
              </a:rPr>
              <a:t>Familiarity with Technology</a:t>
            </a:r>
          </a:p>
          <a:p>
            <a:pPr indent="-342900" lvl="0" marL="342900" marR="0" rtl="0" algn="l">
              <a:lnSpc>
                <a:spcPct val="100000"/>
              </a:lnSpc>
              <a:spcBef>
                <a:spcPts val="720"/>
              </a:spcBef>
              <a:spcAft>
                <a:spcPts val="0"/>
              </a:spcAft>
              <a:buClr>
                <a:schemeClr val="lt1"/>
              </a:buClr>
              <a:buSzPct val="109999"/>
              <a:buFont typeface="Arimo"/>
              <a:buChar char="•"/>
            </a:pPr>
            <a:r>
              <a:rPr b="0" i="0" lang="en-US" sz="3600" u="none" cap="none" strike="noStrike">
                <a:solidFill>
                  <a:srgbClr val="000099"/>
                </a:solidFill>
                <a:latin typeface="Arimo"/>
                <a:ea typeface="Arimo"/>
                <a:cs typeface="Arimo"/>
                <a:sym typeface="Arimo"/>
              </a:rPr>
              <a:t>System Complexity</a:t>
            </a:r>
          </a:p>
          <a:p>
            <a:pPr indent="-342900" lvl="0" marL="342900" marR="0" rtl="0" algn="l">
              <a:lnSpc>
                <a:spcPct val="100000"/>
              </a:lnSpc>
              <a:spcBef>
                <a:spcPts val="720"/>
              </a:spcBef>
              <a:spcAft>
                <a:spcPts val="0"/>
              </a:spcAft>
              <a:buClr>
                <a:schemeClr val="lt1"/>
              </a:buClr>
              <a:buSzPct val="109999"/>
              <a:buFont typeface="Arimo"/>
              <a:buChar char="•"/>
            </a:pPr>
            <a:r>
              <a:rPr b="0" i="0" lang="en-US" sz="3600" u="none" cap="none" strike="noStrike">
                <a:solidFill>
                  <a:srgbClr val="000099"/>
                </a:solidFill>
                <a:latin typeface="Arimo"/>
                <a:ea typeface="Arimo"/>
                <a:cs typeface="Arimo"/>
                <a:sym typeface="Arimo"/>
              </a:rPr>
              <a:t>System Reliability</a:t>
            </a:r>
          </a:p>
          <a:p>
            <a:pPr indent="-342900" lvl="0" marL="342900" marR="0" rtl="0" algn="l">
              <a:lnSpc>
                <a:spcPct val="100000"/>
              </a:lnSpc>
              <a:spcBef>
                <a:spcPts val="720"/>
              </a:spcBef>
              <a:spcAft>
                <a:spcPts val="0"/>
              </a:spcAft>
              <a:buClr>
                <a:schemeClr val="lt1"/>
              </a:buClr>
              <a:buSzPct val="109999"/>
              <a:buFont typeface="Arimo"/>
              <a:buChar char="•"/>
            </a:pPr>
            <a:r>
              <a:rPr b="0" i="0" lang="en-US" sz="3600" u="none" cap="none" strike="noStrike">
                <a:solidFill>
                  <a:srgbClr val="000099"/>
                </a:solidFill>
                <a:latin typeface="Arimo"/>
                <a:ea typeface="Arimo"/>
                <a:cs typeface="Arimo"/>
                <a:sym typeface="Arimo"/>
              </a:rPr>
              <a:t>Short Time Schedules</a:t>
            </a:r>
          </a:p>
          <a:p>
            <a:pPr indent="-342900" lvl="0" marL="342900" marR="0" rtl="0" algn="l">
              <a:lnSpc>
                <a:spcPct val="100000"/>
              </a:lnSpc>
              <a:spcBef>
                <a:spcPts val="720"/>
              </a:spcBef>
              <a:spcAft>
                <a:spcPts val="0"/>
              </a:spcAft>
              <a:buClr>
                <a:schemeClr val="lt1"/>
              </a:buClr>
              <a:buSzPct val="109999"/>
              <a:buFont typeface="Arimo"/>
              <a:buChar char="•"/>
            </a:pPr>
            <a:r>
              <a:rPr b="0" i="0" lang="en-US" sz="3600" u="none" cap="none" strike="noStrike">
                <a:solidFill>
                  <a:srgbClr val="000099"/>
                </a:solidFill>
                <a:latin typeface="Arimo"/>
                <a:ea typeface="Arimo"/>
                <a:cs typeface="Arimo"/>
                <a:sym typeface="Arimo"/>
              </a:rPr>
              <a:t>Schedule Visibility</a:t>
            </a:r>
          </a:p>
        </p:txBody>
      </p:sp>
    </p:spTree>
  </p:cSld>
  <p:clrMapOvr>
    <a:masterClrMapping/>
  </p:clrMapOvr>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323" name="Shape 323"/>
        <p:cNvGrpSpPr/>
        <p:nvPr/>
      </p:nvGrpSpPr>
      <p:grpSpPr>
        <a:xfrm>
          <a:off x="0" y="0"/>
          <a:ext cx="0" cy="0"/>
          <a:chOff x="0" y="0"/>
          <a:chExt cx="0" cy="0"/>
        </a:xfrm>
      </p:grpSpPr>
      <p:sp>
        <p:nvSpPr>
          <p:cNvPr id="324" name="Shape 324"/>
          <p:cNvSpPr txBox="1"/>
          <p:nvPr/>
        </p:nvSpPr>
        <p:spPr>
          <a:xfrm>
            <a:off x="1752600" y="6248400"/>
            <a:ext cx="63246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Tahoma"/>
              <a:buNone/>
            </a:pPr>
            <a:r>
              <a:rPr b="0" i="0" lang="en-US" sz="1000" u="none" cap="none" strike="noStrike">
                <a:solidFill>
                  <a:schemeClr val="dk1"/>
                </a:solidFill>
                <a:latin typeface="Tahoma"/>
                <a:ea typeface="Tahoma"/>
                <a:cs typeface="Tahoma"/>
                <a:sym typeface="Tahoma"/>
              </a:rPr>
              <a:t>PowerPoint Presentation for Dennis, Wixom &amp; Roth Systems Analysis and Design, 4th Edition</a:t>
            </a:r>
          </a:p>
          <a:p>
            <a:pPr indent="0" lvl="0" marL="0" marR="0" rtl="0" algn="r">
              <a:lnSpc>
                <a:spcPct val="100000"/>
              </a:lnSpc>
              <a:spcBef>
                <a:spcPts val="0"/>
              </a:spcBef>
              <a:spcAft>
                <a:spcPts val="0"/>
              </a:spcAft>
              <a:buClr>
                <a:schemeClr val="dk1"/>
              </a:buClr>
              <a:buSzPct val="25000"/>
              <a:buFont typeface="Tahoma"/>
              <a:buNone/>
            </a:pPr>
            <a:r>
              <a:rPr b="0" i="0" lang="en-US" sz="1000" u="none" cap="none" strike="noStrike">
                <a:solidFill>
                  <a:schemeClr val="dk1"/>
                </a:solidFill>
                <a:latin typeface="Tahoma"/>
                <a:ea typeface="Tahoma"/>
                <a:cs typeface="Tahoma"/>
                <a:sym typeface="Tahoma"/>
              </a:rPr>
              <a:t>Copyright 2009 © John Wiley &amp; Sons, Inc.  All rights reserved.</a:t>
            </a:r>
            <a:r>
              <a:rPr b="0" i="0" lang="en-US" sz="1200" u="none" cap="none" strike="noStrike">
                <a:solidFill>
                  <a:schemeClr val="dk1"/>
                </a:solidFill>
                <a:latin typeface="Garamond"/>
                <a:ea typeface="Garamond"/>
                <a:cs typeface="Garamond"/>
                <a:sym typeface="Garamond"/>
              </a:rPr>
              <a:t>.</a:t>
            </a:r>
          </a:p>
        </p:txBody>
      </p:sp>
      <p:sp>
        <p:nvSpPr>
          <p:cNvPr id="325" name="Shape 325"/>
          <p:cNvSpPr txBox="1"/>
          <p:nvPr/>
        </p:nvSpPr>
        <p:spPr>
          <a:xfrm>
            <a:off x="0" y="6400800"/>
            <a:ext cx="762000"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Garamond"/>
              <a:buNone/>
            </a:pPr>
            <a:r>
              <a:rPr b="0" i="0" lang="en-US" sz="1400" u="none" cap="none" strike="noStrike">
                <a:solidFill>
                  <a:schemeClr val="dk1"/>
                </a:solidFill>
                <a:latin typeface="Garamond"/>
                <a:ea typeface="Garamond"/>
                <a:cs typeface="Garamond"/>
                <a:sym typeface="Garamond"/>
              </a:rPr>
              <a:t>2 - *</a:t>
            </a:r>
          </a:p>
          <a:p>
            <a:pPr indent="0" lvl="0" marL="0" marR="0" rtl="0" algn="ctr">
              <a:lnSpc>
                <a:spcPct val="100000"/>
              </a:lnSpc>
              <a:spcBef>
                <a:spcPts val="0"/>
              </a:spcBef>
              <a:spcAft>
                <a:spcPts val="0"/>
              </a:spcAft>
              <a:buNone/>
            </a:pPr>
            <a:r>
              <a:t/>
            </a:r>
            <a:endParaRPr b="0" i="0" sz="1400" u="none" cap="none" strike="noStrike">
              <a:solidFill>
                <a:schemeClr val="dk1"/>
              </a:solidFill>
              <a:latin typeface="Garamond"/>
              <a:ea typeface="Garamond"/>
              <a:cs typeface="Garamond"/>
              <a:sym typeface="Garamond"/>
            </a:endParaRPr>
          </a:p>
        </p:txBody>
      </p:sp>
      <p:sp>
        <p:nvSpPr>
          <p:cNvPr id="326" name="Shape 326"/>
          <p:cNvSpPr txBox="1"/>
          <p:nvPr>
            <p:ph type="title"/>
          </p:nvPr>
        </p:nvSpPr>
        <p:spPr>
          <a:xfrm>
            <a:off x="571500" y="304800"/>
            <a:ext cx="7772400" cy="1143000"/>
          </a:xfrm>
          <a:prstGeom prst="rect">
            <a:avLst/>
          </a:prstGeom>
          <a:noFill/>
          <a:ln>
            <a:noFill/>
          </a:ln>
        </p:spPr>
        <p:txBody>
          <a:bodyPr anchorCtr="0" anchor="b" bIns="45700" lIns="91425" rIns="91425" tIns="45700">
            <a:noAutofit/>
          </a:bodyPr>
          <a:lstStyle/>
          <a:p>
            <a:pPr indent="0" lvl="0" marL="0" marR="0" rtl="0" algn="ctr">
              <a:lnSpc>
                <a:spcPct val="100000"/>
              </a:lnSpc>
              <a:spcBef>
                <a:spcPts val="0"/>
              </a:spcBef>
              <a:spcAft>
                <a:spcPts val="0"/>
              </a:spcAft>
              <a:buClr>
                <a:srgbClr val="000099"/>
              </a:buClr>
              <a:buSzPct val="25000"/>
              <a:buFont typeface="Arimo"/>
              <a:buNone/>
            </a:pPr>
            <a:r>
              <a:rPr b="1" i="0" lang="en-US" sz="3600" u="none" cap="none" strike="noStrike">
                <a:solidFill>
                  <a:srgbClr val="000099"/>
                </a:solidFill>
                <a:latin typeface="Arimo"/>
                <a:ea typeface="Arimo"/>
                <a:cs typeface="Arimo"/>
                <a:sym typeface="Arimo"/>
              </a:rPr>
              <a:t>Estimating the Project Time Frame</a:t>
            </a: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91" name="Shape 191"/>
        <p:cNvGrpSpPr/>
        <p:nvPr/>
      </p:nvGrpSpPr>
      <p:grpSpPr>
        <a:xfrm>
          <a:off x="0" y="0"/>
          <a:ext cx="0" cy="0"/>
          <a:chOff x="0" y="0"/>
          <a:chExt cx="0" cy="0"/>
        </a:xfrm>
      </p:grpSpPr>
      <p:sp>
        <p:nvSpPr>
          <p:cNvPr id="192" name="Shape 192"/>
          <p:cNvSpPr txBox="1"/>
          <p:nvPr/>
        </p:nvSpPr>
        <p:spPr>
          <a:xfrm>
            <a:off x="1752600" y="6248400"/>
            <a:ext cx="63246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Tahoma"/>
              <a:buNone/>
            </a:pPr>
            <a:r>
              <a:rPr b="0" i="0" lang="en-US" sz="1000" u="none" cap="none" strike="noStrike">
                <a:solidFill>
                  <a:schemeClr val="dk1"/>
                </a:solidFill>
                <a:latin typeface="Tahoma"/>
                <a:ea typeface="Tahoma"/>
                <a:cs typeface="Tahoma"/>
                <a:sym typeface="Tahoma"/>
              </a:rPr>
              <a:t>PowerPoint Presentation for Dennis, Wixom &amp; Roth Systems Analysis and Design, 4th Edition</a:t>
            </a:r>
          </a:p>
          <a:p>
            <a:pPr indent="0" lvl="0" marL="0" marR="0" rtl="0" algn="r">
              <a:lnSpc>
                <a:spcPct val="100000"/>
              </a:lnSpc>
              <a:spcBef>
                <a:spcPts val="0"/>
              </a:spcBef>
              <a:spcAft>
                <a:spcPts val="0"/>
              </a:spcAft>
              <a:buClr>
                <a:schemeClr val="dk1"/>
              </a:buClr>
              <a:buSzPct val="25000"/>
              <a:buFont typeface="Tahoma"/>
              <a:buNone/>
            </a:pPr>
            <a:r>
              <a:rPr b="0" i="0" lang="en-US" sz="1000" u="none" cap="none" strike="noStrike">
                <a:solidFill>
                  <a:schemeClr val="dk1"/>
                </a:solidFill>
                <a:latin typeface="Tahoma"/>
                <a:ea typeface="Tahoma"/>
                <a:cs typeface="Tahoma"/>
                <a:sym typeface="Tahoma"/>
              </a:rPr>
              <a:t>Copyright 2009 © John Wiley &amp; Sons, Inc.  All rights reserved.</a:t>
            </a:r>
            <a:r>
              <a:rPr b="0" i="0" lang="en-US" sz="1200" u="none" cap="none" strike="noStrike">
                <a:solidFill>
                  <a:schemeClr val="dk1"/>
                </a:solidFill>
                <a:latin typeface="Garamond"/>
                <a:ea typeface="Garamond"/>
                <a:cs typeface="Garamond"/>
                <a:sym typeface="Garamond"/>
              </a:rPr>
              <a:t>.</a:t>
            </a:r>
          </a:p>
        </p:txBody>
      </p:sp>
      <p:sp>
        <p:nvSpPr>
          <p:cNvPr id="193" name="Shape 193"/>
          <p:cNvSpPr txBox="1"/>
          <p:nvPr/>
        </p:nvSpPr>
        <p:spPr>
          <a:xfrm>
            <a:off x="0" y="6400800"/>
            <a:ext cx="762000"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Garamond"/>
              <a:buNone/>
            </a:pPr>
            <a:r>
              <a:rPr b="0" i="0" lang="en-US" sz="1400" u="none" cap="none" strike="noStrike">
                <a:solidFill>
                  <a:schemeClr val="dk1"/>
                </a:solidFill>
                <a:latin typeface="Garamond"/>
                <a:ea typeface="Garamond"/>
                <a:cs typeface="Garamond"/>
                <a:sym typeface="Garamond"/>
              </a:rPr>
              <a:t>2 - *</a:t>
            </a:r>
          </a:p>
          <a:p>
            <a:pPr indent="0" lvl="0" marL="0" marR="0" rtl="0" algn="ctr">
              <a:lnSpc>
                <a:spcPct val="100000"/>
              </a:lnSpc>
              <a:spcBef>
                <a:spcPts val="0"/>
              </a:spcBef>
              <a:spcAft>
                <a:spcPts val="0"/>
              </a:spcAft>
              <a:buNone/>
            </a:pPr>
            <a:r>
              <a:t/>
            </a:r>
            <a:endParaRPr b="0" i="0" sz="1400" u="none" cap="none" strike="noStrike">
              <a:solidFill>
                <a:schemeClr val="dk1"/>
              </a:solidFill>
              <a:latin typeface="Garamond"/>
              <a:ea typeface="Garamond"/>
              <a:cs typeface="Garamond"/>
              <a:sym typeface="Garamond"/>
            </a:endParaRPr>
          </a:p>
        </p:txBody>
      </p:sp>
      <p:sp>
        <p:nvSpPr>
          <p:cNvPr id="194" name="Shape 194"/>
          <p:cNvSpPr txBox="1"/>
          <p:nvPr>
            <p:ph type="title"/>
          </p:nvPr>
        </p:nvSpPr>
        <p:spPr>
          <a:xfrm>
            <a:off x="571500" y="304800"/>
            <a:ext cx="7772400" cy="1143000"/>
          </a:xfrm>
          <a:prstGeom prst="rect">
            <a:avLst/>
          </a:prstGeom>
          <a:noFill/>
          <a:ln>
            <a:noFill/>
          </a:ln>
        </p:spPr>
        <p:txBody>
          <a:bodyPr anchorCtr="0" anchor="b" bIns="45700" lIns="91425" rIns="91425" tIns="45700">
            <a:noAutofit/>
          </a:bodyPr>
          <a:lstStyle/>
          <a:p>
            <a:pPr indent="0" lvl="0" marL="0" marR="0" rtl="0" algn="ctr">
              <a:lnSpc>
                <a:spcPct val="100000"/>
              </a:lnSpc>
              <a:spcBef>
                <a:spcPts val="0"/>
              </a:spcBef>
              <a:spcAft>
                <a:spcPts val="0"/>
              </a:spcAft>
              <a:buClr>
                <a:srgbClr val="000099"/>
              </a:buClr>
              <a:buSzPct val="25000"/>
              <a:buFont typeface="Arial"/>
              <a:buNone/>
            </a:pPr>
            <a:r>
              <a:rPr b="1" i="0" lang="en-US" sz="4000" u="none" cap="none" strike="noStrike">
                <a:solidFill>
                  <a:srgbClr val="000099"/>
                </a:solidFill>
                <a:latin typeface="Arial"/>
                <a:ea typeface="Arial"/>
                <a:cs typeface="Arial"/>
                <a:sym typeface="Arial"/>
              </a:rPr>
              <a:t>Key Ideas</a:t>
            </a:r>
          </a:p>
        </p:txBody>
      </p:sp>
      <p:sp>
        <p:nvSpPr>
          <p:cNvPr id="195" name="Shape 195"/>
          <p:cNvSpPr txBox="1"/>
          <p:nvPr>
            <p:ph idx="1" type="body"/>
          </p:nvPr>
        </p:nvSpPr>
        <p:spPr>
          <a:xfrm>
            <a:off x="571500" y="1676400"/>
            <a:ext cx="8001000" cy="4495800"/>
          </a:xfrm>
          <a:prstGeom prst="rect">
            <a:avLst/>
          </a:prstGeom>
          <a:noFill/>
          <a:ln>
            <a:noFill/>
          </a:ln>
        </p:spPr>
        <p:txBody>
          <a:bodyPr anchorCtr="0" anchor="t" bIns="45700" lIns="91425" rIns="91425" tIns="45700">
            <a:noAutofit/>
          </a:bodyPr>
          <a:lstStyle/>
          <a:p>
            <a:pPr indent="-342900" lvl="0" marL="342900" marR="0" rtl="0" algn="l">
              <a:lnSpc>
                <a:spcPct val="80000"/>
              </a:lnSpc>
              <a:spcBef>
                <a:spcPts val="0"/>
              </a:spcBef>
              <a:spcAft>
                <a:spcPts val="0"/>
              </a:spcAft>
              <a:buClr>
                <a:schemeClr val="lt1"/>
              </a:buClr>
              <a:buSzPct val="110000"/>
              <a:buFont typeface="Arial"/>
              <a:buChar char="•"/>
            </a:pPr>
            <a:r>
              <a:rPr b="0" i="0" lang="en-US" sz="2800" u="none" cap="none" strike="noStrike">
                <a:solidFill>
                  <a:srgbClr val="000099"/>
                </a:solidFill>
                <a:latin typeface="Arial"/>
                <a:ea typeface="Arial"/>
                <a:cs typeface="Arial"/>
                <a:sym typeface="Arial"/>
              </a:rPr>
              <a:t>Determine how projects are selected and understand the various approached to the SDLC that are used to structure a development project.</a:t>
            </a:r>
          </a:p>
          <a:p>
            <a:pPr indent="-342900" lvl="0" marL="342900" marR="0" rtl="0" algn="l">
              <a:lnSpc>
                <a:spcPct val="80000"/>
              </a:lnSpc>
              <a:spcBef>
                <a:spcPts val="560"/>
              </a:spcBef>
              <a:spcAft>
                <a:spcPts val="0"/>
              </a:spcAft>
              <a:buClr>
                <a:schemeClr val="lt1"/>
              </a:buClr>
              <a:buSzPct val="110000"/>
              <a:buFont typeface="Arial"/>
              <a:buChar char="•"/>
            </a:pPr>
            <a:r>
              <a:rPr b="0" i="0" lang="en-US" sz="2800" u="none" cap="none" strike="noStrike">
                <a:solidFill>
                  <a:srgbClr val="000099"/>
                </a:solidFill>
                <a:latin typeface="Arial"/>
                <a:ea typeface="Arial"/>
                <a:cs typeface="Arial"/>
                <a:sym typeface="Arial"/>
              </a:rPr>
              <a:t>Understand how to select a project methodology based on project characteristics and become familiar with project estimation. </a:t>
            </a:r>
          </a:p>
          <a:p>
            <a:pPr indent="-342900" lvl="0" marL="342900" marR="0" rtl="0" algn="l">
              <a:lnSpc>
                <a:spcPct val="80000"/>
              </a:lnSpc>
              <a:spcBef>
                <a:spcPts val="560"/>
              </a:spcBef>
              <a:spcAft>
                <a:spcPts val="0"/>
              </a:spcAft>
              <a:buClr>
                <a:schemeClr val="lt1"/>
              </a:buClr>
              <a:buSzPct val="110000"/>
              <a:buFont typeface="Arial"/>
              <a:buChar char="•"/>
            </a:pPr>
            <a:r>
              <a:rPr b="0" i="0" lang="en-US" sz="2800" u="none" cap="none" strike="noStrike">
                <a:solidFill>
                  <a:srgbClr val="000099"/>
                </a:solidFill>
                <a:latin typeface="Arial"/>
                <a:ea typeface="Arial"/>
                <a:cs typeface="Arial"/>
                <a:sym typeface="Arial"/>
              </a:rPr>
              <a:t>Create a project work plan and understand how to staff a project.</a:t>
            </a:r>
          </a:p>
          <a:p>
            <a:pPr indent="-342900" lvl="0" marL="342900" marR="0" rtl="0" algn="l">
              <a:lnSpc>
                <a:spcPct val="80000"/>
              </a:lnSpc>
              <a:spcBef>
                <a:spcPts val="560"/>
              </a:spcBef>
              <a:spcAft>
                <a:spcPts val="0"/>
              </a:spcAft>
              <a:buClr>
                <a:schemeClr val="lt1"/>
              </a:buClr>
              <a:buSzPct val="110000"/>
              <a:buFont typeface="Arial"/>
              <a:buChar char="•"/>
            </a:pPr>
            <a:r>
              <a:rPr b="0" i="0" lang="en-US" sz="2800" u="none" cap="none" strike="noStrike">
                <a:solidFill>
                  <a:srgbClr val="000099"/>
                </a:solidFill>
                <a:latin typeface="Arial"/>
                <a:ea typeface="Arial"/>
                <a:cs typeface="Arial"/>
                <a:sym typeface="Arial"/>
              </a:rPr>
              <a:t>Important techniques to coordinate and manage a project, and how to manage risk on the project.</a:t>
            </a:r>
          </a:p>
        </p:txBody>
      </p:sp>
    </p:spTree>
  </p:cSld>
  <p:clrMapOvr>
    <a:masterClrMapping/>
  </p:clrMapOvr>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330" name="Shape 330"/>
        <p:cNvGrpSpPr/>
        <p:nvPr/>
      </p:nvGrpSpPr>
      <p:grpSpPr>
        <a:xfrm>
          <a:off x="0" y="0"/>
          <a:ext cx="0" cy="0"/>
          <a:chOff x="0" y="0"/>
          <a:chExt cx="0" cy="0"/>
        </a:xfrm>
      </p:grpSpPr>
      <p:sp>
        <p:nvSpPr>
          <p:cNvPr id="331" name="Shape 331"/>
          <p:cNvSpPr txBox="1"/>
          <p:nvPr/>
        </p:nvSpPr>
        <p:spPr>
          <a:xfrm>
            <a:off x="1752600" y="6248400"/>
            <a:ext cx="63246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Tahoma"/>
              <a:buNone/>
            </a:pPr>
            <a:r>
              <a:rPr b="0" i="0" lang="en-US" sz="1000" u="none" cap="none" strike="noStrike">
                <a:solidFill>
                  <a:schemeClr val="dk1"/>
                </a:solidFill>
                <a:latin typeface="Tahoma"/>
                <a:ea typeface="Tahoma"/>
                <a:cs typeface="Tahoma"/>
                <a:sym typeface="Tahoma"/>
              </a:rPr>
              <a:t>PowerPoint Presentation for Dennis, Wixom &amp; Roth Systems Analysis and Design, 4th Edition</a:t>
            </a:r>
          </a:p>
          <a:p>
            <a:pPr indent="0" lvl="0" marL="0" marR="0" rtl="0" algn="r">
              <a:lnSpc>
                <a:spcPct val="100000"/>
              </a:lnSpc>
              <a:spcBef>
                <a:spcPts val="0"/>
              </a:spcBef>
              <a:spcAft>
                <a:spcPts val="0"/>
              </a:spcAft>
              <a:buClr>
                <a:schemeClr val="dk1"/>
              </a:buClr>
              <a:buSzPct val="25000"/>
              <a:buFont typeface="Tahoma"/>
              <a:buNone/>
            </a:pPr>
            <a:r>
              <a:rPr b="0" i="0" lang="en-US" sz="1000" u="none" cap="none" strike="noStrike">
                <a:solidFill>
                  <a:schemeClr val="dk1"/>
                </a:solidFill>
                <a:latin typeface="Tahoma"/>
                <a:ea typeface="Tahoma"/>
                <a:cs typeface="Tahoma"/>
                <a:sym typeface="Tahoma"/>
              </a:rPr>
              <a:t>Copyright 2009 © John Wiley &amp; Sons, Inc.  All rights reserved.</a:t>
            </a:r>
            <a:r>
              <a:rPr b="0" i="0" lang="en-US" sz="1200" u="none" cap="none" strike="noStrike">
                <a:solidFill>
                  <a:schemeClr val="dk1"/>
                </a:solidFill>
                <a:latin typeface="Garamond"/>
                <a:ea typeface="Garamond"/>
                <a:cs typeface="Garamond"/>
                <a:sym typeface="Garamond"/>
              </a:rPr>
              <a:t>.</a:t>
            </a:r>
          </a:p>
        </p:txBody>
      </p:sp>
      <p:sp>
        <p:nvSpPr>
          <p:cNvPr id="332" name="Shape 332"/>
          <p:cNvSpPr txBox="1"/>
          <p:nvPr/>
        </p:nvSpPr>
        <p:spPr>
          <a:xfrm>
            <a:off x="0" y="6400800"/>
            <a:ext cx="762000"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Garamond"/>
              <a:buNone/>
            </a:pPr>
            <a:r>
              <a:rPr b="0" i="0" lang="en-US" sz="1400" u="none" cap="none" strike="noStrike">
                <a:solidFill>
                  <a:schemeClr val="dk1"/>
                </a:solidFill>
                <a:latin typeface="Garamond"/>
                <a:ea typeface="Garamond"/>
                <a:cs typeface="Garamond"/>
                <a:sym typeface="Garamond"/>
              </a:rPr>
              <a:t>2 - *</a:t>
            </a:r>
          </a:p>
          <a:p>
            <a:pPr indent="0" lvl="0" marL="0" marR="0" rtl="0" algn="ctr">
              <a:lnSpc>
                <a:spcPct val="100000"/>
              </a:lnSpc>
              <a:spcBef>
                <a:spcPts val="0"/>
              </a:spcBef>
              <a:spcAft>
                <a:spcPts val="0"/>
              </a:spcAft>
              <a:buNone/>
            </a:pPr>
            <a:r>
              <a:t/>
            </a:r>
            <a:endParaRPr b="0" i="0" sz="1400" u="none" cap="none" strike="noStrike">
              <a:solidFill>
                <a:schemeClr val="dk1"/>
              </a:solidFill>
              <a:latin typeface="Garamond"/>
              <a:ea typeface="Garamond"/>
              <a:cs typeface="Garamond"/>
              <a:sym typeface="Garamond"/>
            </a:endParaRPr>
          </a:p>
        </p:txBody>
      </p:sp>
      <p:sp>
        <p:nvSpPr>
          <p:cNvPr id="333" name="Shape 333"/>
          <p:cNvSpPr txBox="1"/>
          <p:nvPr>
            <p:ph type="title"/>
          </p:nvPr>
        </p:nvSpPr>
        <p:spPr>
          <a:xfrm>
            <a:off x="571500" y="304800"/>
            <a:ext cx="7772400" cy="1143000"/>
          </a:xfrm>
          <a:prstGeom prst="rect">
            <a:avLst/>
          </a:prstGeom>
          <a:noFill/>
          <a:ln>
            <a:noFill/>
          </a:ln>
        </p:spPr>
        <p:txBody>
          <a:bodyPr anchorCtr="0" anchor="b" bIns="45700" lIns="91425" rIns="91425" tIns="45700">
            <a:noAutofit/>
          </a:bodyPr>
          <a:lstStyle/>
          <a:p>
            <a:pPr indent="0" lvl="0" marL="0" marR="0" rtl="0" algn="ctr">
              <a:lnSpc>
                <a:spcPct val="100000"/>
              </a:lnSpc>
              <a:spcBef>
                <a:spcPts val="0"/>
              </a:spcBef>
              <a:spcAft>
                <a:spcPts val="0"/>
              </a:spcAft>
              <a:buClr>
                <a:srgbClr val="000099"/>
              </a:buClr>
              <a:buSzPct val="25000"/>
              <a:buFont typeface="Arimo"/>
              <a:buNone/>
            </a:pPr>
            <a:r>
              <a:rPr b="1" i="0" lang="en-US" sz="3600" u="none" cap="none" strike="noStrike">
                <a:solidFill>
                  <a:srgbClr val="000099"/>
                </a:solidFill>
                <a:latin typeface="Arimo"/>
                <a:ea typeface="Arimo"/>
                <a:cs typeface="Arimo"/>
                <a:sym typeface="Arimo"/>
              </a:rPr>
              <a:t>Estimating Project Time Using Industry Standards</a:t>
            </a:r>
          </a:p>
        </p:txBody>
      </p:sp>
      <p:pic>
        <p:nvPicPr>
          <p:cNvPr id="334" name="Shape 334"/>
          <p:cNvPicPr preferRelativeResize="0"/>
          <p:nvPr/>
        </p:nvPicPr>
        <p:blipFill rotWithShape="1">
          <a:blip r:embed="rId3">
            <a:alphaModFix/>
          </a:blip>
          <a:srcRect b="0" l="0" r="0" t="0"/>
          <a:stretch/>
        </p:blipFill>
        <p:spPr>
          <a:xfrm>
            <a:off x="914400" y="2286000"/>
            <a:ext cx="7162799" cy="3048000"/>
          </a:xfrm>
          <a:prstGeom prst="rect">
            <a:avLst/>
          </a:prstGeom>
          <a:noFill/>
          <a:ln>
            <a:noFill/>
          </a:ln>
        </p:spPr>
      </p:pic>
    </p:spTree>
  </p:cSld>
  <p:clrMapOvr>
    <a:masterClrMapping/>
  </p:clrMapOvr>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338" name="Shape 338"/>
        <p:cNvGrpSpPr/>
        <p:nvPr/>
      </p:nvGrpSpPr>
      <p:grpSpPr>
        <a:xfrm>
          <a:off x="0" y="0"/>
          <a:ext cx="0" cy="0"/>
          <a:chOff x="0" y="0"/>
          <a:chExt cx="0" cy="0"/>
        </a:xfrm>
      </p:grpSpPr>
      <p:sp>
        <p:nvSpPr>
          <p:cNvPr id="339" name="Shape 339"/>
          <p:cNvSpPr txBox="1"/>
          <p:nvPr/>
        </p:nvSpPr>
        <p:spPr>
          <a:xfrm>
            <a:off x="1752600" y="6248400"/>
            <a:ext cx="63246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Tahoma"/>
              <a:buNone/>
            </a:pPr>
            <a:r>
              <a:rPr b="0" i="0" lang="en-US" sz="1000" u="none" cap="none" strike="noStrike">
                <a:solidFill>
                  <a:schemeClr val="dk1"/>
                </a:solidFill>
                <a:latin typeface="Tahoma"/>
                <a:ea typeface="Tahoma"/>
                <a:cs typeface="Tahoma"/>
                <a:sym typeface="Tahoma"/>
              </a:rPr>
              <a:t>PowerPoint Presentation for Dennis, Wixom &amp; Roth Systems Analysis and Design, 4th Edition</a:t>
            </a:r>
          </a:p>
          <a:p>
            <a:pPr indent="0" lvl="0" marL="0" marR="0" rtl="0" algn="r">
              <a:lnSpc>
                <a:spcPct val="100000"/>
              </a:lnSpc>
              <a:spcBef>
                <a:spcPts val="0"/>
              </a:spcBef>
              <a:spcAft>
                <a:spcPts val="0"/>
              </a:spcAft>
              <a:buClr>
                <a:schemeClr val="dk1"/>
              </a:buClr>
              <a:buSzPct val="25000"/>
              <a:buFont typeface="Tahoma"/>
              <a:buNone/>
            </a:pPr>
            <a:r>
              <a:rPr b="0" i="0" lang="en-US" sz="1000" u="none" cap="none" strike="noStrike">
                <a:solidFill>
                  <a:schemeClr val="dk1"/>
                </a:solidFill>
                <a:latin typeface="Tahoma"/>
                <a:ea typeface="Tahoma"/>
                <a:cs typeface="Tahoma"/>
                <a:sym typeface="Tahoma"/>
              </a:rPr>
              <a:t>Copyright 2009 © John Wiley &amp; Sons, Inc.  All rights reserved.</a:t>
            </a:r>
            <a:r>
              <a:rPr b="0" i="0" lang="en-US" sz="1200" u="none" cap="none" strike="noStrike">
                <a:solidFill>
                  <a:schemeClr val="dk1"/>
                </a:solidFill>
                <a:latin typeface="Garamond"/>
                <a:ea typeface="Garamond"/>
                <a:cs typeface="Garamond"/>
                <a:sym typeface="Garamond"/>
              </a:rPr>
              <a:t>.</a:t>
            </a:r>
          </a:p>
        </p:txBody>
      </p:sp>
      <p:sp>
        <p:nvSpPr>
          <p:cNvPr id="340" name="Shape 340"/>
          <p:cNvSpPr txBox="1"/>
          <p:nvPr/>
        </p:nvSpPr>
        <p:spPr>
          <a:xfrm>
            <a:off x="0" y="6400800"/>
            <a:ext cx="762000"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Garamond"/>
              <a:buNone/>
            </a:pPr>
            <a:r>
              <a:rPr b="0" i="0" lang="en-US" sz="1400" u="none" cap="none" strike="noStrike">
                <a:solidFill>
                  <a:schemeClr val="dk1"/>
                </a:solidFill>
                <a:latin typeface="Garamond"/>
                <a:ea typeface="Garamond"/>
                <a:cs typeface="Garamond"/>
                <a:sym typeface="Garamond"/>
              </a:rPr>
              <a:t>2 - *</a:t>
            </a:r>
          </a:p>
          <a:p>
            <a:pPr indent="0" lvl="0" marL="0" marR="0" rtl="0" algn="ctr">
              <a:lnSpc>
                <a:spcPct val="100000"/>
              </a:lnSpc>
              <a:spcBef>
                <a:spcPts val="0"/>
              </a:spcBef>
              <a:spcAft>
                <a:spcPts val="0"/>
              </a:spcAft>
              <a:buNone/>
            </a:pPr>
            <a:r>
              <a:t/>
            </a:r>
            <a:endParaRPr b="0" i="0" sz="1400" u="none" cap="none" strike="noStrike">
              <a:solidFill>
                <a:schemeClr val="dk1"/>
              </a:solidFill>
              <a:latin typeface="Garamond"/>
              <a:ea typeface="Garamond"/>
              <a:cs typeface="Garamond"/>
              <a:sym typeface="Garamond"/>
            </a:endParaRPr>
          </a:p>
        </p:txBody>
      </p:sp>
      <p:sp>
        <p:nvSpPr>
          <p:cNvPr id="341" name="Shape 341"/>
          <p:cNvSpPr txBox="1"/>
          <p:nvPr>
            <p:ph type="title"/>
          </p:nvPr>
        </p:nvSpPr>
        <p:spPr>
          <a:xfrm>
            <a:off x="571500" y="304800"/>
            <a:ext cx="7772400" cy="1143000"/>
          </a:xfrm>
          <a:prstGeom prst="rect">
            <a:avLst/>
          </a:prstGeom>
          <a:noFill/>
          <a:ln>
            <a:noFill/>
          </a:ln>
        </p:spPr>
        <p:txBody>
          <a:bodyPr anchorCtr="0" anchor="b" bIns="45700" lIns="91425" rIns="91425" tIns="45700">
            <a:noAutofit/>
          </a:bodyPr>
          <a:lstStyle/>
          <a:p>
            <a:pPr indent="0" lvl="0" marL="0" marR="0" rtl="0" algn="ctr">
              <a:lnSpc>
                <a:spcPct val="100000"/>
              </a:lnSpc>
              <a:spcBef>
                <a:spcPts val="0"/>
              </a:spcBef>
              <a:spcAft>
                <a:spcPts val="0"/>
              </a:spcAft>
              <a:buClr>
                <a:srgbClr val="000099"/>
              </a:buClr>
              <a:buSzPct val="25000"/>
              <a:buFont typeface="Arimo"/>
              <a:buNone/>
            </a:pPr>
            <a:r>
              <a:rPr b="1" i="0" lang="en-US" sz="4000" u="none" cap="none" strike="noStrike">
                <a:solidFill>
                  <a:srgbClr val="000099"/>
                </a:solidFill>
                <a:latin typeface="Arimo"/>
                <a:ea typeface="Arimo"/>
                <a:cs typeface="Arimo"/>
                <a:sym typeface="Arimo"/>
              </a:rPr>
              <a:t>Developing the Work Plan</a:t>
            </a:r>
          </a:p>
        </p:txBody>
      </p:sp>
      <p:sp>
        <p:nvSpPr>
          <p:cNvPr id="342" name="Shape 342"/>
          <p:cNvSpPr txBox="1"/>
          <p:nvPr>
            <p:ph idx="1" type="body"/>
          </p:nvPr>
        </p:nvSpPr>
        <p:spPr>
          <a:xfrm>
            <a:off x="571500" y="1676400"/>
            <a:ext cx="8001000" cy="4495800"/>
          </a:xfrm>
          <a:prstGeom prst="rect">
            <a:avLst/>
          </a:prstGeom>
          <a:noFill/>
          <a:ln>
            <a:noFill/>
          </a:ln>
        </p:spPr>
        <p:txBody>
          <a:bodyPr anchorCtr="0" anchor="t" bIns="45700" lIns="91425" rIns="91425" tIns="45700">
            <a:noAutofit/>
          </a:bodyPr>
          <a:lstStyle/>
          <a:p>
            <a:pPr indent="-342900" lvl="0" marL="342900" marR="0" rtl="0" algn="l">
              <a:lnSpc>
                <a:spcPct val="100000"/>
              </a:lnSpc>
              <a:spcBef>
                <a:spcPts val="0"/>
              </a:spcBef>
              <a:spcAft>
                <a:spcPts val="0"/>
              </a:spcAft>
              <a:buClr>
                <a:schemeClr val="lt1"/>
              </a:buClr>
              <a:buSzPct val="109999"/>
              <a:buFont typeface="Arimo"/>
              <a:buChar char="•"/>
            </a:pPr>
            <a:r>
              <a:rPr b="0" i="0" lang="en-US" sz="3600" u="none" cap="none" strike="noStrike">
                <a:solidFill>
                  <a:srgbClr val="000099"/>
                </a:solidFill>
                <a:latin typeface="Arimo"/>
                <a:ea typeface="Arimo"/>
                <a:cs typeface="Arimo"/>
                <a:sym typeface="Arimo"/>
              </a:rPr>
              <a:t>Identify Tasks</a:t>
            </a:r>
          </a:p>
          <a:p>
            <a:pPr indent="-342900" lvl="0" marL="342900" marR="0" rtl="0" algn="l">
              <a:lnSpc>
                <a:spcPct val="100000"/>
              </a:lnSpc>
              <a:spcBef>
                <a:spcPts val="720"/>
              </a:spcBef>
              <a:spcAft>
                <a:spcPts val="0"/>
              </a:spcAft>
              <a:buClr>
                <a:schemeClr val="lt1"/>
              </a:buClr>
              <a:buSzPct val="109999"/>
              <a:buFont typeface="Arimo"/>
              <a:buChar char="•"/>
            </a:pPr>
            <a:r>
              <a:rPr b="0" i="0" lang="en-US" sz="3600" u="none" cap="none" strike="noStrike">
                <a:solidFill>
                  <a:srgbClr val="000099"/>
                </a:solidFill>
                <a:latin typeface="Arimo"/>
                <a:ea typeface="Arimo"/>
                <a:cs typeface="Arimo"/>
                <a:sym typeface="Arimo"/>
              </a:rPr>
              <a:t>The Project Work Plan</a:t>
            </a:r>
          </a:p>
        </p:txBody>
      </p:sp>
    </p:spTree>
  </p:cSld>
  <p:clrMapOvr>
    <a:masterClrMapping/>
  </p:clrMapOvr>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347" name="Shape 347"/>
        <p:cNvGrpSpPr/>
        <p:nvPr/>
      </p:nvGrpSpPr>
      <p:grpSpPr>
        <a:xfrm>
          <a:off x="0" y="0"/>
          <a:ext cx="0" cy="0"/>
          <a:chOff x="0" y="0"/>
          <a:chExt cx="0" cy="0"/>
        </a:xfrm>
      </p:grpSpPr>
      <p:sp>
        <p:nvSpPr>
          <p:cNvPr id="348" name="Shape 348"/>
          <p:cNvSpPr txBox="1"/>
          <p:nvPr>
            <p:ph type="ctrTitle"/>
          </p:nvPr>
        </p:nvSpPr>
        <p:spPr>
          <a:xfrm>
            <a:off x="990600" y="1600200"/>
            <a:ext cx="7467600" cy="1295400"/>
          </a:xfrm>
          <a:prstGeom prst="rect">
            <a:avLst/>
          </a:prstGeom>
          <a:noFill/>
          <a:ln>
            <a:noFill/>
          </a:ln>
        </p:spPr>
        <p:txBody>
          <a:bodyPr anchorCtr="0" anchor="ctr" bIns="46025" lIns="92075" rIns="92075" tIns="46025">
            <a:noAutofit/>
          </a:bodyPr>
          <a:lstStyle/>
          <a:p>
            <a:pPr indent="0" lvl="0" marL="0" marR="0" rtl="0" algn="ctr">
              <a:lnSpc>
                <a:spcPct val="100000"/>
              </a:lnSpc>
              <a:spcBef>
                <a:spcPts val="0"/>
              </a:spcBef>
              <a:spcAft>
                <a:spcPts val="0"/>
              </a:spcAft>
              <a:buClr>
                <a:srgbClr val="000099"/>
              </a:buClr>
              <a:buSzPct val="25000"/>
              <a:buFont typeface="Arial"/>
              <a:buNone/>
            </a:pPr>
            <a:r>
              <a:rPr b="1" i="0" lang="en-US" sz="4000" u="none" cap="none" strike="noStrike">
                <a:solidFill>
                  <a:srgbClr val="000099"/>
                </a:solidFill>
                <a:latin typeface="Arial"/>
                <a:ea typeface="Arial"/>
                <a:cs typeface="Arial"/>
                <a:sym typeface="Arial"/>
              </a:rPr>
              <a:t>STAFFING THE PROJECT</a:t>
            </a:r>
          </a:p>
        </p:txBody>
      </p:sp>
    </p:spTree>
  </p:cSld>
  <p:clrMapOvr>
    <a:masterClrMapping/>
  </p:clrMapOvr>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352" name="Shape 352"/>
        <p:cNvGrpSpPr/>
        <p:nvPr/>
      </p:nvGrpSpPr>
      <p:grpSpPr>
        <a:xfrm>
          <a:off x="0" y="0"/>
          <a:ext cx="0" cy="0"/>
          <a:chOff x="0" y="0"/>
          <a:chExt cx="0" cy="0"/>
        </a:xfrm>
      </p:grpSpPr>
      <p:sp>
        <p:nvSpPr>
          <p:cNvPr id="353" name="Shape 353"/>
          <p:cNvSpPr txBox="1"/>
          <p:nvPr/>
        </p:nvSpPr>
        <p:spPr>
          <a:xfrm>
            <a:off x="1752600" y="6248400"/>
            <a:ext cx="63246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Tahoma"/>
              <a:buNone/>
            </a:pPr>
            <a:r>
              <a:rPr b="0" i="0" lang="en-US" sz="1000" u="none" cap="none" strike="noStrike">
                <a:solidFill>
                  <a:schemeClr val="dk1"/>
                </a:solidFill>
                <a:latin typeface="Tahoma"/>
                <a:ea typeface="Tahoma"/>
                <a:cs typeface="Tahoma"/>
                <a:sym typeface="Tahoma"/>
              </a:rPr>
              <a:t>PowerPoint Presentation for Dennis, Wixom &amp; Roth Systems Analysis and Design, 4th Edition</a:t>
            </a:r>
          </a:p>
          <a:p>
            <a:pPr indent="0" lvl="0" marL="0" marR="0" rtl="0" algn="r">
              <a:lnSpc>
                <a:spcPct val="100000"/>
              </a:lnSpc>
              <a:spcBef>
                <a:spcPts val="0"/>
              </a:spcBef>
              <a:spcAft>
                <a:spcPts val="0"/>
              </a:spcAft>
              <a:buClr>
                <a:schemeClr val="dk1"/>
              </a:buClr>
              <a:buSzPct val="25000"/>
              <a:buFont typeface="Tahoma"/>
              <a:buNone/>
            </a:pPr>
            <a:r>
              <a:rPr b="0" i="0" lang="en-US" sz="1000" u="none" cap="none" strike="noStrike">
                <a:solidFill>
                  <a:schemeClr val="dk1"/>
                </a:solidFill>
                <a:latin typeface="Tahoma"/>
                <a:ea typeface="Tahoma"/>
                <a:cs typeface="Tahoma"/>
                <a:sym typeface="Tahoma"/>
              </a:rPr>
              <a:t>Copyright 2009 © John Wiley &amp; Sons, Inc.  All rights reserved.</a:t>
            </a:r>
            <a:r>
              <a:rPr b="0" i="0" lang="en-US" sz="1200" u="none" cap="none" strike="noStrike">
                <a:solidFill>
                  <a:schemeClr val="dk1"/>
                </a:solidFill>
                <a:latin typeface="Garamond"/>
                <a:ea typeface="Garamond"/>
                <a:cs typeface="Garamond"/>
                <a:sym typeface="Garamond"/>
              </a:rPr>
              <a:t>.</a:t>
            </a:r>
          </a:p>
        </p:txBody>
      </p:sp>
      <p:sp>
        <p:nvSpPr>
          <p:cNvPr id="354" name="Shape 354"/>
          <p:cNvSpPr txBox="1"/>
          <p:nvPr/>
        </p:nvSpPr>
        <p:spPr>
          <a:xfrm>
            <a:off x="0" y="6400800"/>
            <a:ext cx="762000"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Garamond"/>
              <a:buNone/>
            </a:pPr>
            <a:r>
              <a:rPr b="0" i="0" lang="en-US" sz="1400" u="none" cap="none" strike="noStrike">
                <a:solidFill>
                  <a:schemeClr val="dk1"/>
                </a:solidFill>
                <a:latin typeface="Garamond"/>
                <a:ea typeface="Garamond"/>
                <a:cs typeface="Garamond"/>
                <a:sym typeface="Garamond"/>
              </a:rPr>
              <a:t>2 - *</a:t>
            </a:r>
          </a:p>
          <a:p>
            <a:pPr indent="0" lvl="0" marL="0" marR="0" rtl="0" algn="ctr">
              <a:lnSpc>
                <a:spcPct val="100000"/>
              </a:lnSpc>
              <a:spcBef>
                <a:spcPts val="0"/>
              </a:spcBef>
              <a:spcAft>
                <a:spcPts val="0"/>
              </a:spcAft>
              <a:buNone/>
            </a:pPr>
            <a:r>
              <a:t/>
            </a:r>
            <a:endParaRPr b="0" i="0" sz="1400" u="none" cap="none" strike="noStrike">
              <a:solidFill>
                <a:schemeClr val="dk1"/>
              </a:solidFill>
              <a:latin typeface="Garamond"/>
              <a:ea typeface="Garamond"/>
              <a:cs typeface="Garamond"/>
              <a:sym typeface="Garamond"/>
            </a:endParaRPr>
          </a:p>
        </p:txBody>
      </p:sp>
      <p:sp>
        <p:nvSpPr>
          <p:cNvPr id="355" name="Shape 355"/>
          <p:cNvSpPr txBox="1"/>
          <p:nvPr>
            <p:ph type="title"/>
          </p:nvPr>
        </p:nvSpPr>
        <p:spPr>
          <a:xfrm>
            <a:off x="571500" y="304800"/>
            <a:ext cx="7772400" cy="1143000"/>
          </a:xfrm>
          <a:prstGeom prst="rect">
            <a:avLst/>
          </a:prstGeom>
          <a:noFill/>
          <a:ln>
            <a:noFill/>
          </a:ln>
        </p:spPr>
        <p:txBody>
          <a:bodyPr anchorCtr="0" anchor="b" bIns="45700" lIns="91425" rIns="91425" tIns="45700">
            <a:noAutofit/>
          </a:bodyPr>
          <a:lstStyle/>
          <a:p>
            <a:pPr indent="0" lvl="0" marL="0" marR="0" rtl="0" algn="ctr">
              <a:lnSpc>
                <a:spcPct val="100000"/>
              </a:lnSpc>
              <a:spcBef>
                <a:spcPts val="0"/>
              </a:spcBef>
              <a:spcAft>
                <a:spcPts val="0"/>
              </a:spcAft>
              <a:buClr>
                <a:srgbClr val="000099"/>
              </a:buClr>
              <a:buSzPct val="25000"/>
              <a:buFont typeface="Arial"/>
              <a:buNone/>
            </a:pPr>
            <a:r>
              <a:rPr b="1" i="0" lang="en-US" sz="4000" u="none" cap="none" strike="noStrike">
                <a:solidFill>
                  <a:srgbClr val="000099"/>
                </a:solidFill>
                <a:latin typeface="Arial"/>
                <a:ea typeface="Arial"/>
                <a:cs typeface="Arial"/>
                <a:sym typeface="Arial"/>
              </a:rPr>
              <a:t>Staffing Attributes</a:t>
            </a:r>
          </a:p>
        </p:txBody>
      </p:sp>
      <p:sp>
        <p:nvSpPr>
          <p:cNvPr id="356" name="Shape 356"/>
          <p:cNvSpPr txBox="1"/>
          <p:nvPr>
            <p:ph idx="1" type="body"/>
          </p:nvPr>
        </p:nvSpPr>
        <p:spPr>
          <a:xfrm>
            <a:off x="571500" y="1676400"/>
            <a:ext cx="8001000" cy="4495800"/>
          </a:xfrm>
          <a:prstGeom prst="rect">
            <a:avLst/>
          </a:prstGeom>
          <a:noFill/>
          <a:ln>
            <a:noFill/>
          </a:ln>
        </p:spPr>
        <p:txBody>
          <a:bodyPr anchorCtr="0" anchor="t" bIns="45700" lIns="91425" rIns="91425" tIns="45700">
            <a:noAutofit/>
          </a:bodyPr>
          <a:lstStyle/>
          <a:p>
            <a:pPr indent="-342900" lvl="0" marL="342900" marR="0" rtl="0" algn="l">
              <a:lnSpc>
                <a:spcPct val="100000"/>
              </a:lnSpc>
              <a:spcBef>
                <a:spcPts val="0"/>
              </a:spcBef>
              <a:spcAft>
                <a:spcPts val="0"/>
              </a:spcAft>
              <a:buClr>
                <a:schemeClr val="lt1"/>
              </a:buClr>
              <a:buSzPct val="109999"/>
              <a:buFont typeface="Arial"/>
              <a:buChar char="•"/>
            </a:pPr>
            <a:r>
              <a:rPr b="0" i="0" lang="en-US" sz="3600" u="none" cap="none" strike="noStrike">
                <a:solidFill>
                  <a:srgbClr val="000099"/>
                </a:solidFill>
                <a:latin typeface="Arial"/>
                <a:ea typeface="Arial"/>
                <a:cs typeface="Arial"/>
                <a:sym typeface="Arial"/>
              </a:rPr>
              <a:t>Staffing levels will change over a project’s lifetime</a:t>
            </a:r>
          </a:p>
          <a:p>
            <a:pPr indent="-342900" lvl="0" marL="342900" marR="0" rtl="0" algn="l">
              <a:lnSpc>
                <a:spcPct val="100000"/>
              </a:lnSpc>
              <a:spcBef>
                <a:spcPts val="720"/>
              </a:spcBef>
              <a:spcAft>
                <a:spcPts val="0"/>
              </a:spcAft>
              <a:buClr>
                <a:schemeClr val="lt1"/>
              </a:buClr>
              <a:buSzPct val="109999"/>
              <a:buFont typeface="Arial"/>
              <a:buChar char="•"/>
            </a:pPr>
            <a:r>
              <a:rPr b="0" i="0" lang="en-US" sz="3600" u="none" cap="none" strike="noStrike">
                <a:solidFill>
                  <a:srgbClr val="000099"/>
                </a:solidFill>
                <a:latin typeface="Arial"/>
                <a:ea typeface="Arial"/>
                <a:cs typeface="Arial"/>
                <a:sym typeface="Arial"/>
              </a:rPr>
              <a:t>Adding staff may add more overhead than additional labor</a:t>
            </a:r>
          </a:p>
          <a:p>
            <a:pPr indent="-342900" lvl="0" marL="342900" marR="0" rtl="0" algn="l">
              <a:lnSpc>
                <a:spcPct val="100000"/>
              </a:lnSpc>
              <a:spcBef>
                <a:spcPts val="720"/>
              </a:spcBef>
              <a:spcAft>
                <a:spcPts val="0"/>
              </a:spcAft>
              <a:buClr>
                <a:schemeClr val="lt1"/>
              </a:buClr>
              <a:buSzPct val="109999"/>
              <a:buFont typeface="Arial"/>
              <a:buChar char="•"/>
            </a:pPr>
            <a:r>
              <a:rPr b="0" i="0" lang="en-US" sz="3600" u="none" cap="none" strike="noStrike">
                <a:solidFill>
                  <a:srgbClr val="000099"/>
                </a:solidFill>
                <a:latin typeface="Arial"/>
                <a:ea typeface="Arial"/>
                <a:cs typeface="Arial"/>
                <a:sym typeface="Arial"/>
              </a:rPr>
              <a:t>Using teams of 8-10 reporting in a hierarchical structure can reduce complexity</a:t>
            </a:r>
          </a:p>
        </p:txBody>
      </p:sp>
    </p:spTree>
  </p:cSld>
  <p:clrMapOvr>
    <a:masterClrMapping/>
  </p:clrMapOvr>
</p:sld>
</file>

<file path=ppt/slides/slide2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360" name="Shape 360"/>
        <p:cNvGrpSpPr/>
        <p:nvPr/>
      </p:nvGrpSpPr>
      <p:grpSpPr>
        <a:xfrm>
          <a:off x="0" y="0"/>
          <a:ext cx="0" cy="0"/>
          <a:chOff x="0" y="0"/>
          <a:chExt cx="0" cy="0"/>
        </a:xfrm>
      </p:grpSpPr>
      <p:sp>
        <p:nvSpPr>
          <p:cNvPr id="361" name="Shape 361"/>
          <p:cNvSpPr txBox="1"/>
          <p:nvPr/>
        </p:nvSpPr>
        <p:spPr>
          <a:xfrm>
            <a:off x="1752600" y="6248400"/>
            <a:ext cx="63246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Tahoma"/>
              <a:buNone/>
            </a:pPr>
            <a:r>
              <a:rPr b="0" i="0" lang="en-US" sz="1000" u="none" cap="none" strike="noStrike">
                <a:solidFill>
                  <a:schemeClr val="dk1"/>
                </a:solidFill>
                <a:latin typeface="Tahoma"/>
                <a:ea typeface="Tahoma"/>
                <a:cs typeface="Tahoma"/>
                <a:sym typeface="Tahoma"/>
              </a:rPr>
              <a:t>PowerPoint Presentation for Dennis, Wixom &amp; Roth Systems Analysis and Design, 4th Edition</a:t>
            </a:r>
          </a:p>
          <a:p>
            <a:pPr indent="0" lvl="0" marL="0" marR="0" rtl="0" algn="r">
              <a:lnSpc>
                <a:spcPct val="100000"/>
              </a:lnSpc>
              <a:spcBef>
                <a:spcPts val="0"/>
              </a:spcBef>
              <a:spcAft>
                <a:spcPts val="0"/>
              </a:spcAft>
              <a:buClr>
                <a:schemeClr val="dk1"/>
              </a:buClr>
              <a:buSzPct val="25000"/>
              <a:buFont typeface="Tahoma"/>
              <a:buNone/>
            </a:pPr>
            <a:r>
              <a:rPr b="0" i="0" lang="en-US" sz="1000" u="none" cap="none" strike="noStrike">
                <a:solidFill>
                  <a:schemeClr val="dk1"/>
                </a:solidFill>
                <a:latin typeface="Tahoma"/>
                <a:ea typeface="Tahoma"/>
                <a:cs typeface="Tahoma"/>
                <a:sym typeface="Tahoma"/>
              </a:rPr>
              <a:t>Copyright 2009 © John Wiley &amp; Sons, Inc.  All rights reserved.</a:t>
            </a:r>
            <a:r>
              <a:rPr b="0" i="0" lang="en-US" sz="1200" u="none" cap="none" strike="noStrike">
                <a:solidFill>
                  <a:schemeClr val="dk1"/>
                </a:solidFill>
                <a:latin typeface="Garamond"/>
                <a:ea typeface="Garamond"/>
                <a:cs typeface="Garamond"/>
                <a:sym typeface="Garamond"/>
              </a:rPr>
              <a:t>.</a:t>
            </a:r>
          </a:p>
        </p:txBody>
      </p:sp>
      <p:sp>
        <p:nvSpPr>
          <p:cNvPr id="362" name="Shape 362"/>
          <p:cNvSpPr txBox="1"/>
          <p:nvPr/>
        </p:nvSpPr>
        <p:spPr>
          <a:xfrm>
            <a:off x="0" y="6400800"/>
            <a:ext cx="762000"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Garamond"/>
              <a:buNone/>
            </a:pPr>
            <a:r>
              <a:rPr b="0" i="0" lang="en-US" sz="1400" u="none" cap="none" strike="noStrike">
                <a:solidFill>
                  <a:schemeClr val="dk1"/>
                </a:solidFill>
                <a:latin typeface="Garamond"/>
                <a:ea typeface="Garamond"/>
                <a:cs typeface="Garamond"/>
                <a:sym typeface="Garamond"/>
              </a:rPr>
              <a:t>2 - *</a:t>
            </a:r>
          </a:p>
          <a:p>
            <a:pPr indent="0" lvl="0" marL="0" marR="0" rtl="0" algn="ctr">
              <a:lnSpc>
                <a:spcPct val="100000"/>
              </a:lnSpc>
              <a:spcBef>
                <a:spcPts val="0"/>
              </a:spcBef>
              <a:spcAft>
                <a:spcPts val="0"/>
              </a:spcAft>
              <a:buNone/>
            </a:pPr>
            <a:r>
              <a:t/>
            </a:r>
            <a:endParaRPr b="0" i="0" sz="1400" u="none" cap="none" strike="noStrike">
              <a:solidFill>
                <a:schemeClr val="dk1"/>
              </a:solidFill>
              <a:latin typeface="Garamond"/>
              <a:ea typeface="Garamond"/>
              <a:cs typeface="Garamond"/>
              <a:sym typeface="Garamond"/>
            </a:endParaRPr>
          </a:p>
        </p:txBody>
      </p:sp>
      <p:sp>
        <p:nvSpPr>
          <p:cNvPr id="363" name="Shape 363"/>
          <p:cNvSpPr txBox="1"/>
          <p:nvPr>
            <p:ph type="title"/>
          </p:nvPr>
        </p:nvSpPr>
        <p:spPr>
          <a:xfrm>
            <a:off x="571500" y="304800"/>
            <a:ext cx="7772400" cy="1143000"/>
          </a:xfrm>
          <a:prstGeom prst="rect">
            <a:avLst/>
          </a:prstGeom>
          <a:noFill/>
          <a:ln>
            <a:noFill/>
          </a:ln>
        </p:spPr>
        <p:txBody>
          <a:bodyPr anchorCtr="0" anchor="b" bIns="45700" lIns="91425" rIns="91425" tIns="45700">
            <a:noAutofit/>
          </a:bodyPr>
          <a:lstStyle/>
          <a:p>
            <a:pPr indent="0" lvl="0" marL="0" marR="0" rtl="0" algn="ctr">
              <a:lnSpc>
                <a:spcPct val="100000"/>
              </a:lnSpc>
              <a:spcBef>
                <a:spcPts val="0"/>
              </a:spcBef>
              <a:spcAft>
                <a:spcPts val="0"/>
              </a:spcAft>
              <a:buClr>
                <a:srgbClr val="000099"/>
              </a:buClr>
              <a:buSzPct val="25000"/>
              <a:buFont typeface="Arial"/>
              <a:buNone/>
            </a:pPr>
            <a:r>
              <a:rPr b="1" i="0" lang="en-US" sz="4000" u="none" cap="none" strike="noStrike">
                <a:solidFill>
                  <a:srgbClr val="000099"/>
                </a:solidFill>
                <a:latin typeface="Arial"/>
                <a:ea typeface="Arial"/>
                <a:cs typeface="Arial"/>
                <a:sym typeface="Arial"/>
              </a:rPr>
              <a:t>Increasing Complexity with Larger Teams</a:t>
            </a:r>
          </a:p>
        </p:txBody>
      </p:sp>
      <p:pic>
        <p:nvPicPr>
          <p:cNvPr id="364" name="Shape 364"/>
          <p:cNvPicPr preferRelativeResize="0"/>
          <p:nvPr/>
        </p:nvPicPr>
        <p:blipFill rotWithShape="1">
          <a:blip r:embed="rId3">
            <a:alphaModFix/>
          </a:blip>
          <a:srcRect b="25755" l="21568" r="20588" t="25000"/>
          <a:stretch/>
        </p:blipFill>
        <p:spPr>
          <a:xfrm>
            <a:off x="838200" y="1524000"/>
            <a:ext cx="7543800" cy="4724400"/>
          </a:xfrm>
          <a:prstGeom prst="rect">
            <a:avLst/>
          </a:prstGeom>
          <a:noFill/>
          <a:ln>
            <a:noFill/>
          </a:ln>
        </p:spPr>
      </p:pic>
    </p:spTree>
  </p:cSld>
  <p:clrMapOvr>
    <a:masterClrMapping/>
  </p:clrMapOvr>
</p:sld>
</file>

<file path=ppt/slides/slide2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368" name="Shape 368"/>
        <p:cNvGrpSpPr/>
        <p:nvPr/>
      </p:nvGrpSpPr>
      <p:grpSpPr>
        <a:xfrm>
          <a:off x="0" y="0"/>
          <a:ext cx="0" cy="0"/>
          <a:chOff x="0" y="0"/>
          <a:chExt cx="0" cy="0"/>
        </a:xfrm>
      </p:grpSpPr>
      <p:sp>
        <p:nvSpPr>
          <p:cNvPr id="369" name="Shape 369"/>
          <p:cNvSpPr txBox="1"/>
          <p:nvPr/>
        </p:nvSpPr>
        <p:spPr>
          <a:xfrm>
            <a:off x="1752600" y="6248400"/>
            <a:ext cx="63246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Tahoma"/>
              <a:buNone/>
            </a:pPr>
            <a:r>
              <a:rPr b="0" i="0" lang="en-US" sz="1000" u="none" cap="none" strike="noStrike">
                <a:solidFill>
                  <a:schemeClr val="dk1"/>
                </a:solidFill>
                <a:latin typeface="Tahoma"/>
                <a:ea typeface="Tahoma"/>
                <a:cs typeface="Tahoma"/>
                <a:sym typeface="Tahoma"/>
              </a:rPr>
              <a:t>PowerPoint Presentation for Dennis, Wixom &amp; Roth Systems Analysis and Design, 4th Edition</a:t>
            </a:r>
          </a:p>
          <a:p>
            <a:pPr indent="0" lvl="0" marL="0" marR="0" rtl="0" algn="r">
              <a:lnSpc>
                <a:spcPct val="100000"/>
              </a:lnSpc>
              <a:spcBef>
                <a:spcPts val="0"/>
              </a:spcBef>
              <a:spcAft>
                <a:spcPts val="0"/>
              </a:spcAft>
              <a:buClr>
                <a:schemeClr val="dk1"/>
              </a:buClr>
              <a:buSzPct val="25000"/>
              <a:buFont typeface="Tahoma"/>
              <a:buNone/>
            </a:pPr>
            <a:r>
              <a:rPr b="0" i="0" lang="en-US" sz="1000" u="none" cap="none" strike="noStrike">
                <a:solidFill>
                  <a:schemeClr val="dk1"/>
                </a:solidFill>
                <a:latin typeface="Tahoma"/>
                <a:ea typeface="Tahoma"/>
                <a:cs typeface="Tahoma"/>
                <a:sym typeface="Tahoma"/>
              </a:rPr>
              <a:t>Copyright 2009 © John Wiley &amp; Sons, Inc.  All rights reserved.</a:t>
            </a:r>
            <a:r>
              <a:rPr b="0" i="0" lang="en-US" sz="1200" u="none" cap="none" strike="noStrike">
                <a:solidFill>
                  <a:schemeClr val="dk1"/>
                </a:solidFill>
                <a:latin typeface="Garamond"/>
                <a:ea typeface="Garamond"/>
                <a:cs typeface="Garamond"/>
                <a:sym typeface="Garamond"/>
              </a:rPr>
              <a:t>.</a:t>
            </a:r>
          </a:p>
        </p:txBody>
      </p:sp>
      <p:sp>
        <p:nvSpPr>
          <p:cNvPr id="370" name="Shape 370"/>
          <p:cNvSpPr txBox="1"/>
          <p:nvPr/>
        </p:nvSpPr>
        <p:spPr>
          <a:xfrm>
            <a:off x="0" y="6400800"/>
            <a:ext cx="762000"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Garamond"/>
              <a:buNone/>
            </a:pPr>
            <a:r>
              <a:rPr b="0" i="0" lang="en-US" sz="1400" u="none" cap="none" strike="noStrike">
                <a:solidFill>
                  <a:schemeClr val="dk1"/>
                </a:solidFill>
                <a:latin typeface="Garamond"/>
                <a:ea typeface="Garamond"/>
                <a:cs typeface="Garamond"/>
                <a:sym typeface="Garamond"/>
              </a:rPr>
              <a:t>2 - *</a:t>
            </a:r>
          </a:p>
          <a:p>
            <a:pPr indent="0" lvl="0" marL="0" marR="0" rtl="0" algn="ctr">
              <a:lnSpc>
                <a:spcPct val="100000"/>
              </a:lnSpc>
              <a:spcBef>
                <a:spcPts val="0"/>
              </a:spcBef>
              <a:spcAft>
                <a:spcPts val="0"/>
              </a:spcAft>
              <a:buNone/>
            </a:pPr>
            <a:r>
              <a:t/>
            </a:r>
            <a:endParaRPr b="0" i="0" sz="1400" u="none" cap="none" strike="noStrike">
              <a:solidFill>
                <a:schemeClr val="dk1"/>
              </a:solidFill>
              <a:latin typeface="Garamond"/>
              <a:ea typeface="Garamond"/>
              <a:cs typeface="Garamond"/>
              <a:sym typeface="Garamond"/>
            </a:endParaRPr>
          </a:p>
        </p:txBody>
      </p:sp>
      <p:sp>
        <p:nvSpPr>
          <p:cNvPr id="371" name="Shape 371"/>
          <p:cNvSpPr txBox="1"/>
          <p:nvPr>
            <p:ph type="title"/>
          </p:nvPr>
        </p:nvSpPr>
        <p:spPr>
          <a:xfrm>
            <a:off x="571500" y="304800"/>
            <a:ext cx="7772400" cy="1143000"/>
          </a:xfrm>
          <a:prstGeom prst="rect">
            <a:avLst/>
          </a:prstGeom>
          <a:noFill/>
          <a:ln>
            <a:noFill/>
          </a:ln>
        </p:spPr>
        <p:txBody>
          <a:bodyPr anchorCtr="0" anchor="b" bIns="45700" lIns="91425" rIns="91425" tIns="45700">
            <a:noAutofit/>
          </a:bodyPr>
          <a:lstStyle/>
          <a:p>
            <a:pPr indent="0" lvl="0" marL="0" marR="0" rtl="0" algn="ctr">
              <a:lnSpc>
                <a:spcPct val="100000"/>
              </a:lnSpc>
              <a:spcBef>
                <a:spcPts val="0"/>
              </a:spcBef>
              <a:spcAft>
                <a:spcPts val="0"/>
              </a:spcAft>
              <a:buClr>
                <a:srgbClr val="000099"/>
              </a:buClr>
              <a:buSzPct val="25000"/>
              <a:buFont typeface="Arial"/>
              <a:buNone/>
            </a:pPr>
            <a:r>
              <a:rPr b="1" i="0" lang="en-US" sz="4000" u="none" cap="none" strike="noStrike">
                <a:solidFill>
                  <a:srgbClr val="000099"/>
                </a:solidFill>
                <a:latin typeface="Arial"/>
                <a:ea typeface="Arial"/>
                <a:cs typeface="Arial"/>
                <a:sym typeface="Arial"/>
              </a:rPr>
              <a:t>Key Definitions</a:t>
            </a:r>
          </a:p>
        </p:txBody>
      </p:sp>
      <p:sp>
        <p:nvSpPr>
          <p:cNvPr id="372" name="Shape 372"/>
          <p:cNvSpPr txBox="1"/>
          <p:nvPr>
            <p:ph idx="1" type="body"/>
          </p:nvPr>
        </p:nvSpPr>
        <p:spPr>
          <a:xfrm>
            <a:off x="571500" y="1676400"/>
            <a:ext cx="8001000" cy="4495800"/>
          </a:xfrm>
          <a:prstGeom prst="rect">
            <a:avLst/>
          </a:prstGeom>
          <a:noFill/>
          <a:ln>
            <a:noFill/>
          </a:ln>
        </p:spPr>
        <p:txBody>
          <a:bodyPr anchorCtr="0" anchor="t" bIns="45700" lIns="91425" rIns="91425" tIns="45700">
            <a:noAutofit/>
          </a:bodyPr>
          <a:lstStyle/>
          <a:p>
            <a:pPr indent="-342900" lvl="0" marL="342900" marR="0" rtl="0" algn="l">
              <a:lnSpc>
                <a:spcPct val="80000"/>
              </a:lnSpc>
              <a:spcBef>
                <a:spcPts val="0"/>
              </a:spcBef>
              <a:spcAft>
                <a:spcPts val="0"/>
              </a:spcAft>
              <a:buClr>
                <a:schemeClr val="lt1"/>
              </a:buClr>
              <a:buSzPct val="110000"/>
              <a:buFont typeface="Arial"/>
              <a:buChar char="•"/>
            </a:pPr>
            <a:r>
              <a:rPr b="0" i="0" lang="en-US" sz="3400" u="none" cap="none" strike="noStrike">
                <a:solidFill>
                  <a:srgbClr val="000099"/>
                </a:solidFill>
                <a:latin typeface="Arial"/>
                <a:ea typeface="Arial"/>
                <a:cs typeface="Arial"/>
                <a:sym typeface="Arial"/>
              </a:rPr>
              <a:t>The </a:t>
            </a:r>
            <a:r>
              <a:rPr b="1" i="1" lang="en-US" sz="3400" u="none" cap="none" strike="noStrike">
                <a:solidFill>
                  <a:srgbClr val="3399FF"/>
                </a:solidFill>
                <a:latin typeface="Arial"/>
                <a:ea typeface="Arial"/>
                <a:cs typeface="Arial"/>
                <a:sym typeface="Arial"/>
              </a:rPr>
              <a:t>staffing plan</a:t>
            </a:r>
            <a:r>
              <a:rPr b="0" i="0" lang="en-US" sz="3400" u="none" cap="none" strike="noStrike">
                <a:solidFill>
                  <a:srgbClr val="000099"/>
                </a:solidFill>
                <a:latin typeface="Arial"/>
                <a:ea typeface="Arial"/>
                <a:cs typeface="Arial"/>
                <a:sym typeface="Arial"/>
              </a:rPr>
              <a:t> describes the kinds of people working on the project</a:t>
            </a:r>
          </a:p>
          <a:p>
            <a:pPr indent="-342900" lvl="0" marL="342900" marR="0" rtl="0" algn="l">
              <a:lnSpc>
                <a:spcPct val="80000"/>
              </a:lnSpc>
              <a:spcBef>
                <a:spcPts val="680"/>
              </a:spcBef>
              <a:spcAft>
                <a:spcPts val="0"/>
              </a:spcAft>
              <a:buClr>
                <a:schemeClr val="lt1"/>
              </a:buClr>
              <a:buSzPct val="110000"/>
              <a:buFont typeface="Arial"/>
              <a:buChar char="•"/>
            </a:pPr>
            <a:r>
              <a:rPr b="0" i="0" lang="en-US" sz="3400" u="none" cap="none" strike="noStrike">
                <a:solidFill>
                  <a:srgbClr val="000099"/>
                </a:solidFill>
                <a:latin typeface="Arial"/>
                <a:ea typeface="Arial"/>
                <a:cs typeface="Arial"/>
                <a:sym typeface="Arial"/>
              </a:rPr>
              <a:t>The </a:t>
            </a:r>
            <a:r>
              <a:rPr b="1" i="1" lang="en-US" sz="3400" u="none" cap="none" strike="noStrike">
                <a:solidFill>
                  <a:srgbClr val="3399FF"/>
                </a:solidFill>
                <a:latin typeface="Arial"/>
                <a:ea typeface="Arial"/>
                <a:cs typeface="Arial"/>
                <a:sym typeface="Arial"/>
              </a:rPr>
              <a:t>project charter</a:t>
            </a:r>
            <a:r>
              <a:rPr b="0" i="0" lang="en-US" sz="3400" u="none" cap="none" strike="noStrike">
                <a:solidFill>
                  <a:srgbClr val="000099"/>
                </a:solidFill>
                <a:latin typeface="Arial"/>
                <a:ea typeface="Arial"/>
                <a:cs typeface="Arial"/>
                <a:sym typeface="Arial"/>
              </a:rPr>
              <a:t> describes the project’s objectives and rules</a:t>
            </a:r>
          </a:p>
          <a:p>
            <a:pPr indent="-342900" lvl="0" marL="342900" marR="0" rtl="0" algn="l">
              <a:lnSpc>
                <a:spcPct val="80000"/>
              </a:lnSpc>
              <a:spcBef>
                <a:spcPts val="680"/>
              </a:spcBef>
              <a:spcAft>
                <a:spcPts val="0"/>
              </a:spcAft>
              <a:buClr>
                <a:schemeClr val="lt1"/>
              </a:buClr>
              <a:buSzPct val="110000"/>
              <a:buFont typeface="Arial"/>
              <a:buChar char="•"/>
            </a:pPr>
            <a:r>
              <a:rPr b="0" i="0" lang="en-US" sz="3400" u="none" cap="none" strike="noStrike">
                <a:solidFill>
                  <a:srgbClr val="000099"/>
                </a:solidFill>
                <a:latin typeface="Arial"/>
                <a:ea typeface="Arial"/>
                <a:cs typeface="Arial"/>
                <a:sym typeface="Arial"/>
              </a:rPr>
              <a:t>A </a:t>
            </a:r>
            <a:r>
              <a:rPr b="1" i="1" lang="en-US" sz="3400" u="none" cap="none" strike="noStrike">
                <a:solidFill>
                  <a:srgbClr val="3399FF"/>
                </a:solidFill>
                <a:latin typeface="Arial"/>
                <a:ea typeface="Arial"/>
                <a:cs typeface="Arial"/>
                <a:sym typeface="Arial"/>
              </a:rPr>
              <a:t>functional lead</a:t>
            </a:r>
            <a:r>
              <a:rPr b="0" i="0" lang="en-US" sz="3400" u="none" cap="none" strike="noStrike">
                <a:solidFill>
                  <a:srgbClr val="000099"/>
                </a:solidFill>
                <a:latin typeface="Arial"/>
                <a:ea typeface="Arial"/>
                <a:cs typeface="Arial"/>
                <a:sym typeface="Arial"/>
              </a:rPr>
              <a:t> manages a group of analysts</a:t>
            </a:r>
          </a:p>
          <a:p>
            <a:pPr indent="-342900" lvl="0" marL="342900" marR="0" rtl="0" algn="l">
              <a:lnSpc>
                <a:spcPct val="80000"/>
              </a:lnSpc>
              <a:spcBef>
                <a:spcPts val="680"/>
              </a:spcBef>
              <a:spcAft>
                <a:spcPts val="0"/>
              </a:spcAft>
              <a:buClr>
                <a:schemeClr val="lt1"/>
              </a:buClr>
              <a:buSzPct val="110000"/>
              <a:buFont typeface="Arial"/>
              <a:buChar char="•"/>
            </a:pPr>
            <a:r>
              <a:rPr b="0" i="0" lang="en-US" sz="3400" u="none" cap="none" strike="noStrike">
                <a:solidFill>
                  <a:srgbClr val="000099"/>
                </a:solidFill>
                <a:latin typeface="Arial"/>
                <a:ea typeface="Arial"/>
                <a:cs typeface="Arial"/>
                <a:sym typeface="Arial"/>
              </a:rPr>
              <a:t>A </a:t>
            </a:r>
            <a:r>
              <a:rPr b="1" i="1" lang="en-US" sz="3400" u="none" cap="none" strike="noStrike">
                <a:solidFill>
                  <a:srgbClr val="3399FF"/>
                </a:solidFill>
                <a:latin typeface="Arial"/>
                <a:ea typeface="Arial"/>
                <a:cs typeface="Arial"/>
                <a:sym typeface="Arial"/>
              </a:rPr>
              <a:t>technical lead</a:t>
            </a:r>
            <a:r>
              <a:rPr b="0" i="0" lang="en-US" sz="3400" u="none" cap="none" strike="noStrike">
                <a:solidFill>
                  <a:srgbClr val="000099"/>
                </a:solidFill>
                <a:latin typeface="Arial"/>
                <a:ea typeface="Arial"/>
                <a:cs typeface="Arial"/>
                <a:sym typeface="Arial"/>
              </a:rPr>
              <a:t> oversees progress of programmers and technical staff members</a:t>
            </a:r>
          </a:p>
        </p:txBody>
      </p:sp>
    </p:spTree>
  </p:cSld>
  <p:clrMapOvr>
    <a:masterClrMapping/>
  </p:clrMapOvr>
</p:sld>
</file>

<file path=ppt/slides/slide2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376" name="Shape 376"/>
        <p:cNvGrpSpPr/>
        <p:nvPr/>
      </p:nvGrpSpPr>
      <p:grpSpPr>
        <a:xfrm>
          <a:off x="0" y="0"/>
          <a:ext cx="0" cy="0"/>
          <a:chOff x="0" y="0"/>
          <a:chExt cx="0" cy="0"/>
        </a:xfrm>
      </p:grpSpPr>
      <p:sp>
        <p:nvSpPr>
          <p:cNvPr id="377" name="Shape 377"/>
          <p:cNvSpPr txBox="1"/>
          <p:nvPr/>
        </p:nvSpPr>
        <p:spPr>
          <a:xfrm>
            <a:off x="1752600" y="6248400"/>
            <a:ext cx="63246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Tahoma"/>
              <a:buNone/>
            </a:pPr>
            <a:r>
              <a:rPr b="0" i="0" lang="en-US" sz="1000" u="none" cap="none" strike="noStrike">
                <a:solidFill>
                  <a:schemeClr val="dk1"/>
                </a:solidFill>
                <a:latin typeface="Tahoma"/>
                <a:ea typeface="Tahoma"/>
                <a:cs typeface="Tahoma"/>
                <a:sym typeface="Tahoma"/>
              </a:rPr>
              <a:t>PowerPoint Presentation for Dennis, Wixom &amp; Roth Systems Analysis and Design, 4th Edition</a:t>
            </a:r>
          </a:p>
          <a:p>
            <a:pPr indent="0" lvl="0" marL="0" marR="0" rtl="0" algn="r">
              <a:lnSpc>
                <a:spcPct val="100000"/>
              </a:lnSpc>
              <a:spcBef>
                <a:spcPts val="0"/>
              </a:spcBef>
              <a:spcAft>
                <a:spcPts val="0"/>
              </a:spcAft>
              <a:buClr>
                <a:schemeClr val="dk1"/>
              </a:buClr>
              <a:buSzPct val="25000"/>
              <a:buFont typeface="Tahoma"/>
              <a:buNone/>
            </a:pPr>
            <a:r>
              <a:rPr b="0" i="0" lang="en-US" sz="1000" u="none" cap="none" strike="noStrike">
                <a:solidFill>
                  <a:schemeClr val="dk1"/>
                </a:solidFill>
                <a:latin typeface="Tahoma"/>
                <a:ea typeface="Tahoma"/>
                <a:cs typeface="Tahoma"/>
                <a:sym typeface="Tahoma"/>
              </a:rPr>
              <a:t>Copyright 2009 © John Wiley &amp; Sons, Inc.  All rights reserved.</a:t>
            </a:r>
            <a:r>
              <a:rPr b="0" i="0" lang="en-US" sz="1200" u="none" cap="none" strike="noStrike">
                <a:solidFill>
                  <a:schemeClr val="dk1"/>
                </a:solidFill>
                <a:latin typeface="Garamond"/>
                <a:ea typeface="Garamond"/>
                <a:cs typeface="Garamond"/>
                <a:sym typeface="Garamond"/>
              </a:rPr>
              <a:t>.</a:t>
            </a:r>
          </a:p>
        </p:txBody>
      </p:sp>
      <p:sp>
        <p:nvSpPr>
          <p:cNvPr id="378" name="Shape 378"/>
          <p:cNvSpPr txBox="1"/>
          <p:nvPr/>
        </p:nvSpPr>
        <p:spPr>
          <a:xfrm>
            <a:off x="0" y="6400800"/>
            <a:ext cx="762000"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Garamond"/>
              <a:buNone/>
            </a:pPr>
            <a:r>
              <a:rPr b="0" i="0" lang="en-US" sz="1400" u="none" cap="none" strike="noStrike">
                <a:solidFill>
                  <a:schemeClr val="dk1"/>
                </a:solidFill>
                <a:latin typeface="Garamond"/>
                <a:ea typeface="Garamond"/>
                <a:cs typeface="Garamond"/>
                <a:sym typeface="Garamond"/>
              </a:rPr>
              <a:t>2 - *</a:t>
            </a:r>
          </a:p>
          <a:p>
            <a:pPr indent="0" lvl="0" marL="0" marR="0" rtl="0" algn="ctr">
              <a:lnSpc>
                <a:spcPct val="100000"/>
              </a:lnSpc>
              <a:spcBef>
                <a:spcPts val="0"/>
              </a:spcBef>
              <a:spcAft>
                <a:spcPts val="0"/>
              </a:spcAft>
              <a:buNone/>
            </a:pPr>
            <a:r>
              <a:t/>
            </a:r>
            <a:endParaRPr b="0" i="0" sz="1400" u="none" cap="none" strike="noStrike">
              <a:solidFill>
                <a:schemeClr val="dk1"/>
              </a:solidFill>
              <a:latin typeface="Garamond"/>
              <a:ea typeface="Garamond"/>
              <a:cs typeface="Garamond"/>
              <a:sym typeface="Garamond"/>
            </a:endParaRPr>
          </a:p>
        </p:txBody>
      </p:sp>
      <p:sp>
        <p:nvSpPr>
          <p:cNvPr id="379" name="Shape 379"/>
          <p:cNvSpPr txBox="1"/>
          <p:nvPr>
            <p:ph type="title"/>
          </p:nvPr>
        </p:nvSpPr>
        <p:spPr>
          <a:xfrm>
            <a:off x="571500" y="304800"/>
            <a:ext cx="7772400" cy="1143000"/>
          </a:xfrm>
          <a:prstGeom prst="rect">
            <a:avLst/>
          </a:prstGeom>
          <a:noFill/>
          <a:ln>
            <a:noFill/>
          </a:ln>
        </p:spPr>
        <p:txBody>
          <a:bodyPr anchorCtr="0" anchor="b" bIns="45700" lIns="91425" rIns="91425" tIns="45700">
            <a:noAutofit/>
          </a:bodyPr>
          <a:lstStyle/>
          <a:p>
            <a:pPr indent="0" lvl="0" marL="0" marR="0" rtl="0" algn="ctr">
              <a:lnSpc>
                <a:spcPct val="100000"/>
              </a:lnSpc>
              <a:spcBef>
                <a:spcPts val="0"/>
              </a:spcBef>
              <a:spcAft>
                <a:spcPts val="0"/>
              </a:spcAft>
              <a:buClr>
                <a:srgbClr val="000099"/>
              </a:buClr>
              <a:buSzPct val="25000"/>
              <a:buFont typeface="Arial"/>
              <a:buNone/>
            </a:pPr>
            <a:r>
              <a:rPr b="1" i="0" lang="en-US" sz="4000" u="none" cap="none" strike="noStrike">
                <a:solidFill>
                  <a:srgbClr val="000099"/>
                </a:solidFill>
                <a:latin typeface="Arial"/>
                <a:ea typeface="Arial"/>
                <a:cs typeface="Arial"/>
                <a:sym typeface="Arial"/>
              </a:rPr>
              <a:t>Motivation</a:t>
            </a:r>
          </a:p>
        </p:txBody>
      </p:sp>
      <p:sp>
        <p:nvSpPr>
          <p:cNvPr id="380" name="Shape 380"/>
          <p:cNvSpPr txBox="1"/>
          <p:nvPr>
            <p:ph idx="1" type="body"/>
          </p:nvPr>
        </p:nvSpPr>
        <p:spPr>
          <a:xfrm>
            <a:off x="571500" y="1676400"/>
            <a:ext cx="8001000" cy="4495800"/>
          </a:xfrm>
          <a:prstGeom prst="rect">
            <a:avLst/>
          </a:prstGeom>
          <a:noFill/>
          <a:ln>
            <a:noFill/>
          </a:ln>
        </p:spPr>
        <p:txBody>
          <a:bodyPr anchorCtr="0" anchor="t" bIns="45700" lIns="91425" rIns="91425" tIns="45700">
            <a:noAutofit/>
          </a:bodyPr>
          <a:lstStyle/>
          <a:p>
            <a:pPr indent="-342900" lvl="0" marL="342900" marR="0" rtl="0" algn="l">
              <a:lnSpc>
                <a:spcPct val="100000"/>
              </a:lnSpc>
              <a:spcBef>
                <a:spcPts val="0"/>
              </a:spcBef>
              <a:spcAft>
                <a:spcPts val="0"/>
              </a:spcAft>
              <a:buClr>
                <a:schemeClr val="lt1"/>
              </a:buClr>
              <a:buSzPct val="109999"/>
              <a:buFont typeface="Arial"/>
              <a:buChar char="•"/>
            </a:pPr>
            <a:r>
              <a:rPr b="0" i="0" lang="en-US" sz="3600" u="none" cap="none" strike="noStrike">
                <a:solidFill>
                  <a:srgbClr val="000099"/>
                </a:solidFill>
                <a:latin typeface="Arial"/>
                <a:ea typeface="Arial"/>
                <a:cs typeface="Arial"/>
                <a:sym typeface="Arial"/>
              </a:rPr>
              <a:t>Use monetary rewards cautiously</a:t>
            </a:r>
          </a:p>
          <a:p>
            <a:pPr indent="-342900" lvl="0" marL="342900" marR="0" rtl="0" algn="l">
              <a:lnSpc>
                <a:spcPct val="100000"/>
              </a:lnSpc>
              <a:spcBef>
                <a:spcPts val="720"/>
              </a:spcBef>
              <a:spcAft>
                <a:spcPts val="0"/>
              </a:spcAft>
              <a:buClr>
                <a:schemeClr val="lt1"/>
              </a:buClr>
              <a:buSzPct val="109999"/>
              <a:buFont typeface="Arial"/>
              <a:buChar char="•"/>
            </a:pPr>
            <a:r>
              <a:rPr b="0" i="0" lang="en-US" sz="3600" u="none" cap="none" strike="noStrike">
                <a:solidFill>
                  <a:srgbClr val="000099"/>
                </a:solidFill>
                <a:latin typeface="Arial"/>
                <a:ea typeface="Arial"/>
                <a:cs typeface="Arial"/>
                <a:sym typeface="Arial"/>
              </a:rPr>
              <a:t>Use intrinsic rewards</a:t>
            </a:r>
          </a:p>
          <a:p>
            <a:pPr indent="-285750" lvl="1" marL="742950" marR="0" rtl="0" algn="l">
              <a:lnSpc>
                <a:spcPct val="100000"/>
              </a:lnSpc>
              <a:spcBef>
                <a:spcPts val="560"/>
              </a:spcBef>
              <a:spcAft>
                <a:spcPts val="0"/>
              </a:spcAft>
              <a:buClr>
                <a:srgbClr val="CCECFF"/>
              </a:buClr>
              <a:buSzPct val="100000"/>
              <a:buFont typeface="Arial"/>
              <a:buChar char="•"/>
            </a:pPr>
            <a:r>
              <a:rPr b="0" i="0" lang="en-US" sz="2800" u="none" cap="none" strike="noStrike">
                <a:solidFill>
                  <a:srgbClr val="000099"/>
                </a:solidFill>
                <a:latin typeface="Arial"/>
                <a:ea typeface="Arial"/>
                <a:cs typeface="Arial"/>
                <a:sym typeface="Arial"/>
              </a:rPr>
              <a:t>Recognition</a:t>
            </a:r>
          </a:p>
          <a:p>
            <a:pPr indent="-285750" lvl="1" marL="742950" marR="0" rtl="0" algn="l">
              <a:lnSpc>
                <a:spcPct val="100000"/>
              </a:lnSpc>
              <a:spcBef>
                <a:spcPts val="560"/>
              </a:spcBef>
              <a:spcAft>
                <a:spcPts val="0"/>
              </a:spcAft>
              <a:buClr>
                <a:srgbClr val="CCECFF"/>
              </a:buClr>
              <a:buSzPct val="100000"/>
              <a:buFont typeface="Arial"/>
              <a:buChar char="•"/>
            </a:pPr>
            <a:r>
              <a:rPr b="0" i="0" lang="en-US" sz="2800" u="none" cap="none" strike="noStrike">
                <a:solidFill>
                  <a:srgbClr val="000099"/>
                </a:solidFill>
                <a:latin typeface="Arial"/>
                <a:ea typeface="Arial"/>
                <a:cs typeface="Arial"/>
                <a:sym typeface="Arial"/>
              </a:rPr>
              <a:t>Achievement</a:t>
            </a:r>
          </a:p>
          <a:p>
            <a:pPr indent="-285750" lvl="1" marL="742950" marR="0" rtl="0" algn="l">
              <a:lnSpc>
                <a:spcPct val="100000"/>
              </a:lnSpc>
              <a:spcBef>
                <a:spcPts val="560"/>
              </a:spcBef>
              <a:spcAft>
                <a:spcPts val="0"/>
              </a:spcAft>
              <a:buClr>
                <a:srgbClr val="CCECFF"/>
              </a:buClr>
              <a:buSzPct val="100000"/>
              <a:buFont typeface="Arial"/>
              <a:buChar char="•"/>
            </a:pPr>
            <a:r>
              <a:rPr b="0" i="0" lang="en-US" sz="2800" u="none" cap="none" strike="noStrike">
                <a:solidFill>
                  <a:srgbClr val="000099"/>
                </a:solidFill>
                <a:latin typeface="Arial"/>
                <a:ea typeface="Arial"/>
                <a:cs typeface="Arial"/>
                <a:sym typeface="Arial"/>
              </a:rPr>
              <a:t>The work itself</a:t>
            </a:r>
          </a:p>
          <a:p>
            <a:pPr indent="-285750" lvl="1" marL="742950" marR="0" rtl="0" algn="l">
              <a:lnSpc>
                <a:spcPct val="100000"/>
              </a:lnSpc>
              <a:spcBef>
                <a:spcPts val="560"/>
              </a:spcBef>
              <a:spcAft>
                <a:spcPts val="0"/>
              </a:spcAft>
              <a:buClr>
                <a:srgbClr val="CCECFF"/>
              </a:buClr>
              <a:buSzPct val="100000"/>
              <a:buFont typeface="Arial"/>
              <a:buChar char="•"/>
            </a:pPr>
            <a:r>
              <a:rPr b="0" i="0" lang="en-US" sz="2800" u="none" cap="none" strike="noStrike">
                <a:solidFill>
                  <a:srgbClr val="000099"/>
                </a:solidFill>
                <a:latin typeface="Arial"/>
                <a:ea typeface="Arial"/>
                <a:cs typeface="Arial"/>
                <a:sym typeface="Arial"/>
              </a:rPr>
              <a:t>Responsibility</a:t>
            </a:r>
          </a:p>
          <a:p>
            <a:pPr indent="-285750" lvl="1" marL="742950" marR="0" rtl="0" algn="l">
              <a:lnSpc>
                <a:spcPct val="100000"/>
              </a:lnSpc>
              <a:spcBef>
                <a:spcPts val="560"/>
              </a:spcBef>
              <a:spcAft>
                <a:spcPts val="0"/>
              </a:spcAft>
              <a:buClr>
                <a:srgbClr val="CCECFF"/>
              </a:buClr>
              <a:buSzPct val="100000"/>
              <a:buFont typeface="Arial"/>
              <a:buChar char="•"/>
            </a:pPr>
            <a:r>
              <a:rPr b="0" i="0" lang="en-US" sz="2800" u="none" cap="none" strike="noStrike">
                <a:solidFill>
                  <a:srgbClr val="000099"/>
                </a:solidFill>
                <a:latin typeface="Arial"/>
                <a:ea typeface="Arial"/>
                <a:cs typeface="Arial"/>
                <a:sym typeface="Arial"/>
              </a:rPr>
              <a:t>Advancement</a:t>
            </a:r>
          </a:p>
          <a:p>
            <a:pPr indent="-285750" lvl="1" marL="742950" marR="0" rtl="0" algn="l">
              <a:lnSpc>
                <a:spcPct val="100000"/>
              </a:lnSpc>
              <a:spcBef>
                <a:spcPts val="560"/>
              </a:spcBef>
              <a:spcAft>
                <a:spcPts val="0"/>
              </a:spcAft>
              <a:buClr>
                <a:srgbClr val="CCECFF"/>
              </a:buClr>
              <a:buSzPct val="100000"/>
              <a:buFont typeface="Arial"/>
              <a:buChar char="•"/>
            </a:pPr>
            <a:r>
              <a:rPr b="0" i="0" lang="en-US" sz="2800" u="none" cap="none" strike="noStrike">
                <a:solidFill>
                  <a:srgbClr val="000099"/>
                </a:solidFill>
                <a:latin typeface="Arial"/>
                <a:ea typeface="Arial"/>
                <a:cs typeface="Arial"/>
                <a:sym typeface="Arial"/>
              </a:rPr>
              <a:t>Chance to learn new skills</a:t>
            </a:r>
          </a:p>
        </p:txBody>
      </p:sp>
    </p:spTree>
  </p:cSld>
  <p:clrMapOvr>
    <a:masterClrMapping/>
  </p:clrMapOvr>
</p:sld>
</file>

<file path=ppt/slides/slide2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384" name="Shape 384"/>
        <p:cNvGrpSpPr/>
        <p:nvPr/>
      </p:nvGrpSpPr>
      <p:grpSpPr>
        <a:xfrm>
          <a:off x="0" y="0"/>
          <a:ext cx="0" cy="0"/>
          <a:chOff x="0" y="0"/>
          <a:chExt cx="0" cy="0"/>
        </a:xfrm>
      </p:grpSpPr>
      <p:sp>
        <p:nvSpPr>
          <p:cNvPr id="385" name="Shape 385"/>
          <p:cNvSpPr txBox="1"/>
          <p:nvPr/>
        </p:nvSpPr>
        <p:spPr>
          <a:xfrm>
            <a:off x="1752600" y="6248400"/>
            <a:ext cx="63246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Tahoma"/>
              <a:buNone/>
            </a:pPr>
            <a:r>
              <a:rPr b="0" i="0" lang="en-US" sz="1000" u="none" cap="none" strike="noStrike">
                <a:solidFill>
                  <a:schemeClr val="dk1"/>
                </a:solidFill>
                <a:latin typeface="Tahoma"/>
                <a:ea typeface="Tahoma"/>
                <a:cs typeface="Tahoma"/>
                <a:sym typeface="Tahoma"/>
              </a:rPr>
              <a:t>PowerPoint Presentation for Dennis, Wixom &amp; Roth Systems Analysis and Design, 4th Edition</a:t>
            </a:r>
          </a:p>
          <a:p>
            <a:pPr indent="0" lvl="0" marL="0" marR="0" rtl="0" algn="r">
              <a:lnSpc>
                <a:spcPct val="100000"/>
              </a:lnSpc>
              <a:spcBef>
                <a:spcPts val="0"/>
              </a:spcBef>
              <a:spcAft>
                <a:spcPts val="0"/>
              </a:spcAft>
              <a:buClr>
                <a:schemeClr val="dk1"/>
              </a:buClr>
              <a:buSzPct val="25000"/>
              <a:buFont typeface="Tahoma"/>
              <a:buNone/>
            </a:pPr>
            <a:r>
              <a:rPr b="0" i="0" lang="en-US" sz="1000" u="none" cap="none" strike="noStrike">
                <a:solidFill>
                  <a:schemeClr val="dk1"/>
                </a:solidFill>
                <a:latin typeface="Tahoma"/>
                <a:ea typeface="Tahoma"/>
                <a:cs typeface="Tahoma"/>
                <a:sym typeface="Tahoma"/>
              </a:rPr>
              <a:t>Copyright 2009 © John Wiley &amp; Sons, Inc.  All rights reserved.</a:t>
            </a:r>
            <a:r>
              <a:rPr b="0" i="0" lang="en-US" sz="1200" u="none" cap="none" strike="noStrike">
                <a:solidFill>
                  <a:schemeClr val="dk1"/>
                </a:solidFill>
                <a:latin typeface="Garamond"/>
                <a:ea typeface="Garamond"/>
                <a:cs typeface="Garamond"/>
                <a:sym typeface="Garamond"/>
              </a:rPr>
              <a:t>.</a:t>
            </a:r>
          </a:p>
        </p:txBody>
      </p:sp>
      <p:sp>
        <p:nvSpPr>
          <p:cNvPr id="386" name="Shape 386"/>
          <p:cNvSpPr txBox="1"/>
          <p:nvPr/>
        </p:nvSpPr>
        <p:spPr>
          <a:xfrm>
            <a:off x="0" y="6400800"/>
            <a:ext cx="762000"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Garamond"/>
              <a:buNone/>
            </a:pPr>
            <a:r>
              <a:rPr b="0" i="0" lang="en-US" sz="1400" u="none" cap="none" strike="noStrike">
                <a:solidFill>
                  <a:schemeClr val="dk1"/>
                </a:solidFill>
                <a:latin typeface="Garamond"/>
                <a:ea typeface="Garamond"/>
                <a:cs typeface="Garamond"/>
                <a:sym typeface="Garamond"/>
              </a:rPr>
              <a:t>2 - *</a:t>
            </a:r>
          </a:p>
          <a:p>
            <a:pPr indent="0" lvl="0" marL="0" marR="0" rtl="0" algn="ctr">
              <a:lnSpc>
                <a:spcPct val="100000"/>
              </a:lnSpc>
              <a:spcBef>
                <a:spcPts val="0"/>
              </a:spcBef>
              <a:spcAft>
                <a:spcPts val="0"/>
              </a:spcAft>
              <a:buNone/>
            </a:pPr>
            <a:r>
              <a:t/>
            </a:r>
            <a:endParaRPr b="0" i="0" sz="1400" u="none" cap="none" strike="noStrike">
              <a:solidFill>
                <a:schemeClr val="dk1"/>
              </a:solidFill>
              <a:latin typeface="Garamond"/>
              <a:ea typeface="Garamond"/>
              <a:cs typeface="Garamond"/>
              <a:sym typeface="Garamond"/>
            </a:endParaRPr>
          </a:p>
        </p:txBody>
      </p:sp>
      <p:sp>
        <p:nvSpPr>
          <p:cNvPr id="387" name="Shape 387"/>
          <p:cNvSpPr txBox="1"/>
          <p:nvPr>
            <p:ph type="title"/>
          </p:nvPr>
        </p:nvSpPr>
        <p:spPr>
          <a:xfrm>
            <a:off x="571500" y="304800"/>
            <a:ext cx="7772400" cy="1143000"/>
          </a:xfrm>
          <a:prstGeom prst="rect">
            <a:avLst/>
          </a:prstGeom>
          <a:noFill/>
          <a:ln>
            <a:noFill/>
          </a:ln>
        </p:spPr>
        <p:txBody>
          <a:bodyPr anchorCtr="0" anchor="b" bIns="45700" lIns="91425" rIns="91425" tIns="45700">
            <a:noAutofit/>
          </a:bodyPr>
          <a:lstStyle/>
          <a:p>
            <a:pPr indent="0" lvl="0" marL="0" marR="0" rtl="0" algn="ctr">
              <a:lnSpc>
                <a:spcPct val="100000"/>
              </a:lnSpc>
              <a:spcBef>
                <a:spcPts val="0"/>
              </a:spcBef>
              <a:spcAft>
                <a:spcPts val="0"/>
              </a:spcAft>
              <a:buClr>
                <a:srgbClr val="000099"/>
              </a:buClr>
              <a:buSzPct val="25000"/>
              <a:buFont typeface="Arial"/>
              <a:buNone/>
            </a:pPr>
            <a:r>
              <a:rPr b="1" i="0" lang="en-US" sz="4000" u="none" cap="none" strike="noStrike">
                <a:solidFill>
                  <a:srgbClr val="000099"/>
                </a:solidFill>
                <a:latin typeface="Arial"/>
                <a:ea typeface="Arial"/>
                <a:cs typeface="Arial"/>
                <a:sym typeface="Arial"/>
              </a:rPr>
              <a:t>Handling Conflict</a:t>
            </a:r>
          </a:p>
        </p:txBody>
      </p:sp>
      <p:sp>
        <p:nvSpPr>
          <p:cNvPr id="388" name="Shape 388"/>
          <p:cNvSpPr txBox="1"/>
          <p:nvPr>
            <p:ph idx="1" type="body"/>
          </p:nvPr>
        </p:nvSpPr>
        <p:spPr>
          <a:xfrm>
            <a:off x="571500" y="1676400"/>
            <a:ext cx="8001000" cy="4495800"/>
          </a:xfrm>
          <a:prstGeom prst="rect">
            <a:avLst/>
          </a:prstGeom>
          <a:noFill/>
          <a:ln>
            <a:noFill/>
          </a:ln>
        </p:spPr>
        <p:txBody>
          <a:bodyPr anchorCtr="0" anchor="t" bIns="45700" lIns="91425" rIns="91425" tIns="45700">
            <a:noAutofit/>
          </a:bodyPr>
          <a:lstStyle/>
          <a:p>
            <a:pPr indent="-342900" lvl="0" marL="342900" marR="0" rtl="0" algn="l">
              <a:lnSpc>
                <a:spcPct val="90000"/>
              </a:lnSpc>
              <a:spcBef>
                <a:spcPts val="0"/>
              </a:spcBef>
              <a:spcAft>
                <a:spcPts val="0"/>
              </a:spcAft>
              <a:buClr>
                <a:schemeClr val="lt1"/>
              </a:buClr>
              <a:buSzPct val="110000"/>
              <a:buFont typeface="Arial"/>
              <a:buChar char="•"/>
            </a:pPr>
            <a:r>
              <a:rPr b="0" i="0" lang="en-US" sz="3200" u="none" cap="none" strike="noStrike">
                <a:solidFill>
                  <a:srgbClr val="000099"/>
                </a:solidFill>
                <a:latin typeface="Arial"/>
                <a:ea typeface="Arial"/>
                <a:cs typeface="Arial"/>
                <a:sym typeface="Arial"/>
              </a:rPr>
              <a:t>Clearly define project plans</a:t>
            </a:r>
          </a:p>
          <a:p>
            <a:pPr indent="-342900" lvl="0" marL="342900" marR="0" rtl="0" algn="l">
              <a:lnSpc>
                <a:spcPct val="90000"/>
              </a:lnSpc>
              <a:spcBef>
                <a:spcPts val="640"/>
              </a:spcBef>
              <a:spcAft>
                <a:spcPts val="0"/>
              </a:spcAft>
              <a:buClr>
                <a:schemeClr val="lt1"/>
              </a:buClr>
              <a:buSzPct val="110000"/>
              <a:buFont typeface="Arial"/>
              <a:buChar char="•"/>
            </a:pPr>
            <a:r>
              <a:rPr b="0" i="0" lang="en-US" sz="3200" u="none" cap="none" strike="noStrike">
                <a:solidFill>
                  <a:srgbClr val="000099"/>
                </a:solidFill>
                <a:latin typeface="Arial"/>
                <a:ea typeface="Arial"/>
                <a:cs typeface="Arial"/>
                <a:sym typeface="Arial"/>
              </a:rPr>
              <a:t>Recognize project importance to organization</a:t>
            </a:r>
          </a:p>
          <a:p>
            <a:pPr indent="-342900" lvl="0" marL="342900" marR="0" rtl="0" algn="l">
              <a:lnSpc>
                <a:spcPct val="90000"/>
              </a:lnSpc>
              <a:spcBef>
                <a:spcPts val="640"/>
              </a:spcBef>
              <a:spcAft>
                <a:spcPts val="0"/>
              </a:spcAft>
              <a:buClr>
                <a:schemeClr val="lt1"/>
              </a:buClr>
              <a:buSzPct val="110000"/>
              <a:buFont typeface="Arial"/>
              <a:buChar char="•"/>
            </a:pPr>
            <a:r>
              <a:rPr b="0" i="0" lang="en-US" sz="3200" u="none" cap="none" strike="noStrike">
                <a:solidFill>
                  <a:srgbClr val="000099"/>
                </a:solidFill>
                <a:latin typeface="Arial"/>
                <a:ea typeface="Arial"/>
                <a:cs typeface="Arial"/>
                <a:sym typeface="Arial"/>
              </a:rPr>
              <a:t>Project charter listing norms and groundrules</a:t>
            </a:r>
          </a:p>
          <a:p>
            <a:pPr indent="-342900" lvl="0" marL="342900" marR="0" rtl="0" algn="l">
              <a:lnSpc>
                <a:spcPct val="90000"/>
              </a:lnSpc>
              <a:spcBef>
                <a:spcPts val="640"/>
              </a:spcBef>
              <a:spcAft>
                <a:spcPts val="0"/>
              </a:spcAft>
              <a:buClr>
                <a:schemeClr val="lt1"/>
              </a:buClr>
              <a:buSzPct val="110000"/>
              <a:buFont typeface="Arial"/>
              <a:buChar char="•"/>
            </a:pPr>
            <a:r>
              <a:rPr b="0" i="0" lang="en-US" sz="3200" u="none" cap="none" strike="noStrike">
                <a:solidFill>
                  <a:srgbClr val="000099"/>
                </a:solidFill>
                <a:latin typeface="Arial"/>
                <a:ea typeface="Arial"/>
                <a:cs typeface="Arial"/>
                <a:sym typeface="Arial"/>
              </a:rPr>
              <a:t>Develop schedule commitments ahead of time</a:t>
            </a:r>
          </a:p>
          <a:p>
            <a:pPr indent="-342900" lvl="0" marL="342900" marR="0" rtl="0" algn="l">
              <a:lnSpc>
                <a:spcPct val="90000"/>
              </a:lnSpc>
              <a:spcBef>
                <a:spcPts val="640"/>
              </a:spcBef>
              <a:spcAft>
                <a:spcPts val="0"/>
              </a:spcAft>
              <a:buClr>
                <a:schemeClr val="lt1"/>
              </a:buClr>
              <a:buSzPct val="110000"/>
              <a:buFont typeface="Arial"/>
              <a:buChar char="•"/>
            </a:pPr>
            <a:r>
              <a:rPr b="0" i="0" lang="en-US" sz="3200" u="none" cap="none" strike="noStrike">
                <a:solidFill>
                  <a:srgbClr val="000099"/>
                </a:solidFill>
                <a:latin typeface="Arial"/>
                <a:ea typeface="Arial"/>
                <a:cs typeface="Arial"/>
                <a:sym typeface="Arial"/>
              </a:rPr>
              <a:t>Forecast other priorities and their possible impact on the project</a:t>
            </a:r>
          </a:p>
          <a:p>
            <a:pPr indent="-342900" lvl="0" marL="342900" marR="0" rtl="0" algn="l">
              <a:spcBef>
                <a:spcPts val="640"/>
              </a:spcBef>
              <a:spcAft>
                <a:spcPts val="0"/>
              </a:spcAft>
              <a:buClr>
                <a:schemeClr val="lt1"/>
              </a:buClr>
              <a:buSzPct val="110000"/>
              <a:buFont typeface="Arimo"/>
              <a:buNone/>
            </a:pPr>
            <a:r>
              <a:t/>
            </a:r>
            <a:endParaRPr b="0" i="0" sz="3200" u="none" cap="none" strike="noStrike">
              <a:solidFill>
                <a:srgbClr val="000099"/>
              </a:solidFill>
              <a:latin typeface="Arial"/>
              <a:ea typeface="Arial"/>
              <a:cs typeface="Arial"/>
              <a:sym typeface="Arial"/>
            </a:endParaRPr>
          </a:p>
        </p:txBody>
      </p:sp>
    </p:spTree>
  </p:cSld>
  <p:clrMapOvr>
    <a:masterClrMapping/>
  </p:clrMapOvr>
</p:sld>
</file>

<file path=ppt/slides/slide2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393" name="Shape 393"/>
        <p:cNvGrpSpPr/>
        <p:nvPr/>
      </p:nvGrpSpPr>
      <p:grpSpPr>
        <a:xfrm>
          <a:off x="0" y="0"/>
          <a:ext cx="0" cy="0"/>
          <a:chOff x="0" y="0"/>
          <a:chExt cx="0" cy="0"/>
        </a:xfrm>
      </p:grpSpPr>
      <p:sp>
        <p:nvSpPr>
          <p:cNvPr id="394" name="Shape 394"/>
          <p:cNvSpPr txBox="1"/>
          <p:nvPr>
            <p:ph type="ctrTitle"/>
          </p:nvPr>
        </p:nvSpPr>
        <p:spPr>
          <a:xfrm>
            <a:off x="990600" y="1600200"/>
            <a:ext cx="7467600" cy="1295400"/>
          </a:xfrm>
          <a:prstGeom prst="rect">
            <a:avLst/>
          </a:prstGeom>
          <a:noFill/>
          <a:ln>
            <a:noFill/>
          </a:ln>
        </p:spPr>
        <p:txBody>
          <a:bodyPr anchorCtr="0" anchor="ctr" bIns="46025" lIns="92075" rIns="92075" tIns="46025">
            <a:noAutofit/>
          </a:bodyPr>
          <a:lstStyle/>
          <a:p>
            <a:pPr indent="0" lvl="0" marL="0" marR="0" rtl="0" algn="ctr">
              <a:lnSpc>
                <a:spcPct val="100000"/>
              </a:lnSpc>
              <a:spcBef>
                <a:spcPts val="0"/>
              </a:spcBef>
              <a:spcAft>
                <a:spcPts val="0"/>
              </a:spcAft>
              <a:buClr>
                <a:srgbClr val="000099"/>
              </a:buClr>
              <a:buSzPct val="25000"/>
              <a:buFont typeface="Arial"/>
              <a:buNone/>
            </a:pPr>
            <a:r>
              <a:rPr b="1" i="0" lang="en-US" sz="4000" u="none" cap="none" strike="noStrike">
                <a:solidFill>
                  <a:srgbClr val="000099"/>
                </a:solidFill>
                <a:latin typeface="Arial"/>
                <a:ea typeface="Arial"/>
                <a:cs typeface="Arial"/>
                <a:sym typeface="Arial"/>
              </a:rPr>
              <a:t>COORDINATING PROJECT ACTIVITIES</a:t>
            </a:r>
          </a:p>
        </p:txBody>
      </p:sp>
    </p:spTree>
  </p:cSld>
  <p:clrMapOvr>
    <a:masterClrMapping/>
  </p:clrMapOvr>
</p:sld>
</file>

<file path=ppt/slides/slide2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398" name="Shape 398"/>
        <p:cNvGrpSpPr/>
        <p:nvPr/>
      </p:nvGrpSpPr>
      <p:grpSpPr>
        <a:xfrm>
          <a:off x="0" y="0"/>
          <a:ext cx="0" cy="0"/>
          <a:chOff x="0" y="0"/>
          <a:chExt cx="0" cy="0"/>
        </a:xfrm>
      </p:grpSpPr>
      <p:sp>
        <p:nvSpPr>
          <p:cNvPr id="399" name="Shape 399"/>
          <p:cNvSpPr txBox="1"/>
          <p:nvPr/>
        </p:nvSpPr>
        <p:spPr>
          <a:xfrm>
            <a:off x="1752600" y="6248400"/>
            <a:ext cx="63246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Tahoma"/>
              <a:buNone/>
            </a:pPr>
            <a:r>
              <a:rPr b="0" i="0" lang="en-US" sz="1000" u="none" cap="none" strike="noStrike">
                <a:solidFill>
                  <a:schemeClr val="dk1"/>
                </a:solidFill>
                <a:latin typeface="Tahoma"/>
                <a:ea typeface="Tahoma"/>
                <a:cs typeface="Tahoma"/>
                <a:sym typeface="Tahoma"/>
              </a:rPr>
              <a:t>PowerPoint Presentation for Dennis, Wixom &amp; Roth Systems Analysis and Design, 4th Edition</a:t>
            </a:r>
          </a:p>
          <a:p>
            <a:pPr indent="0" lvl="0" marL="0" marR="0" rtl="0" algn="r">
              <a:lnSpc>
                <a:spcPct val="100000"/>
              </a:lnSpc>
              <a:spcBef>
                <a:spcPts val="0"/>
              </a:spcBef>
              <a:spcAft>
                <a:spcPts val="0"/>
              </a:spcAft>
              <a:buClr>
                <a:schemeClr val="dk1"/>
              </a:buClr>
              <a:buSzPct val="25000"/>
              <a:buFont typeface="Tahoma"/>
              <a:buNone/>
            </a:pPr>
            <a:r>
              <a:rPr b="0" i="0" lang="en-US" sz="1000" u="none" cap="none" strike="noStrike">
                <a:solidFill>
                  <a:schemeClr val="dk1"/>
                </a:solidFill>
                <a:latin typeface="Tahoma"/>
                <a:ea typeface="Tahoma"/>
                <a:cs typeface="Tahoma"/>
                <a:sym typeface="Tahoma"/>
              </a:rPr>
              <a:t>Copyright 2009 © John Wiley &amp; Sons, Inc.  All rights reserved.</a:t>
            </a:r>
            <a:r>
              <a:rPr b="0" i="0" lang="en-US" sz="1200" u="none" cap="none" strike="noStrike">
                <a:solidFill>
                  <a:schemeClr val="dk1"/>
                </a:solidFill>
                <a:latin typeface="Garamond"/>
                <a:ea typeface="Garamond"/>
                <a:cs typeface="Garamond"/>
                <a:sym typeface="Garamond"/>
              </a:rPr>
              <a:t>.</a:t>
            </a:r>
          </a:p>
        </p:txBody>
      </p:sp>
      <p:sp>
        <p:nvSpPr>
          <p:cNvPr id="400" name="Shape 400"/>
          <p:cNvSpPr txBox="1"/>
          <p:nvPr/>
        </p:nvSpPr>
        <p:spPr>
          <a:xfrm>
            <a:off x="0" y="6400800"/>
            <a:ext cx="762000"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Garamond"/>
              <a:buNone/>
            </a:pPr>
            <a:r>
              <a:rPr b="0" i="0" lang="en-US" sz="1400" u="none" cap="none" strike="noStrike">
                <a:solidFill>
                  <a:schemeClr val="dk1"/>
                </a:solidFill>
                <a:latin typeface="Garamond"/>
                <a:ea typeface="Garamond"/>
                <a:cs typeface="Garamond"/>
                <a:sym typeface="Garamond"/>
              </a:rPr>
              <a:t>2 - *</a:t>
            </a:r>
          </a:p>
          <a:p>
            <a:pPr indent="0" lvl="0" marL="0" marR="0" rtl="0" algn="ctr">
              <a:lnSpc>
                <a:spcPct val="100000"/>
              </a:lnSpc>
              <a:spcBef>
                <a:spcPts val="0"/>
              </a:spcBef>
              <a:spcAft>
                <a:spcPts val="0"/>
              </a:spcAft>
              <a:buNone/>
            </a:pPr>
            <a:r>
              <a:t/>
            </a:r>
            <a:endParaRPr b="0" i="0" sz="1400" u="none" cap="none" strike="noStrike">
              <a:solidFill>
                <a:schemeClr val="dk1"/>
              </a:solidFill>
              <a:latin typeface="Garamond"/>
              <a:ea typeface="Garamond"/>
              <a:cs typeface="Garamond"/>
              <a:sym typeface="Garamond"/>
            </a:endParaRPr>
          </a:p>
        </p:txBody>
      </p:sp>
      <p:sp>
        <p:nvSpPr>
          <p:cNvPr id="401" name="Shape 401"/>
          <p:cNvSpPr txBox="1"/>
          <p:nvPr>
            <p:ph type="title"/>
          </p:nvPr>
        </p:nvSpPr>
        <p:spPr>
          <a:xfrm>
            <a:off x="571500" y="304800"/>
            <a:ext cx="7772400" cy="1143000"/>
          </a:xfrm>
          <a:prstGeom prst="rect">
            <a:avLst/>
          </a:prstGeom>
          <a:noFill/>
          <a:ln>
            <a:noFill/>
          </a:ln>
        </p:spPr>
        <p:txBody>
          <a:bodyPr anchorCtr="0" anchor="ctr" bIns="46025" lIns="92075" rIns="92075" tIns="46025">
            <a:noAutofit/>
          </a:bodyPr>
          <a:lstStyle/>
          <a:p>
            <a:pPr indent="0" lvl="0" marL="0" marR="0" rtl="0" algn="ctr">
              <a:lnSpc>
                <a:spcPct val="100000"/>
              </a:lnSpc>
              <a:spcBef>
                <a:spcPts val="0"/>
              </a:spcBef>
              <a:spcAft>
                <a:spcPts val="0"/>
              </a:spcAft>
              <a:buClr>
                <a:srgbClr val="000099"/>
              </a:buClr>
              <a:buSzPct val="25000"/>
              <a:buFont typeface="Arial"/>
              <a:buNone/>
            </a:pPr>
            <a:r>
              <a:rPr b="1" i="0" lang="en-US" sz="4000" u="none" cap="none" strike="noStrike">
                <a:solidFill>
                  <a:srgbClr val="000099"/>
                </a:solidFill>
                <a:latin typeface="Arial"/>
                <a:ea typeface="Arial"/>
                <a:cs typeface="Arial"/>
                <a:sym typeface="Arial"/>
              </a:rPr>
              <a:t>CASE Tools</a:t>
            </a:r>
          </a:p>
        </p:txBody>
      </p:sp>
      <p:sp>
        <p:nvSpPr>
          <p:cNvPr id="402" name="Shape 402"/>
          <p:cNvSpPr/>
          <p:nvPr/>
        </p:nvSpPr>
        <p:spPr>
          <a:xfrm>
            <a:off x="896937" y="2527300"/>
            <a:ext cx="7561261" cy="3568699"/>
          </a:xfrm>
          <a:prstGeom prst="ellipse">
            <a:avLst/>
          </a:prstGeom>
          <a:solidFill>
            <a:schemeClr val="accent2"/>
          </a:solidFill>
          <a:ln cap="rnd" cmpd="sng" w="12700">
            <a:solidFill>
              <a:schemeClr val="dk1"/>
            </a:solidFill>
            <a:prstDash val="solid"/>
            <a:miter/>
            <a:headEnd len="med" w="med" type="none"/>
            <a:tailEnd len="med" w="med" type="none"/>
          </a:ln>
        </p:spPr>
        <p:txBody>
          <a:bodyPr anchorCtr="0" anchor="ctr" bIns="45700" lIns="91425" rIns="91425" tIns="45700">
            <a:noAutofit/>
          </a:bodyPr>
          <a:lstStyle/>
          <a:p>
            <a:pPr indent="0" lvl="0" marL="0" marR="0" rtl="0" algn="ctr">
              <a:lnSpc>
                <a:spcPct val="100000"/>
              </a:lnSpc>
              <a:spcBef>
                <a:spcPts val="0"/>
              </a:spcBef>
              <a:spcAft>
                <a:spcPts val="0"/>
              </a:spcAft>
              <a:buNone/>
            </a:pPr>
            <a:r>
              <a:t/>
            </a:r>
            <a:endParaRPr b="0" i="0" sz="2400" u="none" cap="none" strike="noStrike">
              <a:solidFill>
                <a:schemeClr val="dk1"/>
              </a:solidFill>
              <a:latin typeface="Tahoma"/>
              <a:ea typeface="Tahoma"/>
              <a:cs typeface="Tahoma"/>
              <a:sym typeface="Tahoma"/>
            </a:endParaRPr>
          </a:p>
        </p:txBody>
      </p:sp>
      <p:sp>
        <p:nvSpPr>
          <p:cNvPr id="403" name="Shape 403"/>
          <p:cNvSpPr txBox="1"/>
          <p:nvPr/>
        </p:nvSpPr>
        <p:spPr>
          <a:xfrm>
            <a:off x="4402137" y="2222500"/>
            <a:ext cx="4056061" cy="1968500"/>
          </a:xfrm>
          <a:prstGeom prst="rect">
            <a:avLst/>
          </a:prstGeom>
          <a:solidFill>
            <a:schemeClr val="accent2"/>
          </a:solidFill>
          <a:ln cap="rnd" cmpd="sng" w="12700">
            <a:solidFill>
              <a:schemeClr val="dk1"/>
            </a:solidFill>
            <a:prstDash val="solid"/>
            <a:miter/>
            <a:headEnd len="med" w="med" type="none"/>
            <a:tailEnd len="med" w="med" type="none"/>
          </a:ln>
        </p:spPr>
        <p:txBody>
          <a:bodyPr anchorCtr="0" anchor="ctr" bIns="45700" lIns="91425" rIns="91425" tIns="45700">
            <a:noAutofit/>
          </a:bodyPr>
          <a:lstStyle/>
          <a:p>
            <a:pPr indent="0" lvl="0" marL="0" marR="0" rtl="0" algn="ctr">
              <a:lnSpc>
                <a:spcPct val="100000"/>
              </a:lnSpc>
              <a:spcBef>
                <a:spcPts val="0"/>
              </a:spcBef>
              <a:spcAft>
                <a:spcPts val="0"/>
              </a:spcAft>
              <a:buNone/>
            </a:pPr>
            <a:r>
              <a:t/>
            </a:r>
            <a:endParaRPr b="0" i="0" sz="2400" u="none" cap="none" strike="noStrike">
              <a:solidFill>
                <a:schemeClr val="dk1"/>
              </a:solidFill>
              <a:latin typeface="Tahoma"/>
              <a:ea typeface="Tahoma"/>
              <a:cs typeface="Tahoma"/>
              <a:sym typeface="Tahoma"/>
            </a:endParaRPr>
          </a:p>
        </p:txBody>
      </p:sp>
      <p:sp>
        <p:nvSpPr>
          <p:cNvPr id="404" name="Shape 404"/>
          <p:cNvSpPr txBox="1"/>
          <p:nvPr/>
        </p:nvSpPr>
        <p:spPr>
          <a:xfrm>
            <a:off x="838200" y="2222500"/>
            <a:ext cx="3568699" cy="1968500"/>
          </a:xfrm>
          <a:prstGeom prst="rect">
            <a:avLst/>
          </a:prstGeom>
          <a:solidFill>
            <a:schemeClr val="accent2"/>
          </a:solidFill>
          <a:ln cap="rnd" cmpd="sng" w="12700">
            <a:solidFill>
              <a:schemeClr val="dk1"/>
            </a:solidFill>
            <a:prstDash val="solid"/>
            <a:miter/>
            <a:headEnd len="med" w="med" type="none"/>
            <a:tailEnd len="med" w="med" type="none"/>
          </a:ln>
        </p:spPr>
        <p:txBody>
          <a:bodyPr anchorCtr="0" anchor="ctr" bIns="45700" lIns="91425" rIns="91425" tIns="45700">
            <a:noAutofit/>
          </a:bodyPr>
          <a:lstStyle/>
          <a:p>
            <a:pPr indent="0" lvl="0" marL="0" marR="0" rtl="0" algn="ctr">
              <a:lnSpc>
                <a:spcPct val="100000"/>
              </a:lnSpc>
              <a:spcBef>
                <a:spcPts val="0"/>
              </a:spcBef>
              <a:spcAft>
                <a:spcPts val="0"/>
              </a:spcAft>
              <a:buNone/>
            </a:pPr>
            <a:r>
              <a:t/>
            </a:r>
            <a:endParaRPr b="0" i="0" sz="2400" u="none" cap="none" strike="noStrike">
              <a:solidFill>
                <a:schemeClr val="dk1"/>
              </a:solidFill>
              <a:latin typeface="Tahoma"/>
              <a:ea typeface="Tahoma"/>
              <a:cs typeface="Tahoma"/>
              <a:sym typeface="Tahoma"/>
            </a:endParaRPr>
          </a:p>
        </p:txBody>
      </p:sp>
      <p:sp>
        <p:nvSpPr>
          <p:cNvPr id="405" name="Shape 405"/>
          <p:cNvSpPr txBox="1"/>
          <p:nvPr/>
        </p:nvSpPr>
        <p:spPr>
          <a:xfrm>
            <a:off x="4267200" y="2209800"/>
            <a:ext cx="1968500" cy="1130299"/>
          </a:xfrm>
          <a:prstGeom prst="rect">
            <a:avLst/>
          </a:prstGeom>
          <a:solidFill>
            <a:schemeClr val="accent2"/>
          </a:solidFill>
          <a:ln cap="rnd" cmpd="sng" w="12700">
            <a:solidFill>
              <a:schemeClr val="dk1"/>
            </a:solidFill>
            <a:prstDash val="solid"/>
            <a:miter/>
            <a:headEnd len="med" w="med" type="none"/>
            <a:tailEnd len="med" w="med" type="none"/>
          </a:ln>
        </p:spPr>
        <p:txBody>
          <a:bodyPr anchorCtr="0" anchor="ctr" bIns="45700" lIns="91425" rIns="91425" tIns="45700">
            <a:noAutofit/>
          </a:bodyPr>
          <a:lstStyle/>
          <a:p>
            <a:pPr indent="0" lvl="0" marL="0" marR="0" rtl="0" algn="ctr">
              <a:lnSpc>
                <a:spcPct val="100000"/>
              </a:lnSpc>
              <a:spcBef>
                <a:spcPts val="0"/>
              </a:spcBef>
              <a:spcAft>
                <a:spcPts val="0"/>
              </a:spcAft>
              <a:buNone/>
            </a:pPr>
            <a:r>
              <a:t/>
            </a:r>
            <a:endParaRPr b="0" i="0" sz="2400" u="none" cap="none" strike="noStrike">
              <a:solidFill>
                <a:schemeClr val="dk1"/>
              </a:solidFill>
              <a:latin typeface="Tahoma"/>
              <a:ea typeface="Tahoma"/>
              <a:cs typeface="Tahoma"/>
              <a:sym typeface="Tahoma"/>
            </a:endParaRPr>
          </a:p>
        </p:txBody>
      </p:sp>
      <p:sp>
        <p:nvSpPr>
          <p:cNvPr id="406" name="Shape 406"/>
          <p:cNvSpPr txBox="1"/>
          <p:nvPr/>
        </p:nvSpPr>
        <p:spPr>
          <a:xfrm>
            <a:off x="6078537" y="2209800"/>
            <a:ext cx="2379661" cy="1130299"/>
          </a:xfrm>
          <a:prstGeom prst="rect">
            <a:avLst/>
          </a:prstGeom>
          <a:solidFill>
            <a:schemeClr val="accent2"/>
          </a:solidFill>
          <a:ln cap="rnd" cmpd="sng" w="12700">
            <a:solidFill>
              <a:schemeClr val="dk1"/>
            </a:solidFill>
            <a:prstDash val="solid"/>
            <a:miter/>
            <a:headEnd len="med" w="med" type="none"/>
            <a:tailEnd len="med" w="med" type="none"/>
          </a:ln>
        </p:spPr>
        <p:txBody>
          <a:bodyPr anchorCtr="0" anchor="ctr" bIns="45700" lIns="91425" rIns="91425" tIns="45700">
            <a:noAutofit/>
          </a:bodyPr>
          <a:lstStyle/>
          <a:p>
            <a:pPr indent="0" lvl="0" marL="0" marR="0" rtl="0" algn="ctr">
              <a:lnSpc>
                <a:spcPct val="100000"/>
              </a:lnSpc>
              <a:spcBef>
                <a:spcPts val="0"/>
              </a:spcBef>
              <a:spcAft>
                <a:spcPts val="0"/>
              </a:spcAft>
              <a:buNone/>
            </a:pPr>
            <a:r>
              <a:t/>
            </a:r>
            <a:endParaRPr b="0" i="0" sz="2400" u="none" cap="none" strike="noStrike">
              <a:solidFill>
                <a:schemeClr val="dk1"/>
              </a:solidFill>
              <a:latin typeface="Tahoma"/>
              <a:ea typeface="Tahoma"/>
              <a:cs typeface="Tahoma"/>
              <a:sym typeface="Tahoma"/>
            </a:endParaRPr>
          </a:p>
        </p:txBody>
      </p:sp>
      <p:sp>
        <p:nvSpPr>
          <p:cNvPr id="407" name="Shape 407"/>
          <p:cNvSpPr txBox="1"/>
          <p:nvPr/>
        </p:nvSpPr>
        <p:spPr>
          <a:xfrm>
            <a:off x="850900" y="2209800"/>
            <a:ext cx="1816099" cy="1130299"/>
          </a:xfrm>
          <a:prstGeom prst="rect">
            <a:avLst/>
          </a:prstGeom>
          <a:solidFill>
            <a:schemeClr val="accent2"/>
          </a:solidFill>
          <a:ln cap="rnd" cmpd="sng" w="12700">
            <a:solidFill>
              <a:schemeClr val="dk1"/>
            </a:solidFill>
            <a:prstDash val="solid"/>
            <a:miter/>
            <a:headEnd len="med" w="med" type="none"/>
            <a:tailEnd len="med" w="med" type="none"/>
          </a:ln>
        </p:spPr>
        <p:txBody>
          <a:bodyPr anchorCtr="0" anchor="ctr" bIns="45700" lIns="91425" rIns="91425" tIns="45700">
            <a:noAutofit/>
          </a:bodyPr>
          <a:lstStyle/>
          <a:p>
            <a:pPr indent="0" lvl="0" marL="0" marR="0" rtl="0" algn="ctr">
              <a:lnSpc>
                <a:spcPct val="100000"/>
              </a:lnSpc>
              <a:spcBef>
                <a:spcPts val="0"/>
              </a:spcBef>
              <a:spcAft>
                <a:spcPts val="0"/>
              </a:spcAft>
              <a:buNone/>
            </a:pPr>
            <a:r>
              <a:t/>
            </a:r>
            <a:endParaRPr b="0" i="0" sz="2400" u="none" cap="none" strike="noStrike">
              <a:solidFill>
                <a:schemeClr val="dk1"/>
              </a:solidFill>
              <a:latin typeface="Tahoma"/>
              <a:ea typeface="Tahoma"/>
              <a:cs typeface="Tahoma"/>
              <a:sym typeface="Tahoma"/>
            </a:endParaRPr>
          </a:p>
        </p:txBody>
      </p:sp>
      <p:sp>
        <p:nvSpPr>
          <p:cNvPr id="408" name="Shape 408"/>
          <p:cNvSpPr txBox="1"/>
          <p:nvPr/>
        </p:nvSpPr>
        <p:spPr>
          <a:xfrm>
            <a:off x="2603500" y="2209800"/>
            <a:ext cx="1816099" cy="1130299"/>
          </a:xfrm>
          <a:prstGeom prst="rect">
            <a:avLst/>
          </a:prstGeom>
          <a:solidFill>
            <a:schemeClr val="accent2"/>
          </a:solidFill>
          <a:ln cap="rnd" cmpd="sng" w="12700">
            <a:solidFill>
              <a:schemeClr val="dk1"/>
            </a:solidFill>
            <a:prstDash val="solid"/>
            <a:miter/>
            <a:headEnd len="med" w="med" type="none"/>
            <a:tailEnd len="med" w="med" type="none"/>
          </a:ln>
        </p:spPr>
        <p:txBody>
          <a:bodyPr anchorCtr="0" anchor="ctr" bIns="45700" lIns="91425" rIns="91425" tIns="45700">
            <a:noAutofit/>
          </a:bodyPr>
          <a:lstStyle/>
          <a:p>
            <a:pPr indent="0" lvl="0" marL="0" marR="0" rtl="0" algn="ctr">
              <a:lnSpc>
                <a:spcPct val="100000"/>
              </a:lnSpc>
              <a:spcBef>
                <a:spcPts val="0"/>
              </a:spcBef>
              <a:spcAft>
                <a:spcPts val="0"/>
              </a:spcAft>
              <a:buNone/>
            </a:pPr>
            <a:r>
              <a:t/>
            </a:r>
            <a:endParaRPr b="0" i="0" sz="2400" u="none" cap="none" strike="noStrike">
              <a:solidFill>
                <a:schemeClr val="dk1"/>
              </a:solidFill>
              <a:latin typeface="Tahoma"/>
              <a:ea typeface="Tahoma"/>
              <a:cs typeface="Tahoma"/>
              <a:sym typeface="Tahoma"/>
            </a:endParaRPr>
          </a:p>
        </p:txBody>
      </p:sp>
      <p:sp>
        <p:nvSpPr>
          <p:cNvPr id="409" name="Shape 409"/>
          <p:cNvSpPr txBox="1"/>
          <p:nvPr/>
        </p:nvSpPr>
        <p:spPr>
          <a:xfrm>
            <a:off x="685800" y="2362200"/>
            <a:ext cx="7619999" cy="396874"/>
          </a:xfrm>
          <a:prstGeom prst="rect">
            <a:avLst/>
          </a:prstGeom>
          <a:noFill/>
          <a:ln>
            <a:noFill/>
          </a:ln>
        </p:spPr>
        <p:txBody>
          <a:bodyPr anchorCtr="0" anchor="t" bIns="46025" lIns="92075" rIns="92075" tIns="46025">
            <a:noAutofit/>
          </a:bodyPr>
          <a:lstStyle/>
          <a:p>
            <a:pPr indent="0" lvl="0" marL="0" marR="0" rtl="0" algn="ctr">
              <a:lnSpc>
                <a:spcPct val="100000"/>
              </a:lnSpc>
              <a:spcBef>
                <a:spcPts val="0"/>
              </a:spcBef>
              <a:spcAft>
                <a:spcPts val="0"/>
              </a:spcAft>
              <a:buClr>
                <a:srgbClr val="000099"/>
              </a:buClr>
              <a:buSzPct val="25000"/>
              <a:buFont typeface="Arial"/>
              <a:buNone/>
            </a:pPr>
            <a:r>
              <a:rPr b="1" i="0" lang="en-US" sz="2000" u="none" cap="none" strike="noStrike">
                <a:solidFill>
                  <a:srgbClr val="000099"/>
                </a:solidFill>
                <a:latin typeface="Arial"/>
                <a:ea typeface="Arial"/>
                <a:cs typeface="Arial"/>
                <a:sym typeface="Arial"/>
              </a:rPr>
              <a:t>  Planning             Analysis        Design        Implementation</a:t>
            </a:r>
          </a:p>
        </p:txBody>
      </p:sp>
      <p:sp>
        <p:nvSpPr>
          <p:cNvPr id="410" name="Shape 410"/>
          <p:cNvSpPr txBox="1"/>
          <p:nvPr/>
        </p:nvSpPr>
        <p:spPr>
          <a:xfrm>
            <a:off x="1636712" y="3576637"/>
            <a:ext cx="5670549" cy="457200"/>
          </a:xfrm>
          <a:prstGeom prst="rect">
            <a:avLst/>
          </a:prstGeom>
          <a:noFill/>
          <a:ln>
            <a:noFill/>
          </a:ln>
        </p:spPr>
        <p:txBody>
          <a:bodyPr anchorCtr="0" anchor="t" bIns="46025" lIns="92075" rIns="92075" tIns="46025">
            <a:noAutofit/>
          </a:bodyPr>
          <a:lstStyle/>
          <a:p>
            <a:pPr indent="0" lvl="0" marL="0" marR="0" rtl="0" algn="l">
              <a:lnSpc>
                <a:spcPct val="100000"/>
              </a:lnSpc>
              <a:spcBef>
                <a:spcPts val="0"/>
              </a:spcBef>
              <a:spcAft>
                <a:spcPts val="0"/>
              </a:spcAft>
              <a:buClr>
                <a:srgbClr val="000099"/>
              </a:buClr>
              <a:buSzPct val="25000"/>
              <a:buFont typeface="Arial"/>
              <a:buNone/>
            </a:pPr>
            <a:r>
              <a:rPr b="1" i="0" lang="en-US" sz="2400" u="none" cap="none" strike="noStrike">
                <a:solidFill>
                  <a:srgbClr val="000099"/>
                </a:solidFill>
                <a:latin typeface="Arial"/>
                <a:ea typeface="Arial"/>
                <a:cs typeface="Arial"/>
                <a:sym typeface="Arial"/>
              </a:rPr>
              <a:t>Upper CASE			Lower CASE</a:t>
            </a:r>
          </a:p>
        </p:txBody>
      </p:sp>
      <p:sp>
        <p:nvSpPr>
          <p:cNvPr id="411" name="Shape 411"/>
          <p:cNvSpPr txBox="1"/>
          <p:nvPr/>
        </p:nvSpPr>
        <p:spPr>
          <a:xfrm>
            <a:off x="2703511" y="4643437"/>
            <a:ext cx="4306887" cy="457200"/>
          </a:xfrm>
          <a:prstGeom prst="rect">
            <a:avLst/>
          </a:prstGeom>
          <a:noFill/>
          <a:ln>
            <a:noFill/>
          </a:ln>
        </p:spPr>
        <p:txBody>
          <a:bodyPr anchorCtr="0" anchor="t" bIns="46025" lIns="92075" rIns="92075" tIns="46025">
            <a:noAutofit/>
          </a:bodyPr>
          <a:lstStyle/>
          <a:p>
            <a:pPr indent="0" lvl="0" marL="0" marR="0" rtl="0" algn="l">
              <a:lnSpc>
                <a:spcPct val="100000"/>
              </a:lnSpc>
              <a:spcBef>
                <a:spcPts val="0"/>
              </a:spcBef>
              <a:spcAft>
                <a:spcPts val="0"/>
              </a:spcAft>
              <a:buClr>
                <a:srgbClr val="000099"/>
              </a:buClr>
              <a:buSzPct val="25000"/>
              <a:buFont typeface="Arial"/>
              <a:buNone/>
            </a:pPr>
            <a:r>
              <a:rPr b="0" i="0" lang="en-US" sz="2400" u="none" cap="none" strike="noStrike">
                <a:solidFill>
                  <a:srgbClr val="000099"/>
                </a:solidFill>
                <a:latin typeface="Arial"/>
                <a:ea typeface="Arial"/>
                <a:cs typeface="Arial"/>
                <a:sym typeface="Arial"/>
              </a:rPr>
              <a:t>Integrated CASE (I-CASE)</a:t>
            </a: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99" name="Shape 199"/>
        <p:cNvGrpSpPr/>
        <p:nvPr/>
      </p:nvGrpSpPr>
      <p:grpSpPr>
        <a:xfrm>
          <a:off x="0" y="0"/>
          <a:ext cx="0" cy="0"/>
          <a:chOff x="0" y="0"/>
          <a:chExt cx="0" cy="0"/>
        </a:xfrm>
      </p:grpSpPr>
      <p:sp>
        <p:nvSpPr>
          <p:cNvPr id="200" name="Shape 200"/>
          <p:cNvSpPr txBox="1"/>
          <p:nvPr/>
        </p:nvSpPr>
        <p:spPr>
          <a:xfrm>
            <a:off x="1752600" y="6248400"/>
            <a:ext cx="63246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Tahoma"/>
              <a:buNone/>
            </a:pPr>
            <a:r>
              <a:rPr b="0" i="0" lang="en-US" sz="1000" u="none" cap="none" strike="noStrike">
                <a:solidFill>
                  <a:schemeClr val="dk1"/>
                </a:solidFill>
                <a:latin typeface="Tahoma"/>
                <a:ea typeface="Tahoma"/>
                <a:cs typeface="Tahoma"/>
                <a:sym typeface="Tahoma"/>
              </a:rPr>
              <a:t>PowerPoint Presentation for Dennis, Wixom &amp; Roth Systems Analysis and Design, 4th Edition</a:t>
            </a:r>
          </a:p>
          <a:p>
            <a:pPr indent="0" lvl="0" marL="0" marR="0" rtl="0" algn="r">
              <a:lnSpc>
                <a:spcPct val="100000"/>
              </a:lnSpc>
              <a:spcBef>
                <a:spcPts val="0"/>
              </a:spcBef>
              <a:spcAft>
                <a:spcPts val="0"/>
              </a:spcAft>
              <a:buClr>
                <a:schemeClr val="dk1"/>
              </a:buClr>
              <a:buSzPct val="25000"/>
              <a:buFont typeface="Tahoma"/>
              <a:buNone/>
            </a:pPr>
            <a:r>
              <a:rPr b="0" i="0" lang="en-US" sz="1000" u="none" cap="none" strike="noStrike">
                <a:solidFill>
                  <a:schemeClr val="dk1"/>
                </a:solidFill>
                <a:latin typeface="Tahoma"/>
                <a:ea typeface="Tahoma"/>
                <a:cs typeface="Tahoma"/>
                <a:sym typeface="Tahoma"/>
              </a:rPr>
              <a:t>Copyright 2009 © John Wiley &amp; Sons, Inc.  All rights reserved.</a:t>
            </a:r>
            <a:r>
              <a:rPr b="0" i="0" lang="en-US" sz="1200" u="none" cap="none" strike="noStrike">
                <a:solidFill>
                  <a:schemeClr val="dk1"/>
                </a:solidFill>
                <a:latin typeface="Garamond"/>
                <a:ea typeface="Garamond"/>
                <a:cs typeface="Garamond"/>
                <a:sym typeface="Garamond"/>
              </a:rPr>
              <a:t>.</a:t>
            </a:r>
          </a:p>
        </p:txBody>
      </p:sp>
      <p:sp>
        <p:nvSpPr>
          <p:cNvPr id="201" name="Shape 201"/>
          <p:cNvSpPr txBox="1"/>
          <p:nvPr/>
        </p:nvSpPr>
        <p:spPr>
          <a:xfrm>
            <a:off x="0" y="6400800"/>
            <a:ext cx="762000"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Garamond"/>
              <a:buNone/>
            </a:pPr>
            <a:r>
              <a:rPr b="0" i="0" lang="en-US" sz="1400" u="none" cap="none" strike="noStrike">
                <a:solidFill>
                  <a:schemeClr val="dk1"/>
                </a:solidFill>
                <a:latin typeface="Garamond"/>
                <a:ea typeface="Garamond"/>
                <a:cs typeface="Garamond"/>
                <a:sym typeface="Garamond"/>
              </a:rPr>
              <a:t>2 - *</a:t>
            </a:r>
          </a:p>
          <a:p>
            <a:pPr indent="0" lvl="0" marL="0" marR="0" rtl="0" algn="ctr">
              <a:lnSpc>
                <a:spcPct val="100000"/>
              </a:lnSpc>
              <a:spcBef>
                <a:spcPts val="0"/>
              </a:spcBef>
              <a:spcAft>
                <a:spcPts val="0"/>
              </a:spcAft>
              <a:buNone/>
            </a:pPr>
            <a:r>
              <a:t/>
            </a:r>
            <a:endParaRPr b="0" i="0" sz="1400" u="none" cap="none" strike="noStrike">
              <a:solidFill>
                <a:schemeClr val="dk1"/>
              </a:solidFill>
              <a:latin typeface="Garamond"/>
              <a:ea typeface="Garamond"/>
              <a:cs typeface="Garamond"/>
              <a:sym typeface="Garamond"/>
            </a:endParaRPr>
          </a:p>
        </p:txBody>
      </p:sp>
      <p:sp>
        <p:nvSpPr>
          <p:cNvPr id="202" name="Shape 202"/>
          <p:cNvSpPr txBox="1"/>
          <p:nvPr>
            <p:ph type="title"/>
          </p:nvPr>
        </p:nvSpPr>
        <p:spPr>
          <a:xfrm>
            <a:off x="571500" y="304800"/>
            <a:ext cx="7772400" cy="1143000"/>
          </a:xfrm>
          <a:prstGeom prst="rect">
            <a:avLst/>
          </a:prstGeom>
          <a:noFill/>
          <a:ln>
            <a:noFill/>
          </a:ln>
        </p:spPr>
        <p:txBody>
          <a:bodyPr anchorCtr="0" anchor="b" bIns="45700" lIns="91425" rIns="91425" tIns="45700">
            <a:noAutofit/>
          </a:bodyPr>
          <a:lstStyle/>
          <a:p>
            <a:pPr indent="0" lvl="0" marL="0" marR="0" rtl="0" algn="ctr">
              <a:lnSpc>
                <a:spcPct val="100000"/>
              </a:lnSpc>
              <a:spcBef>
                <a:spcPts val="0"/>
              </a:spcBef>
              <a:spcAft>
                <a:spcPts val="0"/>
              </a:spcAft>
              <a:buClr>
                <a:srgbClr val="000099"/>
              </a:buClr>
              <a:buSzPct val="25000"/>
              <a:buFont typeface="Arimo"/>
              <a:buNone/>
            </a:pPr>
            <a:r>
              <a:rPr b="1" i="0" lang="en-US" sz="4000" u="none" cap="none" strike="noStrike">
                <a:solidFill>
                  <a:srgbClr val="000099"/>
                </a:solidFill>
                <a:latin typeface="Arimo"/>
                <a:ea typeface="Arimo"/>
                <a:cs typeface="Arimo"/>
                <a:sym typeface="Arimo"/>
              </a:rPr>
              <a:t>PROJECT SELECTION</a:t>
            </a:r>
          </a:p>
        </p:txBody>
      </p:sp>
      <p:sp>
        <p:nvSpPr>
          <p:cNvPr id="203" name="Shape 203"/>
          <p:cNvSpPr txBox="1"/>
          <p:nvPr>
            <p:ph idx="1" type="body"/>
          </p:nvPr>
        </p:nvSpPr>
        <p:spPr>
          <a:xfrm>
            <a:off x="571500" y="1676400"/>
            <a:ext cx="8001000" cy="4495800"/>
          </a:xfrm>
          <a:prstGeom prst="rect">
            <a:avLst/>
          </a:prstGeom>
          <a:noFill/>
          <a:ln>
            <a:noFill/>
          </a:ln>
        </p:spPr>
        <p:txBody>
          <a:bodyPr anchorCtr="0" anchor="t" bIns="45700" lIns="91425" rIns="91425" tIns="45700">
            <a:noAutofit/>
          </a:bodyPr>
          <a:lstStyle/>
          <a:p>
            <a:pPr indent="-342900" lvl="0" marL="342900" marR="0" rtl="0" algn="l">
              <a:lnSpc>
                <a:spcPct val="100000"/>
              </a:lnSpc>
              <a:spcBef>
                <a:spcPts val="0"/>
              </a:spcBef>
              <a:spcAft>
                <a:spcPts val="0"/>
              </a:spcAft>
              <a:buClr>
                <a:schemeClr val="lt1"/>
              </a:buClr>
              <a:buSzPct val="110000"/>
              <a:buFont typeface="Arimo"/>
              <a:buChar char="•"/>
            </a:pPr>
            <a:r>
              <a:rPr b="0" i="0" lang="en-US" sz="3200" u="none" cap="none" strike="noStrike">
                <a:solidFill>
                  <a:srgbClr val="000099"/>
                </a:solidFill>
                <a:latin typeface="Arimo"/>
                <a:ea typeface="Arimo"/>
                <a:cs typeface="Arimo"/>
                <a:sym typeface="Arimo"/>
              </a:rPr>
              <a:t>Systems projects today are evaluated in the context of an entire portfolio of projects.</a:t>
            </a:r>
          </a:p>
          <a:p>
            <a:pPr indent="-342900" lvl="0" marL="342900" marR="0" rtl="0" algn="l">
              <a:lnSpc>
                <a:spcPct val="100000"/>
              </a:lnSpc>
              <a:spcBef>
                <a:spcPts val="640"/>
              </a:spcBef>
              <a:spcAft>
                <a:spcPts val="0"/>
              </a:spcAft>
              <a:buClr>
                <a:schemeClr val="lt1"/>
              </a:buClr>
              <a:buSzPct val="110000"/>
              <a:buFont typeface="Arimo"/>
              <a:buChar char="•"/>
            </a:pPr>
            <a:r>
              <a:rPr b="0" i="0" lang="en-US" sz="3200" u="none" cap="none" strike="noStrike">
                <a:solidFill>
                  <a:srgbClr val="000099"/>
                </a:solidFill>
                <a:latin typeface="Arimo"/>
                <a:ea typeface="Arimo"/>
                <a:cs typeface="Arimo"/>
                <a:sym typeface="Arimo"/>
              </a:rPr>
              <a:t>Determination of a project’s contribution to an entire portfolio of a project reinforces the need for a feasibility study.</a:t>
            </a:r>
          </a:p>
          <a:p>
            <a:pPr indent="-342900" lvl="0" marL="342900" marR="0" rtl="0" algn="l">
              <a:lnSpc>
                <a:spcPct val="100000"/>
              </a:lnSpc>
              <a:spcBef>
                <a:spcPts val="560"/>
              </a:spcBef>
              <a:spcAft>
                <a:spcPts val="0"/>
              </a:spcAft>
              <a:buClr>
                <a:schemeClr val="lt1"/>
              </a:buClr>
              <a:buSzPct val="110000"/>
              <a:buFont typeface="Arimo"/>
              <a:buChar char="•"/>
            </a:pPr>
            <a:r>
              <a:rPr b="0" i="0" lang="en-US" sz="2800" u="none" cap="none" strike="noStrike">
                <a:solidFill>
                  <a:srgbClr val="000099"/>
                </a:solidFill>
                <a:latin typeface="Arimo"/>
                <a:ea typeface="Arimo"/>
                <a:cs typeface="Arimo"/>
                <a:sym typeface="Arimo"/>
              </a:rPr>
              <a:t>Portfolio management takes into consideration the different of projects that exist in an organization</a:t>
            </a:r>
          </a:p>
        </p:txBody>
      </p:sp>
    </p:spTree>
  </p:cSld>
  <p:clrMapOvr>
    <a:masterClrMapping/>
  </p:clrMapOvr>
</p:sld>
</file>

<file path=ppt/slides/slide3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415" name="Shape 415"/>
        <p:cNvGrpSpPr/>
        <p:nvPr/>
      </p:nvGrpSpPr>
      <p:grpSpPr>
        <a:xfrm>
          <a:off x="0" y="0"/>
          <a:ext cx="0" cy="0"/>
          <a:chOff x="0" y="0"/>
          <a:chExt cx="0" cy="0"/>
        </a:xfrm>
      </p:grpSpPr>
      <p:sp>
        <p:nvSpPr>
          <p:cNvPr id="416" name="Shape 416"/>
          <p:cNvSpPr txBox="1"/>
          <p:nvPr/>
        </p:nvSpPr>
        <p:spPr>
          <a:xfrm>
            <a:off x="1752600" y="6248400"/>
            <a:ext cx="63246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Tahoma"/>
              <a:buNone/>
            </a:pPr>
            <a:r>
              <a:rPr b="0" i="0" lang="en-US" sz="1000" u="none" cap="none" strike="noStrike">
                <a:solidFill>
                  <a:schemeClr val="dk1"/>
                </a:solidFill>
                <a:latin typeface="Tahoma"/>
                <a:ea typeface="Tahoma"/>
                <a:cs typeface="Tahoma"/>
                <a:sym typeface="Tahoma"/>
              </a:rPr>
              <a:t>PowerPoint Presentation for Dennis, Wixom &amp; Roth Systems Analysis and Design, 4th Edition</a:t>
            </a:r>
          </a:p>
          <a:p>
            <a:pPr indent="0" lvl="0" marL="0" marR="0" rtl="0" algn="r">
              <a:lnSpc>
                <a:spcPct val="100000"/>
              </a:lnSpc>
              <a:spcBef>
                <a:spcPts val="0"/>
              </a:spcBef>
              <a:spcAft>
                <a:spcPts val="0"/>
              </a:spcAft>
              <a:buClr>
                <a:schemeClr val="dk1"/>
              </a:buClr>
              <a:buSzPct val="25000"/>
              <a:buFont typeface="Tahoma"/>
              <a:buNone/>
            </a:pPr>
            <a:r>
              <a:rPr b="0" i="0" lang="en-US" sz="1000" u="none" cap="none" strike="noStrike">
                <a:solidFill>
                  <a:schemeClr val="dk1"/>
                </a:solidFill>
                <a:latin typeface="Tahoma"/>
                <a:ea typeface="Tahoma"/>
                <a:cs typeface="Tahoma"/>
                <a:sym typeface="Tahoma"/>
              </a:rPr>
              <a:t>Copyright 2009 © John Wiley &amp; Sons, Inc.  All rights reserved.</a:t>
            </a:r>
            <a:r>
              <a:rPr b="0" i="0" lang="en-US" sz="1200" u="none" cap="none" strike="noStrike">
                <a:solidFill>
                  <a:schemeClr val="dk1"/>
                </a:solidFill>
                <a:latin typeface="Garamond"/>
                <a:ea typeface="Garamond"/>
                <a:cs typeface="Garamond"/>
                <a:sym typeface="Garamond"/>
              </a:rPr>
              <a:t>.</a:t>
            </a:r>
          </a:p>
        </p:txBody>
      </p:sp>
      <p:sp>
        <p:nvSpPr>
          <p:cNvPr id="417" name="Shape 417"/>
          <p:cNvSpPr txBox="1"/>
          <p:nvPr/>
        </p:nvSpPr>
        <p:spPr>
          <a:xfrm>
            <a:off x="0" y="6400800"/>
            <a:ext cx="762000"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Garamond"/>
              <a:buNone/>
            </a:pPr>
            <a:r>
              <a:rPr b="0" i="0" lang="en-US" sz="1400" u="none" cap="none" strike="noStrike">
                <a:solidFill>
                  <a:schemeClr val="dk1"/>
                </a:solidFill>
                <a:latin typeface="Garamond"/>
                <a:ea typeface="Garamond"/>
                <a:cs typeface="Garamond"/>
                <a:sym typeface="Garamond"/>
              </a:rPr>
              <a:t>2 - *</a:t>
            </a:r>
          </a:p>
          <a:p>
            <a:pPr indent="0" lvl="0" marL="0" marR="0" rtl="0" algn="ctr">
              <a:lnSpc>
                <a:spcPct val="100000"/>
              </a:lnSpc>
              <a:spcBef>
                <a:spcPts val="0"/>
              </a:spcBef>
              <a:spcAft>
                <a:spcPts val="0"/>
              </a:spcAft>
              <a:buNone/>
            </a:pPr>
            <a:r>
              <a:t/>
            </a:r>
            <a:endParaRPr b="0" i="0" sz="1400" u="none" cap="none" strike="noStrike">
              <a:solidFill>
                <a:schemeClr val="dk1"/>
              </a:solidFill>
              <a:latin typeface="Garamond"/>
              <a:ea typeface="Garamond"/>
              <a:cs typeface="Garamond"/>
              <a:sym typeface="Garamond"/>
            </a:endParaRPr>
          </a:p>
        </p:txBody>
      </p:sp>
      <p:sp>
        <p:nvSpPr>
          <p:cNvPr id="418" name="Shape 418"/>
          <p:cNvSpPr txBox="1"/>
          <p:nvPr/>
        </p:nvSpPr>
        <p:spPr>
          <a:xfrm>
            <a:off x="742950" y="4702175"/>
            <a:ext cx="1847849" cy="860425"/>
          </a:xfrm>
          <a:prstGeom prst="rect">
            <a:avLst/>
          </a:prstGeom>
          <a:solidFill>
            <a:srgbClr val="3399FF"/>
          </a:solidFill>
          <a:ln cap="rnd" cmpd="sng" w="12700">
            <a:solidFill>
              <a:schemeClr val="dk1"/>
            </a:solidFill>
            <a:prstDash val="solid"/>
            <a:miter/>
            <a:headEnd len="med" w="med" type="none"/>
            <a:tailEnd len="med" w="med" type="none"/>
          </a:ln>
        </p:spPr>
        <p:txBody>
          <a:bodyPr anchorCtr="0" anchor="ctr" bIns="45700" lIns="91425" rIns="91425" tIns="45700">
            <a:noAutofit/>
          </a:bodyPr>
          <a:lstStyle/>
          <a:p>
            <a:pPr indent="0" lvl="0" marL="0" marR="0" rtl="0" algn="ctr">
              <a:lnSpc>
                <a:spcPct val="100000"/>
              </a:lnSpc>
              <a:spcBef>
                <a:spcPts val="0"/>
              </a:spcBef>
              <a:spcAft>
                <a:spcPts val="0"/>
              </a:spcAft>
              <a:buNone/>
            </a:pPr>
            <a:r>
              <a:t/>
            </a:r>
            <a:endParaRPr b="0" i="0" sz="2400" u="none" cap="none" strike="noStrike">
              <a:solidFill>
                <a:schemeClr val="dk1"/>
              </a:solidFill>
              <a:latin typeface="Tahoma"/>
              <a:ea typeface="Tahoma"/>
              <a:cs typeface="Tahoma"/>
              <a:sym typeface="Tahoma"/>
            </a:endParaRPr>
          </a:p>
        </p:txBody>
      </p:sp>
      <p:sp>
        <p:nvSpPr>
          <p:cNvPr id="419" name="Shape 419"/>
          <p:cNvSpPr txBox="1"/>
          <p:nvPr/>
        </p:nvSpPr>
        <p:spPr>
          <a:xfrm>
            <a:off x="685800" y="1676400"/>
            <a:ext cx="1847849" cy="584200"/>
          </a:xfrm>
          <a:prstGeom prst="rect">
            <a:avLst/>
          </a:prstGeom>
          <a:solidFill>
            <a:srgbClr val="3399FF"/>
          </a:solidFill>
          <a:ln cap="rnd" cmpd="sng" w="12700">
            <a:solidFill>
              <a:schemeClr val="dk1"/>
            </a:solidFill>
            <a:prstDash val="solid"/>
            <a:miter/>
            <a:headEnd len="med" w="med" type="none"/>
            <a:tailEnd len="med" w="med" type="none"/>
          </a:ln>
        </p:spPr>
        <p:txBody>
          <a:bodyPr anchorCtr="0" anchor="ctr" bIns="45700" lIns="91425" rIns="91425" tIns="45700">
            <a:noAutofit/>
          </a:bodyPr>
          <a:lstStyle/>
          <a:p>
            <a:pPr indent="0" lvl="0" marL="0" marR="0" rtl="0" algn="ctr">
              <a:lnSpc>
                <a:spcPct val="100000"/>
              </a:lnSpc>
              <a:spcBef>
                <a:spcPts val="0"/>
              </a:spcBef>
              <a:spcAft>
                <a:spcPts val="0"/>
              </a:spcAft>
              <a:buNone/>
            </a:pPr>
            <a:r>
              <a:t/>
            </a:r>
            <a:endParaRPr b="0" i="0" sz="2400" u="none" cap="none" strike="noStrike">
              <a:solidFill>
                <a:schemeClr val="dk1"/>
              </a:solidFill>
              <a:latin typeface="Tahoma"/>
              <a:ea typeface="Tahoma"/>
              <a:cs typeface="Tahoma"/>
              <a:sym typeface="Tahoma"/>
            </a:endParaRPr>
          </a:p>
        </p:txBody>
      </p:sp>
      <p:sp>
        <p:nvSpPr>
          <p:cNvPr id="420" name="Shape 420"/>
          <p:cNvSpPr txBox="1"/>
          <p:nvPr/>
        </p:nvSpPr>
        <p:spPr>
          <a:xfrm>
            <a:off x="6962775" y="4732337"/>
            <a:ext cx="2066924" cy="906462"/>
          </a:xfrm>
          <a:prstGeom prst="rect">
            <a:avLst/>
          </a:prstGeom>
          <a:solidFill>
            <a:srgbClr val="3399FF"/>
          </a:solidFill>
          <a:ln cap="rnd" cmpd="sng" w="12700">
            <a:solidFill>
              <a:schemeClr val="dk1"/>
            </a:solidFill>
            <a:prstDash val="solid"/>
            <a:miter/>
            <a:headEnd len="med" w="med" type="none"/>
            <a:tailEnd len="med" w="med" type="none"/>
          </a:ln>
        </p:spPr>
        <p:txBody>
          <a:bodyPr anchorCtr="0" anchor="ctr" bIns="45700" lIns="91425" rIns="91425" tIns="45700">
            <a:noAutofit/>
          </a:bodyPr>
          <a:lstStyle/>
          <a:p>
            <a:pPr indent="0" lvl="0" marL="0" marR="0" rtl="0" algn="ctr">
              <a:lnSpc>
                <a:spcPct val="100000"/>
              </a:lnSpc>
              <a:spcBef>
                <a:spcPts val="0"/>
              </a:spcBef>
              <a:spcAft>
                <a:spcPts val="0"/>
              </a:spcAft>
              <a:buNone/>
            </a:pPr>
            <a:r>
              <a:t/>
            </a:r>
            <a:endParaRPr b="0" i="0" sz="2400" u="none" cap="none" strike="noStrike">
              <a:solidFill>
                <a:schemeClr val="dk1"/>
              </a:solidFill>
              <a:latin typeface="Tahoma"/>
              <a:ea typeface="Tahoma"/>
              <a:cs typeface="Tahoma"/>
              <a:sym typeface="Tahoma"/>
            </a:endParaRPr>
          </a:p>
        </p:txBody>
      </p:sp>
      <p:sp>
        <p:nvSpPr>
          <p:cNvPr id="421" name="Shape 421"/>
          <p:cNvSpPr txBox="1"/>
          <p:nvPr/>
        </p:nvSpPr>
        <p:spPr>
          <a:xfrm>
            <a:off x="7467600" y="1727200"/>
            <a:ext cx="1598611" cy="939799"/>
          </a:xfrm>
          <a:prstGeom prst="rect">
            <a:avLst/>
          </a:prstGeom>
          <a:solidFill>
            <a:srgbClr val="3399FF"/>
          </a:solidFill>
          <a:ln cap="rnd" cmpd="sng" w="12700">
            <a:solidFill>
              <a:schemeClr val="dk1"/>
            </a:solidFill>
            <a:prstDash val="solid"/>
            <a:miter/>
            <a:headEnd len="med" w="med" type="none"/>
            <a:tailEnd len="med" w="med" type="none"/>
          </a:ln>
        </p:spPr>
        <p:txBody>
          <a:bodyPr anchorCtr="0" anchor="ctr" bIns="45700" lIns="91425" rIns="91425" tIns="45700">
            <a:noAutofit/>
          </a:bodyPr>
          <a:lstStyle/>
          <a:p>
            <a:pPr indent="0" lvl="0" marL="0" marR="0" rtl="0" algn="ctr">
              <a:lnSpc>
                <a:spcPct val="100000"/>
              </a:lnSpc>
              <a:spcBef>
                <a:spcPts val="0"/>
              </a:spcBef>
              <a:spcAft>
                <a:spcPts val="0"/>
              </a:spcAft>
              <a:buNone/>
            </a:pPr>
            <a:r>
              <a:t/>
            </a:r>
            <a:endParaRPr b="0" i="0" sz="2400" u="none" cap="none" strike="noStrike">
              <a:solidFill>
                <a:schemeClr val="dk1"/>
              </a:solidFill>
              <a:latin typeface="Tahoma"/>
              <a:ea typeface="Tahoma"/>
              <a:cs typeface="Tahoma"/>
              <a:sym typeface="Tahoma"/>
            </a:endParaRPr>
          </a:p>
        </p:txBody>
      </p:sp>
      <p:sp>
        <p:nvSpPr>
          <p:cNvPr id="422" name="Shape 422"/>
          <p:cNvSpPr/>
          <p:nvPr/>
        </p:nvSpPr>
        <p:spPr>
          <a:xfrm>
            <a:off x="2133600" y="1911350"/>
            <a:ext cx="5022850" cy="2903537"/>
          </a:xfrm>
          <a:prstGeom prst="mathPlus">
            <a:avLst>
              <a:gd fmla="val 5399" name="adj1"/>
            </a:avLst>
          </a:prstGeom>
          <a:solidFill>
            <a:schemeClr val="accent2"/>
          </a:solidFill>
          <a:ln cap="rnd" cmpd="sng" w="12700">
            <a:solidFill>
              <a:schemeClr val="dk1"/>
            </a:solidFill>
            <a:prstDash val="solid"/>
            <a:miter/>
            <a:headEnd len="med" w="med" type="none"/>
            <a:tailEnd len="med" w="med" type="none"/>
          </a:ln>
        </p:spPr>
        <p:txBody>
          <a:bodyPr anchorCtr="0" anchor="ctr" bIns="45700" lIns="91425" rIns="91425" tIns="45700">
            <a:noAutofit/>
          </a:bodyPr>
          <a:lstStyle/>
          <a:p>
            <a:pPr indent="0" lvl="0" marL="0" marR="0" rtl="0" algn="ctr">
              <a:lnSpc>
                <a:spcPct val="100000"/>
              </a:lnSpc>
              <a:spcBef>
                <a:spcPts val="0"/>
              </a:spcBef>
              <a:spcAft>
                <a:spcPts val="0"/>
              </a:spcAft>
              <a:buNone/>
            </a:pPr>
            <a:r>
              <a:t/>
            </a:r>
            <a:endParaRPr b="0" i="0" sz="2400" u="none" cap="none" strike="noStrike">
              <a:solidFill>
                <a:schemeClr val="dk1"/>
              </a:solidFill>
              <a:latin typeface="Tahoma"/>
              <a:ea typeface="Tahoma"/>
              <a:cs typeface="Tahoma"/>
              <a:sym typeface="Tahoma"/>
            </a:endParaRPr>
          </a:p>
        </p:txBody>
      </p:sp>
      <p:sp>
        <p:nvSpPr>
          <p:cNvPr id="423" name="Shape 423"/>
          <p:cNvSpPr txBox="1"/>
          <p:nvPr/>
        </p:nvSpPr>
        <p:spPr>
          <a:xfrm>
            <a:off x="228600" y="4724400"/>
            <a:ext cx="8650287" cy="822324"/>
          </a:xfrm>
          <a:prstGeom prst="rect">
            <a:avLst/>
          </a:prstGeom>
          <a:noFill/>
          <a:ln>
            <a:noFill/>
          </a:ln>
        </p:spPr>
        <p:txBody>
          <a:bodyPr anchorCtr="0" anchor="t" bIns="46025" lIns="92075" rIns="92075" tIns="46025">
            <a:noAutofit/>
          </a:bodyPr>
          <a:lstStyle/>
          <a:p>
            <a:pPr indent="0" lvl="0" marL="0" marR="0" rtl="0" algn="l">
              <a:lnSpc>
                <a:spcPct val="100000"/>
              </a:lnSpc>
              <a:spcBef>
                <a:spcPts val="0"/>
              </a:spcBef>
              <a:spcAft>
                <a:spcPts val="0"/>
              </a:spcAft>
              <a:buClr>
                <a:schemeClr val="dk1"/>
              </a:buClr>
              <a:buSzPct val="25000"/>
              <a:buFont typeface="Verdana"/>
              <a:buNone/>
            </a:pPr>
            <a:r>
              <a:rPr b="0" i="0" lang="en-US" sz="2400" u="none" cap="none" strike="noStrike">
                <a:solidFill>
                  <a:schemeClr val="dk1"/>
                </a:solidFill>
                <a:latin typeface="Verdana"/>
                <a:ea typeface="Verdana"/>
                <a:cs typeface="Verdana"/>
                <a:sym typeface="Verdana"/>
              </a:rPr>
              <a:t>     Procedural 					      Metadata</a:t>
            </a:r>
          </a:p>
          <a:p>
            <a:pPr indent="0" lvl="0" marL="0" marR="0" rtl="0" algn="l">
              <a:lnSpc>
                <a:spcPct val="100000"/>
              </a:lnSpc>
              <a:spcBef>
                <a:spcPts val="0"/>
              </a:spcBef>
              <a:spcAft>
                <a:spcPts val="0"/>
              </a:spcAft>
              <a:buClr>
                <a:schemeClr val="dk1"/>
              </a:buClr>
              <a:buSzPct val="25000"/>
              <a:buFont typeface="Verdana"/>
              <a:buNone/>
            </a:pPr>
            <a:r>
              <a:rPr b="0" i="0" lang="en-US" sz="2400" u="none" cap="none" strike="noStrike">
                <a:solidFill>
                  <a:schemeClr val="dk1"/>
                </a:solidFill>
                <a:latin typeface="Verdana"/>
                <a:ea typeface="Verdana"/>
                <a:cs typeface="Verdana"/>
                <a:sym typeface="Verdana"/>
              </a:rPr>
              <a:t>	Logic</a:t>
            </a:r>
          </a:p>
        </p:txBody>
      </p:sp>
      <p:sp>
        <p:nvSpPr>
          <p:cNvPr id="424" name="Shape 424"/>
          <p:cNvSpPr txBox="1"/>
          <p:nvPr/>
        </p:nvSpPr>
        <p:spPr>
          <a:xfrm>
            <a:off x="212725" y="1754186"/>
            <a:ext cx="8701086" cy="822324"/>
          </a:xfrm>
          <a:prstGeom prst="rect">
            <a:avLst/>
          </a:prstGeom>
          <a:noFill/>
          <a:ln>
            <a:noFill/>
          </a:ln>
        </p:spPr>
        <p:txBody>
          <a:bodyPr anchorCtr="0" anchor="t" bIns="46025" lIns="92075" rIns="92075" tIns="46025">
            <a:noAutofit/>
          </a:bodyPr>
          <a:lstStyle/>
          <a:p>
            <a:pPr indent="0" lvl="0" marL="0" marR="0" rtl="0" algn="l">
              <a:lnSpc>
                <a:spcPct val="100000"/>
              </a:lnSpc>
              <a:spcBef>
                <a:spcPts val="0"/>
              </a:spcBef>
              <a:spcAft>
                <a:spcPts val="0"/>
              </a:spcAft>
              <a:buClr>
                <a:schemeClr val="dk1"/>
              </a:buClr>
              <a:buSzPct val="25000"/>
              <a:buFont typeface="Verdana"/>
              <a:buNone/>
            </a:pPr>
            <a:r>
              <a:rPr b="0" i="0" lang="en-US" sz="2400" u="none" cap="none" strike="noStrike">
                <a:solidFill>
                  <a:schemeClr val="dk1"/>
                </a:solidFill>
                <a:latin typeface="Verdana"/>
                <a:ea typeface="Verdana"/>
                <a:cs typeface="Verdana"/>
                <a:sym typeface="Verdana"/>
              </a:rPr>
              <a:t>     Diagrams						Screen</a:t>
            </a:r>
          </a:p>
          <a:p>
            <a:pPr indent="0" lvl="0" marL="0" marR="0" rtl="0" algn="l">
              <a:lnSpc>
                <a:spcPct val="100000"/>
              </a:lnSpc>
              <a:spcBef>
                <a:spcPts val="0"/>
              </a:spcBef>
              <a:spcAft>
                <a:spcPts val="0"/>
              </a:spcAft>
              <a:buClr>
                <a:schemeClr val="dk1"/>
              </a:buClr>
              <a:buSzPct val="25000"/>
              <a:buFont typeface="Verdana"/>
              <a:buNone/>
            </a:pPr>
            <a:r>
              <a:rPr b="0" i="0" lang="en-US" sz="2400" u="none" cap="none" strike="noStrike">
                <a:solidFill>
                  <a:schemeClr val="dk1"/>
                </a:solidFill>
                <a:latin typeface="Verdana"/>
                <a:ea typeface="Verdana"/>
                <a:cs typeface="Verdana"/>
                <a:sym typeface="Verdana"/>
              </a:rPr>
              <a:t>								Designs</a:t>
            </a:r>
          </a:p>
        </p:txBody>
      </p:sp>
      <p:sp>
        <p:nvSpPr>
          <p:cNvPr id="425" name="Shape 425"/>
          <p:cNvSpPr/>
          <p:nvPr/>
        </p:nvSpPr>
        <p:spPr>
          <a:xfrm rot="10800000">
            <a:off x="7143749" y="2390774"/>
            <a:ext cx="911225" cy="538161"/>
          </a:xfrm>
          <a:custGeom>
            <a:pathLst>
              <a:path extrusionOk="0" h="21600" w="18932">
                <a:moveTo>
                  <a:pt x="0" y="11200"/>
                </a:moveTo>
                <a:cubicBezTo>
                  <a:pt x="3789" y="4302"/>
                  <a:pt x="11029" y="12"/>
                  <a:pt x="18899" y="0"/>
                </a:cubicBezTo>
                <a:moveTo>
                  <a:pt x="0" y="11200"/>
                </a:moveTo>
                <a:cubicBezTo>
                  <a:pt x="3789" y="4302"/>
                  <a:pt x="11029" y="12"/>
                  <a:pt x="18899" y="0"/>
                </a:cubicBezTo>
                <a:lnTo>
                  <a:pt x="18932" y="21600"/>
                </a:lnTo>
                <a:close/>
              </a:path>
            </a:pathLst>
          </a:custGeom>
          <a:noFill/>
          <a:ln cap="rnd" cmpd="sng" w="12700">
            <a:solidFill>
              <a:schemeClr val="dk1"/>
            </a:solidFill>
            <a:prstDash val="solid"/>
            <a:round/>
            <a:headEnd len="med" w="med" type="none"/>
            <a:tailEnd len="med" w="med" type="none"/>
          </a:ln>
        </p:spPr>
        <p:txBody>
          <a:bodyPr anchorCtr="0" anchor="ctr" bIns="45700" lIns="91425" rIns="91425" tIns="45700">
            <a:noAutofit/>
          </a:bodyPr>
          <a:lstStyle/>
          <a:p>
            <a:pPr indent="0" lvl="0" marL="0" marR="0" rtl="0" algn="ctr">
              <a:lnSpc>
                <a:spcPct val="100000"/>
              </a:lnSpc>
              <a:spcBef>
                <a:spcPts val="0"/>
              </a:spcBef>
              <a:spcAft>
                <a:spcPts val="0"/>
              </a:spcAft>
              <a:buNone/>
            </a:pPr>
            <a:r>
              <a:t/>
            </a:r>
            <a:endParaRPr b="0" i="0" sz="2400" u="none" cap="none" strike="noStrike">
              <a:solidFill>
                <a:schemeClr val="dk1"/>
              </a:solidFill>
              <a:latin typeface="Tahoma"/>
              <a:ea typeface="Tahoma"/>
              <a:cs typeface="Tahoma"/>
              <a:sym typeface="Tahoma"/>
            </a:endParaRPr>
          </a:p>
        </p:txBody>
      </p:sp>
      <p:sp>
        <p:nvSpPr>
          <p:cNvPr id="426" name="Shape 426"/>
          <p:cNvSpPr/>
          <p:nvPr/>
        </p:nvSpPr>
        <p:spPr>
          <a:xfrm>
            <a:off x="1066800" y="2284411"/>
            <a:ext cx="1066799" cy="619124"/>
          </a:xfrm>
          <a:custGeom>
            <a:pathLst>
              <a:path extrusionOk="0" h="21600" w="21600">
                <a:moveTo>
                  <a:pt x="21600" y="21600"/>
                </a:moveTo>
                <a:cubicBezTo>
                  <a:pt x="9670" y="21600"/>
                  <a:pt x="0" y="11929"/>
                  <a:pt x="0" y="0"/>
                </a:cubicBezTo>
                <a:moveTo>
                  <a:pt x="21600" y="21600"/>
                </a:moveTo>
                <a:cubicBezTo>
                  <a:pt x="9670" y="21600"/>
                  <a:pt x="0" y="11929"/>
                  <a:pt x="0" y="0"/>
                </a:cubicBezTo>
                <a:lnTo>
                  <a:pt x="21600" y="0"/>
                </a:lnTo>
                <a:close/>
              </a:path>
            </a:pathLst>
          </a:custGeom>
          <a:noFill/>
          <a:ln cap="rnd" cmpd="sng" w="12700">
            <a:solidFill>
              <a:schemeClr val="dk1"/>
            </a:solidFill>
            <a:prstDash val="solid"/>
            <a:round/>
            <a:headEnd len="med" w="med" type="none"/>
            <a:tailEnd len="med" w="med" type="none"/>
          </a:ln>
        </p:spPr>
        <p:txBody>
          <a:bodyPr anchorCtr="0" anchor="ctr" bIns="45700" lIns="91425" rIns="91425" tIns="45700">
            <a:noAutofit/>
          </a:bodyPr>
          <a:lstStyle/>
          <a:p>
            <a:pPr indent="0" lvl="0" marL="0" marR="0" rtl="0" algn="ctr">
              <a:lnSpc>
                <a:spcPct val="100000"/>
              </a:lnSpc>
              <a:spcBef>
                <a:spcPts val="0"/>
              </a:spcBef>
              <a:spcAft>
                <a:spcPts val="0"/>
              </a:spcAft>
              <a:buNone/>
            </a:pPr>
            <a:r>
              <a:t/>
            </a:r>
            <a:endParaRPr b="0" i="0" sz="2400" u="none" cap="none" strike="noStrike">
              <a:solidFill>
                <a:schemeClr val="dk1"/>
              </a:solidFill>
              <a:latin typeface="Tahoma"/>
              <a:ea typeface="Tahoma"/>
              <a:cs typeface="Tahoma"/>
              <a:sym typeface="Tahoma"/>
            </a:endParaRPr>
          </a:p>
        </p:txBody>
      </p:sp>
      <p:sp>
        <p:nvSpPr>
          <p:cNvPr id="427" name="Shape 427"/>
          <p:cNvSpPr/>
          <p:nvPr/>
        </p:nvSpPr>
        <p:spPr>
          <a:xfrm rot="10800000">
            <a:off x="990600" y="3219450"/>
            <a:ext cx="1142999" cy="1504949"/>
          </a:xfrm>
          <a:custGeom>
            <a:pathLst>
              <a:path extrusionOk="0" h="21600" w="21600">
                <a:moveTo>
                  <a:pt x="21600" y="0"/>
                </a:moveTo>
                <a:cubicBezTo>
                  <a:pt x="21600" y="11929"/>
                  <a:pt x="11929" y="21599"/>
                  <a:pt x="0" y="21600"/>
                </a:cubicBezTo>
                <a:moveTo>
                  <a:pt x="21600" y="0"/>
                </a:moveTo>
                <a:cubicBezTo>
                  <a:pt x="21600" y="11929"/>
                  <a:pt x="11929" y="21599"/>
                  <a:pt x="0" y="21600"/>
                </a:cubicBezTo>
                <a:lnTo>
                  <a:pt x="0" y="0"/>
                </a:lnTo>
                <a:close/>
              </a:path>
            </a:pathLst>
          </a:custGeom>
          <a:noFill/>
          <a:ln cap="rnd" cmpd="sng" w="12700">
            <a:solidFill>
              <a:schemeClr val="dk1"/>
            </a:solidFill>
            <a:prstDash val="solid"/>
            <a:round/>
            <a:headEnd len="med" w="med" type="none"/>
            <a:tailEnd len="med" w="med" type="none"/>
          </a:ln>
        </p:spPr>
        <p:txBody>
          <a:bodyPr anchorCtr="0" anchor="ctr" bIns="45700" lIns="91425" rIns="91425" tIns="45700">
            <a:noAutofit/>
          </a:bodyPr>
          <a:lstStyle/>
          <a:p>
            <a:pPr indent="0" lvl="0" marL="0" marR="0" rtl="0" algn="ctr">
              <a:lnSpc>
                <a:spcPct val="100000"/>
              </a:lnSpc>
              <a:spcBef>
                <a:spcPts val="0"/>
              </a:spcBef>
              <a:spcAft>
                <a:spcPts val="0"/>
              </a:spcAft>
              <a:buNone/>
            </a:pPr>
            <a:r>
              <a:t/>
            </a:r>
            <a:endParaRPr b="0" i="0" sz="2400" u="none" cap="none" strike="noStrike">
              <a:solidFill>
                <a:schemeClr val="dk1"/>
              </a:solidFill>
              <a:latin typeface="Tahoma"/>
              <a:ea typeface="Tahoma"/>
              <a:cs typeface="Tahoma"/>
              <a:sym typeface="Tahoma"/>
            </a:endParaRPr>
          </a:p>
        </p:txBody>
      </p:sp>
      <p:sp>
        <p:nvSpPr>
          <p:cNvPr id="428" name="Shape 428"/>
          <p:cNvSpPr/>
          <p:nvPr/>
        </p:nvSpPr>
        <p:spPr>
          <a:xfrm rot="10800000">
            <a:off x="7143750" y="3254375"/>
            <a:ext cx="1298574" cy="1493836"/>
          </a:xfrm>
          <a:custGeom>
            <a:pathLst>
              <a:path extrusionOk="0" h="21600" w="21600">
                <a:moveTo>
                  <a:pt x="21600" y="21600"/>
                </a:moveTo>
                <a:cubicBezTo>
                  <a:pt x="9670" y="21600"/>
                  <a:pt x="0" y="11929"/>
                  <a:pt x="0" y="0"/>
                </a:cubicBezTo>
                <a:moveTo>
                  <a:pt x="21600" y="21600"/>
                </a:moveTo>
                <a:cubicBezTo>
                  <a:pt x="9670" y="21600"/>
                  <a:pt x="0" y="11929"/>
                  <a:pt x="0" y="0"/>
                </a:cubicBezTo>
                <a:lnTo>
                  <a:pt x="21600" y="0"/>
                </a:lnTo>
                <a:close/>
              </a:path>
            </a:pathLst>
          </a:custGeom>
          <a:noFill/>
          <a:ln cap="rnd" cmpd="sng" w="12700">
            <a:solidFill>
              <a:schemeClr val="dk1"/>
            </a:solidFill>
            <a:prstDash val="solid"/>
            <a:round/>
            <a:headEnd len="med" w="med" type="none"/>
            <a:tailEnd len="med" w="med" type="none"/>
          </a:ln>
        </p:spPr>
        <p:txBody>
          <a:bodyPr anchorCtr="0" anchor="ctr" bIns="45700" lIns="91425" rIns="91425" tIns="45700">
            <a:noAutofit/>
          </a:bodyPr>
          <a:lstStyle/>
          <a:p>
            <a:pPr indent="0" lvl="0" marL="0" marR="0" rtl="0" algn="ctr">
              <a:lnSpc>
                <a:spcPct val="100000"/>
              </a:lnSpc>
              <a:spcBef>
                <a:spcPts val="0"/>
              </a:spcBef>
              <a:spcAft>
                <a:spcPts val="0"/>
              </a:spcAft>
              <a:buNone/>
            </a:pPr>
            <a:r>
              <a:t/>
            </a:r>
            <a:endParaRPr b="0" i="0" sz="2400" u="none" cap="none" strike="noStrike">
              <a:solidFill>
                <a:schemeClr val="dk1"/>
              </a:solidFill>
              <a:latin typeface="Tahoma"/>
              <a:ea typeface="Tahoma"/>
              <a:cs typeface="Tahoma"/>
              <a:sym typeface="Tahoma"/>
            </a:endParaRPr>
          </a:p>
        </p:txBody>
      </p:sp>
      <p:sp>
        <p:nvSpPr>
          <p:cNvPr id="429" name="Shape 429"/>
          <p:cNvSpPr txBox="1"/>
          <p:nvPr/>
        </p:nvSpPr>
        <p:spPr>
          <a:xfrm>
            <a:off x="2747961" y="2997200"/>
            <a:ext cx="3592512" cy="579436"/>
          </a:xfrm>
          <a:prstGeom prst="rect">
            <a:avLst/>
          </a:prstGeom>
          <a:noFill/>
          <a:ln>
            <a:noFill/>
          </a:ln>
        </p:spPr>
        <p:txBody>
          <a:bodyPr anchorCtr="0" anchor="t" bIns="46025" lIns="92075" rIns="92075" tIns="46025">
            <a:noAutofit/>
          </a:bodyPr>
          <a:lstStyle/>
          <a:p>
            <a:pPr indent="0" lvl="0" marL="0" marR="0" rtl="0" algn="l">
              <a:lnSpc>
                <a:spcPct val="100000"/>
              </a:lnSpc>
              <a:spcBef>
                <a:spcPts val="0"/>
              </a:spcBef>
              <a:spcAft>
                <a:spcPts val="0"/>
              </a:spcAft>
              <a:buClr>
                <a:schemeClr val="dk1"/>
              </a:buClr>
              <a:buSzPct val="25000"/>
              <a:buFont typeface="Verdana"/>
              <a:buNone/>
            </a:pPr>
            <a:r>
              <a:rPr b="0" i="0" lang="en-US" sz="3200" u="none" cap="none" strike="noStrike">
                <a:solidFill>
                  <a:schemeClr val="dk1"/>
                </a:solidFill>
                <a:latin typeface="Verdana"/>
                <a:ea typeface="Verdana"/>
                <a:cs typeface="Verdana"/>
                <a:sym typeface="Verdana"/>
              </a:rPr>
              <a:t>CASE Repository</a:t>
            </a:r>
          </a:p>
        </p:txBody>
      </p:sp>
      <p:sp>
        <p:nvSpPr>
          <p:cNvPr id="430" name="Shape 430"/>
          <p:cNvSpPr txBox="1"/>
          <p:nvPr>
            <p:ph type="title"/>
          </p:nvPr>
        </p:nvSpPr>
        <p:spPr>
          <a:xfrm>
            <a:off x="571500" y="304800"/>
            <a:ext cx="7772400" cy="1143000"/>
          </a:xfrm>
          <a:prstGeom prst="rect">
            <a:avLst/>
          </a:prstGeom>
          <a:noFill/>
          <a:ln>
            <a:noFill/>
          </a:ln>
        </p:spPr>
        <p:txBody>
          <a:bodyPr anchorCtr="0" anchor="b" bIns="45700" lIns="91425" rIns="91425" tIns="45700">
            <a:noAutofit/>
          </a:bodyPr>
          <a:lstStyle/>
          <a:p>
            <a:pPr indent="0" lvl="0" marL="0" marR="0" rtl="0" algn="ctr">
              <a:lnSpc>
                <a:spcPct val="100000"/>
              </a:lnSpc>
              <a:spcBef>
                <a:spcPts val="0"/>
              </a:spcBef>
              <a:spcAft>
                <a:spcPts val="0"/>
              </a:spcAft>
              <a:buClr>
                <a:srgbClr val="000099"/>
              </a:buClr>
              <a:buSzPct val="25000"/>
              <a:buFont typeface="Arial"/>
              <a:buNone/>
            </a:pPr>
            <a:r>
              <a:rPr b="1" i="0" lang="en-US" sz="4000" u="none" cap="none" strike="noStrike">
                <a:solidFill>
                  <a:srgbClr val="000099"/>
                </a:solidFill>
                <a:latin typeface="Arial"/>
                <a:ea typeface="Arial"/>
                <a:cs typeface="Arial"/>
                <a:sym typeface="Arial"/>
              </a:rPr>
              <a:t>CASE Components</a:t>
            </a:r>
          </a:p>
        </p:txBody>
      </p:sp>
    </p:spTree>
  </p:cSld>
  <p:clrMapOvr>
    <a:masterClrMapping/>
  </p:clrMapOvr>
</p:sld>
</file>

<file path=ppt/slides/slide3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434" name="Shape 434"/>
        <p:cNvGrpSpPr/>
        <p:nvPr/>
      </p:nvGrpSpPr>
      <p:grpSpPr>
        <a:xfrm>
          <a:off x="0" y="0"/>
          <a:ext cx="0" cy="0"/>
          <a:chOff x="0" y="0"/>
          <a:chExt cx="0" cy="0"/>
        </a:xfrm>
      </p:grpSpPr>
      <p:sp>
        <p:nvSpPr>
          <p:cNvPr id="435" name="Shape 435"/>
          <p:cNvSpPr txBox="1"/>
          <p:nvPr/>
        </p:nvSpPr>
        <p:spPr>
          <a:xfrm>
            <a:off x="1752600" y="6248400"/>
            <a:ext cx="63246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Tahoma"/>
              <a:buNone/>
            </a:pPr>
            <a:r>
              <a:rPr b="0" i="0" lang="en-US" sz="1000" u="none" cap="none" strike="noStrike">
                <a:solidFill>
                  <a:schemeClr val="dk1"/>
                </a:solidFill>
                <a:latin typeface="Tahoma"/>
                <a:ea typeface="Tahoma"/>
                <a:cs typeface="Tahoma"/>
                <a:sym typeface="Tahoma"/>
              </a:rPr>
              <a:t>PowerPoint Presentation for Dennis, Wixom &amp; Roth Systems Analysis and Design, 4th Edition</a:t>
            </a:r>
          </a:p>
          <a:p>
            <a:pPr indent="0" lvl="0" marL="0" marR="0" rtl="0" algn="r">
              <a:lnSpc>
                <a:spcPct val="100000"/>
              </a:lnSpc>
              <a:spcBef>
                <a:spcPts val="0"/>
              </a:spcBef>
              <a:spcAft>
                <a:spcPts val="0"/>
              </a:spcAft>
              <a:buClr>
                <a:schemeClr val="dk1"/>
              </a:buClr>
              <a:buSzPct val="25000"/>
              <a:buFont typeface="Tahoma"/>
              <a:buNone/>
            </a:pPr>
            <a:r>
              <a:rPr b="0" i="0" lang="en-US" sz="1000" u="none" cap="none" strike="noStrike">
                <a:solidFill>
                  <a:schemeClr val="dk1"/>
                </a:solidFill>
                <a:latin typeface="Tahoma"/>
                <a:ea typeface="Tahoma"/>
                <a:cs typeface="Tahoma"/>
                <a:sym typeface="Tahoma"/>
              </a:rPr>
              <a:t>Copyright 2009 © John Wiley &amp; Sons, Inc.  All rights reserved.</a:t>
            </a:r>
            <a:r>
              <a:rPr b="0" i="0" lang="en-US" sz="1200" u="none" cap="none" strike="noStrike">
                <a:solidFill>
                  <a:schemeClr val="dk1"/>
                </a:solidFill>
                <a:latin typeface="Garamond"/>
                <a:ea typeface="Garamond"/>
                <a:cs typeface="Garamond"/>
                <a:sym typeface="Garamond"/>
              </a:rPr>
              <a:t>.</a:t>
            </a:r>
          </a:p>
        </p:txBody>
      </p:sp>
      <p:sp>
        <p:nvSpPr>
          <p:cNvPr id="436" name="Shape 436"/>
          <p:cNvSpPr txBox="1"/>
          <p:nvPr/>
        </p:nvSpPr>
        <p:spPr>
          <a:xfrm>
            <a:off x="0" y="6400800"/>
            <a:ext cx="762000"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Garamond"/>
              <a:buNone/>
            </a:pPr>
            <a:r>
              <a:rPr b="0" i="0" lang="en-US" sz="1400" u="none" cap="none" strike="noStrike">
                <a:solidFill>
                  <a:schemeClr val="dk1"/>
                </a:solidFill>
                <a:latin typeface="Garamond"/>
                <a:ea typeface="Garamond"/>
                <a:cs typeface="Garamond"/>
                <a:sym typeface="Garamond"/>
              </a:rPr>
              <a:t>2 - *</a:t>
            </a:r>
          </a:p>
          <a:p>
            <a:pPr indent="0" lvl="0" marL="0" marR="0" rtl="0" algn="ctr">
              <a:lnSpc>
                <a:spcPct val="100000"/>
              </a:lnSpc>
              <a:spcBef>
                <a:spcPts val="0"/>
              </a:spcBef>
              <a:spcAft>
                <a:spcPts val="0"/>
              </a:spcAft>
              <a:buNone/>
            </a:pPr>
            <a:r>
              <a:t/>
            </a:r>
            <a:endParaRPr b="0" i="0" sz="1400" u="none" cap="none" strike="noStrike">
              <a:solidFill>
                <a:schemeClr val="dk1"/>
              </a:solidFill>
              <a:latin typeface="Garamond"/>
              <a:ea typeface="Garamond"/>
              <a:cs typeface="Garamond"/>
              <a:sym typeface="Garamond"/>
            </a:endParaRPr>
          </a:p>
        </p:txBody>
      </p:sp>
      <p:sp>
        <p:nvSpPr>
          <p:cNvPr id="437" name="Shape 437"/>
          <p:cNvSpPr txBox="1"/>
          <p:nvPr>
            <p:ph type="title"/>
          </p:nvPr>
        </p:nvSpPr>
        <p:spPr>
          <a:xfrm>
            <a:off x="571500" y="304800"/>
            <a:ext cx="7772400" cy="1143000"/>
          </a:xfrm>
          <a:prstGeom prst="rect">
            <a:avLst/>
          </a:prstGeom>
          <a:noFill/>
          <a:ln>
            <a:noFill/>
          </a:ln>
        </p:spPr>
        <p:txBody>
          <a:bodyPr anchorCtr="0" anchor="ctr" bIns="46025" lIns="92075" rIns="92075" tIns="46025">
            <a:noAutofit/>
          </a:bodyPr>
          <a:lstStyle/>
          <a:p>
            <a:pPr indent="0" lvl="0" marL="0" marR="0" rtl="0" algn="ctr">
              <a:lnSpc>
                <a:spcPct val="100000"/>
              </a:lnSpc>
              <a:spcBef>
                <a:spcPts val="0"/>
              </a:spcBef>
              <a:spcAft>
                <a:spcPts val="0"/>
              </a:spcAft>
              <a:buClr>
                <a:srgbClr val="000099"/>
              </a:buClr>
              <a:buSzPct val="25000"/>
              <a:buFont typeface="Arial"/>
              <a:buNone/>
            </a:pPr>
            <a:r>
              <a:rPr b="1" i="0" lang="en-US" sz="4000" u="none" cap="none" strike="noStrike">
                <a:solidFill>
                  <a:srgbClr val="000099"/>
                </a:solidFill>
                <a:latin typeface="Arial"/>
                <a:ea typeface="Arial"/>
                <a:cs typeface="Arial"/>
                <a:sym typeface="Arial"/>
              </a:rPr>
              <a:t>Standards</a:t>
            </a:r>
          </a:p>
        </p:txBody>
      </p:sp>
      <p:sp>
        <p:nvSpPr>
          <p:cNvPr id="438" name="Shape 438"/>
          <p:cNvSpPr txBox="1"/>
          <p:nvPr>
            <p:ph idx="1" type="body"/>
          </p:nvPr>
        </p:nvSpPr>
        <p:spPr>
          <a:xfrm>
            <a:off x="571500" y="1676400"/>
            <a:ext cx="8001000" cy="4495800"/>
          </a:xfrm>
          <a:prstGeom prst="rect">
            <a:avLst/>
          </a:prstGeom>
          <a:noFill/>
          <a:ln>
            <a:noFill/>
          </a:ln>
        </p:spPr>
        <p:txBody>
          <a:bodyPr anchorCtr="0" anchor="t" bIns="46025" lIns="92075" rIns="92075" tIns="46025">
            <a:noAutofit/>
          </a:bodyPr>
          <a:lstStyle/>
          <a:p>
            <a:pPr indent="-342900" lvl="0" marL="342900" marR="0" rtl="0" algn="l">
              <a:lnSpc>
                <a:spcPct val="100000"/>
              </a:lnSpc>
              <a:spcBef>
                <a:spcPts val="0"/>
              </a:spcBef>
              <a:spcAft>
                <a:spcPts val="0"/>
              </a:spcAft>
              <a:buClr>
                <a:schemeClr val="lt1"/>
              </a:buClr>
              <a:buSzPct val="109999"/>
              <a:buFont typeface="Arial"/>
              <a:buChar char="•"/>
            </a:pPr>
            <a:r>
              <a:rPr b="0" i="1" lang="en-US" sz="3600" u="none" cap="none" strike="noStrike">
                <a:solidFill>
                  <a:srgbClr val="000099"/>
                </a:solidFill>
                <a:latin typeface="Arial"/>
                <a:ea typeface="Arial"/>
                <a:cs typeface="Arial"/>
                <a:sym typeface="Arial"/>
              </a:rPr>
              <a:t>Examples</a:t>
            </a:r>
          </a:p>
          <a:p>
            <a:pPr indent="-285750" lvl="1" marL="742950" marR="0" rtl="0" algn="l">
              <a:lnSpc>
                <a:spcPct val="100000"/>
              </a:lnSpc>
              <a:spcBef>
                <a:spcPts val="640"/>
              </a:spcBef>
              <a:spcAft>
                <a:spcPts val="0"/>
              </a:spcAft>
              <a:buClr>
                <a:srgbClr val="CCECFF"/>
              </a:buClr>
              <a:buSzPct val="100000"/>
              <a:buFont typeface="Arial"/>
              <a:buChar char="•"/>
            </a:pPr>
            <a:r>
              <a:rPr b="0" i="0" lang="en-US" sz="3200" u="none" cap="none" strike="noStrike">
                <a:solidFill>
                  <a:srgbClr val="000099"/>
                </a:solidFill>
                <a:latin typeface="Arial"/>
                <a:ea typeface="Arial"/>
                <a:cs typeface="Arial"/>
                <a:sym typeface="Arial"/>
              </a:rPr>
              <a:t>Formal rules for naming files</a:t>
            </a:r>
          </a:p>
          <a:p>
            <a:pPr indent="-285750" lvl="1" marL="742950" marR="0" rtl="0" algn="l">
              <a:lnSpc>
                <a:spcPct val="100000"/>
              </a:lnSpc>
              <a:spcBef>
                <a:spcPts val="640"/>
              </a:spcBef>
              <a:spcAft>
                <a:spcPts val="0"/>
              </a:spcAft>
              <a:buClr>
                <a:srgbClr val="CCECFF"/>
              </a:buClr>
              <a:buSzPct val="100000"/>
              <a:buFont typeface="Arial"/>
              <a:buChar char="•"/>
            </a:pPr>
            <a:r>
              <a:rPr b="0" i="0" lang="en-US" sz="3200" u="none" cap="none" strike="noStrike">
                <a:solidFill>
                  <a:srgbClr val="000099"/>
                </a:solidFill>
                <a:latin typeface="Arial"/>
                <a:ea typeface="Arial"/>
                <a:cs typeface="Arial"/>
                <a:sym typeface="Arial"/>
              </a:rPr>
              <a:t>Forms indicating goals reached</a:t>
            </a:r>
          </a:p>
          <a:p>
            <a:pPr indent="-285750" lvl="1" marL="742950" marR="0" rtl="0" algn="l">
              <a:lnSpc>
                <a:spcPct val="100000"/>
              </a:lnSpc>
              <a:spcBef>
                <a:spcPts val="640"/>
              </a:spcBef>
              <a:spcAft>
                <a:spcPts val="0"/>
              </a:spcAft>
              <a:buClr>
                <a:srgbClr val="CCECFF"/>
              </a:buClr>
              <a:buSzPct val="100000"/>
              <a:buFont typeface="Arial"/>
              <a:buChar char="•"/>
            </a:pPr>
            <a:r>
              <a:rPr b="0" i="0" lang="en-US" sz="3200" u="none" cap="none" strike="noStrike">
                <a:solidFill>
                  <a:srgbClr val="000099"/>
                </a:solidFill>
                <a:latin typeface="Arial"/>
                <a:ea typeface="Arial"/>
                <a:cs typeface="Arial"/>
                <a:sym typeface="Arial"/>
              </a:rPr>
              <a:t>Programming guidelines</a:t>
            </a:r>
          </a:p>
        </p:txBody>
      </p:sp>
    </p:spTree>
  </p:cSld>
  <p:clrMapOvr>
    <a:masterClrMapping/>
  </p:clrMapOvr>
</p:sld>
</file>

<file path=ppt/slides/slide3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442" name="Shape 442"/>
        <p:cNvGrpSpPr/>
        <p:nvPr/>
      </p:nvGrpSpPr>
      <p:grpSpPr>
        <a:xfrm>
          <a:off x="0" y="0"/>
          <a:ext cx="0" cy="0"/>
          <a:chOff x="0" y="0"/>
          <a:chExt cx="0" cy="0"/>
        </a:xfrm>
      </p:grpSpPr>
      <p:sp>
        <p:nvSpPr>
          <p:cNvPr id="443" name="Shape 443"/>
          <p:cNvSpPr txBox="1"/>
          <p:nvPr/>
        </p:nvSpPr>
        <p:spPr>
          <a:xfrm>
            <a:off x="1752600" y="6248400"/>
            <a:ext cx="63246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Tahoma"/>
              <a:buNone/>
            </a:pPr>
            <a:r>
              <a:rPr b="0" i="0" lang="en-US" sz="1000" u="none" cap="none" strike="noStrike">
                <a:solidFill>
                  <a:schemeClr val="dk1"/>
                </a:solidFill>
                <a:latin typeface="Tahoma"/>
                <a:ea typeface="Tahoma"/>
                <a:cs typeface="Tahoma"/>
                <a:sym typeface="Tahoma"/>
              </a:rPr>
              <a:t>PowerPoint Presentation for Dennis, Wixom &amp; Roth Systems Analysis and Design, 4th Edition</a:t>
            </a:r>
          </a:p>
          <a:p>
            <a:pPr indent="0" lvl="0" marL="0" marR="0" rtl="0" algn="r">
              <a:lnSpc>
                <a:spcPct val="100000"/>
              </a:lnSpc>
              <a:spcBef>
                <a:spcPts val="0"/>
              </a:spcBef>
              <a:spcAft>
                <a:spcPts val="0"/>
              </a:spcAft>
              <a:buClr>
                <a:schemeClr val="dk1"/>
              </a:buClr>
              <a:buSzPct val="25000"/>
              <a:buFont typeface="Tahoma"/>
              <a:buNone/>
            </a:pPr>
            <a:r>
              <a:rPr b="0" i="0" lang="en-US" sz="1000" u="none" cap="none" strike="noStrike">
                <a:solidFill>
                  <a:schemeClr val="dk1"/>
                </a:solidFill>
                <a:latin typeface="Tahoma"/>
                <a:ea typeface="Tahoma"/>
                <a:cs typeface="Tahoma"/>
                <a:sym typeface="Tahoma"/>
              </a:rPr>
              <a:t>Copyright 2009 © John Wiley &amp; Sons, Inc.  All rights reserved.</a:t>
            </a:r>
            <a:r>
              <a:rPr b="0" i="0" lang="en-US" sz="1200" u="none" cap="none" strike="noStrike">
                <a:solidFill>
                  <a:schemeClr val="dk1"/>
                </a:solidFill>
                <a:latin typeface="Garamond"/>
                <a:ea typeface="Garamond"/>
                <a:cs typeface="Garamond"/>
                <a:sym typeface="Garamond"/>
              </a:rPr>
              <a:t>.</a:t>
            </a:r>
          </a:p>
        </p:txBody>
      </p:sp>
      <p:sp>
        <p:nvSpPr>
          <p:cNvPr id="444" name="Shape 444"/>
          <p:cNvSpPr txBox="1"/>
          <p:nvPr/>
        </p:nvSpPr>
        <p:spPr>
          <a:xfrm>
            <a:off x="0" y="6400800"/>
            <a:ext cx="762000"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Garamond"/>
              <a:buNone/>
            </a:pPr>
            <a:r>
              <a:rPr b="0" i="0" lang="en-US" sz="1400" u="none" cap="none" strike="noStrike">
                <a:solidFill>
                  <a:schemeClr val="dk1"/>
                </a:solidFill>
                <a:latin typeface="Garamond"/>
                <a:ea typeface="Garamond"/>
                <a:cs typeface="Garamond"/>
                <a:sym typeface="Garamond"/>
              </a:rPr>
              <a:t>2 - *</a:t>
            </a:r>
          </a:p>
          <a:p>
            <a:pPr indent="0" lvl="0" marL="0" marR="0" rtl="0" algn="ctr">
              <a:lnSpc>
                <a:spcPct val="100000"/>
              </a:lnSpc>
              <a:spcBef>
                <a:spcPts val="0"/>
              </a:spcBef>
              <a:spcAft>
                <a:spcPts val="0"/>
              </a:spcAft>
              <a:buNone/>
            </a:pPr>
            <a:r>
              <a:t/>
            </a:r>
            <a:endParaRPr b="0" i="0" sz="1400" u="none" cap="none" strike="noStrike">
              <a:solidFill>
                <a:schemeClr val="dk1"/>
              </a:solidFill>
              <a:latin typeface="Garamond"/>
              <a:ea typeface="Garamond"/>
              <a:cs typeface="Garamond"/>
              <a:sym typeface="Garamond"/>
            </a:endParaRPr>
          </a:p>
        </p:txBody>
      </p:sp>
      <p:sp>
        <p:nvSpPr>
          <p:cNvPr id="445" name="Shape 445"/>
          <p:cNvSpPr txBox="1"/>
          <p:nvPr>
            <p:ph type="title"/>
          </p:nvPr>
        </p:nvSpPr>
        <p:spPr>
          <a:xfrm>
            <a:off x="571500" y="304800"/>
            <a:ext cx="7772400" cy="1143000"/>
          </a:xfrm>
          <a:prstGeom prst="rect">
            <a:avLst/>
          </a:prstGeom>
          <a:noFill/>
          <a:ln>
            <a:noFill/>
          </a:ln>
        </p:spPr>
        <p:txBody>
          <a:bodyPr anchorCtr="0" anchor="ctr" bIns="46025" lIns="92075" rIns="92075" tIns="46025">
            <a:noAutofit/>
          </a:bodyPr>
          <a:lstStyle/>
          <a:p>
            <a:pPr indent="0" lvl="0" marL="0" marR="0" rtl="0" algn="ctr">
              <a:lnSpc>
                <a:spcPct val="100000"/>
              </a:lnSpc>
              <a:spcBef>
                <a:spcPts val="0"/>
              </a:spcBef>
              <a:spcAft>
                <a:spcPts val="0"/>
              </a:spcAft>
              <a:buClr>
                <a:srgbClr val="000099"/>
              </a:buClr>
              <a:buSzPct val="25000"/>
              <a:buFont typeface="Arial"/>
              <a:buNone/>
            </a:pPr>
            <a:r>
              <a:rPr b="1" i="0" lang="en-US" sz="4000" u="none" cap="none" strike="noStrike">
                <a:solidFill>
                  <a:srgbClr val="000099"/>
                </a:solidFill>
                <a:latin typeface="Arial"/>
                <a:ea typeface="Arial"/>
                <a:cs typeface="Arial"/>
                <a:sym typeface="Arial"/>
              </a:rPr>
              <a:t>Documentation</a:t>
            </a:r>
          </a:p>
        </p:txBody>
      </p:sp>
      <p:sp>
        <p:nvSpPr>
          <p:cNvPr id="446" name="Shape 446"/>
          <p:cNvSpPr txBox="1"/>
          <p:nvPr>
            <p:ph idx="1" type="body"/>
          </p:nvPr>
        </p:nvSpPr>
        <p:spPr>
          <a:xfrm>
            <a:off x="571500" y="1676400"/>
            <a:ext cx="8001000" cy="4495800"/>
          </a:xfrm>
          <a:prstGeom prst="rect">
            <a:avLst/>
          </a:prstGeom>
          <a:noFill/>
          <a:ln>
            <a:noFill/>
          </a:ln>
        </p:spPr>
        <p:txBody>
          <a:bodyPr anchorCtr="0" anchor="t" bIns="46025" lIns="92075" rIns="92075" tIns="46025">
            <a:noAutofit/>
          </a:bodyPr>
          <a:lstStyle/>
          <a:p>
            <a:pPr indent="-342900" lvl="0" marL="342900" marR="0" rtl="0" algn="l">
              <a:lnSpc>
                <a:spcPct val="100000"/>
              </a:lnSpc>
              <a:spcBef>
                <a:spcPts val="0"/>
              </a:spcBef>
              <a:spcAft>
                <a:spcPts val="0"/>
              </a:spcAft>
              <a:buClr>
                <a:schemeClr val="lt1"/>
              </a:buClr>
              <a:buSzPct val="109999"/>
              <a:buFont typeface="Arial"/>
              <a:buChar char="•"/>
            </a:pPr>
            <a:r>
              <a:rPr b="0" i="0" lang="en-US" sz="3600" u="none" cap="none" strike="noStrike">
                <a:solidFill>
                  <a:srgbClr val="000099"/>
                </a:solidFill>
                <a:latin typeface="Arial"/>
                <a:ea typeface="Arial"/>
                <a:cs typeface="Arial"/>
                <a:sym typeface="Arial"/>
              </a:rPr>
              <a:t>Project binder</a:t>
            </a:r>
          </a:p>
          <a:p>
            <a:pPr indent="-342900" lvl="0" marL="342900" marR="0" rtl="0" algn="l">
              <a:lnSpc>
                <a:spcPct val="100000"/>
              </a:lnSpc>
              <a:spcBef>
                <a:spcPts val="720"/>
              </a:spcBef>
              <a:spcAft>
                <a:spcPts val="0"/>
              </a:spcAft>
              <a:buClr>
                <a:schemeClr val="lt1"/>
              </a:buClr>
              <a:buSzPct val="109999"/>
              <a:buFont typeface="Arial"/>
              <a:buChar char="•"/>
            </a:pPr>
            <a:r>
              <a:rPr b="0" i="0" lang="en-US" sz="3600" u="none" cap="none" strike="noStrike">
                <a:solidFill>
                  <a:srgbClr val="000099"/>
                </a:solidFill>
                <a:latin typeface="Arial"/>
                <a:ea typeface="Arial"/>
                <a:cs typeface="Arial"/>
                <a:sym typeface="Arial"/>
              </a:rPr>
              <a:t>Table of contents</a:t>
            </a:r>
          </a:p>
          <a:p>
            <a:pPr indent="-342900" lvl="0" marL="342900" marR="0" rtl="0" algn="l">
              <a:lnSpc>
                <a:spcPct val="100000"/>
              </a:lnSpc>
              <a:spcBef>
                <a:spcPts val="720"/>
              </a:spcBef>
              <a:spcAft>
                <a:spcPts val="0"/>
              </a:spcAft>
              <a:buClr>
                <a:schemeClr val="lt1"/>
              </a:buClr>
              <a:buSzPct val="109999"/>
              <a:buFont typeface="Arial"/>
              <a:buChar char="•"/>
            </a:pPr>
            <a:r>
              <a:rPr b="0" i="0" lang="en-US" sz="3600" u="none" cap="none" strike="noStrike">
                <a:solidFill>
                  <a:srgbClr val="000099"/>
                </a:solidFill>
                <a:latin typeface="Arial"/>
                <a:ea typeface="Arial"/>
                <a:cs typeface="Arial"/>
                <a:sym typeface="Arial"/>
              </a:rPr>
              <a:t>Continual updating</a:t>
            </a:r>
          </a:p>
        </p:txBody>
      </p:sp>
    </p:spTree>
  </p:cSld>
  <p:clrMapOvr>
    <a:masterClrMapping/>
  </p:clrMapOvr>
</p:sld>
</file>

<file path=ppt/slides/slide3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450" name="Shape 450"/>
        <p:cNvGrpSpPr/>
        <p:nvPr/>
      </p:nvGrpSpPr>
      <p:grpSpPr>
        <a:xfrm>
          <a:off x="0" y="0"/>
          <a:ext cx="0" cy="0"/>
          <a:chOff x="0" y="0"/>
          <a:chExt cx="0" cy="0"/>
        </a:xfrm>
      </p:grpSpPr>
      <p:sp>
        <p:nvSpPr>
          <p:cNvPr id="451" name="Shape 451"/>
          <p:cNvSpPr txBox="1"/>
          <p:nvPr/>
        </p:nvSpPr>
        <p:spPr>
          <a:xfrm>
            <a:off x="1752600" y="6248400"/>
            <a:ext cx="63246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Tahoma"/>
              <a:buNone/>
            </a:pPr>
            <a:r>
              <a:rPr b="0" i="0" lang="en-US" sz="1000" u="none" cap="none" strike="noStrike">
                <a:solidFill>
                  <a:schemeClr val="dk1"/>
                </a:solidFill>
                <a:latin typeface="Tahoma"/>
                <a:ea typeface="Tahoma"/>
                <a:cs typeface="Tahoma"/>
                <a:sym typeface="Tahoma"/>
              </a:rPr>
              <a:t>PowerPoint Presentation for Dennis, Wixom &amp; Roth Systems Analysis and Design, 4th Edition</a:t>
            </a:r>
          </a:p>
          <a:p>
            <a:pPr indent="0" lvl="0" marL="0" marR="0" rtl="0" algn="r">
              <a:lnSpc>
                <a:spcPct val="100000"/>
              </a:lnSpc>
              <a:spcBef>
                <a:spcPts val="0"/>
              </a:spcBef>
              <a:spcAft>
                <a:spcPts val="0"/>
              </a:spcAft>
              <a:buClr>
                <a:schemeClr val="dk1"/>
              </a:buClr>
              <a:buSzPct val="25000"/>
              <a:buFont typeface="Tahoma"/>
              <a:buNone/>
            </a:pPr>
            <a:r>
              <a:rPr b="0" i="0" lang="en-US" sz="1000" u="none" cap="none" strike="noStrike">
                <a:solidFill>
                  <a:schemeClr val="dk1"/>
                </a:solidFill>
                <a:latin typeface="Tahoma"/>
                <a:ea typeface="Tahoma"/>
                <a:cs typeface="Tahoma"/>
                <a:sym typeface="Tahoma"/>
              </a:rPr>
              <a:t>Copyright 2009 © John Wiley &amp; Sons, Inc.  All rights reserved.</a:t>
            </a:r>
            <a:r>
              <a:rPr b="0" i="0" lang="en-US" sz="1200" u="none" cap="none" strike="noStrike">
                <a:solidFill>
                  <a:schemeClr val="dk1"/>
                </a:solidFill>
                <a:latin typeface="Garamond"/>
                <a:ea typeface="Garamond"/>
                <a:cs typeface="Garamond"/>
                <a:sym typeface="Garamond"/>
              </a:rPr>
              <a:t>.</a:t>
            </a:r>
          </a:p>
        </p:txBody>
      </p:sp>
      <p:sp>
        <p:nvSpPr>
          <p:cNvPr id="452" name="Shape 452"/>
          <p:cNvSpPr txBox="1"/>
          <p:nvPr/>
        </p:nvSpPr>
        <p:spPr>
          <a:xfrm>
            <a:off x="0" y="6400800"/>
            <a:ext cx="762000"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Garamond"/>
              <a:buNone/>
            </a:pPr>
            <a:r>
              <a:rPr b="0" i="0" lang="en-US" sz="1400" u="none" cap="none" strike="noStrike">
                <a:solidFill>
                  <a:schemeClr val="dk1"/>
                </a:solidFill>
                <a:latin typeface="Garamond"/>
                <a:ea typeface="Garamond"/>
                <a:cs typeface="Garamond"/>
                <a:sym typeface="Garamond"/>
              </a:rPr>
              <a:t>2 - *</a:t>
            </a:r>
          </a:p>
          <a:p>
            <a:pPr indent="0" lvl="0" marL="0" marR="0" rtl="0" algn="ctr">
              <a:lnSpc>
                <a:spcPct val="100000"/>
              </a:lnSpc>
              <a:spcBef>
                <a:spcPts val="0"/>
              </a:spcBef>
              <a:spcAft>
                <a:spcPts val="0"/>
              </a:spcAft>
              <a:buNone/>
            </a:pPr>
            <a:r>
              <a:t/>
            </a:r>
            <a:endParaRPr b="0" i="0" sz="1400" u="none" cap="none" strike="noStrike">
              <a:solidFill>
                <a:schemeClr val="dk1"/>
              </a:solidFill>
              <a:latin typeface="Garamond"/>
              <a:ea typeface="Garamond"/>
              <a:cs typeface="Garamond"/>
              <a:sym typeface="Garamond"/>
            </a:endParaRPr>
          </a:p>
        </p:txBody>
      </p:sp>
      <p:sp>
        <p:nvSpPr>
          <p:cNvPr id="453" name="Shape 453"/>
          <p:cNvSpPr txBox="1"/>
          <p:nvPr>
            <p:ph type="title"/>
          </p:nvPr>
        </p:nvSpPr>
        <p:spPr>
          <a:xfrm>
            <a:off x="571500" y="304800"/>
            <a:ext cx="7772400" cy="1143000"/>
          </a:xfrm>
          <a:prstGeom prst="rect">
            <a:avLst/>
          </a:prstGeom>
          <a:noFill/>
          <a:ln>
            <a:noFill/>
          </a:ln>
        </p:spPr>
        <p:txBody>
          <a:bodyPr anchorCtr="0" anchor="b" bIns="45700" lIns="91425" rIns="91425" tIns="45700">
            <a:noAutofit/>
          </a:bodyPr>
          <a:lstStyle/>
          <a:p>
            <a:pPr indent="0" lvl="0" marL="0" marR="0" rtl="0" algn="ctr">
              <a:lnSpc>
                <a:spcPct val="100000"/>
              </a:lnSpc>
              <a:spcBef>
                <a:spcPts val="0"/>
              </a:spcBef>
              <a:spcAft>
                <a:spcPts val="0"/>
              </a:spcAft>
              <a:buClr>
                <a:srgbClr val="000099"/>
              </a:buClr>
              <a:buSzPct val="25000"/>
              <a:buFont typeface="Arimo"/>
              <a:buNone/>
            </a:pPr>
            <a:r>
              <a:rPr b="1" i="0" lang="en-US" sz="3600" u="none" cap="none" strike="noStrike">
                <a:solidFill>
                  <a:srgbClr val="000099"/>
                </a:solidFill>
                <a:latin typeface="Arimo"/>
                <a:ea typeface="Arimo"/>
                <a:cs typeface="Arimo"/>
                <a:sym typeface="Arimo"/>
              </a:rPr>
              <a:t>MANAGING AND CONTROLLING THE PROJECT</a:t>
            </a:r>
          </a:p>
        </p:txBody>
      </p:sp>
      <p:sp>
        <p:nvSpPr>
          <p:cNvPr id="454" name="Shape 454"/>
          <p:cNvSpPr txBox="1"/>
          <p:nvPr>
            <p:ph idx="1" type="body"/>
          </p:nvPr>
        </p:nvSpPr>
        <p:spPr>
          <a:xfrm>
            <a:off x="571500" y="1676400"/>
            <a:ext cx="8001000" cy="4495800"/>
          </a:xfrm>
          <a:prstGeom prst="rect">
            <a:avLst/>
          </a:prstGeom>
          <a:noFill/>
          <a:ln>
            <a:noFill/>
          </a:ln>
        </p:spPr>
        <p:txBody>
          <a:bodyPr anchorCtr="0" anchor="t" bIns="45700" lIns="91425" rIns="91425" tIns="45700">
            <a:noAutofit/>
          </a:bodyPr>
          <a:lstStyle/>
          <a:p>
            <a:pPr indent="-342900" lvl="0" marL="342900" marR="0" rtl="0" algn="l">
              <a:spcBef>
                <a:spcPts val="0"/>
              </a:spcBef>
              <a:spcAft>
                <a:spcPts val="0"/>
              </a:spcAft>
              <a:buClr>
                <a:schemeClr val="lt1"/>
              </a:buClr>
              <a:buSzPct val="109999"/>
              <a:buFont typeface="Arimo"/>
              <a:buNone/>
            </a:pPr>
            <a:r>
              <a:t/>
            </a:r>
            <a:endParaRPr b="0" i="0" sz="3600" u="none" cap="none" strike="noStrike">
              <a:solidFill>
                <a:srgbClr val="000099"/>
              </a:solidFill>
              <a:latin typeface="Arimo"/>
              <a:ea typeface="Arimo"/>
              <a:cs typeface="Arimo"/>
              <a:sym typeface="Arimo"/>
            </a:endParaRPr>
          </a:p>
        </p:txBody>
      </p:sp>
    </p:spTree>
  </p:cSld>
  <p:clrMapOvr>
    <a:masterClrMapping/>
  </p:clrMapOvr>
</p:sld>
</file>

<file path=ppt/slides/slide3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458" name="Shape 458"/>
        <p:cNvGrpSpPr/>
        <p:nvPr/>
      </p:nvGrpSpPr>
      <p:grpSpPr>
        <a:xfrm>
          <a:off x="0" y="0"/>
          <a:ext cx="0" cy="0"/>
          <a:chOff x="0" y="0"/>
          <a:chExt cx="0" cy="0"/>
        </a:xfrm>
      </p:grpSpPr>
      <p:sp>
        <p:nvSpPr>
          <p:cNvPr id="459" name="Shape 459"/>
          <p:cNvSpPr txBox="1"/>
          <p:nvPr/>
        </p:nvSpPr>
        <p:spPr>
          <a:xfrm>
            <a:off x="1752600" y="6248400"/>
            <a:ext cx="63246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Tahoma"/>
              <a:buNone/>
            </a:pPr>
            <a:r>
              <a:rPr b="0" i="0" lang="en-US" sz="1000" u="none" cap="none" strike="noStrike">
                <a:solidFill>
                  <a:schemeClr val="dk1"/>
                </a:solidFill>
                <a:latin typeface="Tahoma"/>
                <a:ea typeface="Tahoma"/>
                <a:cs typeface="Tahoma"/>
                <a:sym typeface="Tahoma"/>
              </a:rPr>
              <a:t>PowerPoint Presentation for Dennis, Wixom &amp; Roth Systems Analysis and Design, 4th Edition</a:t>
            </a:r>
          </a:p>
          <a:p>
            <a:pPr indent="0" lvl="0" marL="0" marR="0" rtl="0" algn="r">
              <a:lnSpc>
                <a:spcPct val="100000"/>
              </a:lnSpc>
              <a:spcBef>
                <a:spcPts val="0"/>
              </a:spcBef>
              <a:spcAft>
                <a:spcPts val="0"/>
              </a:spcAft>
              <a:buClr>
                <a:schemeClr val="dk1"/>
              </a:buClr>
              <a:buSzPct val="25000"/>
              <a:buFont typeface="Tahoma"/>
              <a:buNone/>
            </a:pPr>
            <a:r>
              <a:rPr b="0" i="0" lang="en-US" sz="1000" u="none" cap="none" strike="noStrike">
                <a:solidFill>
                  <a:schemeClr val="dk1"/>
                </a:solidFill>
                <a:latin typeface="Tahoma"/>
                <a:ea typeface="Tahoma"/>
                <a:cs typeface="Tahoma"/>
                <a:sym typeface="Tahoma"/>
              </a:rPr>
              <a:t>Copyright 2009 © John Wiley &amp; Sons, Inc.  All rights reserved.</a:t>
            </a:r>
            <a:r>
              <a:rPr b="0" i="0" lang="en-US" sz="1200" u="none" cap="none" strike="noStrike">
                <a:solidFill>
                  <a:schemeClr val="dk1"/>
                </a:solidFill>
                <a:latin typeface="Garamond"/>
                <a:ea typeface="Garamond"/>
                <a:cs typeface="Garamond"/>
                <a:sym typeface="Garamond"/>
              </a:rPr>
              <a:t>.</a:t>
            </a:r>
          </a:p>
        </p:txBody>
      </p:sp>
      <p:sp>
        <p:nvSpPr>
          <p:cNvPr id="460" name="Shape 460"/>
          <p:cNvSpPr txBox="1"/>
          <p:nvPr/>
        </p:nvSpPr>
        <p:spPr>
          <a:xfrm>
            <a:off x="0" y="6400800"/>
            <a:ext cx="762000"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Garamond"/>
              <a:buNone/>
            </a:pPr>
            <a:r>
              <a:rPr b="0" i="0" lang="en-US" sz="1400" u="none" cap="none" strike="noStrike">
                <a:solidFill>
                  <a:schemeClr val="dk1"/>
                </a:solidFill>
                <a:latin typeface="Garamond"/>
                <a:ea typeface="Garamond"/>
                <a:cs typeface="Garamond"/>
                <a:sym typeface="Garamond"/>
              </a:rPr>
              <a:t>2 - *</a:t>
            </a:r>
          </a:p>
          <a:p>
            <a:pPr indent="0" lvl="0" marL="0" marR="0" rtl="0" algn="ctr">
              <a:lnSpc>
                <a:spcPct val="100000"/>
              </a:lnSpc>
              <a:spcBef>
                <a:spcPts val="0"/>
              </a:spcBef>
              <a:spcAft>
                <a:spcPts val="0"/>
              </a:spcAft>
              <a:buNone/>
            </a:pPr>
            <a:r>
              <a:t/>
            </a:r>
            <a:endParaRPr b="0" i="0" sz="1400" u="none" cap="none" strike="noStrike">
              <a:solidFill>
                <a:schemeClr val="dk1"/>
              </a:solidFill>
              <a:latin typeface="Garamond"/>
              <a:ea typeface="Garamond"/>
              <a:cs typeface="Garamond"/>
              <a:sym typeface="Garamond"/>
            </a:endParaRPr>
          </a:p>
        </p:txBody>
      </p:sp>
      <p:sp>
        <p:nvSpPr>
          <p:cNvPr id="461" name="Shape 461"/>
          <p:cNvSpPr txBox="1"/>
          <p:nvPr>
            <p:ph type="title"/>
          </p:nvPr>
        </p:nvSpPr>
        <p:spPr>
          <a:xfrm>
            <a:off x="571500" y="304800"/>
            <a:ext cx="7772400" cy="1143000"/>
          </a:xfrm>
          <a:prstGeom prst="rect">
            <a:avLst/>
          </a:prstGeom>
          <a:noFill/>
          <a:ln>
            <a:noFill/>
          </a:ln>
        </p:spPr>
        <p:txBody>
          <a:bodyPr anchorCtr="0" anchor="ctr" bIns="46025" lIns="92075" rIns="92075" tIns="46025">
            <a:noAutofit/>
          </a:bodyPr>
          <a:lstStyle/>
          <a:p>
            <a:pPr indent="0" lvl="0" marL="0" marR="0" rtl="0" algn="ctr">
              <a:lnSpc>
                <a:spcPct val="100000"/>
              </a:lnSpc>
              <a:spcBef>
                <a:spcPts val="0"/>
              </a:spcBef>
              <a:spcAft>
                <a:spcPts val="0"/>
              </a:spcAft>
              <a:buClr>
                <a:srgbClr val="000099"/>
              </a:buClr>
              <a:buSzPct val="25000"/>
              <a:buFont typeface="Arial"/>
              <a:buNone/>
            </a:pPr>
            <a:r>
              <a:rPr b="1" i="0" lang="en-US" sz="4000" u="none" cap="none" strike="noStrike">
                <a:solidFill>
                  <a:srgbClr val="000099"/>
                </a:solidFill>
                <a:latin typeface="Arial"/>
                <a:ea typeface="Arial"/>
                <a:cs typeface="Arial"/>
                <a:sym typeface="Arial"/>
              </a:rPr>
              <a:t>Timeboxing</a:t>
            </a:r>
          </a:p>
        </p:txBody>
      </p:sp>
      <p:sp>
        <p:nvSpPr>
          <p:cNvPr id="462" name="Shape 462"/>
          <p:cNvSpPr txBox="1"/>
          <p:nvPr>
            <p:ph idx="1" type="body"/>
          </p:nvPr>
        </p:nvSpPr>
        <p:spPr>
          <a:xfrm>
            <a:off x="571500" y="1676400"/>
            <a:ext cx="8001000" cy="4495800"/>
          </a:xfrm>
          <a:prstGeom prst="rect">
            <a:avLst/>
          </a:prstGeom>
          <a:noFill/>
          <a:ln>
            <a:noFill/>
          </a:ln>
        </p:spPr>
        <p:txBody>
          <a:bodyPr anchorCtr="0" anchor="t" bIns="46025" lIns="92075" rIns="92075" tIns="46025">
            <a:noAutofit/>
          </a:bodyPr>
          <a:lstStyle/>
          <a:p>
            <a:pPr indent="-342900" lvl="0" marL="342900" marR="0" rtl="0" algn="l">
              <a:lnSpc>
                <a:spcPct val="100000"/>
              </a:lnSpc>
              <a:spcBef>
                <a:spcPts val="0"/>
              </a:spcBef>
              <a:spcAft>
                <a:spcPts val="0"/>
              </a:spcAft>
              <a:buClr>
                <a:schemeClr val="lt1"/>
              </a:buClr>
              <a:buSzPct val="109999"/>
              <a:buFont typeface="Arial"/>
              <a:buChar char="•"/>
            </a:pPr>
            <a:r>
              <a:rPr b="0" i="0" lang="en-US" sz="3600" u="none" cap="none" strike="noStrike">
                <a:solidFill>
                  <a:srgbClr val="000099"/>
                </a:solidFill>
                <a:latin typeface="Arial"/>
                <a:ea typeface="Arial"/>
                <a:cs typeface="Arial"/>
                <a:sym typeface="Arial"/>
              </a:rPr>
              <a:t>Fixed deadline</a:t>
            </a:r>
          </a:p>
          <a:p>
            <a:pPr indent="-342900" lvl="0" marL="342900" marR="0" rtl="0" algn="l">
              <a:lnSpc>
                <a:spcPct val="100000"/>
              </a:lnSpc>
              <a:spcBef>
                <a:spcPts val="720"/>
              </a:spcBef>
              <a:spcAft>
                <a:spcPts val="0"/>
              </a:spcAft>
              <a:buClr>
                <a:schemeClr val="lt1"/>
              </a:buClr>
              <a:buSzPct val="109999"/>
              <a:buFont typeface="Arial"/>
              <a:buChar char="•"/>
            </a:pPr>
            <a:r>
              <a:rPr b="0" i="0" lang="en-US" sz="3600" u="none" cap="none" strike="noStrike">
                <a:solidFill>
                  <a:srgbClr val="000099"/>
                </a:solidFill>
                <a:latin typeface="Arial"/>
                <a:ea typeface="Arial"/>
                <a:cs typeface="Arial"/>
                <a:sym typeface="Arial"/>
              </a:rPr>
              <a:t>Reduced functionality, if necessary</a:t>
            </a:r>
          </a:p>
          <a:p>
            <a:pPr indent="-342900" lvl="0" marL="342900" marR="0" rtl="0" algn="l">
              <a:lnSpc>
                <a:spcPct val="100000"/>
              </a:lnSpc>
              <a:spcBef>
                <a:spcPts val="720"/>
              </a:spcBef>
              <a:spcAft>
                <a:spcPts val="0"/>
              </a:spcAft>
              <a:buClr>
                <a:schemeClr val="lt1"/>
              </a:buClr>
              <a:buSzPct val="109999"/>
              <a:buFont typeface="Arial"/>
              <a:buChar char="•"/>
            </a:pPr>
            <a:r>
              <a:rPr b="0" i="0" lang="en-US" sz="3600" u="none" cap="none" strike="noStrike">
                <a:solidFill>
                  <a:srgbClr val="000099"/>
                </a:solidFill>
                <a:latin typeface="Arial"/>
                <a:ea typeface="Arial"/>
                <a:cs typeface="Arial"/>
                <a:sym typeface="Arial"/>
              </a:rPr>
              <a:t>Fewer “finishing touches”</a:t>
            </a:r>
          </a:p>
        </p:txBody>
      </p:sp>
    </p:spTree>
  </p:cSld>
  <p:clrMapOvr>
    <a:masterClrMapping/>
  </p:clrMapOvr>
</p:sld>
</file>

<file path=ppt/slides/slide3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466" name="Shape 466"/>
        <p:cNvGrpSpPr/>
        <p:nvPr/>
      </p:nvGrpSpPr>
      <p:grpSpPr>
        <a:xfrm>
          <a:off x="0" y="0"/>
          <a:ext cx="0" cy="0"/>
          <a:chOff x="0" y="0"/>
          <a:chExt cx="0" cy="0"/>
        </a:xfrm>
      </p:grpSpPr>
      <p:sp>
        <p:nvSpPr>
          <p:cNvPr id="467" name="Shape 467"/>
          <p:cNvSpPr txBox="1"/>
          <p:nvPr/>
        </p:nvSpPr>
        <p:spPr>
          <a:xfrm>
            <a:off x="1752600" y="6248400"/>
            <a:ext cx="63246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Tahoma"/>
              <a:buNone/>
            </a:pPr>
            <a:r>
              <a:rPr b="0" i="0" lang="en-US" sz="1000" u="none" cap="none" strike="noStrike">
                <a:solidFill>
                  <a:schemeClr val="dk1"/>
                </a:solidFill>
                <a:latin typeface="Tahoma"/>
                <a:ea typeface="Tahoma"/>
                <a:cs typeface="Tahoma"/>
                <a:sym typeface="Tahoma"/>
              </a:rPr>
              <a:t>PowerPoint Presentation for Dennis, Wixom &amp; Roth Systems Analysis and Design, 4th Edition</a:t>
            </a:r>
          </a:p>
          <a:p>
            <a:pPr indent="0" lvl="0" marL="0" marR="0" rtl="0" algn="r">
              <a:lnSpc>
                <a:spcPct val="100000"/>
              </a:lnSpc>
              <a:spcBef>
                <a:spcPts val="0"/>
              </a:spcBef>
              <a:spcAft>
                <a:spcPts val="0"/>
              </a:spcAft>
              <a:buClr>
                <a:schemeClr val="dk1"/>
              </a:buClr>
              <a:buSzPct val="25000"/>
              <a:buFont typeface="Tahoma"/>
              <a:buNone/>
            </a:pPr>
            <a:r>
              <a:rPr b="0" i="0" lang="en-US" sz="1000" u="none" cap="none" strike="noStrike">
                <a:solidFill>
                  <a:schemeClr val="dk1"/>
                </a:solidFill>
                <a:latin typeface="Tahoma"/>
                <a:ea typeface="Tahoma"/>
                <a:cs typeface="Tahoma"/>
                <a:sym typeface="Tahoma"/>
              </a:rPr>
              <a:t>Copyright 2009 © John Wiley &amp; Sons, Inc.  All rights reserved.</a:t>
            </a:r>
            <a:r>
              <a:rPr b="0" i="0" lang="en-US" sz="1200" u="none" cap="none" strike="noStrike">
                <a:solidFill>
                  <a:schemeClr val="dk1"/>
                </a:solidFill>
                <a:latin typeface="Garamond"/>
                <a:ea typeface="Garamond"/>
                <a:cs typeface="Garamond"/>
                <a:sym typeface="Garamond"/>
              </a:rPr>
              <a:t>.</a:t>
            </a:r>
          </a:p>
        </p:txBody>
      </p:sp>
      <p:sp>
        <p:nvSpPr>
          <p:cNvPr id="468" name="Shape 468"/>
          <p:cNvSpPr txBox="1"/>
          <p:nvPr/>
        </p:nvSpPr>
        <p:spPr>
          <a:xfrm>
            <a:off x="0" y="6400800"/>
            <a:ext cx="762000"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Garamond"/>
              <a:buNone/>
            </a:pPr>
            <a:r>
              <a:rPr b="0" i="0" lang="en-US" sz="1400" u="none" cap="none" strike="noStrike">
                <a:solidFill>
                  <a:schemeClr val="dk1"/>
                </a:solidFill>
                <a:latin typeface="Garamond"/>
                <a:ea typeface="Garamond"/>
                <a:cs typeface="Garamond"/>
                <a:sym typeface="Garamond"/>
              </a:rPr>
              <a:t>2 - *</a:t>
            </a:r>
          </a:p>
          <a:p>
            <a:pPr indent="0" lvl="0" marL="0" marR="0" rtl="0" algn="ctr">
              <a:lnSpc>
                <a:spcPct val="100000"/>
              </a:lnSpc>
              <a:spcBef>
                <a:spcPts val="0"/>
              </a:spcBef>
              <a:spcAft>
                <a:spcPts val="0"/>
              </a:spcAft>
              <a:buNone/>
            </a:pPr>
            <a:r>
              <a:t/>
            </a:r>
            <a:endParaRPr b="0" i="0" sz="1400" u="none" cap="none" strike="noStrike">
              <a:solidFill>
                <a:schemeClr val="dk1"/>
              </a:solidFill>
              <a:latin typeface="Garamond"/>
              <a:ea typeface="Garamond"/>
              <a:cs typeface="Garamond"/>
              <a:sym typeface="Garamond"/>
            </a:endParaRPr>
          </a:p>
        </p:txBody>
      </p:sp>
      <p:sp>
        <p:nvSpPr>
          <p:cNvPr id="469" name="Shape 469"/>
          <p:cNvSpPr txBox="1"/>
          <p:nvPr>
            <p:ph type="title"/>
          </p:nvPr>
        </p:nvSpPr>
        <p:spPr>
          <a:xfrm>
            <a:off x="571500" y="304800"/>
            <a:ext cx="7772400" cy="1143000"/>
          </a:xfrm>
          <a:prstGeom prst="rect">
            <a:avLst/>
          </a:prstGeom>
          <a:noFill/>
          <a:ln>
            <a:noFill/>
          </a:ln>
        </p:spPr>
        <p:txBody>
          <a:bodyPr anchorCtr="0" anchor="ctr" bIns="46025" lIns="92075" rIns="92075" tIns="46025">
            <a:noAutofit/>
          </a:bodyPr>
          <a:lstStyle/>
          <a:p>
            <a:pPr indent="0" lvl="0" marL="0" marR="0" rtl="0" algn="ctr">
              <a:lnSpc>
                <a:spcPct val="100000"/>
              </a:lnSpc>
              <a:spcBef>
                <a:spcPts val="0"/>
              </a:spcBef>
              <a:spcAft>
                <a:spcPts val="0"/>
              </a:spcAft>
              <a:buClr>
                <a:srgbClr val="000099"/>
              </a:buClr>
              <a:buSzPct val="25000"/>
              <a:buFont typeface="Arial"/>
              <a:buNone/>
            </a:pPr>
            <a:r>
              <a:rPr b="1" i="0" lang="en-US" sz="4000" u="none" cap="none" strike="noStrike">
                <a:solidFill>
                  <a:srgbClr val="000099"/>
                </a:solidFill>
                <a:latin typeface="Arial"/>
                <a:ea typeface="Arial"/>
                <a:cs typeface="Arial"/>
                <a:sym typeface="Arial"/>
              </a:rPr>
              <a:t>Timeboxing Steps</a:t>
            </a:r>
          </a:p>
        </p:txBody>
      </p:sp>
      <p:sp>
        <p:nvSpPr>
          <p:cNvPr id="470" name="Shape 470"/>
          <p:cNvSpPr txBox="1"/>
          <p:nvPr>
            <p:ph idx="1" type="body"/>
          </p:nvPr>
        </p:nvSpPr>
        <p:spPr>
          <a:xfrm>
            <a:off x="571500" y="1676400"/>
            <a:ext cx="8001000" cy="4495800"/>
          </a:xfrm>
          <a:prstGeom prst="rect">
            <a:avLst/>
          </a:prstGeom>
          <a:noFill/>
          <a:ln>
            <a:noFill/>
          </a:ln>
        </p:spPr>
        <p:txBody>
          <a:bodyPr anchorCtr="0" anchor="t" bIns="46025" lIns="92075" rIns="92075" tIns="46025">
            <a:noAutofit/>
          </a:bodyPr>
          <a:lstStyle/>
          <a:p>
            <a:pPr indent="-609600" lvl="0" marL="609600" marR="0" rtl="0" algn="l">
              <a:lnSpc>
                <a:spcPct val="90000"/>
              </a:lnSpc>
              <a:spcBef>
                <a:spcPts val="0"/>
              </a:spcBef>
              <a:spcAft>
                <a:spcPts val="0"/>
              </a:spcAft>
              <a:buClr>
                <a:schemeClr val="dk1"/>
              </a:buClr>
              <a:buSzPct val="110000"/>
              <a:buFont typeface="Arial"/>
              <a:buAutoNum type="arabicPeriod"/>
            </a:pPr>
            <a:r>
              <a:rPr b="0" i="0" lang="en-US" sz="2800" u="none" cap="none" strike="noStrike">
                <a:solidFill>
                  <a:srgbClr val="000099"/>
                </a:solidFill>
                <a:latin typeface="Arial"/>
                <a:ea typeface="Arial"/>
                <a:cs typeface="Arial"/>
                <a:sym typeface="Arial"/>
              </a:rPr>
              <a:t>Set delivery date</a:t>
            </a:r>
          </a:p>
          <a:p>
            <a:pPr indent="-533400" lvl="1" marL="990600" marR="0" rtl="0" algn="l">
              <a:lnSpc>
                <a:spcPct val="90000"/>
              </a:lnSpc>
              <a:spcBef>
                <a:spcPts val="560"/>
              </a:spcBef>
              <a:spcAft>
                <a:spcPts val="0"/>
              </a:spcAft>
              <a:buClr>
                <a:srgbClr val="CCECFF"/>
              </a:buClr>
              <a:buSzPct val="100000"/>
              <a:buFont typeface="Arial"/>
              <a:buChar char="•"/>
            </a:pPr>
            <a:r>
              <a:rPr b="0" i="0" lang="en-US" sz="2800" u="none" cap="none" strike="noStrike">
                <a:solidFill>
                  <a:srgbClr val="000099"/>
                </a:solidFill>
                <a:latin typeface="Arial"/>
                <a:ea typeface="Arial"/>
                <a:cs typeface="Arial"/>
                <a:sym typeface="Arial"/>
              </a:rPr>
              <a:t>Deadline should not be impossible</a:t>
            </a:r>
          </a:p>
          <a:p>
            <a:pPr indent="-533400" lvl="1" marL="990600" marR="0" rtl="0" algn="l">
              <a:lnSpc>
                <a:spcPct val="90000"/>
              </a:lnSpc>
              <a:spcBef>
                <a:spcPts val="560"/>
              </a:spcBef>
              <a:spcAft>
                <a:spcPts val="0"/>
              </a:spcAft>
              <a:buClr>
                <a:srgbClr val="CCECFF"/>
              </a:buClr>
              <a:buSzPct val="100000"/>
              <a:buFont typeface="Arial"/>
              <a:buChar char="•"/>
            </a:pPr>
            <a:r>
              <a:rPr b="0" i="0" lang="en-US" sz="2800" u="none" cap="none" strike="noStrike">
                <a:solidFill>
                  <a:srgbClr val="000099"/>
                </a:solidFill>
                <a:latin typeface="Arial"/>
                <a:ea typeface="Arial"/>
                <a:cs typeface="Arial"/>
                <a:sym typeface="Arial"/>
              </a:rPr>
              <a:t>Should be set by development group</a:t>
            </a:r>
          </a:p>
          <a:p>
            <a:pPr indent="-609600" lvl="0" marL="609600" marR="0" rtl="0" algn="l">
              <a:lnSpc>
                <a:spcPct val="90000"/>
              </a:lnSpc>
              <a:spcBef>
                <a:spcPts val="560"/>
              </a:spcBef>
              <a:spcAft>
                <a:spcPts val="0"/>
              </a:spcAft>
              <a:buClr>
                <a:schemeClr val="dk1"/>
              </a:buClr>
              <a:buSzPct val="110000"/>
              <a:buFont typeface="Arial"/>
              <a:buAutoNum type="arabicPeriod"/>
            </a:pPr>
            <a:r>
              <a:rPr b="0" i="0" lang="en-US" sz="2800" u="none" cap="none" strike="noStrike">
                <a:solidFill>
                  <a:srgbClr val="000099"/>
                </a:solidFill>
                <a:latin typeface="Arial"/>
                <a:ea typeface="Arial"/>
                <a:cs typeface="Arial"/>
                <a:sym typeface="Arial"/>
              </a:rPr>
              <a:t>Prioritize features by importance</a:t>
            </a:r>
          </a:p>
          <a:p>
            <a:pPr indent="-609600" lvl="0" marL="609600" marR="0" rtl="0" algn="l">
              <a:lnSpc>
                <a:spcPct val="90000"/>
              </a:lnSpc>
              <a:spcBef>
                <a:spcPts val="560"/>
              </a:spcBef>
              <a:spcAft>
                <a:spcPts val="0"/>
              </a:spcAft>
              <a:buClr>
                <a:schemeClr val="dk1"/>
              </a:buClr>
              <a:buSzPct val="110000"/>
              <a:buFont typeface="Arial"/>
              <a:buAutoNum type="arabicPeriod"/>
            </a:pPr>
            <a:r>
              <a:rPr b="0" i="0" lang="en-US" sz="2800" u="none" cap="none" strike="noStrike">
                <a:solidFill>
                  <a:srgbClr val="000099"/>
                </a:solidFill>
                <a:latin typeface="Arial"/>
                <a:ea typeface="Arial"/>
                <a:cs typeface="Arial"/>
                <a:sym typeface="Arial"/>
              </a:rPr>
              <a:t>Build the system core</a:t>
            </a:r>
          </a:p>
          <a:p>
            <a:pPr indent="-609600" lvl="0" marL="609600" marR="0" rtl="0" algn="l">
              <a:lnSpc>
                <a:spcPct val="90000"/>
              </a:lnSpc>
              <a:spcBef>
                <a:spcPts val="560"/>
              </a:spcBef>
              <a:spcAft>
                <a:spcPts val="0"/>
              </a:spcAft>
              <a:buClr>
                <a:schemeClr val="dk1"/>
              </a:buClr>
              <a:buSzPct val="110000"/>
              <a:buFont typeface="Arial"/>
              <a:buAutoNum type="arabicPeriod"/>
            </a:pPr>
            <a:r>
              <a:rPr b="0" i="0" lang="en-US" sz="2800" u="none" cap="none" strike="noStrike">
                <a:solidFill>
                  <a:srgbClr val="000099"/>
                </a:solidFill>
                <a:latin typeface="Arial"/>
                <a:ea typeface="Arial"/>
                <a:cs typeface="Arial"/>
                <a:sym typeface="Arial"/>
              </a:rPr>
              <a:t>Postpone unfinished functionality</a:t>
            </a:r>
          </a:p>
          <a:p>
            <a:pPr indent="-609600" lvl="0" marL="609600" marR="0" rtl="0" algn="l">
              <a:lnSpc>
                <a:spcPct val="90000"/>
              </a:lnSpc>
              <a:spcBef>
                <a:spcPts val="560"/>
              </a:spcBef>
              <a:spcAft>
                <a:spcPts val="0"/>
              </a:spcAft>
              <a:buClr>
                <a:schemeClr val="dk1"/>
              </a:buClr>
              <a:buSzPct val="110000"/>
              <a:buFont typeface="Arial"/>
              <a:buAutoNum type="arabicPeriod"/>
            </a:pPr>
            <a:r>
              <a:rPr b="0" i="0" lang="en-US" sz="2800" u="none" cap="none" strike="noStrike">
                <a:solidFill>
                  <a:srgbClr val="000099"/>
                </a:solidFill>
                <a:latin typeface="Arial"/>
                <a:ea typeface="Arial"/>
                <a:cs typeface="Arial"/>
                <a:sym typeface="Arial"/>
              </a:rPr>
              <a:t>Deliver the system with core functionality</a:t>
            </a:r>
          </a:p>
          <a:p>
            <a:pPr indent="-609600" lvl="0" marL="609600" marR="0" rtl="0" algn="l">
              <a:lnSpc>
                <a:spcPct val="90000"/>
              </a:lnSpc>
              <a:spcBef>
                <a:spcPts val="560"/>
              </a:spcBef>
              <a:spcAft>
                <a:spcPts val="0"/>
              </a:spcAft>
              <a:buClr>
                <a:schemeClr val="dk1"/>
              </a:buClr>
              <a:buSzPct val="110000"/>
              <a:buFont typeface="Arial"/>
              <a:buAutoNum type="arabicPeriod"/>
            </a:pPr>
            <a:r>
              <a:rPr b="0" i="0" lang="en-US" sz="2800" u="none" cap="none" strike="noStrike">
                <a:solidFill>
                  <a:srgbClr val="000099"/>
                </a:solidFill>
                <a:latin typeface="Arial"/>
                <a:ea typeface="Arial"/>
                <a:cs typeface="Arial"/>
                <a:sym typeface="Arial"/>
              </a:rPr>
              <a:t>Repeat steps 3-5 to add refinements and enhancements</a:t>
            </a:r>
          </a:p>
        </p:txBody>
      </p:sp>
    </p:spTree>
  </p:cSld>
  <p:clrMapOvr>
    <a:masterClrMapping/>
  </p:clrMapOvr>
</p:sld>
</file>

<file path=ppt/slides/slide3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474" name="Shape 474"/>
        <p:cNvGrpSpPr/>
        <p:nvPr/>
      </p:nvGrpSpPr>
      <p:grpSpPr>
        <a:xfrm>
          <a:off x="0" y="0"/>
          <a:ext cx="0" cy="0"/>
          <a:chOff x="0" y="0"/>
          <a:chExt cx="0" cy="0"/>
        </a:xfrm>
      </p:grpSpPr>
      <p:sp>
        <p:nvSpPr>
          <p:cNvPr id="475" name="Shape 475"/>
          <p:cNvSpPr txBox="1"/>
          <p:nvPr/>
        </p:nvSpPr>
        <p:spPr>
          <a:xfrm>
            <a:off x="1752600" y="6248400"/>
            <a:ext cx="63246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Tahoma"/>
              <a:buNone/>
            </a:pPr>
            <a:r>
              <a:rPr b="0" i="0" lang="en-US" sz="1000" u="none" cap="none" strike="noStrike">
                <a:solidFill>
                  <a:schemeClr val="dk1"/>
                </a:solidFill>
                <a:latin typeface="Tahoma"/>
                <a:ea typeface="Tahoma"/>
                <a:cs typeface="Tahoma"/>
                <a:sym typeface="Tahoma"/>
              </a:rPr>
              <a:t>PowerPoint Presentation for Dennis, Wixom &amp; Roth Systems Analysis and Design, 4th Edition</a:t>
            </a:r>
          </a:p>
          <a:p>
            <a:pPr indent="0" lvl="0" marL="0" marR="0" rtl="0" algn="r">
              <a:lnSpc>
                <a:spcPct val="100000"/>
              </a:lnSpc>
              <a:spcBef>
                <a:spcPts val="0"/>
              </a:spcBef>
              <a:spcAft>
                <a:spcPts val="0"/>
              </a:spcAft>
              <a:buClr>
                <a:schemeClr val="dk1"/>
              </a:buClr>
              <a:buSzPct val="25000"/>
              <a:buFont typeface="Tahoma"/>
              <a:buNone/>
            </a:pPr>
            <a:r>
              <a:rPr b="0" i="0" lang="en-US" sz="1000" u="none" cap="none" strike="noStrike">
                <a:solidFill>
                  <a:schemeClr val="dk1"/>
                </a:solidFill>
                <a:latin typeface="Tahoma"/>
                <a:ea typeface="Tahoma"/>
                <a:cs typeface="Tahoma"/>
                <a:sym typeface="Tahoma"/>
              </a:rPr>
              <a:t>Copyright 2009 © John Wiley &amp; Sons, Inc.  All rights reserved.</a:t>
            </a:r>
            <a:r>
              <a:rPr b="0" i="0" lang="en-US" sz="1200" u="none" cap="none" strike="noStrike">
                <a:solidFill>
                  <a:schemeClr val="dk1"/>
                </a:solidFill>
                <a:latin typeface="Garamond"/>
                <a:ea typeface="Garamond"/>
                <a:cs typeface="Garamond"/>
                <a:sym typeface="Garamond"/>
              </a:rPr>
              <a:t>.</a:t>
            </a:r>
          </a:p>
        </p:txBody>
      </p:sp>
      <p:sp>
        <p:nvSpPr>
          <p:cNvPr id="476" name="Shape 476"/>
          <p:cNvSpPr txBox="1"/>
          <p:nvPr/>
        </p:nvSpPr>
        <p:spPr>
          <a:xfrm>
            <a:off x="0" y="6400800"/>
            <a:ext cx="762000"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Garamond"/>
              <a:buNone/>
            </a:pPr>
            <a:r>
              <a:rPr b="0" i="0" lang="en-US" sz="1400" u="none" cap="none" strike="noStrike">
                <a:solidFill>
                  <a:schemeClr val="dk1"/>
                </a:solidFill>
                <a:latin typeface="Garamond"/>
                <a:ea typeface="Garamond"/>
                <a:cs typeface="Garamond"/>
                <a:sym typeface="Garamond"/>
              </a:rPr>
              <a:t>2 - *</a:t>
            </a:r>
          </a:p>
          <a:p>
            <a:pPr indent="0" lvl="0" marL="0" marR="0" rtl="0" algn="ctr">
              <a:lnSpc>
                <a:spcPct val="100000"/>
              </a:lnSpc>
              <a:spcBef>
                <a:spcPts val="0"/>
              </a:spcBef>
              <a:spcAft>
                <a:spcPts val="0"/>
              </a:spcAft>
              <a:buNone/>
            </a:pPr>
            <a:r>
              <a:t/>
            </a:r>
            <a:endParaRPr b="0" i="0" sz="1400" u="none" cap="none" strike="noStrike">
              <a:solidFill>
                <a:schemeClr val="dk1"/>
              </a:solidFill>
              <a:latin typeface="Garamond"/>
              <a:ea typeface="Garamond"/>
              <a:cs typeface="Garamond"/>
              <a:sym typeface="Garamond"/>
            </a:endParaRPr>
          </a:p>
        </p:txBody>
      </p:sp>
      <p:sp>
        <p:nvSpPr>
          <p:cNvPr id="477" name="Shape 477"/>
          <p:cNvSpPr txBox="1"/>
          <p:nvPr>
            <p:ph type="title"/>
          </p:nvPr>
        </p:nvSpPr>
        <p:spPr>
          <a:xfrm>
            <a:off x="571500" y="304800"/>
            <a:ext cx="7772400" cy="1143000"/>
          </a:xfrm>
          <a:prstGeom prst="rect">
            <a:avLst/>
          </a:prstGeom>
          <a:noFill/>
          <a:ln>
            <a:noFill/>
          </a:ln>
        </p:spPr>
        <p:txBody>
          <a:bodyPr anchorCtr="0" anchor="ctr" bIns="46025" lIns="92075" rIns="92075" tIns="46025">
            <a:noAutofit/>
          </a:bodyPr>
          <a:lstStyle/>
          <a:p>
            <a:pPr indent="0" lvl="0" marL="0" marR="0" rtl="0" algn="ctr">
              <a:lnSpc>
                <a:spcPct val="100000"/>
              </a:lnSpc>
              <a:spcBef>
                <a:spcPts val="0"/>
              </a:spcBef>
              <a:spcAft>
                <a:spcPts val="0"/>
              </a:spcAft>
              <a:buClr>
                <a:srgbClr val="000099"/>
              </a:buClr>
              <a:buSzPct val="25000"/>
              <a:buFont typeface="Arial"/>
              <a:buNone/>
            </a:pPr>
            <a:r>
              <a:rPr b="1" i="0" lang="en-US" sz="4000" u="none" cap="none" strike="noStrike">
                <a:solidFill>
                  <a:srgbClr val="000099"/>
                </a:solidFill>
                <a:latin typeface="Arial"/>
                <a:ea typeface="Arial"/>
                <a:cs typeface="Arial"/>
                <a:sym typeface="Arial"/>
              </a:rPr>
              <a:t>Managing Risk</a:t>
            </a:r>
          </a:p>
        </p:txBody>
      </p:sp>
      <p:sp>
        <p:nvSpPr>
          <p:cNvPr id="478" name="Shape 478"/>
          <p:cNvSpPr txBox="1"/>
          <p:nvPr>
            <p:ph idx="1" type="body"/>
          </p:nvPr>
        </p:nvSpPr>
        <p:spPr>
          <a:xfrm>
            <a:off x="571500" y="1676400"/>
            <a:ext cx="8001000" cy="4495800"/>
          </a:xfrm>
          <a:prstGeom prst="rect">
            <a:avLst/>
          </a:prstGeom>
          <a:noFill/>
          <a:ln>
            <a:noFill/>
          </a:ln>
        </p:spPr>
        <p:txBody>
          <a:bodyPr anchorCtr="0" anchor="t" bIns="46025" lIns="92075" rIns="92075" tIns="46025">
            <a:noAutofit/>
          </a:bodyPr>
          <a:lstStyle/>
          <a:p>
            <a:pPr indent="-342900" lvl="0" marL="342900" marR="0" rtl="0" algn="l">
              <a:lnSpc>
                <a:spcPct val="100000"/>
              </a:lnSpc>
              <a:spcBef>
                <a:spcPts val="0"/>
              </a:spcBef>
              <a:spcAft>
                <a:spcPts val="0"/>
              </a:spcAft>
              <a:buClr>
                <a:schemeClr val="lt1"/>
              </a:buClr>
              <a:buSzPct val="109999"/>
              <a:buFont typeface="Arial"/>
              <a:buChar char="•"/>
            </a:pPr>
            <a:r>
              <a:rPr b="0" i="0" lang="en-US" sz="3600" u="none" cap="none" strike="noStrike">
                <a:solidFill>
                  <a:srgbClr val="000099"/>
                </a:solidFill>
                <a:latin typeface="Arial"/>
                <a:ea typeface="Arial"/>
                <a:cs typeface="Arial"/>
                <a:sym typeface="Arial"/>
              </a:rPr>
              <a:t>Risk assessment</a:t>
            </a:r>
          </a:p>
          <a:p>
            <a:pPr indent="-342900" lvl="0" marL="342900" marR="0" rtl="0" algn="l">
              <a:lnSpc>
                <a:spcPct val="100000"/>
              </a:lnSpc>
              <a:spcBef>
                <a:spcPts val="720"/>
              </a:spcBef>
              <a:spcAft>
                <a:spcPts val="0"/>
              </a:spcAft>
              <a:buClr>
                <a:schemeClr val="lt1"/>
              </a:buClr>
              <a:buSzPct val="109999"/>
              <a:buFont typeface="Arial"/>
              <a:buChar char="•"/>
            </a:pPr>
            <a:r>
              <a:rPr b="0" i="0" lang="en-US" sz="3600" u="none" cap="none" strike="noStrike">
                <a:solidFill>
                  <a:srgbClr val="000099"/>
                </a:solidFill>
                <a:latin typeface="Arial"/>
                <a:ea typeface="Arial"/>
                <a:cs typeface="Arial"/>
                <a:sym typeface="Arial"/>
              </a:rPr>
              <a:t>Actions to reduce risk</a:t>
            </a:r>
          </a:p>
          <a:p>
            <a:pPr indent="-342900" lvl="0" marL="342900" marR="0" rtl="0" algn="l">
              <a:lnSpc>
                <a:spcPct val="100000"/>
              </a:lnSpc>
              <a:spcBef>
                <a:spcPts val="720"/>
              </a:spcBef>
              <a:spcAft>
                <a:spcPts val="0"/>
              </a:spcAft>
              <a:buClr>
                <a:schemeClr val="lt1"/>
              </a:buClr>
              <a:buSzPct val="109999"/>
              <a:buFont typeface="Arial"/>
              <a:buChar char="•"/>
            </a:pPr>
            <a:r>
              <a:rPr b="0" i="0" lang="en-US" sz="3600" u="none" cap="none" strike="noStrike">
                <a:solidFill>
                  <a:srgbClr val="000099"/>
                </a:solidFill>
                <a:latin typeface="Arial"/>
                <a:ea typeface="Arial"/>
                <a:cs typeface="Arial"/>
                <a:sym typeface="Arial"/>
              </a:rPr>
              <a:t>Revised assessment</a:t>
            </a:r>
          </a:p>
        </p:txBody>
      </p:sp>
    </p:spTree>
  </p:cSld>
  <p:clrMapOvr>
    <a:masterClrMapping/>
  </p:clrMapOvr>
</p:sld>
</file>

<file path=ppt/slides/slide3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482" name="Shape 482"/>
        <p:cNvGrpSpPr/>
        <p:nvPr/>
      </p:nvGrpSpPr>
      <p:grpSpPr>
        <a:xfrm>
          <a:off x="0" y="0"/>
          <a:ext cx="0" cy="0"/>
          <a:chOff x="0" y="0"/>
          <a:chExt cx="0" cy="0"/>
        </a:xfrm>
      </p:grpSpPr>
      <p:sp>
        <p:nvSpPr>
          <p:cNvPr id="483" name="Shape 483"/>
          <p:cNvSpPr txBox="1"/>
          <p:nvPr/>
        </p:nvSpPr>
        <p:spPr>
          <a:xfrm>
            <a:off x="1752600" y="6248400"/>
            <a:ext cx="63246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Tahoma"/>
              <a:buNone/>
            </a:pPr>
            <a:r>
              <a:rPr b="0" i="0" lang="en-US" sz="1000" u="none" cap="none" strike="noStrike">
                <a:solidFill>
                  <a:schemeClr val="dk1"/>
                </a:solidFill>
                <a:latin typeface="Tahoma"/>
                <a:ea typeface="Tahoma"/>
                <a:cs typeface="Tahoma"/>
                <a:sym typeface="Tahoma"/>
              </a:rPr>
              <a:t>PowerPoint Presentation for Dennis, Wixom &amp; Roth Systems Analysis and Design, 4th Edition</a:t>
            </a:r>
          </a:p>
          <a:p>
            <a:pPr indent="0" lvl="0" marL="0" marR="0" rtl="0" algn="r">
              <a:lnSpc>
                <a:spcPct val="100000"/>
              </a:lnSpc>
              <a:spcBef>
                <a:spcPts val="0"/>
              </a:spcBef>
              <a:spcAft>
                <a:spcPts val="0"/>
              </a:spcAft>
              <a:buClr>
                <a:schemeClr val="dk1"/>
              </a:buClr>
              <a:buSzPct val="25000"/>
              <a:buFont typeface="Tahoma"/>
              <a:buNone/>
            </a:pPr>
            <a:r>
              <a:rPr b="0" i="0" lang="en-US" sz="1000" u="none" cap="none" strike="noStrike">
                <a:solidFill>
                  <a:schemeClr val="dk1"/>
                </a:solidFill>
                <a:latin typeface="Tahoma"/>
                <a:ea typeface="Tahoma"/>
                <a:cs typeface="Tahoma"/>
                <a:sym typeface="Tahoma"/>
              </a:rPr>
              <a:t>Copyright 2009 © John Wiley &amp; Sons, Inc.  All rights reserved.</a:t>
            </a:r>
            <a:r>
              <a:rPr b="0" i="0" lang="en-US" sz="1200" u="none" cap="none" strike="noStrike">
                <a:solidFill>
                  <a:schemeClr val="dk1"/>
                </a:solidFill>
                <a:latin typeface="Garamond"/>
                <a:ea typeface="Garamond"/>
                <a:cs typeface="Garamond"/>
                <a:sym typeface="Garamond"/>
              </a:rPr>
              <a:t>.</a:t>
            </a:r>
          </a:p>
        </p:txBody>
      </p:sp>
      <p:sp>
        <p:nvSpPr>
          <p:cNvPr id="484" name="Shape 484"/>
          <p:cNvSpPr txBox="1"/>
          <p:nvPr/>
        </p:nvSpPr>
        <p:spPr>
          <a:xfrm>
            <a:off x="0" y="6400800"/>
            <a:ext cx="762000"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Garamond"/>
              <a:buNone/>
            </a:pPr>
            <a:r>
              <a:rPr b="0" i="0" lang="en-US" sz="1400" u="none" cap="none" strike="noStrike">
                <a:solidFill>
                  <a:schemeClr val="dk1"/>
                </a:solidFill>
                <a:latin typeface="Garamond"/>
                <a:ea typeface="Garamond"/>
                <a:cs typeface="Garamond"/>
                <a:sym typeface="Garamond"/>
              </a:rPr>
              <a:t>2 - *</a:t>
            </a:r>
          </a:p>
          <a:p>
            <a:pPr indent="0" lvl="0" marL="0" marR="0" rtl="0" algn="ctr">
              <a:lnSpc>
                <a:spcPct val="100000"/>
              </a:lnSpc>
              <a:spcBef>
                <a:spcPts val="0"/>
              </a:spcBef>
              <a:spcAft>
                <a:spcPts val="0"/>
              </a:spcAft>
              <a:buNone/>
            </a:pPr>
            <a:r>
              <a:t/>
            </a:r>
            <a:endParaRPr b="0" i="0" sz="1400" u="none" cap="none" strike="noStrike">
              <a:solidFill>
                <a:schemeClr val="dk1"/>
              </a:solidFill>
              <a:latin typeface="Garamond"/>
              <a:ea typeface="Garamond"/>
              <a:cs typeface="Garamond"/>
              <a:sym typeface="Garamond"/>
            </a:endParaRPr>
          </a:p>
        </p:txBody>
      </p:sp>
      <p:sp>
        <p:nvSpPr>
          <p:cNvPr id="485" name="Shape 485"/>
          <p:cNvSpPr txBox="1"/>
          <p:nvPr>
            <p:ph type="title"/>
          </p:nvPr>
        </p:nvSpPr>
        <p:spPr>
          <a:xfrm>
            <a:off x="571500" y="304800"/>
            <a:ext cx="7772400" cy="1143000"/>
          </a:xfrm>
          <a:prstGeom prst="rect">
            <a:avLst/>
          </a:prstGeom>
          <a:noFill/>
          <a:ln>
            <a:noFill/>
          </a:ln>
        </p:spPr>
        <p:txBody>
          <a:bodyPr anchorCtr="0" anchor="b" bIns="45700" lIns="91425" rIns="91425" tIns="45700">
            <a:noAutofit/>
          </a:bodyPr>
          <a:lstStyle/>
          <a:p>
            <a:pPr indent="0" lvl="0" marL="0" marR="0" rtl="0" algn="ctr">
              <a:lnSpc>
                <a:spcPct val="100000"/>
              </a:lnSpc>
              <a:spcBef>
                <a:spcPts val="0"/>
              </a:spcBef>
              <a:spcAft>
                <a:spcPts val="0"/>
              </a:spcAft>
              <a:buClr>
                <a:srgbClr val="000099"/>
              </a:buClr>
              <a:buSzPct val="25000"/>
              <a:buFont typeface="Arial"/>
              <a:buNone/>
            </a:pPr>
            <a:r>
              <a:rPr b="1" i="0" lang="en-US" sz="4000" u="none" cap="none" strike="noStrike">
                <a:solidFill>
                  <a:srgbClr val="000099"/>
                </a:solidFill>
                <a:latin typeface="Arial"/>
                <a:ea typeface="Arial"/>
                <a:cs typeface="Arial"/>
                <a:sym typeface="Arial"/>
              </a:rPr>
              <a:t>Classic Mistakes</a:t>
            </a:r>
          </a:p>
        </p:txBody>
      </p:sp>
      <p:sp>
        <p:nvSpPr>
          <p:cNvPr id="486" name="Shape 486"/>
          <p:cNvSpPr txBox="1"/>
          <p:nvPr>
            <p:ph idx="1" type="body"/>
          </p:nvPr>
        </p:nvSpPr>
        <p:spPr>
          <a:xfrm>
            <a:off x="571500" y="1676400"/>
            <a:ext cx="8001000" cy="4495800"/>
          </a:xfrm>
          <a:prstGeom prst="rect">
            <a:avLst/>
          </a:prstGeom>
          <a:noFill/>
          <a:ln>
            <a:noFill/>
          </a:ln>
        </p:spPr>
        <p:txBody>
          <a:bodyPr anchorCtr="0" anchor="t" bIns="45700" lIns="91425" rIns="91425" tIns="45700">
            <a:noAutofit/>
          </a:bodyPr>
          <a:lstStyle/>
          <a:p>
            <a:pPr indent="-342900" lvl="0" marL="342900" marR="0" rtl="0" algn="l">
              <a:lnSpc>
                <a:spcPct val="100000"/>
              </a:lnSpc>
              <a:spcBef>
                <a:spcPts val="0"/>
              </a:spcBef>
              <a:spcAft>
                <a:spcPts val="0"/>
              </a:spcAft>
              <a:buClr>
                <a:schemeClr val="lt1"/>
              </a:buClr>
              <a:buSzPct val="109999"/>
              <a:buFont typeface="Arial"/>
              <a:buChar char="•"/>
            </a:pPr>
            <a:r>
              <a:rPr b="0" i="0" lang="en-US" sz="3600" u="none" cap="none" strike="noStrike">
                <a:solidFill>
                  <a:srgbClr val="000099"/>
                </a:solidFill>
                <a:latin typeface="Arial"/>
                <a:ea typeface="Arial"/>
                <a:cs typeface="Arial"/>
                <a:sym typeface="Arial"/>
              </a:rPr>
              <a:t>Overly optimistic schedule</a:t>
            </a:r>
          </a:p>
          <a:p>
            <a:pPr indent="-342900" lvl="0" marL="342900" marR="0" rtl="0" algn="l">
              <a:lnSpc>
                <a:spcPct val="100000"/>
              </a:lnSpc>
              <a:spcBef>
                <a:spcPts val="720"/>
              </a:spcBef>
              <a:spcAft>
                <a:spcPts val="0"/>
              </a:spcAft>
              <a:buClr>
                <a:schemeClr val="lt1"/>
              </a:buClr>
              <a:buSzPct val="109999"/>
              <a:buFont typeface="Arial"/>
              <a:buChar char="•"/>
            </a:pPr>
            <a:r>
              <a:rPr b="0" i="0" lang="en-US" sz="3600" u="none" cap="none" strike="noStrike">
                <a:solidFill>
                  <a:srgbClr val="000099"/>
                </a:solidFill>
                <a:latin typeface="Arial"/>
                <a:ea typeface="Arial"/>
                <a:cs typeface="Arial"/>
                <a:sym typeface="Arial"/>
              </a:rPr>
              <a:t>Failing to monitor schedule</a:t>
            </a:r>
          </a:p>
          <a:p>
            <a:pPr indent="-342900" lvl="0" marL="342900" marR="0" rtl="0" algn="l">
              <a:lnSpc>
                <a:spcPct val="100000"/>
              </a:lnSpc>
              <a:spcBef>
                <a:spcPts val="720"/>
              </a:spcBef>
              <a:spcAft>
                <a:spcPts val="0"/>
              </a:spcAft>
              <a:buClr>
                <a:schemeClr val="lt1"/>
              </a:buClr>
              <a:buSzPct val="109999"/>
              <a:buFont typeface="Arial"/>
              <a:buChar char="•"/>
            </a:pPr>
            <a:r>
              <a:rPr b="0" i="0" lang="en-US" sz="3600" u="none" cap="none" strike="noStrike">
                <a:solidFill>
                  <a:srgbClr val="000099"/>
                </a:solidFill>
                <a:latin typeface="Arial"/>
                <a:ea typeface="Arial"/>
                <a:cs typeface="Arial"/>
                <a:sym typeface="Arial"/>
              </a:rPr>
              <a:t>Failing to update schedule</a:t>
            </a:r>
          </a:p>
          <a:p>
            <a:pPr indent="-342900" lvl="0" marL="342900" marR="0" rtl="0" algn="l">
              <a:lnSpc>
                <a:spcPct val="100000"/>
              </a:lnSpc>
              <a:spcBef>
                <a:spcPts val="720"/>
              </a:spcBef>
              <a:spcAft>
                <a:spcPts val="0"/>
              </a:spcAft>
              <a:buClr>
                <a:schemeClr val="lt1"/>
              </a:buClr>
              <a:buSzPct val="109999"/>
              <a:buFont typeface="Arial"/>
              <a:buChar char="•"/>
            </a:pPr>
            <a:r>
              <a:rPr b="0" i="0" lang="en-US" sz="3600" u="none" cap="none" strike="noStrike">
                <a:solidFill>
                  <a:srgbClr val="000099"/>
                </a:solidFill>
                <a:latin typeface="Arial"/>
                <a:ea typeface="Arial"/>
                <a:cs typeface="Arial"/>
                <a:sym typeface="Arial"/>
              </a:rPr>
              <a:t>Adding people to a late project</a:t>
            </a:r>
          </a:p>
        </p:txBody>
      </p:sp>
    </p:spTree>
  </p:cSld>
  <p:clrMapOvr>
    <a:masterClrMapping/>
  </p:clrMapOvr>
</p:sld>
</file>

<file path=ppt/slides/slide3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490" name="Shape 490"/>
        <p:cNvGrpSpPr/>
        <p:nvPr/>
      </p:nvGrpSpPr>
      <p:grpSpPr>
        <a:xfrm>
          <a:off x="0" y="0"/>
          <a:ext cx="0" cy="0"/>
          <a:chOff x="0" y="0"/>
          <a:chExt cx="0" cy="0"/>
        </a:xfrm>
      </p:grpSpPr>
      <p:sp>
        <p:nvSpPr>
          <p:cNvPr id="491" name="Shape 491"/>
          <p:cNvSpPr txBox="1"/>
          <p:nvPr/>
        </p:nvSpPr>
        <p:spPr>
          <a:xfrm>
            <a:off x="1752600" y="6248400"/>
            <a:ext cx="63246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Tahoma"/>
              <a:buNone/>
            </a:pPr>
            <a:r>
              <a:rPr b="0" i="0" lang="en-US" sz="1000" u="none" cap="none" strike="noStrike">
                <a:solidFill>
                  <a:schemeClr val="dk1"/>
                </a:solidFill>
                <a:latin typeface="Tahoma"/>
                <a:ea typeface="Tahoma"/>
                <a:cs typeface="Tahoma"/>
                <a:sym typeface="Tahoma"/>
              </a:rPr>
              <a:t>PowerPoint Presentation for Dennis, Wixom &amp; Roth Systems Analysis and Design, 4th Edition</a:t>
            </a:r>
          </a:p>
          <a:p>
            <a:pPr indent="0" lvl="0" marL="0" marR="0" rtl="0" algn="r">
              <a:lnSpc>
                <a:spcPct val="100000"/>
              </a:lnSpc>
              <a:spcBef>
                <a:spcPts val="0"/>
              </a:spcBef>
              <a:spcAft>
                <a:spcPts val="0"/>
              </a:spcAft>
              <a:buClr>
                <a:schemeClr val="dk1"/>
              </a:buClr>
              <a:buSzPct val="25000"/>
              <a:buFont typeface="Tahoma"/>
              <a:buNone/>
            </a:pPr>
            <a:r>
              <a:rPr b="0" i="0" lang="en-US" sz="1000" u="none" cap="none" strike="noStrike">
                <a:solidFill>
                  <a:schemeClr val="dk1"/>
                </a:solidFill>
                <a:latin typeface="Tahoma"/>
                <a:ea typeface="Tahoma"/>
                <a:cs typeface="Tahoma"/>
                <a:sym typeface="Tahoma"/>
              </a:rPr>
              <a:t>Copyright 2009 © John Wiley &amp; Sons, Inc.  All rights reserved.</a:t>
            </a:r>
            <a:r>
              <a:rPr b="0" i="0" lang="en-US" sz="1200" u="none" cap="none" strike="noStrike">
                <a:solidFill>
                  <a:schemeClr val="dk1"/>
                </a:solidFill>
                <a:latin typeface="Garamond"/>
                <a:ea typeface="Garamond"/>
                <a:cs typeface="Garamond"/>
                <a:sym typeface="Garamond"/>
              </a:rPr>
              <a:t>.</a:t>
            </a:r>
          </a:p>
        </p:txBody>
      </p:sp>
      <p:sp>
        <p:nvSpPr>
          <p:cNvPr id="492" name="Shape 492"/>
          <p:cNvSpPr txBox="1"/>
          <p:nvPr/>
        </p:nvSpPr>
        <p:spPr>
          <a:xfrm>
            <a:off x="0" y="6400800"/>
            <a:ext cx="762000"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Garamond"/>
              <a:buNone/>
            </a:pPr>
            <a:r>
              <a:rPr b="0" i="0" lang="en-US" sz="1400" u="none" cap="none" strike="noStrike">
                <a:solidFill>
                  <a:schemeClr val="dk1"/>
                </a:solidFill>
                <a:latin typeface="Garamond"/>
                <a:ea typeface="Garamond"/>
                <a:cs typeface="Garamond"/>
                <a:sym typeface="Garamond"/>
              </a:rPr>
              <a:t>2 - *</a:t>
            </a:r>
          </a:p>
          <a:p>
            <a:pPr indent="0" lvl="0" marL="0" marR="0" rtl="0" algn="ctr">
              <a:lnSpc>
                <a:spcPct val="100000"/>
              </a:lnSpc>
              <a:spcBef>
                <a:spcPts val="0"/>
              </a:spcBef>
              <a:spcAft>
                <a:spcPts val="0"/>
              </a:spcAft>
              <a:buNone/>
            </a:pPr>
            <a:r>
              <a:t/>
            </a:r>
            <a:endParaRPr b="0" i="0" sz="1400" u="none" cap="none" strike="noStrike">
              <a:solidFill>
                <a:schemeClr val="dk1"/>
              </a:solidFill>
              <a:latin typeface="Garamond"/>
              <a:ea typeface="Garamond"/>
              <a:cs typeface="Garamond"/>
              <a:sym typeface="Garamond"/>
            </a:endParaRPr>
          </a:p>
        </p:txBody>
      </p:sp>
      <p:sp>
        <p:nvSpPr>
          <p:cNvPr id="493" name="Shape 493"/>
          <p:cNvSpPr txBox="1"/>
          <p:nvPr>
            <p:ph type="title"/>
          </p:nvPr>
        </p:nvSpPr>
        <p:spPr>
          <a:xfrm>
            <a:off x="571500" y="304800"/>
            <a:ext cx="7772400" cy="1143000"/>
          </a:xfrm>
          <a:prstGeom prst="rect">
            <a:avLst/>
          </a:prstGeom>
          <a:noFill/>
          <a:ln>
            <a:noFill/>
          </a:ln>
        </p:spPr>
        <p:txBody>
          <a:bodyPr anchorCtr="0" anchor="ctr" bIns="46025" lIns="92075" rIns="92075" tIns="46025">
            <a:noAutofit/>
          </a:bodyPr>
          <a:lstStyle/>
          <a:p>
            <a:pPr indent="0" lvl="0" marL="0" marR="0" rtl="0" algn="ctr">
              <a:lnSpc>
                <a:spcPct val="100000"/>
              </a:lnSpc>
              <a:spcBef>
                <a:spcPts val="0"/>
              </a:spcBef>
              <a:spcAft>
                <a:spcPts val="0"/>
              </a:spcAft>
              <a:buClr>
                <a:srgbClr val="000099"/>
              </a:buClr>
              <a:buSzPct val="25000"/>
              <a:buFont typeface="Arial"/>
              <a:buNone/>
            </a:pPr>
            <a:r>
              <a:rPr b="1" i="0" lang="en-US" sz="4000" u="none" cap="none" strike="noStrike">
                <a:solidFill>
                  <a:srgbClr val="000099"/>
                </a:solidFill>
                <a:latin typeface="Arial"/>
                <a:ea typeface="Arial"/>
                <a:cs typeface="Arial"/>
                <a:sym typeface="Arial"/>
              </a:rPr>
              <a:t>Margins of Error in </a:t>
            </a:r>
            <a:br>
              <a:rPr b="1" i="0" lang="en-US" sz="4000" u="none" cap="none" strike="noStrike">
                <a:solidFill>
                  <a:srgbClr val="000099"/>
                </a:solidFill>
                <a:latin typeface="Arial"/>
                <a:ea typeface="Arial"/>
                <a:cs typeface="Arial"/>
                <a:sym typeface="Arial"/>
              </a:rPr>
            </a:br>
            <a:r>
              <a:rPr b="1" i="0" lang="en-US" sz="4000" u="none" cap="none" strike="noStrike">
                <a:solidFill>
                  <a:srgbClr val="000099"/>
                </a:solidFill>
                <a:latin typeface="Arial"/>
                <a:ea typeface="Arial"/>
                <a:cs typeface="Arial"/>
                <a:sym typeface="Arial"/>
              </a:rPr>
              <a:t>Cost and Time Estimates</a:t>
            </a:r>
          </a:p>
        </p:txBody>
      </p:sp>
      <p:pic>
        <p:nvPicPr>
          <p:cNvPr id="494" name="Shape 494"/>
          <p:cNvPicPr preferRelativeResize="0"/>
          <p:nvPr/>
        </p:nvPicPr>
        <p:blipFill rotWithShape="1">
          <a:blip r:embed="rId3">
            <a:alphaModFix/>
          </a:blip>
          <a:srcRect b="43180" l="23529" r="19606" t="38636"/>
          <a:stretch/>
        </p:blipFill>
        <p:spPr>
          <a:xfrm>
            <a:off x="304800" y="1600200"/>
            <a:ext cx="8534399" cy="4495800"/>
          </a:xfrm>
          <a:prstGeom prst="rect">
            <a:avLst/>
          </a:prstGeom>
          <a:noFill/>
          <a:ln>
            <a:noFill/>
          </a:ln>
        </p:spPr>
      </p:pic>
    </p:spTree>
  </p:cSld>
  <p:clrMapOvr>
    <a:masterClrMapping/>
  </p:clrMapOvr>
</p:sld>
</file>

<file path=ppt/slides/slide3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498" name="Shape 498"/>
        <p:cNvGrpSpPr/>
        <p:nvPr/>
      </p:nvGrpSpPr>
      <p:grpSpPr>
        <a:xfrm>
          <a:off x="0" y="0"/>
          <a:ext cx="0" cy="0"/>
          <a:chOff x="0" y="0"/>
          <a:chExt cx="0" cy="0"/>
        </a:xfrm>
      </p:grpSpPr>
      <p:sp>
        <p:nvSpPr>
          <p:cNvPr id="499" name="Shape 499"/>
          <p:cNvSpPr txBox="1"/>
          <p:nvPr/>
        </p:nvSpPr>
        <p:spPr>
          <a:xfrm>
            <a:off x="1752600" y="6248400"/>
            <a:ext cx="63246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Tahoma"/>
              <a:buNone/>
            </a:pPr>
            <a:r>
              <a:rPr b="0" i="0" lang="en-US" sz="1000" u="none" cap="none" strike="noStrike">
                <a:solidFill>
                  <a:schemeClr val="dk1"/>
                </a:solidFill>
                <a:latin typeface="Tahoma"/>
                <a:ea typeface="Tahoma"/>
                <a:cs typeface="Tahoma"/>
                <a:sym typeface="Tahoma"/>
              </a:rPr>
              <a:t>PowerPoint Presentation for Dennis, Wixom &amp; Roth Systems Analysis and Design, 4th Edition</a:t>
            </a:r>
          </a:p>
          <a:p>
            <a:pPr indent="0" lvl="0" marL="0" marR="0" rtl="0" algn="r">
              <a:lnSpc>
                <a:spcPct val="100000"/>
              </a:lnSpc>
              <a:spcBef>
                <a:spcPts val="0"/>
              </a:spcBef>
              <a:spcAft>
                <a:spcPts val="0"/>
              </a:spcAft>
              <a:buClr>
                <a:schemeClr val="dk1"/>
              </a:buClr>
              <a:buSzPct val="25000"/>
              <a:buFont typeface="Tahoma"/>
              <a:buNone/>
            </a:pPr>
            <a:r>
              <a:rPr b="0" i="0" lang="en-US" sz="1000" u="none" cap="none" strike="noStrike">
                <a:solidFill>
                  <a:schemeClr val="dk1"/>
                </a:solidFill>
                <a:latin typeface="Tahoma"/>
                <a:ea typeface="Tahoma"/>
                <a:cs typeface="Tahoma"/>
                <a:sym typeface="Tahoma"/>
              </a:rPr>
              <a:t>Copyright 2009 © John Wiley &amp; Sons, Inc.  All rights reserved.</a:t>
            </a:r>
            <a:r>
              <a:rPr b="0" i="0" lang="en-US" sz="1200" u="none" cap="none" strike="noStrike">
                <a:solidFill>
                  <a:schemeClr val="dk1"/>
                </a:solidFill>
                <a:latin typeface="Garamond"/>
                <a:ea typeface="Garamond"/>
                <a:cs typeface="Garamond"/>
                <a:sym typeface="Garamond"/>
              </a:rPr>
              <a:t>.</a:t>
            </a:r>
          </a:p>
        </p:txBody>
      </p:sp>
      <p:sp>
        <p:nvSpPr>
          <p:cNvPr id="500" name="Shape 500"/>
          <p:cNvSpPr txBox="1"/>
          <p:nvPr/>
        </p:nvSpPr>
        <p:spPr>
          <a:xfrm>
            <a:off x="0" y="6400800"/>
            <a:ext cx="762000"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Garamond"/>
              <a:buNone/>
            </a:pPr>
            <a:r>
              <a:rPr b="0" i="0" lang="en-US" sz="1400" u="none" cap="none" strike="noStrike">
                <a:solidFill>
                  <a:schemeClr val="dk1"/>
                </a:solidFill>
                <a:latin typeface="Garamond"/>
                <a:ea typeface="Garamond"/>
                <a:cs typeface="Garamond"/>
                <a:sym typeface="Garamond"/>
              </a:rPr>
              <a:t>2 - *</a:t>
            </a:r>
          </a:p>
          <a:p>
            <a:pPr indent="0" lvl="0" marL="0" marR="0" rtl="0" algn="ctr">
              <a:lnSpc>
                <a:spcPct val="100000"/>
              </a:lnSpc>
              <a:spcBef>
                <a:spcPts val="0"/>
              </a:spcBef>
              <a:spcAft>
                <a:spcPts val="0"/>
              </a:spcAft>
              <a:buNone/>
            </a:pPr>
            <a:r>
              <a:t/>
            </a:r>
            <a:endParaRPr b="0" i="0" sz="1400" u="none" cap="none" strike="noStrike">
              <a:solidFill>
                <a:schemeClr val="dk1"/>
              </a:solidFill>
              <a:latin typeface="Garamond"/>
              <a:ea typeface="Garamond"/>
              <a:cs typeface="Garamond"/>
              <a:sym typeface="Garamond"/>
            </a:endParaRPr>
          </a:p>
        </p:txBody>
      </p:sp>
      <p:sp>
        <p:nvSpPr>
          <p:cNvPr id="501" name="Shape 501"/>
          <p:cNvSpPr txBox="1"/>
          <p:nvPr>
            <p:ph type="title"/>
          </p:nvPr>
        </p:nvSpPr>
        <p:spPr>
          <a:xfrm>
            <a:off x="571500" y="304800"/>
            <a:ext cx="7772400" cy="1143000"/>
          </a:xfrm>
          <a:prstGeom prst="rect">
            <a:avLst/>
          </a:prstGeom>
          <a:noFill/>
          <a:ln>
            <a:noFill/>
          </a:ln>
        </p:spPr>
        <p:txBody>
          <a:bodyPr anchorCtr="0" anchor="b" bIns="45700" lIns="91425" rIns="91425" tIns="45700">
            <a:noAutofit/>
          </a:bodyPr>
          <a:lstStyle/>
          <a:p>
            <a:pPr indent="0" lvl="0" marL="0" marR="0" rtl="0" algn="ctr">
              <a:lnSpc>
                <a:spcPct val="100000"/>
              </a:lnSpc>
              <a:spcBef>
                <a:spcPts val="0"/>
              </a:spcBef>
              <a:spcAft>
                <a:spcPts val="0"/>
              </a:spcAft>
              <a:buClr>
                <a:srgbClr val="000099"/>
              </a:buClr>
              <a:buSzPct val="25000"/>
              <a:buFont typeface="Arimo"/>
              <a:buNone/>
            </a:pPr>
            <a:r>
              <a:rPr b="1" i="0" lang="en-US" sz="3600" u="none" cap="none" strike="noStrike">
                <a:solidFill>
                  <a:srgbClr val="000099"/>
                </a:solidFill>
                <a:latin typeface="Arimo"/>
                <a:ea typeface="Arimo"/>
                <a:cs typeface="Arimo"/>
                <a:sym typeface="Arimo"/>
              </a:rPr>
              <a:t>COORDINATING PROJECT ACTIVITIES</a:t>
            </a: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07" name="Shape 207"/>
        <p:cNvGrpSpPr/>
        <p:nvPr/>
      </p:nvGrpSpPr>
      <p:grpSpPr>
        <a:xfrm>
          <a:off x="0" y="0"/>
          <a:ext cx="0" cy="0"/>
          <a:chOff x="0" y="0"/>
          <a:chExt cx="0" cy="0"/>
        </a:xfrm>
      </p:grpSpPr>
      <p:sp>
        <p:nvSpPr>
          <p:cNvPr id="208" name="Shape 208"/>
          <p:cNvSpPr txBox="1"/>
          <p:nvPr/>
        </p:nvSpPr>
        <p:spPr>
          <a:xfrm>
            <a:off x="1752600" y="6248400"/>
            <a:ext cx="63246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Tahoma"/>
              <a:buNone/>
            </a:pPr>
            <a:r>
              <a:rPr b="0" i="0" lang="en-US" sz="1000" u="none" cap="none" strike="noStrike">
                <a:solidFill>
                  <a:schemeClr val="dk1"/>
                </a:solidFill>
                <a:latin typeface="Tahoma"/>
                <a:ea typeface="Tahoma"/>
                <a:cs typeface="Tahoma"/>
                <a:sym typeface="Tahoma"/>
              </a:rPr>
              <a:t>PowerPoint Presentation for Dennis, Wixom &amp; Roth Systems Analysis and Design, 4th Edition</a:t>
            </a:r>
          </a:p>
          <a:p>
            <a:pPr indent="0" lvl="0" marL="0" marR="0" rtl="0" algn="r">
              <a:lnSpc>
                <a:spcPct val="100000"/>
              </a:lnSpc>
              <a:spcBef>
                <a:spcPts val="0"/>
              </a:spcBef>
              <a:spcAft>
                <a:spcPts val="0"/>
              </a:spcAft>
              <a:buClr>
                <a:schemeClr val="dk1"/>
              </a:buClr>
              <a:buSzPct val="25000"/>
              <a:buFont typeface="Tahoma"/>
              <a:buNone/>
            </a:pPr>
            <a:r>
              <a:rPr b="0" i="0" lang="en-US" sz="1000" u="none" cap="none" strike="noStrike">
                <a:solidFill>
                  <a:schemeClr val="dk1"/>
                </a:solidFill>
                <a:latin typeface="Tahoma"/>
                <a:ea typeface="Tahoma"/>
                <a:cs typeface="Tahoma"/>
                <a:sym typeface="Tahoma"/>
              </a:rPr>
              <a:t>Copyright 2009 © John Wiley &amp; Sons, Inc.  All rights reserved.</a:t>
            </a:r>
            <a:r>
              <a:rPr b="0" i="0" lang="en-US" sz="1200" u="none" cap="none" strike="noStrike">
                <a:solidFill>
                  <a:schemeClr val="dk1"/>
                </a:solidFill>
                <a:latin typeface="Garamond"/>
                <a:ea typeface="Garamond"/>
                <a:cs typeface="Garamond"/>
                <a:sym typeface="Garamond"/>
              </a:rPr>
              <a:t>.</a:t>
            </a:r>
          </a:p>
        </p:txBody>
      </p:sp>
      <p:sp>
        <p:nvSpPr>
          <p:cNvPr id="209" name="Shape 209"/>
          <p:cNvSpPr txBox="1"/>
          <p:nvPr/>
        </p:nvSpPr>
        <p:spPr>
          <a:xfrm>
            <a:off x="0" y="6400800"/>
            <a:ext cx="762000"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Garamond"/>
              <a:buNone/>
            </a:pPr>
            <a:r>
              <a:rPr b="0" i="0" lang="en-US" sz="1400" u="none" cap="none" strike="noStrike">
                <a:solidFill>
                  <a:schemeClr val="dk1"/>
                </a:solidFill>
                <a:latin typeface="Garamond"/>
                <a:ea typeface="Garamond"/>
                <a:cs typeface="Garamond"/>
                <a:sym typeface="Garamond"/>
              </a:rPr>
              <a:t>2 - *</a:t>
            </a:r>
          </a:p>
          <a:p>
            <a:pPr indent="0" lvl="0" marL="0" marR="0" rtl="0" algn="ctr">
              <a:lnSpc>
                <a:spcPct val="100000"/>
              </a:lnSpc>
              <a:spcBef>
                <a:spcPts val="0"/>
              </a:spcBef>
              <a:spcAft>
                <a:spcPts val="0"/>
              </a:spcAft>
              <a:buNone/>
            </a:pPr>
            <a:r>
              <a:t/>
            </a:r>
            <a:endParaRPr b="0" i="0" sz="1400" u="none" cap="none" strike="noStrike">
              <a:solidFill>
                <a:schemeClr val="dk1"/>
              </a:solidFill>
              <a:latin typeface="Garamond"/>
              <a:ea typeface="Garamond"/>
              <a:cs typeface="Garamond"/>
              <a:sym typeface="Garamond"/>
            </a:endParaRPr>
          </a:p>
        </p:txBody>
      </p:sp>
      <p:sp>
        <p:nvSpPr>
          <p:cNvPr id="210" name="Shape 210"/>
          <p:cNvSpPr txBox="1"/>
          <p:nvPr>
            <p:ph idx="1" type="body"/>
          </p:nvPr>
        </p:nvSpPr>
        <p:spPr>
          <a:xfrm>
            <a:off x="571500" y="1676400"/>
            <a:ext cx="8001000" cy="4495800"/>
          </a:xfrm>
          <a:prstGeom prst="rect">
            <a:avLst/>
          </a:prstGeom>
          <a:noFill/>
          <a:ln>
            <a:noFill/>
          </a:ln>
        </p:spPr>
        <p:txBody>
          <a:bodyPr anchorCtr="0" anchor="t" bIns="45700" lIns="91425" rIns="91425" tIns="45700">
            <a:noAutofit/>
          </a:bodyPr>
          <a:lstStyle/>
          <a:p>
            <a:pPr indent="-342900" lvl="0" marL="342900" marR="0" rtl="0" algn="l">
              <a:lnSpc>
                <a:spcPct val="90000"/>
              </a:lnSpc>
              <a:spcBef>
                <a:spcPts val="0"/>
              </a:spcBef>
              <a:spcAft>
                <a:spcPts val="0"/>
              </a:spcAft>
              <a:buClr>
                <a:schemeClr val="lt1"/>
              </a:buClr>
              <a:buSzPct val="109999"/>
              <a:buFont typeface="Arimo"/>
              <a:buChar char="•"/>
            </a:pPr>
            <a:r>
              <a:rPr b="0" i="0" lang="en-US" sz="3600" u="none" cap="none" strike="noStrike">
                <a:solidFill>
                  <a:srgbClr val="000099"/>
                </a:solidFill>
                <a:latin typeface="Arimo"/>
                <a:ea typeface="Arimo"/>
                <a:cs typeface="Arimo"/>
                <a:sym typeface="Arimo"/>
              </a:rPr>
              <a:t>An approval committee must be selective about where to allocate resources as most organizations have limited funds.</a:t>
            </a:r>
          </a:p>
          <a:p>
            <a:pPr indent="-342900" lvl="0" marL="342900" marR="0" rtl="0" algn="l">
              <a:lnSpc>
                <a:spcPct val="90000"/>
              </a:lnSpc>
              <a:spcBef>
                <a:spcPts val="720"/>
              </a:spcBef>
              <a:spcAft>
                <a:spcPts val="0"/>
              </a:spcAft>
              <a:buClr>
                <a:schemeClr val="lt1"/>
              </a:buClr>
              <a:buSzPct val="109999"/>
              <a:buFont typeface="Arimo"/>
              <a:buChar char="•"/>
            </a:pPr>
            <a:r>
              <a:rPr b="0" i="0" lang="en-US" sz="3600" u="none" cap="none" strike="noStrike">
                <a:solidFill>
                  <a:srgbClr val="000099"/>
                </a:solidFill>
                <a:latin typeface="Arimo"/>
                <a:ea typeface="Arimo"/>
                <a:cs typeface="Arimo"/>
                <a:sym typeface="Arimo"/>
              </a:rPr>
              <a:t>If there are three potentially high-payoff projects, and they all have the same risk, then maybe only one of the projects will be selected.</a:t>
            </a:r>
          </a:p>
        </p:txBody>
      </p:sp>
    </p:spTree>
  </p:cSld>
  <p:clrMapOvr>
    <a:masterClrMapping/>
  </p:clrMapOvr>
</p:sld>
</file>

<file path=ppt/slides/slide4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505" name="Shape 505"/>
        <p:cNvGrpSpPr/>
        <p:nvPr/>
      </p:nvGrpSpPr>
      <p:grpSpPr>
        <a:xfrm>
          <a:off x="0" y="0"/>
          <a:ext cx="0" cy="0"/>
          <a:chOff x="0" y="0"/>
          <a:chExt cx="0" cy="0"/>
        </a:xfrm>
      </p:grpSpPr>
      <p:sp>
        <p:nvSpPr>
          <p:cNvPr id="506" name="Shape 506"/>
          <p:cNvSpPr txBox="1"/>
          <p:nvPr/>
        </p:nvSpPr>
        <p:spPr>
          <a:xfrm>
            <a:off x="1752600" y="6248400"/>
            <a:ext cx="63246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Tahoma"/>
              <a:buNone/>
            </a:pPr>
            <a:r>
              <a:rPr b="0" i="0" lang="en-US" sz="1000" u="none" cap="none" strike="noStrike">
                <a:solidFill>
                  <a:schemeClr val="dk1"/>
                </a:solidFill>
                <a:latin typeface="Tahoma"/>
                <a:ea typeface="Tahoma"/>
                <a:cs typeface="Tahoma"/>
                <a:sym typeface="Tahoma"/>
              </a:rPr>
              <a:t>PowerPoint Presentation for Dennis, Wixom &amp; Roth Systems Analysis and Design, 4th Edition</a:t>
            </a:r>
          </a:p>
          <a:p>
            <a:pPr indent="0" lvl="0" marL="0" marR="0" rtl="0" algn="r">
              <a:lnSpc>
                <a:spcPct val="100000"/>
              </a:lnSpc>
              <a:spcBef>
                <a:spcPts val="0"/>
              </a:spcBef>
              <a:spcAft>
                <a:spcPts val="0"/>
              </a:spcAft>
              <a:buClr>
                <a:schemeClr val="dk1"/>
              </a:buClr>
              <a:buSzPct val="25000"/>
              <a:buFont typeface="Tahoma"/>
              <a:buNone/>
            </a:pPr>
            <a:r>
              <a:rPr b="0" i="0" lang="en-US" sz="1000" u="none" cap="none" strike="noStrike">
                <a:solidFill>
                  <a:schemeClr val="dk1"/>
                </a:solidFill>
                <a:latin typeface="Tahoma"/>
                <a:ea typeface="Tahoma"/>
                <a:cs typeface="Tahoma"/>
                <a:sym typeface="Tahoma"/>
              </a:rPr>
              <a:t>Copyright 2009 © John Wiley &amp; Sons, Inc.  All rights reserved.</a:t>
            </a:r>
            <a:r>
              <a:rPr b="0" i="0" lang="en-US" sz="1200" u="none" cap="none" strike="noStrike">
                <a:solidFill>
                  <a:schemeClr val="dk1"/>
                </a:solidFill>
                <a:latin typeface="Garamond"/>
                <a:ea typeface="Garamond"/>
                <a:cs typeface="Garamond"/>
                <a:sym typeface="Garamond"/>
              </a:rPr>
              <a:t>.</a:t>
            </a:r>
          </a:p>
        </p:txBody>
      </p:sp>
      <p:sp>
        <p:nvSpPr>
          <p:cNvPr id="507" name="Shape 507"/>
          <p:cNvSpPr txBox="1"/>
          <p:nvPr/>
        </p:nvSpPr>
        <p:spPr>
          <a:xfrm>
            <a:off x="0" y="6400800"/>
            <a:ext cx="762000"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Garamond"/>
              <a:buNone/>
            </a:pPr>
            <a:r>
              <a:rPr b="0" i="0" lang="en-US" sz="1400" u="none" cap="none" strike="noStrike">
                <a:solidFill>
                  <a:schemeClr val="dk1"/>
                </a:solidFill>
                <a:latin typeface="Garamond"/>
                <a:ea typeface="Garamond"/>
                <a:cs typeface="Garamond"/>
                <a:sym typeface="Garamond"/>
              </a:rPr>
              <a:t>2 - *</a:t>
            </a:r>
          </a:p>
          <a:p>
            <a:pPr indent="0" lvl="0" marL="0" marR="0" rtl="0" algn="ctr">
              <a:lnSpc>
                <a:spcPct val="100000"/>
              </a:lnSpc>
              <a:spcBef>
                <a:spcPts val="0"/>
              </a:spcBef>
              <a:spcAft>
                <a:spcPts val="0"/>
              </a:spcAft>
              <a:buNone/>
            </a:pPr>
            <a:r>
              <a:t/>
            </a:r>
            <a:endParaRPr b="0" i="0" sz="1400" u="none" cap="none" strike="noStrike">
              <a:solidFill>
                <a:schemeClr val="dk1"/>
              </a:solidFill>
              <a:latin typeface="Garamond"/>
              <a:ea typeface="Garamond"/>
              <a:cs typeface="Garamond"/>
              <a:sym typeface="Garamond"/>
            </a:endParaRPr>
          </a:p>
        </p:txBody>
      </p:sp>
      <p:sp>
        <p:nvSpPr>
          <p:cNvPr id="508" name="Shape 508"/>
          <p:cNvSpPr txBox="1"/>
          <p:nvPr>
            <p:ph type="title"/>
          </p:nvPr>
        </p:nvSpPr>
        <p:spPr>
          <a:xfrm>
            <a:off x="571500" y="304800"/>
            <a:ext cx="7772400" cy="1143000"/>
          </a:xfrm>
          <a:prstGeom prst="rect">
            <a:avLst/>
          </a:prstGeom>
          <a:noFill/>
          <a:ln>
            <a:noFill/>
          </a:ln>
        </p:spPr>
        <p:txBody>
          <a:bodyPr anchorCtr="0" anchor="b" bIns="45700" lIns="91425" rIns="91425" tIns="45700">
            <a:noAutofit/>
          </a:bodyPr>
          <a:lstStyle/>
          <a:p>
            <a:pPr indent="0" lvl="0" marL="0" marR="0" rtl="0" algn="ctr">
              <a:lnSpc>
                <a:spcPct val="100000"/>
              </a:lnSpc>
              <a:spcBef>
                <a:spcPts val="0"/>
              </a:spcBef>
              <a:spcAft>
                <a:spcPts val="0"/>
              </a:spcAft>
              <a:buClr>
                <a:srgbClr val="000099"/>
              </a:buClr>
              <a:buSzPct val="25000"/>
              <a:buFont typeface="Arimo"/>
              <a:buNone/>
            </a:pPr>
            <a:r>
              <a:rPr b="1" i="0" lang="en-US" sz="4000" u="none" cap="none" strike="noStrike">
                <a:solidFill>
                  <a:srgbClr val="000099"/>
                </a:solidFill>
                <a:latin typeface="Arimo"/>
                <a:ea typeface="Arimo"/>
                <a:cs typeface="Arimo"/>
                <a:sym typeface="Arimo"/>
              </a:rPr>
              <a:t>Example of a Gantt Chart</a:t>
            </a:r>
          </a:p>
        </p:txBody>
      </p:sp>
      <p:pic>
        <p:nvPicPr>
          <p:cNvPr id="509" name="Shape 509"/>
          <p:cNvPicPr preferRelativeResize="0"/>
          <p:nvPr/>
        </p:nvPicPr>
        <p:blipFill rotWithShape="1">
          <a:blip r:embed="rId3">
            <a:alphaModFix/>
          </a:blip>
          <a:srcRect b="0" l="0" r="0" t="0"/>
          <a:stretch/>
        </p:blipFill>
        <p:spPr>
          <a:xfrm>
            <a:off x="304800" y="1600200"/>
            <a:ext cx="3048000" cy="4706937"/>
          </a:xfrm>
          <a:prstGeom prst="rect">
            <a:avLst/>
          </a:prstGeom>
          <a:noFill/>
          <a:ln>
            <a:noFill/>
          </a:ln>
        </p:spPr>
      </p:pic>
      <p:pic>
        <p:nvPicPr>
          <p:cNvPr id="510" name="Shape 510"/>
          <p:cNvPicPr preferRelativeResize="0"/>
          <p:nvPr/>
        </p:nvPicPr>
        <p:blipFill rotWithShape="1">
          <a:blip r:embed="rId4">
            <a:alphaModFix/>
          </a:blip>
          <a:srcRect b="0" l="0" r="0" t="0"/>
          <a:stretch/>
        </p:blipFill>
        <p:spPr>
          <a:xfrm>
            <a:off x="3810000" y="1600200"/>
            <a:ext cx="4583112" cy="4724400"/>
          </a:xfrm>
          <a:prstGeom prst="rect">
            <a:avLst/>
          </a:prstGeom>
          <a:noFill/>
          <a:ln>
            <a:noFill/>
          </a:ln>
        </p:spPr>
      </p:pic>
    </p:spTree>
  </p:cSld>
  <p:clrMapOvr>
    <a:masterClrMapping/>
  </p:clrMapOvr>
</p:sld>
</file>

<file path=ppt/slides/slide4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514" name="Shape 514"/>
        <p:cNvGrpSpPr/>
        <p:nvPr/>
      </p:nvGrpSpPr>
      <p:grpSpPr>
        <a:xfrm>
          <a:off x="0" y="0"/>
          <a:ext cx="0" cy="0"/>
          <a:chOff x="0" y="0"/>
          <a:chExt cx="0" cy="0"/>
        </a:xfrm>
      </p:grpSpPr>
      <p:sp>
        <p:nvSpPr>
          <p:cNvPr id="515" name="Shape 515"/>
          <p:cNvSpPr txBox="1"/>
          <p:nvPr/>
        </p:nvSpPr>
        <p:spPr>
          <a:xfrm>
            <a:off x="1752600" y="6248400"/>
            <a:ext cx="63246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Tahoma"/>
              <a:buNone/>
            </a:pPr>
            <a:r>
              <a:rPr b="0" i="0" lang="en-US" sz="1000" u="none" cap="none" strike="noStrike">
                <a:solidFill>
                  <a:schemeClr val="dk1"/>
                </a:solidFill>
                <a:latin typeface="Tahoma"/>
                <a:ea typeface="Tahoma"/>
                <a:cs typeface="Tahoma"/>
                <a:sym typeface="Tahoma"/>
              </a:rPr>
              <a:t>PowerPoint Presentation for Dennis, Wixom &amp; Roth Systems Analysis and Design, 4th Edition</a:t>
            </a:r>
          </a:p>
          <a:p>
            <a:pPr indent="0" lvl="0" marL="0" marR="0" rtl="0" algn="r">
              <a:lnSpc>
                <a:spcPct val="100000"/>
              </a:lnSpc>
              <a:spcBef>
                <a:spcPts val="0"/>
              </a:spcBef>
              <a:spcAft>
                <a:spcPts val="0"/>
              </a:spcAft>
              <a:buClr>
                <a:schemeClr val="dk1"/>
              </a:buClr>
              <a:buSzPct val="25000"/>
              <a:buFont typeface="Tahoma"/>
              <a:buNone/>
            </a:pPr>
            <a:r>
              <a:rPr b="0" i="0" lang="en-US" sz="1000" u="none" cap="none" strike="noStrike">
                <a:solidFill>
                  <a:schemeClr val="dk1"/>
                </a:solidFill>
                <a:latin typeface="Tahoma"/>
                <a:ea typeface="Tahoma"/>
                <a:cs typeface="Tahoma"/>
                <a:sym typeface="Tahoma"/>
              </a:rPr>
              <a:t>Copyright 2009 © John Wiley &amp; Sons, Inc.  All rights reserved.</a:t>
            </a:r>
            <a:r>
              <a:rPr b="0" i="0" lang="en-US" sz="1200" u="none" cap="none" strike="noStrike">
                <a:solidFill>
                  <a:schemeClr val="dk1"/>
                </a:solidFill>
                <a:latin typeface="Garamond"/>
                <a:ea typeface="Garamond"/>
                <a:cs typeface="Garamond"/>
                <a:sym typeface="Garamond"/>
              </a:rPr>
              <a:t>.</a:t>
            </a:r>
          </a:p>
        </p:txBody>
      </p:sp>
      <p:sp>
        <p:nvSpPr>
          <p:cNvPr id="516" name="Shape 516"/>
          <p:cNvSpPr txBox="1"/>
          <p:nvPr/>
        </p:nvSpPr>
        <p:spPr>
          <a:xfrm>
            <a:off x="0" y="6400800"/>
            <a:ext cx="762000"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Garamond"/>
              <a:buNone/>
            </a:pPr>
            <a:r>
              <a:rPr b="0" i="0" lang="en-US" sz="1400" u="none" cap="none" strike="noStrike">
                <a:solidFill>
                  <a:schemeClr val="dk1"/>
                </a:solidFill>
                <a:latin typeface="Garamond"/>
                <a:ea typeface="Garamond"/>
                <a:cs typeface="Garamond"/>
                <a:sym typeface="Garamond"/>
              </a:rPr>
              <a:t>2 - *</a:t>
            </a:r>
          </a:p>
          <a:p>
            <a:pPr indent="0" lvl="0" marL="0" marR="0" rtl="0" algn="ctr">
              <a:lnSpc>
                <a:spcPct val="100000"/>
              </a:lnSpc>
              <a:spcBef>
                <a:spcPts val="0"/>
              </a:spcBef>
              <a:spcAft>
                <a:spcPts val="0"/>
              </a:spcAft>
              <a:buNone/>
            </a:pPr>
            <a:r>
              <a:t/>
            </a:r>
            <a:endParaRPr b="0" i="0" sz="1400" u="none" cap="none" strike="noStrike">
              <a:solidFill>
                <a:schemeClr val="dk1"/>
              </a:solidFill>
              <a:latin typeface="Garamond"/>
              <a:ea typeface="Garamond"/>
              <a:cs typeface="Garamond"/>
              <a:sym typeface="Garamond"/>
            </a:endParaRPr>
          </a:p>
        </p:txBody>
      </p:sp>
      <p:sp>
        <p:nvSpPr>
          <p:cNvPr id="517" name="Shape 517"/>
          <p:cNvSpPr txBox="1"/>
          <p:nvPr>
            <p:ph type="title"/>
          </p:nvPr>
        </p:nvSpPr>
        <p:spPr>
          <a:xfrm>
            <a:off x="571500" y="304800"/>
            <a:ext cx="7772400" cy="1143000"/>
          </a:xfrm>
          <a:prstGeom prst="rect">
            <a:avLst/>
          </a:prstGeom>
          <a:noFill/>
          <a:ln>
            <a:noFill/>
          </a:ln>
        </p:spPr>
        <p:txBody>
          <a:bodyPr anchorCtr="0" anchor="b" bIns="45700" lIns="91425" rIns="91425" tIns="45700">
            <a:noAutofit/>
          </a:bodyPr>
          <a:lstStyle/>
          <a:p>
            <a:pPr indent="0" lvl="0" marL="0" marR="0" rtl="0" algn="ctr">
              <a:lnSpc>
                <a:spcPct val="100000"/>
              </a:lnSpc>
              <a:spcBef>
                <a:spcPts val="0"/>
              </a:spcBef>
              <a:spcAft>
                <a:spcPts val="0"/>
              </a:spcAft>
              <a:buClr>
                <a:srgbClr val="000099"/>
              </a:buClr>
              <a:buSzPct val="25000"/>
              <a:buFont typeface="Arial"/>
              <a:buNone/>
            </a:pPr>
            <a:r>
              <a:rPr b="1" i="0" lang="en-US" sz="4000" u="none" cap="none" strike="noStrike">
                <a:solidFill>
                  <a:srgbClr val="000099"/>
                </a:solidFill>
                <a:latin typeface="Arial"/>
                <a:ea typeface="Arial"/>
                <a:cs typeface="Arial"/>
                <a:sym typeface="Arial"/>
              </a:rPr>
              <a:t>Summary</a:t>
            </a:r>
          </a:p>
        </p:txBody>
      </p:sp>
      <p:sp>
        <p:nvSpPr>
          <p:cNvPr id="518" name="Shape 518"/>
          <p:cNvSpPr txBox="1"/>
          <p:nvPr>
            <p:ph idx="1" type="body"/>
          </p:nvPr>
        </p:nvSpPr>
        <p:spPr>
          <a:xfrm>
            <a:off x="533400" y="1752600"/>
            <a:ext cx="8039099" cy="4495800"/>
          </a:xfrm>
          <a:prstGeom prst="rect">
            <a:avLst/>
          </a:prstGeom>
          <a:noFill/>
          <a:ln>
            <a:noFill/>
          </a:ln>
        </p:spPr>
        <p:txBody>
          <a:bodyPr anchorCtr="0" anchor="t" bIns="45700" lIns="91425" rIns="91425" tIns="45700">
            <a:noAutofit/>
          </a:bodyPr>
          <a:lstStyle/>
          <a:p>
            <a:pPr indent="-342900" lvl="0" marL="342900" marR="0" rtl="0" algn="l">
              <a:lnSpc>
                <a:spcPct val="80000"/>
              </a:lnSpc>
              <a:spcBef>
                <a:spcPts val="0"/>
              </a:spcBef>
              <a:spcAft>
                <a:spcPts val="0"/>
              </a:spcAft>
              <a:buClr>
                <a:schemeClr val="lt1"/>
              </a:buClr>
              <a:buSzPct val="110000"/>
              <a:buFont typeface="Arial"/>
              <a:buChar char="•"/>
            </a:pPr>
            <a:r>
              <a:rPr b="1" i="0" lang="en-US" sz="2800" u="none" cap="none" strike="noStrike">
                <a:solidFill>
                  <a:srgbClr val="0099FF"/>
                </a:solidFill>
                <a:latin typeface="Arial"/>
                <a:ea typeface="Arial"/>
                <a:cs typeface="Arial"/>
                <a:sym typeface="Arial"/>
              </a:rPr>
              <a:t>Project initiation</a:t>
            </a:r>
            <a:r>
              <a:rPr b="0" i="0" lang="en-US" sz="2800" u="none" cap="none" strike="noStrike">
                <a:solidFill>
                  <a:srgbClr val="000099"/>
                </a:solidFill>
                <a:latin typeface="Arial"/>
                <a:ea typeface="Arial"/>
                <a:cs typeface="Arial"/>
                <a:sym typeface="Arial"/>
              </a:rPr>
              <a:t> involves creating and assessing goals and expectations for a new system</a:t>
            </a:r>
          </a:p>
          <a:p>
            <a:pPr indent="-342900" lvl="0" marL="342900" marR="0" rtl="0" algn="l">
              <a:lnSpc>
                <a:spcPct val="80000"/>
              </a:lnSpc>
              <a:spcBef>
                <a:spcPts val="560"/>
              </a:spcBef>
              <a:spcAft>
                <a:spcPts val="0"/>
              </a:spcAft>
              <a:buClr>
                <a:schemeClr val="lt1"/>
              </a:buClr>
              <a:buSzPct val="110000"/>
              <a:buFont typeface="Arial"/>
              <a:buChar char="•"/>
            </a:pPr>
            <a:r>
              <a:rPr b="0" i="0" lang="en-US" sz="2800" u="none" cap="none" strike="noStrike">
                <a:solidFill>
                  <a:srgbClr val="000099"/>
                </a:solidFill>
                <a:latin typeface="Arial"/>
                <a:ea typeface="Arial"/>
                <a:cs typeface="Arial"/>
                <a:sym typeface="Arial"/>
              </a:rPr>
              <a:t>Identifying the </a:t>
            </a:r>
            <a:r>
              <a:rPr b="1" i="0" lang="en-US" sz="2800" u="none" cap="none" strike="noStrike">
                <a:solidFill>
                  <a:srgbClr val="0099FF"/>
                </a:solidFill>
                <a:latin typeface="Arial"/>
                <a:ea typeface="Arial"/>
                <a:cs typeface="Arial"/>
                <a:sym typeface="Arial"/>
              </a:rPr>
              <a:t>business value</a:t>
            </a:r>
            <a:r>
              <a:rPr b="0" i="0" lang="en-US" sz="2800" u="none" cap="none" strike="noStrike">
                <a:solidFill>
                  <a:srgbClr val="000099"/>
                </a:solidFill>
                <a:latin typeface="Arial"/>
                <a:ea typeface="Arial"/>
                <a:cs typeface="Arial"/>
                <a:sym typeface="Arial"/>
              </a:rPr>
              <a:t> of the new project is a key to success</a:t>
            </a:r>
          </a:p>
          <a:p>
            <a:pPr indent="-342900" lvl="0" marL="342900" marR="0" rtl="0" algn="l">
              <a:lnSpc>
                <a:spcPct val="80000"/>
              </a:lnSpc>
              <a:spcBef>
                <a:spcPts val="560"/>
              </a:spcBef>
              <a:spcAft>
                <a:spcPts val="0"/>
              </a:spcAft>
              <a:buClr>
                <a:schemeClr val="lt1"/>
              </a:buClr>
              <a:buSzPct val="110000"/>
              <a:buFont typeface="Arial"/>
              <a:buChar char="•"/>
            </a:pPr>
            <a:r>
              <a:rPr b="1" i="0" lang="en-US" sz="2800" u="none" cap="none" strike="noStrike">
                <a:solidFill>
                  <a:srgbClr val="0099FF"/>
                </a:solidFill>
                <a:latin typeface="Arial"/>
                <a:ea typeface="Arial"/>
                <a:cs typeface="Arial"/>
                <a:sym typeface="Arial"/>
              </a:rPr>
              <a:t>Feasibility study</a:t>
            </a:r>
            <a:r>
              <a:rPr b="0" i="0" lang="en-US" sz="2800" u="none" cap="none" strike="noStrike">
                <a:solidFill>
                  <a:srgbClr val="000099"/>
                </a:solidFill>
                <a:latin typeface="Arial"/>
                <a:ea typeface="Arial"/>
                <a:cs typeface="Arial"/>
                <a:sym typeface="Arial"/>
              </a:rPr>
              <a:t> is concerned with insuring that technical, economic, and organizational benefits outweigh costs and risks</a:t>
            </a:r>
          </a:p>
          <a:p>
            <a:pPr indent="-342900" lvl="0" marL="342900" marR="0" rtl="0" algn="l">
              <a:lnSpc>
                <a:spcPct val="80000"/>
              </a:lnSpc>
              <a:spcBef>
                <a:spcPts val="560"/>
              </a:spcBef>
              <a:spcAft>
                <a:spcPts val="0"/>
              </a:spcAft>
              <a:buClr>
                <a:schemeClr val="lt1"/>
              </a:buClr>
              <a:buSzPct val="110000"/>
              <a:buFont typeface="Arial"/>
              <a:buChar char="•"/>
            </a:pPr>
            <a:r>
              <a:rPr b="1" i="0" lang="en-US" sz="2800" u="none" cap="none" strike="noStrike">
                <a:solidFill>
                  <a:srgbClr val="0099FF"/>
                </a:solidFill>
                <a:latin typeface="Arial"/>
                <a:ea typeface="Arial"/>
                <a:cs typeface="Arial"/>
                <a:sym typeface="Arial"/>
              </a:rPr>
              <a:t>Project selection</a:t>
            </a:r>
            <a:r>
              <a:rPr b="0" i="0" lang="en-US" sz="2800" u="none" cap="none" strike="noStrike">
                <a:solidFill>
                  <a:srgbClr val="000099"/>
                </a:solidFill>
                <a:latin typeface="Arial"/>
                <a:ea typeface="Arial"/>
                <a:cs typeface="Arial"/>
                <a:sym typeface="Arial"/>
              </a:rPr>
              <a:t> involves viewing the project within the context of the entire </a:t>
            </a:r>
            <a:r>
              <a:rPr b="1" i="0" lang="en-US" sz="2800" u="none" cap="none" strike="noStrike">
                <a:solidFill>
                  <a:srgbClr val="0099FF"/>
                </a:solidFill>
                <a:latin typeface="Arial"/>
                <a:ea typeface="Arial"/>
                <a:cs typeface="Arial"/>
                <a:sym typeface="Arial"/>
              </a:rPr>
              <a:t>project portfolio</a:t>
            </a:r>
            <a:r>
              <a:rPr b="0" i="0" lang="en-US" sz="2800" u="none" cap="none" strike="noStrike">
                <a:solidFill>
                  <a:srgbClr val="000099"/>
                </a:solidFill>
                <a:latin typeface="Arial"/>
                <a:ea typeface="Arial"/>
                <a:cs typeface="Arial"/>
                <a:sym typeface="Arial"/>
              </a:rPr>
              <a:t>, and selecting those projects that contribute to </a:t>
            </a:r>
            <a:r>
              <a:rPr b="1" i="0" lang="en-US" sz="2800" u="none" cap="none" strike="noStrike">
                <a:solidFill>
                  <a:srgbClr val="0099FF"/>
                </a:solidFill>
                <a:latin typeface="Arial"/>
                <a:ea typeface="Arial"/>
                <a:cs typeface="Arial"/>
                <a:sym typeface="Arial"/>
              </a:rPr>
              <a:t>balance</a:t>
            </a:r>
            <a:r>
              <a:rPr b="0" i="0" lang="en-US" sz="2800" u="none" cap="none" strike="noStrike">
                <a:solidFill>
                  <a:srgbClr val="000099"/>
                </a:solidFill>
                <a:latin typeface="Arial"/>
                <a:ea typeface="Arial"/>
                <a:cs typeface="Arial"/>
                <a:sym typeface="Arial"/>
              </a:rPr>
              <a:t> in the portfolio</a:t>
            </a:r>
          </a:p>
        </p:txBody>
      </p:sp>
    </p:spTree>
  </p:cSld>
  <p:clrMapOvr>
    <a:masterClrMapping/>
  </p:clrMapOvr>
</p:sld>
</file>

<file path=ppt/slides/slide4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523" name="Shape 523"/>
        <p:cNvGrpSpPr/>
        <p:nvPr/>
      </p:nvGrpSpPr>
      <p:grpSpPr>
        <a:xfrm>
          <a:off x="0" y="0"/>
          <a:ext cx="0" cy="0"/>
          <a:chOff x="0" y="0"/>
          <a:chExt cx="0" cy="0"/>
        </a:xfrm>
      </p:grpSpPr>
      <p:sp>
        <p:nvSpPr>
          <p:cNvPr id="524" name="Shape 524"/>
          <p:cNvSpPr txBox="1"/>
          <p:nvPr/>
        </p:nvSpPr>
        <p:spPr>
          <a:xfrm>
            <a:off x="1752600" y="6248400"/>
            <a:ext cx="63246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Tahoma"/>
              <a:buNone/>
            </a:pPr>
            <a:r>
              <a:rPr b="0" i="0" lang="en-US" sz="1000" u="none" cap="none" strike="noStrike">
                <a:solidFill>
                  <a:schemeClr val="dk1"/>
                </a:solidFill>
                <a:latin typeface="Tahoma"/>
                <a:ea typeface="Tahoma"/>
                <a:cs typeface="Tahoma"/>
                <a:sym typeface="Tahoma"/>
              </a:rPr>
              <a:t>PowerPoint Presentation for Dennis, Wixom &amp; Roth Systems Analysis and Design, 4th Edition</a:t>
            </a:r>
          </a:p>
          <a:p>
            <a:pPr indent="0" lvl="0" marL="0" marR="0" rtl="0" algn="r">
              <a:lnSpc>
                <a:spcPct val="100000"/>
              </a:lnSpc>
              <a:spcBef>
                <a:spcPts val="0"/>
              </a:spcBef>
              <a:spcAft>
                <a:spcPts val="0"/>
              </a:spcAft>
              <a:buClr>
                <a:schemeClr val="dk1"/>
              </a:buClr>
              <a:buSzPct val="25000"/>
              <a:buFont typeface="Tahoma"/>
              <a:buNone/>
            </a:pPr>
            <a:r>
              <a:rPr b="0" i="0" lang="en-US" sz="1000" u="none" cap="none" strike="noStrike">
                <a:solidFill>
                  <a:schemeClr val="dk1"/>
                </a:solidFill>
                <a:latin typeface="Tahoma"/>
                <a:ea typeface="Tahoma"/>
                <a:cs typeface="Tahoma"/>
                <a:sym typeface="Tahoma"/>
              </a:rPr>
              <a:t>Copyright 2009 © John Wiley &amp; Sons, Inc.  All rights reserved.</a:t>
            </a:r>
            <a:r>
              <a:rPr b="0" i="0" lang="en-US" sz="1200" u="none" cap="none" strike="noStrike">
                <a:solidFill>
                  <a:schemeClr val="dk1"/>
                </a:solidFill>
                <a:latin typeface="Garamond"/>
                <a:ea typeface="Garamond"/>
                <a:cs typeface="Garamond"/>
                <a:sym typeface="Garamond"/>
              </a:rPr>
              <a:t>.</a:t>
            </a:r>
          </a:p>
        </p:txBody>
      </p:sp>
      <p:sp>
        <p:nvSpPr>
          <p:cNvPr id="525" name="Shape 525"/>
          <p:cNvSpPr txBox="1"/>
          <p:nvPr/>
        </p:nvSpPr>
        <p:spPr>
          <a:xfrm>
            <a:off x="0" y="6400800"/>
            <a:ext cx="762000"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Garamond"/>
              <a:buNone/>
            </a:pPr>
            <a:r>
              <a:rPr b="0" i="0" lang="en-US" sz="1400" u="none" cap="none" strike="noStrike">
                <a:solidFill>
                  <a:schemeClr val="dk1"/>
                </a:solidFill>
                <a:latin typeface="Garamond"/>
                <a:ea typeface="Garamond"/>
                <a:cs typeface="Garamond"/>
                <a:sym typeface="Garamond"/>
              </a:rPr>
              <a:t>2 - *</a:t>
            </a:r>
          </a:p>
          <a:p>
            <a:pPr indent="0" lvl="0" marL="0" marR="0" rtl="0" algn="ctr">
              <a:lnSpc>
                <a:spcPct val="100000"/>
              </a:lnSpc>
              <a:spcBef>
                <a:spcPts val="0"/>
              </a:spcBef>
              <a:spcAft>
                <a:spcPts val="0"/>
              </a:spcAft>
              <a:buNone/>
            </a:pPr>
            <a:r>
              <a:t/>
            </a:r>
            <a:endParaRPr b="0" i="0" sz="1400" u="none" cap="none" strike="noStrike">
              <a:solidFill>
                <a:schemeClr val="dk1"/>
              </a:solidFill>
              <a:latin typeface="Garamond"/>
              <a:ea typeface="Garamond"/>
              <a:cs typeface="Garamond"/>
              <a:sym typeface="Garamond"/>
            </a:endParaRPr>
          </a:p>
        </p:txBody>
      </p:sp>
      <p:sp>
        <p:nvSpPr>
          <p:cNvPr id="526" name="Shape 526"/>
          <p:cNvSpPr txBox="1"/>
          <p:nvPr>
            <p:ph type="title"/>
          </p:nvPr>
        </p:nvSpPr>
        <p:spPr>
          <a:xfrm>
            <a:off x="571500" y="304800"/>
            <a:ext cx="7772400" cy="1143000"/>
          </a:xfrm>
          <a:prstGeom prst="rect">
            <a:avLst/>
          </a:prstGeom>
          <a:noFill/>
          <a:ln>
            <a:noFill/>
          </a:ln>
        </p:spPr>
        <p:txBody>
          <a:bodyPr anchorCtr="0" anchor="b" bIns="45700" lIns="91425" rIns="91425" tIns="45700">
            <a:noAutofit/>
          </a:bodyPr>
          <a:lstStyle/>
          <a:p>
            <a:pPr indent="0" lvl="0" marL="0" marR="0" rtl="0" algn="ctr">
              <a:lnSpc>
                <a:spcPct val="100000"/>
              </a:lnSpc>
              <a:spcBef>
                <a:spcPts val="0"/>
              </a:spcBef>
              <a:spcAft>
                <a:spcPts val="0"/>
              </a:spcAft>
              <a:buClr>
                <a:srgbClr val="000099"/>
              </a:buClr>
              <a:buSzPct val="25000"/>
              <a:buFont typeface="Arial"/>
              <a:buNone/>
            </a:pPr>
            <a:r>
              <a:rPr b="0" i="0" lang="en-US" sz="3600" u="none" cap="none" strike="noStrike">
                <a:solidFill>
                  <a:srgbClr val="000099"/>
                </a:solidFill>
                <a:latin typeface="Arial"/>
                <a:ea typeface="Arial"/>
                <a:cs typeface="Arial"/>
                <a:sym typeface="Arial"/>
              </a:rPr>
              <a:t>Copyright © 2009</a:t>
            </a:r>
            <a:br>
              <a:rPr b="0" i="0" lang="en-US" sz="3600" u="none" cap="none" strike="noStrike">
                <a:solidFill>
                  <a:srgbClr val="000099"/>
                </a:solidFill>
                <a:latin typeface="Arial"/>
                <a:ea typeface="Arial"/>
                <a:cs typeface="Arial"/>
                <a:sym typeface="Arial"/>
              </a:rPr>
            </a:br>
            <a:r>
              <a:rPr b="0" i="0" lang="en-US" sz="3600" u="none" cap="none" strike="noStrike">
                <a:solidFill>
                  <a:srgbClr val="000099"/>
                </a:solidFill>
                <a:latin typeface="Arial"/>
                <a:ea typeface="Arial"/>
                <a:cs typeface="Arial"/>
                <a:sym typeface="Arial"/>
              </a:rPr>
              <a:t>John Wiley &amp; Sons, Inc.</a:t>
            </a:r>
          </a:p>
        </p:txBody>
      </p:sp>
      <p:sp>
        <p:nvSpPr>
          <p:cNvPr id="527" name="Shape 527"/>
          <p:cNvSpPr txBox="1"/>
          <p:nvPr>
            <p:ph idx="1" type="body"/>
          </p:nvPr>
        </p:nvSpPr>
        <p:spPr>
          <a:xfrm>
            <a:off x="571500" y="1676400"/>
            <a:ext cx="8001000" cy="4495800"/>
          </a:xfrm>
          <a:prstGeom prst="rect">
            <a:avLst/>
          </a:prstGeom>
          <a:noFill/>
          <a:ln>
            <a:noFill/>
          </a:ln>
        </p:spPr>
        <p:txBody>
          <a:bodyPr anchorCtr="0" anchor="t" bIns="45700" lIns="91425" rIns="91425" tIns="45700">
            <a:noAutofit/>
          </a:bodyPr>
          <a:lstStyle/>
          <a:p>
            <a:pPr indent="-342900" lvl="0" marL="342900" marR="0" rtl="0" algn="l">
              <a:lnSpc>
                <a:spcPct val="90000"/>
              </a:lnSpc>
              <a:spcBef>
                <a:spcPts val="0"/>
              </a:spcBef>
              <a:spcAft>
                <a:spcPts val="0"/>
              </a:spcAft>
              <a:buClr>
                <a:schemeClr val="lt1"/>
              </a:buClr>
              <a:buSzPct val="110000"/>
              <a:buFont typeface="Arial"/>
              <a:buChar char="•"/>
            </a:pPr>
            <a:r>
              <a:rPr b="0" i="0" lang="en-US" sz="2400" u="none" cap="none" strike="noStrike">
                <a:solidFill>
                  <a:srgbClr val="000099"/>
                </a:solidFill>
                <a:latin typeface="Arial"/>
                <a:ea typeface="Arial"/>
                <a:cs typeface="Arial"/>
                <a:sym typeface="Arial"/>
              </a:rPr>
              <a:t>All rights reserved.  Reproduction or translation of this work beyond that permitted in Section 117 of the 1976 United States Copyright Act without the express written permission of the copyright owner is unlawful. </a:t>
            </a:r>
          </a:p>
          <a:p>
            <a:pPr indent="-342900" lvl="0" marL="342900" marR="0" rtl="0" algn="l">
              <a:lnSpc>
                <a:spcPct val="90000"/>
              </a:lnSpc>
              <a:spcBef>
                <a:spcPts val="480"/>
              </a:spcBef>
              <a:spcAft>
                <a:spcPts val="0"/>
              </a:spcAft>
              <a:buClr>
                <a:schemeClr val="lt1"/>
              </a:buClr>
              <a:buSzPct val="110000"/>
              <a:buFont typeface="Arial"/>
              <a:buChar char="•"/>
            </a:pPr>
            <a:r>
              <a:rPr b="0" i="0" lang="en-US" sz="2400" u="none" cap="none" strike="noStrike">
                <a:solidFill>
                  <a:srgbClr val="000099"/>
                </a:solidFill>
                <a:latin typeface="Arial"/>
                <a:ea typeface="Arial"/>
                <a:cs typeface="Arial"/>
                <a:sym typeface="Arial"/>
              </a:rPr>
              <a:t>Request for further information should be addressed to the Permissions Department, John Wiley &amp; Sons, Inc.  </a:t>
            </a:r>
          </a:p>
          <a:p>
            <a:pPr indent="-342900" lvl="0" marL="342900" marR="0" rtl="0" algn="l">
              <a:lnSpc>
                <a:spcPct val="90000"/>
              </a:lnSpc>
              <a:spcBef>
                <a:spcPts val="480"/>
              </a:spcBef>
              <a:spcAft>
                <a:spcPts val="0"/>
              </a:spcAft>
              <a:buClr>
                <a:schemeClr val="lt1"/>
              </a:buClr>
              <a:buSzPct val="110000"/>
              <a:buFont typeface="Arial"/>
              <a:buChar char="•"/>
            </a:pPr>
            <a:r>
              <a:rPr b="0" i="0" lang="en-US" sz="2400" u="none" cap="none" strike="noStrike">
                <a:solidFill>
                  <a:srgbClr val="000099"/>
                </a:solidFill>
                <a:latin typeface="Arial"/>
                <a:ea typeface="Arial"/>
                <a:cs typeface="Arial"/>
                <a:sym typeface="Arial"/>
              </a:rPr>
              <a:t>The purchaser may make back-up copies for his/her own use only and not for redistribution or resale.  </a:t>
            </a:r>
          </a:p>
          <a:p>
            <a:pPr indent="-342900" lvl="0" marL="342900" marR="0" rtl="0" algn="l">
              <a:lnSpc>
                <a:spcPct val="90000"/>
              </a:lnSpc>
              <a:spcBef>
                <a:spcPts val="480"/>
              </a:spcBef>
              <a:spcAft>
                <a:spcPts val="0"/>
              </a:spcAft>
              <a:buClr>
                <a:schemeClr val="lt1"/>
              </a:buClr>
              <a:buSzPct val="110000"/>
              <a:buFont typeface="Arial"/>
              <a:buChar char="•"/>
            </a:pPr>
            <a:r>
              <a:rPr b="0" i="0" lang="en-US" sz="2400" u="none" cap="none" strike="noStrike">
                <a:solidFill>
                  <a:srgbClr val="000099"/>
                </a:solidFill>
                <a:latin typeface="Arial"/>
                <a:ea typeface="Arial"/>
                <a:cs typeface="Arial"/>
                <a:sym typeface="Arial"/>
              </a:rPr>
              <a:t>The Publisher assumes no responsibility for errors, omissions, or damages, caused by the use of these programs or from the use of the information contained herein.  </a:t>
            </a: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14" name="Shape 214"/>
        <p:cNvGrpSpPr/>
        <p:nvPr/>
      </p:nvGrpSpPr>
      <p:grpSpPr>
        <a:xfrm>
          <a:off x="0" y="0"/>
          <a:ext cx="0" cy="0"/>
          <a:chOff x="0" y="0"/>
          <a:chExt cx="0" cy="0"/>
        </a:xfrm>
      </p:grpSpPr>
      <p:sp>
        <p:nvSpPr>
          <p:cNvPr id="215" name="Shape 215"/>
          <p:cNvSpPr txBox="1"/>
          <p:nvPr/>
        </p:nvSpPr>
        <p:spPr>
          <a:xfrm>
            <a:off x="1752600" y="6248400"/>
            <a:ext cx="63246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Tahoma"/>
              <a:buNone/>
            </a:pPr>
            <a:r>
              <a:rPr b="0" i="0" lang="en-US" sz="1000" u="none" cap="none" strike="noStrike">
                <a:solidFill>
                  <a:schemeClr val="dk1"/>
                </a:solidFill>
                <a:latin typeface="Tahoma"/>
                <a:ea typeface="Tahoma"/>
                <a:cs typeface="Tahoma"/>
                <a:sym typeface="Tahoma"/>
              </a:rPr>
              <a:t>PowerPoint Presentation for Dennis, Wixom &amp; Roth Systems Analysis and Design, 4th Edition</a:t>
            </a:r>
          </a:p>
          <a:p>
            <a:pPr indent="0" lvl="0" marL="0" marR="0" rtl="0" algn="r">
              <a:lnSpc>
                <a:spcPct val="100000"/>
              </a:lnSpc>
              <a:spcBef>
                <a:spcPts val="0"/>
              </a:spcBef>
              <a:spcAft>
                <a:spcPts val="0"/>
              </a:spcAft>
              <a:buClr>
                <a:schemeClr val="dk1"/>
              </a:buClr>
              <a:buSzPct val="25000"/>
              <a:buFont typeface="Tahoma"/>
              <a:buNone/>
            </a:pPr>
            <a:r>
              <a:rPr b="0" i="0" lang="en-US" sz="1000" u="none" cap="none" strike="noStrike">
                <a:solidFill>
                  <a:schemeClr val="dk1"/>
                </a:solidFill>
                <a:latin typeface="Tahoma"/>
                <a:ea typeface="Tahoma"/>
                <a:cs typeface="Tahoma"/>
                <a:sym typeface="Tahoma"/>
              </a:rPr>
              <a:t>Copyright 2009 © John Wiley &amp; Sons, Inc.  All rights reserved.</a:t>
            </a:r>
            <a:r>
              <a:rPr b="0" i="0" lang="en-US" sz="1200" u="none" cap="none" strike="noStrike">
                <a:solidFill>
                  <a:schemeClr val="dk1"/>
                </a:solidFill>
                <a:latin typeface="Garamond"/>
                <a:ea typeface="Garamond"/>
                <a:cs typeface="Garamond"/>
                <a:sym typeface="Garamond"/>
              </a:rPr>
              <a:t>.</a:t>
            </a:r>
          </a:p>
        </p:txBody>
      </p:sp>
      <p:sp>
        <p:nvSpPr>
          <p:cNvPr id="216" name="Shape 216"/>
          <p:cNvSpPr txBox="1"/>
          <p:nvPr/>
        </p:nvSpPr>
        <p:spPr>
          <a:xfrm>
            <a:off x="0" y="6400800"/>
            <a:ext cx="762000"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Garamond"/>
              <a:buNone/>
            </a:pPr>
            <a:r>
              <a:rPr b="0" i="0" lang="en-US" sz="1400" u="none" cap="none" strike="noStrike">
                <a:solidFill>
                  <a:schemeClr val="dk1"/>
                </a:solidFill>
                <a:latin typeface="Garamond"/>
                <a:ea typeface="Garamond"/>
                <a:cs typeface="Garamond"/>
                <a:sym typeface="Garamond"/>
              </a:rPr>
              <a:t>2 - *</a:t>
            </a:r>
          </a:p>
          <a:p>
            <a:pPr indent="0" lvl="0" marL="0" marR="0" rtl="0" algn="ctr">
              <a:lnSpc>
                <a:spcPct val="100000"/>
              </a:lnSpc>
              <a:spcBef>
                <a:spcPts val="0"/>
              </a:spcBef>
              <a:spcAft>
                <a:spcPts val="0"/>
              </a:spcAft>
              <a:buNone/>
            </a:pPr>
            <a:r>
              <a:t/>
            </a:r>
            <a:endParaRPr b="0" i="0" sz="1400" u="none" cap="none" strike="noStrike">
              <a:solidFill>
                <a:schemeClr val="dk1"/>
              </a:solidFill>
              <a:latin typeface="Garamond"/>
              <a:ea typeface="Garamond"/>
              <a:cs typeface="Garamond"/>
              <a:sym typeface="Garamond"/>
            </a:endParaRPr>
          </a:p>
        </p:txBody>
      </p:sp>
      <p:sp>
        <p:nvSpPr>
          <p:cNvPr id="217" name="Shape 217"/>
          <p:cNvSpPr txBox="1"/>
          <p:nvPr>
            <p:ph type="title"/>
          </p:nvPr>
        </p:nvSpPr>
        <p:spPr>
          <a:xfrm>
            <a:off x="571500" y="304800"/>
            <a:ext cx="7772400" cy="1143000"/>
          </a:xfrm>
          <a:prstGeom prst="rect">
            <a:avLst/>
          </a:prstGeom>
          <a:noFill/>
          <a:ln>
            <a:noFill/>
          </a:ln>
        </p:spPr>
        <p:txBody>
          <a:bodyPr anchorCtr="0" anchor="ctr" bIns="46025" lIns="92075" rIns="92075" tIns="46025">
            <a:noAutofit/>
          </a:bodyPr>
          <a:lstStyle/>
          <a:p>
            <a:pPr indent="0" lvl="0" marL="0" marR="0" rtl="0" algn="ctr">
              <a:lnSpc>
                <a:spcPct val="100000"/>
              </a:lnSpc>
              <a:spcBef>
                <a:spcPts val="0"/>
              </a:spcBef>
              <a:spcAft>
                <a:spcPts val="0"/>
              </a:spcAft>
              <a:buClr>
                <a:srgbClr val="000099"/>
              </a:buClr>
              <a:buSzPct val="25000"/>
              <a:buFont typeface="Arial"/>
              <a:buNone/>
            </a:pPr>
            <a:r>
              <a:rPr b="1" i="0" lang="en-US" sz="4000" u="none" cap="none" strike="noStrike">
                <a:solidFill>
                  <a:srgbClr val="000099"/>
                </a:solidFill>
                <a:latin typeface="Arial"/>
                <a:ea typeface="Arial"/>
                <a:cs typeface="Arial"/>
                <a:sym typeface="Arial"/>
              </a:rPr>
              <a:t>How Do Projects Begin?</a:t>
            </a:r>
          </a:p>
        </p:txBody>
      </p:sp>
      <p:sp>
        <p:nvSpPr>
          <p:cNvPr id="218" name="Shape 218"/>
          <p:cNvSpPr txBox="1"/>
          <p:nvPr>
            <p:ph idx="1" type="body"/>
          </p:nvPr>
        </p:nvSpPr>
        <p:spPr>
          <a:xfrm>
            <a:off x="571500" y="1676400"/>
            <a:ext cx="8001000" cy="4495800"/>
          </a:xfrm>
          <a:prstGeom prst="rect">
            <a:avLst/>
          </a:prstGeom>
          <a:noFill/>
          <a:ln>
            <a:noFill/>
          </a:ln>
        </p:spPr>
        <p:txBody>
          <a:bodyPr anchorCtr="0" anchor="t" bIns="46025" lIns="92075" rIns="92075" tIns="46025">
            <a:noAutofit/>
          </a:bodyPr>
          <a:lstStyle/>
          <a:p>
            <a:pPr indent="-342900" lvl="0" marL="342900" marR="0" rtl="0" algn="l">
              <a:lnSpc>
                <a:spcPct val="100000"/>
              </a:lnSpc>
              <a:spcBef>
                <a:spcPts val="0"/>
              </a:spcBef>
              <a:spcAft>
                <a:spcPts val="0"/>
              </a:spcAft>
              <a:buClr>
                <a:schemeClr val="lt1"/>
              </a:buClr>
              <a:buSzPct val="110000"/>
              <a:buFont typeface="Arial"/>
              <a:buChar char="•"/>
            </a:pPr>
            <a:r>
              <a:rPr b="0" i="0" lang="en-US" sz="3200" u="none" cap="none" strike="noStrike">
                <a:solidFill>
                  <a:srgbClr val="000099"/>
                </a:solidFill>
                <a:latin typeface="Arial"/>
                <a:ea typeface="Arial"/>
                <a:cs typeface="Arial"/>
                <a:sym typeface="Arial"/>
              </a:rPr>
              <a:t>Business needs should drive projects.</a:t>
            </a:r>
          </a:p>
          <a:p>
            <a:pPr indent="-342900" lvl="0" marL="342900" marR="0" rtl="0" algn="l">
              <a:lnSpc>
                <a:spcPct val="100000"/>
              </a:lnSpc>
              <a:spcBef>
                <a:spcPts val="640"/>
              </a:spcBef>
              <a:spcAft>
                <a:spcPts val="0"/>
              </a:spcAft>
              <a:buClr>
                <a:schemeClr val="lt1"/>
              </a:buClr>
              <a:buSzPct val="110000"/>
              <a:buFont typeface="Arial"/>
              <a:buChar char="•"/>
            </a:pPr>
            <a:r>
              <a:rPr b="0" i="0" lang="en-US" sz="3200" u="none" cap="none" strike="noStrike">
                <a:solidFill>
                  <a:srgbClr val="000099"/>
                </a:solidFill>
                <a:latin typeface="Arial"/>
                <a:ea typeface="Arial"/>
                <a:cs typeface="Arial"/>
                <a:sym typeface="Arial"/>
              </a:rPr>
              <a:t>Project sponsor recognizes business need for new system and desires to see it implemented.</a:t>
            </a:r>
          </a:p>
          <a:p>
            <a:pPr indent="-342900" lvl="0" marL="342900" marR="0" rtl="0" algn="l">
              <a:lnSpc>
                <a:spcPct val="100000"/>
              </a:lnSpc>
              <a:spcBef>
                <a:spcPts val="640"/>
              </a:spcBef>
              <a:spcAft>
                <a:spcPts val="0"/>
              </a:spcAft>
              <a:buClr>
                <a:schemeClr val="lt1"/>
              </a:buClr>
              <a:buSzPct val="110000"/>
              <a:buFont typeface="Arial"/>
              <a:buChar char="•"/>
            </a:pPr>
            <a:r>
              <a:rPr b="0" i="0" lang="en-US" sz="3200" u="none" cap="none" strike="noStrike">
                <a:solidFill>
                  <a:srgbClr val="000099"/>
                </a:solidFill>
                <a:latin typeface="Arial"/>
                <a:ea typeface="Arial"/>
                <a:cs typeface="Arial"/>
                <a:sym typeface="Arial"/>
              </a:rPr>
              <a:t>Business needs determine the system’s functionality (what it will do).</a:t>
            </a:r>
          </a:p>
          <a:p>
            <a:pPr indent="-342900" lvl="0" marL="342900" marR="0" rtl="0" algn="l">
              <a:lnSpc>
                <a:spcPct val="100000"/>
              </a:lnSpc>
              <a:spcBef>
                <a:spcPts val="640"/>
              </a:spcBef>
              <a:spcAft>
                <a:spcPts val="0"/>
              </a:spcAft>
              <a:buClr>
                <a:schemeClr val="lt1"/>
              </a:buClr>
              <a:buSzPct val="110000"/>
              <a:buFont typeface="Arial"/>
              <a:buChar char="•"/>
            </a:pPr>
            <a:r>
              <a:rPr b="0" i="0" lang="en-US" sz="3200" u="none" cap="none" strike="noStrike">
                <a:solidFill>
                  <a:srgbClr val="000099"/>
                </a:solidFill>
                <a:latin typeface="Arial"/>
                <a:ea typeface="Arial"/>
                <a:cs typeface="Arial"/>
                <a:sym typeface="Arial"/>
              </a:rPr>
              <a:t>The project’s business value should be</a:t>
            </a:r>
            <a:r>
              <a:rPr b="0" i="0" lang="en-US" sz="3200" u="none" cap="none" strike="noStrike">
                <a:solidFill>
                  <a:srgbClr val="000099"/>
                </a:solidFill>
                <a:latin typeface="Arimo"/>
                <a:ea typeface="Arimo"/>
                <a:cs typeface="Arimo"/>
                <a:sym typeface="Arimo"/>
              </a:rPr>
              <a:t> </a:t>
            </a:r>
            <a:r>
              <a:rPr b="0" i="0" lang="en-US" sz="3200" u="none" cap="none" strike="noStrike">
                <a:solidFill>
                  <a:srgbClr val="000099"/>
                </a:solidFill>
                <a:latin typeface="Arial"/>
                <a:ea typeface="Arial"/>
                <a:cs typeface="Arial"/>
                <a:sym typeface="Arial"/>
              </a:rPr>
              <a:t>clear.</a:t>
            </a: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23" name="Shape 223"/>
        <p:cNvGrpSpPr/>
        <p:nvPr/>
      </p:nvGrpSpPr>
      <p:grpSpPr>
        <a:xfrm>
          <a:off x="0" y="0"/>
          <a:ext cx="0" cy="0"/>
          <a:chOff x="0" y="0"/>
          <a:chExt cx="0" cy="0"/>
        </a:xfrm>
      </p:grpSpPr>
      <p:sp>
        <p:nvSpPr>
          <p:cNvPr id="224" name="Shape 224"/>
          <p:cNvSpPr txBox="1"/>
          <p:nvPr>
            <p:ph type="ctrTitle"/>
          </p:nvPr>
        </p:nvSpPr>
        <p:spPr>
          <a:xfrm>
            <a:off x="990600" y="1600200"/>
            <a:ext cx="7467600" cy="1295400"/>
          </a:xfrm>
          <a:prstGeom prst="rect">
            <a:avLst/>
          </a:prstGeom>
          <a:noFill/>
          <a:ln>
            <a:noFill/>
          </a:ln>
        </p:spPr>
        <p:txBody>
          <a:bodyPr anchorCtr="0" anchor="ctr" bIns="46025" lIns="92075" rIns="92075" tIns="46025">
            <a:noAutofit/>
          </a:bodyPr>
          <a:lstStyle/>
          <a:p>
            <a:pPr indent="0" lvl="0" marL="0" marR="0" rtl="0" algn="ctr">
              <a:lnSpc>
                <a:spcPct val="100000"/>
              </a:lnSpc>
              <a:spcBef>
                <a:spcPts val="0"/>
              </a:spcBef>
              <a:spcAft>
                <a:spcPts val="0"/>
              </a:spcAft>
              <a:buClr>
                <a:srgbClr val="000099"/>
              </a:buClr>
              <a:buSzPct val="25000"/>
              <a:buFont typeface="Arial"/>
              <a:buNone/>
            </a:pPr>
            <a:r>
              <a:rPr b="1" i="0" lang="en-US" sz="3600" u="none" cap="none" strike="noStrike">
                <a:solidFill>
                  <a:srgbClr val="000099"/>
                </a:solidFill>
                <a:latin typeface="Arial"/>
                <a:ea typeface="Arial"/>
                <a:cs typeface="Arial"/>
                <a:sym typeface="Arial"/>
              </a:rPr>
              <a:t>CREATING THE PROJECT PLAN</a:t>
            </a: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28" name="Shape 228"/>
        <p:cNvGrpSpPr/>
        <p:nvPr/>
      </p:nvGrpSpPr>
      <p:grpSpPr>
        <a:xfrm>
          <a:off x="0" y="0"/>
          <a:ext cx="0" cy="0"/>
          <a:chOff x="0" y="0"/>
          <a:chExt cx="0" cy="0"/>
        </a:xfrm>
      </p:grpSpPr>
      <p:sp>
        <p:nvSpPr>
          <p:cNvPr id="229" name="Shape 229"/>
          <p:cNvSpPr txBox="1"/>
          <p:nvPr/>
        </p:nvSpPr>
        <p:spPr>
          <a:xfrm>
            <a:off x="1752600" y="6248400"/>
            <a:ext cx="63246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Tahoma"/>
              <a:buNone/>
            </a:pPr>
            <a:r>
              <a:rPr b="0" i="0" lang="en-US" sz="1000" u="none" cap="none" strike="noStrike">
                <a:solidFill>
                  <a:schemeClr val="dk1"/>
                </a:solidFill>
                <a:latin typeface="Tahoma"/>
                <a:ea typeface="Tahoma"/>
                <a:cs typeface="Tahoma"/>
                <a:sym typeface="Tahoma"/>
              </a:rPr>
              <a:t>PowerPoint Presentation for Dennis, Wixom &amp; Roth Systems Analysis and Design, 4th Edition</a:t>
            </a:r>
          </a:p>
          <a:p>
            <a:pPr indent="0" lvl="0" marL="0" marR="0" rtl="0" algn="r">
              <a:lnSpc>
                <a:spcPct val="100000"/>
              </a:lnSpc>
              <a:spcBef>
                <a:spcPts val="0"/>
              </a:spcBef>
              <a:spcAft>
                <a:spcPts val="0"/>
              </a:spcAft>
              <a:buClr>
                <a:schemeClr val="dk1"/>
              </a:buClr>
              <a:buSzPct val="25000"/>
              <a:buFont typeface="Tahoma"/>
              <a:buNone/>
            </a:pPr>
            <a:r>
              <a:rPr b="0" i="0" lang="en-US" sz="1000" u="none" cap="none" strike="noStrike">
                <a:solidFill>
                  <a:schemeClr val="dk1"/>
                </a:solidFill>
                <a:latin typeface="Tahoma"/>
                <a:ea typeface="Tahoma"/>
                <a:cs typeface="Tahoma"/>
                <a:sym typeface="Tahoma"/>
              </a:rPr>
              <a:t>Copyright 2009 © John Wiley &amp; Sons, Inc.  All rights reserved.</a:t>
            </a:r>
            <a:r>
              <a:rPr b="0" i="0" lang="en-US" sz="1200" u="none" cap="none" strike="noStrike">
                <a:solidFill>
                  <a:schemeClr val="dk1"/>
                </a:solidFill>
                <a:latin typeface="Garamond"/>
                <a:ea typeface="Garamond"/>
                <a:cs typeface="Garamond"/>
                <a:sym typeface="Garamond"/>
              </a:rPr>
              <a:t>.</a:t>
            </a:r>
          </a:p>
        </p:txBody>
      </p:sp>
      <p:sp>
        <p:nvSpPr>
          <p:cNvPr id="230" name="Shape 230"/>
          <p:cNvSpPr txBox="1"/>
          <p:nvPr/>
        </p:nvSpPr>
        <p:spPr>
          <a:xfrm>
            <a:off x="0" y="6400800"/>
            <a:ext cx="762000"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Garamond"/>
              <a:buNone/>
            </a:pPr>
            <a:r>
              <a:rPr b="0" i="0" lang="en-US" sz="1400" u="none" cap="none" strike="noStrike">
                <a:solidFill>
                  <a:schemeClr val="dk1"/>
                </a:solidFill>
                <a:latin typeface="Garamond"/>
                <a:ea typeface="Garamond"/>
                <a:cs typeface="Garamond"/>
                <a:sym typeface="Garamond"/>
              </a:rPr>
              <a:t>2 - *</a:t>
            </a:r>
          </a:p>
          <a:p>
            <a:pPr indent="0" lvl="0" marL="0" marR="0" rtl="0" algn="ctr">
              <a:lnSpc>
                <a:spcPct val="100000"/>
              </a:lnSpc>
              <a:spcBef>
                <a:spcPts val="0"/>
              </a:spcBef>
              <a:spcAft>
                <a:spcPts val="0"/>
              </a:spcAft>
              <a:buNone/>
            </a:pPr>
            <a:r>
              <a:t/>
            </a:r>
            <a:endParaRPr b="0" i="0" sz="1400" u="none" cap="none" strike="noStrike">
              <a:solidFill>
                <a:schemeClr val="dk1"/>
              </a:solidFill>
              <a:latin typeface="Garamond"/>
              <a:ea typeface="Garamond"/>
              <a:cs typeface="Garamond"/>
              <a:sym typeface="Garamond"/>
            </a:endParaRPr>
          </a:p>
        </p:txBody>
      </p:sp>
      <p:sp>
        <p:nvSpPr>
          <p:cNvPr id="231" name="Shape 231"/>
          <p:cNvSpPr txBox="1"/>
          <p:nvPr>
            <p:ph type="title"/>
          </p:nvPr>
        </p:nvSpPr>
        <p:spPr>
          <a:xfrm>
            <a:off x="571500" y="304800"/>
            <a:ext cx="7772400" cy="1143000"/>
          </a:xfrm>
          <a:prstGeom prst="rect">
            <a:avLst/>
          </a:prstGeom>
          <a:noFill/>
          <a:ln>
            <a:noFill/>
          </a:ln>
        </p:spPr>
        <p:txBody>
          <a:bodyPr anchorCtr="0" anchor="ctr" bIns="46025" lIns="92075" rIns="92075" tIns="46025">
            <a:noAutofit/>
          </a:bodyPr>
          <a:lstStyle/>
          <a:p>
            <a:pPr indent="0" lvl="0" marL="0" marR="0" rtl="0" algn="ctr">
              <a:lnSpc>
                <a:spcPct val="100000"/>
              </a:lnSpc>
              <a:spcBef>
                <a:spcPts val="0"/>
              </a:spcBef>
              <a:spcAft>
                <a:spcPts val="0"/>
              </a:spcAft>
              <a:buClr>
                <a:srgbClr val="000099"/>
              </a:buClr>
              <a:buSzPct val="25000"/>
              <a:buFont typeface="Arial"/>
              <a:buNone/>
            </a:pPr>
            <a:r>
              <a:rPr b="1" i="0" lang="en-US" sz="4000" u="none" cap="none" strike="noStrike">
                <a:solidFill>
                  <a:srgbClr val="000099"/>
                </a:solidFill>
                <a:latin typeface="Arial"/>
                <a:ea typeface="Arial"/>
                <a:cs typeface="Arial"/>
                <a:sym typeface="Arial"/>
              </a:rPr>
              <a:t>Project Methodology Options</a:t>
            </a:r>
          </a:p>
        </p:txBody>
      </p:sp>
      <p:sp>
        <p:nvSpPr>
          <p:cNvPr id="232" name="Shape 232"/>
          <p:cNvSpPr txBox="1"/>
          <p:nvPr>
            <p:ph idx="1" type="body"/>
          </p:nvPr>
        </p:nvSpPr>
        <p:spPr>
          <a:xfrm>
            <a:off x="571500" y="1676400"/>
            <a:ext cx="8001000" cy="4495800"/>
          </a:xfrm>
          <a:prstGeom prst="rect">
            <a:avLst/>
          </a:prstGeom>
          <a:noFill/>
          <a:ln>
            <a:noFill/>
          </a:ln>
        </p:spPr>
        <p:txBody>
          <a:bodyPr anchorCtr="0" anchor="t" bIns="46025" lIns="92075" rIns="92075" tIns="46025">
            <a:noAutofit/>
          </a:bodyPr>
          <a:lstStyle/>
          <a:p>
            <a:pPr indent="-342900" lvl="0" marL="342900" marR="0" rtl="0" algn="l">
              <a:lnSpc>
                <a:spcPct val="100000"/>
              </a:lnSpc>
              <a:spcBef>
                <a:spcPts val="0"/>
              </a:spcBef>
              <a:spcAft>
                <a:spcPts val="0"/>
              </a:spcAft>
              <a:buClr>
                <a:schemeClr val="lt1"/>
              </a:buClr>
              <a:buSzPct val="110000"/>
              <a:buFont typeface="Arial"/>
              <a:buChar char="•"/>
            </a:pPr>
            <a:r>
              <a:rPr b="0" i="0" lang="en-US" sz="3200" u="none" cap="none" strike="noStrike">
                <a:solidFill>
                  <a:srgbClr val="000099"/>
                </a:solidFill>
                <a:latin typeface="Arial"/>
                <a:ea typeface="Arial"/>
                <a:cs typeface="Arial"/>
                <a:sym typeface="Arial"/>
              </a:rPr>
              <a:t>Waterfall Development</a:t>
            </a:r>
          </a:p>
          <a:p>
            <a:pPr indent="-342900" lvl="0" marL="342900" marR="0" rtl="0" algn="l">
              <a:lnSpc>
                <a:spcPct val="100000"/>
              </a:lnSpc>
              <a:spcBef>
                <a:spcPts val="640"/>
              </a:spcBef>
              <a:spcAft>
                <a:spcPts val="0"/>
              </a:spcAft>
              <a:buClr>
                <a:schemeClr val="lt1"/>
              </a:buClr>
              <a:buSzPct val="110000"/>
              <a:buFont typeface="Arial"/>
              <a:buChar char="•"/>
            </a:pPr>
            <a:r>
              <a:rPr b="0" i="0" lang="en-US" sz="3200" u="none" cap="none" strike="noStrike">
                <a:solidFill>
                  <a:srgbClr val="000099"/>
                </a:solidFill>
                <a:latin typeface="Arial"/>
                <a:ea typeface="Arial"/>
                <a:cs typeface="Arial"/>
                <a:sym typeface="Arial"/>
              </a:rPr>
              <a:t>Parallel Development</a:t>
            </a:r>
          </a:p>
          <a:p>
            <a:pPr indent="-342900" lvl="0" marL="342900" marR="0" rtl="0" algn="l">
              <a:lnSpc>
                <a:spcPct val="100000"/>
              </a:lnSpc>
              <a:spcBef>
                <a:spcPts val="640"/>
              </a:spcBef>
              <a:spcAft>
                <a:spcPts val="0"/>
              </a:spcAft>
              <a:buClr>
                <a:schemeClr val="lt1"/>
              </a:buClr>
              <a:buSzPct val="110000"/>
              <a:buFont typeface="Arial"/>
              <a:buChar char="•"/>
            </a:pPr>
            <a:r>
              <a:rPr b="0" i="0" lang="en-US" sz="3200" u="none" cap="none" strike="noStrike">
                <a:solidFill>
                  <a:srgbClr val="000099"/>
                </a:solidFill>
                <a:latin typeface="Arial"/>
                <a:ea typeface="Arial"/>
                <a:cs typeface="Arial"/>
                <a:sym typeface="Arial"/>
              </a:rPr>
              <a:t>V-model (variation of the Waterfall Development</a:t>
            </a:r>
          </a:p>
          <a:p>
            <a:pPr indent="-342900" lvl="0" marL="342900" marR="0" rtl="0" algn="l">
              <a:lnSpc>
                <a:spcPct val="100000"/>
              </a:lnSpc>
              <a:spcBef>
                <a:spcPts val="640"/>
              </a:spcBef>
              <a:spcAft>
                <a:spcPts val="0"/>
              </a:spcAft>
              <a:buClr>
                <a:schemeClr val="lt1"/>
              </a:buClr>
              <a:buSzPct val="110000"/>
              <a:buFont typeface="Arial"/>
              <a:buChar char="•"/>
            </a:pPr>
            <a:r>
              <a:rPr b="0" i="0" lang="en-US" sz="3200" u="none" cap="none" strike="noStrike">
                <a:solidFill>
                  <a:srgbClr val="000099"/>
                </a:solidFill>
                <a:latin typeface="Arial"/>
                <a:ea typeface="Arial"/>
                <a:cs typeface="Arial"/>
                <a:sym typeface="Arial"/>
              </a:rPr>
              <a:t>Rapid Application Development (RAD)</a:t>
            </a:r>
          </a:p>
          <a:p>
            <a:pPr indent="-342900" lvl="0" marL="342900" marR="0" rtl="0" algn="l">
              <a:lnSpc>
                <a:spcPct val="100000"/>
              </a:lnSpc>
              <a:spcBef>
                <a:spcPts val="640"/>
              </a:spcBef>
              <a:spcAft>
                <a:spcPts val="0"/>
              </a:spcAft>
              <a:buClr>
                <a:schemeClr val="lt1"/>
              </a:buClr>
              <a:buSzPct val="110000"/>
              <a:buFont typeface="Arial"/>
              <a:buChar char="•"/>
            </a:pPr>
            <a:r>
              <a:rPr b="0" i="0" lang="en-US" sz="3200" u="none" cap="none" strike="noStrike">
                <a:solidFill>
                  <a:srgbClr val="000099"/>
                </a:solidFill>
                <a:latin typeface="Arial"/>
                <a:ea typeface="Arial"/>
                <a:cs typeface="Arial"/>
                <a:sym typeface="Arial"/>
              </a:rPr>
              <a:t>Iterative Development</a:t>
            </a:r>
          </a:p>
          <a:p>
            <a:pPr indent="-342900" lvl="0" marL="342900" marR="0" rtl="0" algn="l">
              <a:lnSpc>
                <a:spcPct val="100000"/>
              </a:lnSpc>
              <a:spcBef>
                <a:spcPts val="640"/>
              </a:spcBef>
              <a:spcAft>
                <a:spcPts val="0"/>
              </a:spcAft>
              <a:buClr>
                <a:schemeClr val="lt1"/>
              </a:buClr>
              <a:buSzPct val="110000"/>
              <a:buFont typeface="Arial"/>
              <a:buChar char="•"/>
            </a:pPr>
            <a:r>
              <a:rPr b="0" i="0" lang="en-US" sz="3200" u="none" cap="none" strike="noStrike">
                <a:solidFill>
                  <a:srgbClr val="000099"/>
                </a:solidFill>
                <a:latin typeface="Arial"/>
                <a:ea typeface="Arial"/>
                <a:cs typeface="Arial"/>
                <a:sym typeface="Arial"/>
              </a:rPr>
              <a:t>Agile Development</a:t>
            </a: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36" name="Shape 236"/>
        <p:cNvGrpSpPr/>
        <p:nvPr/>
      </p:nvGrpSpPr>
      <p:grpSpPr>
        <a:xfrm>
          <a:off x="0" y="0"/>
          <a:ext cx="0" cy="0"/>
          <a:chOff x="0" y="0"/>
          <a:chExt cx="0" cy="0"/>
        </a:xfrm>
      </p:grpSpPr>
      <p:sp>
        <p:nvSpPr>
          <p:cNvPr id="237" name="Shape 237"/>
          <p:cNvSpPr txBox="1"/>
          <p:nvPr/>
        </p:nvSpPr>
        <p:spPr>
          <a:xfrm>
            <a:off x="1752600" y="6248400"/>
            <a:ext cx="63246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Tahoma"/>
              <a:buNone/>
            </a:pPr>
            <a:r>
              <a:rPr b="0" i="0" lang="en-US" sz="1000" u="none" cap="none" strike="noStrike">
                <a:solidFill>
                  <a:schemeClr val="dk1"/>
                </a:solidFill>
                <a:latin typeface="Tahoma"/>
                <a:ea typeface="Tahoma"/>
                <a:cs typeface="Tahoma"/>
                <a:sym typeface="Tahoma"/>
              </a:rPr>
              <a:t>PowerPoint Presentation for Dennis, Wixom &amp; Roth Systems Analysis and Design, 4th Edition</a:t>
            </a:r>
          </a:p>
          <a:p>
            <a:pPr indent="0" lvl="0" marL="0" marR="0" rtl="0" algn="r">
              <a:lnSpc>
                <a:spcPct val="100000"/>
              </a:lnSpc>
              <a:spcBef>
                <a:spcPts val="0"/>
              </a:spcBef>
              <a:spcAft>
                <a:spcPts val="0"/>
              </a:spcAft>
              <a:buClr>
                <a:schemeClr val="dk1"/>
              </a:buClr>
              <a:buSzPct val="25000"/>
              <a:buFont typeface="Tahoma"/>
              <a:buNone/>
            </a:pPr>
            <a:r>
              <a:rPr b="0" i="0" lang="en-US" sz="1000" u="none" cap="none" strike="noStrike">
                <a:solidFill>
                  <a:schemeClr val="dk1"/>
                </a:solidFill>
                <a:latin typeface="Tahoma"/>
                <a:ea typeface="Tahoma"/>
                <a:cs typeface="Tahoma"/>
                <a:sym typeface="Tahoma"/>
              </a:rPr>
              <a:t>Copyright 2009 © John Wiley &amp; Sons, Inc.  All rights reserved.</a:t>
            </a:r>
            <a:r>
              <a:rPr b="0" i="0" lang="en-US" sz="1200" u="none" cap="none" strike="noStrike">
                <a:solidFill>
                  <a:schemeClr val="dk1"/>
                </a:solidFill>
                <a:latin typeface="Garamond"/>
                <a:ea typeface="Garamond"/>
                <a:cs typeface="Garamond"/>
                <a:sym typeface="Garamond"/>
              </a:rPr>
              <a:t>.</a:t>
            </a:r>
          </a:p>
        </p:txBody>
      </p:sp>
      <p:sp>
        <p:nvSpPr>
          <p:cNvPr id="238" name="Shape 238"/>
          <p:cNvSpPr txBox="1"/>
          <p:nvPr/>
        </p:nvSpPr>
        <p:spPr>
          <a:xfrm>
            <a:off x="0" y="6400800"/>
            <a:ext cx="762000"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Garamond"/>
              <a:buNone/>
            </a:pPr>
            <a:r>
              <a:rPr b="0" i="0" lang="en-US" sz="1400" u="none" cap="none" strike="noStrike">
                <a:solidFill>
                  <a:schemeClr val="dk1"/>
                </a:solidFill>
                <a:latin typeface="Garamond"/>
                <a:ea typeface="Garamond"/>
                <a:cs typeface="Garamond"/>
                <a:sym typeface="Garamond"/>
              </a:rPr>
              <a:t>2 - *</a:t>
            </a:r>
          </a:p>
          <a:p>
            <a:pPr indent="0" lvl="0" marL="0" marR="0" rtl="0" algn="ctr">
              <a:lnSpc>
                <a:spcPct val="100000"/>
              </a:lnSpc>
              <a:spcBef>
                <a:spcPts val="0"/>
              </a:spcBef>
              <a:spcAft>
                <a:spcPts val="0"/>
              </a:spcAft>
              <a:buNone/>
            </a:pPr>
            <a:r>
              <a:t/>
            </a:r>
            <a:endParaRPr b="0" i="0" sz="1400" u="none" cap="none" strike="noStrike">
              <a:solidFill>
                <a:schemeClr val="dk1"/>
              </a:solidFill>
              <a:latin typeface="Garamond"/>
              <a:ea typeface="Garamond"/>
              <a:cs typeface="Garamond"/>
              <a:sym typeface="Garamond"/>
            </a:endParaRPr>
          </a:p>
        </p:txBody>
      </p:sp>
      <p:sp>
        <p:nvSpPr>
          <p:cNvPr id="239" name="Shape 239"/>
          <p:cNvSpPr txBox="1"/>
          <p:nvPr>
            <p:ph type="title"/>
          </p:nvPr>
        </p:nvSpPr>
        <p:spPr>
          <a:xfrm>
            <a:off x="571500" y="304800"/>
            <a:ext cx="7772400" cy="1143000"/>
          </a:xfrm>
          <a:prstGeom prst="rect">
            <a:avLst/>
          </a:prstGeom>
          <a:noFill/>
          <a:ln>
            <a:noFill/>
          </a:ln>
        </p:spPr>
        <p:txBody>
          <a:bodyPr anchorCtr="0" anchor="ctr" bIns="46025" lIns="92075" rIns="92075" tIns="46025">
            <a:noAutofit/>
          </a:bodyPr>
          <a:lstStyle/>
          <a:p>
            <a:pPr indent="0" lvl="0" marL="0" marR="0" rtl="0" algn="ctr">
              <a:lnSpc>
                <a:spcPct val="100000"/>
              </a:lnSpc>
              <a:spcBef>
                <a:spcPts val="0"/>
              </a:spcBef>
              <a:spcAft>
                <a:spcPts val="0"/>
              </a:spcAft>
              <a:buClr>
                <a:srgbClr val="000099"/>
              </a:buClr>
              <a:buSzPct val="25000"/>
              <a:buFont typeface="Arial"/>
              <a:buNone/>
            </a:pPr>
            <a:r>
              <a:rPr b="1" i="0" lang="en-US" sz="4000" u="none" cap="none" strike="noStrike">
                <a:solidFill>
                  <a:srgbClr val="000099"/>
                </a:solidFill>
                <a:latin typeface="Arial"/>
                <a:ea typeface="Arial"/>
                <a:cs typeface="Arial"/>
                <a:sym typeface="Arial"/>
              </a:rPr>
              <a:t>Waterfall Development</a:t>
            </a:r>
          </a:p>
        </p:txBody>
      </p:sp>
      <p:pic>
        <p:nvPicPr>
          <p:cNvPr id="240" name="Shape 240"/>
          <p:cNvPicPr preferRelativeResize="0"/>
          <p:nvPr/>
        </p:nvPicPr>
        <p:blipFill rotWithShape="1">
          <a:blip r:embed="rId3">
            <a:alphaModFix/>
          </a:blip>
          <a:srcRect b="0" l="0" r="0" t="0"/>
          <a:stretch/>
        </p:blipFill>
        <p:spPr>
          <a:xfrm>
            <a:off x="1219200" y="1828800"/>
            <a:ext cx="6972300" cy="4162425"/>
          </a:xfrm>
          <a:prstGeom prst="rect">
            <a:avLst/>
          </a:prstGeom>
          <a:noFill/>
          <a:ln>
            <a:noFill/>
          </a:ln>
        </p:spPr>
      </p:pic>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44" name="Shape 244"/>
        <p:cNvGrpSpPr/>
        <p:nvPr/>
      </p:nvGrpSpPr>
      <p:grpSpPr>
        <a:xfrm>
          <a:off x="0" y="0"/>
          <a:ext cx="0" cy="0"/>
          <a:chOff x="0" y="0"/>
          <a:chExt cx="0" cy="0"/>
        </a:xfrm>
      </p:grpSpPr>
      <p:sp>
        <p:nvSpPr>
          <p:cNvPr id="245" name="Shape 245"/>
          <p:cNvSpPr txBox="1"/>
          <p:nvPr/>
        </p:nvSpPr>
        <p:spPr>
          <a:xfrm>
            <a:off x="1752600" y="6248400"/>
            <a:ext cx="63246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Tahoma"/>
              <a:buNone/>
            </a:pPr>
            <a:r>
              <a:rPr b="0" i="0" lang="en-US" sz="1000" u="none" cap="none" strike="noStrike">
                <a:solidFill>
                  <a:schemeClr val="dk1"/>
                </a:solidFill>
                <a:latin typeface="Tahoma"/>
                <a:ea typeface="Tahoma"/>
                <a:cs typeface="Tahoma"/>
                <a:sym typeface="Tahoma"/>
              </a:rPr>
              <a:t>PowerPoint Presentation for Dennis, Wixom &amp; Roth Systems Analysis and Design, 4th Edition</a:t>
            </a:r>
          </a:p>
          <a:p>
            <a:pPr indent="0" lvl="0" marL="0" marR="0" rtl="0" algn="r">
              <a:lnSpc>
                <a:spcPct val="100000"/>
              </a:lnSpc>
              <a:spcBef>
                <a:spcPts val="0"/>
              </a:spcBef>
              <a:spcAft>
                <a:spcPts val="0"/>
              </a:spcAft>
              <a:buClr>
                <a:schemeClr val="dk1"/>
              </a:buClr>
              <a:buSzPct val="25000"/>
              <a:buFont typeface="Tahoma"/>
              <a:buNone/>
            </a:pPr>
            <a:r>
              <a:rPr b="0" i="0" lang="en-US" sz="1000" u="none" cap="none" strike="noStrike">
                <a:solidFill>
                  <a:schemeClr val="dk1"/>
                </a:solidFill>
                <a:latin typeface="Tahoma"/>
                <a:ea typeface="Tahoma"/>
                <a:cs typeface="Tahoma"/>
                <a:sym typeface="Tahoma"/>
              </a:rPr>
              <a:t>Copyright 2009 © John Wiley &amp; Sons, Inc.  All rights reserved.</a:t>
            </a:r>
            <a:r>
              <a:rPr b="0" i="0" lang="en-US" sz="1200" u="none" cap="none" strike="noStrike">
                <a:solidFill>
                  <a:schemeClr val="dk1"/>
                </a:solidFill>
                <a:latin typeface="Garamond"/>
                <a:ea typeface="Garamond"/>
                <a:cs typeface="Garamond"/>
                <a:sym typeface="Garamond"/>
              </a:rPr>
              <a:t>.</a:t>
            </a:r>
          </a:p>
        </p:txBody>
      </p:sp>
      <p:sp>
        <p:nvSpPr>
          <p:cNvPr id="246" name="Shape 246"/>
          <p:cNvSpPr txBox="1"/>
          <p:nvPr/>
        </p:nvSpPr>
        <p:spPr>
          <a:xfrm>
            <a:off x="0" y="6400800"/>
            <a:ext cx="762000"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Garamond"/>
              <a:buNone/>
            </a:pPr>
            <a:r>
              <a:rPr b="0" i="0" lang="en-US" sz="1400" u="none" cap="none" strike="noStrike">
                <a:solidFill>
                  <a:schemeClr val="dk1"/>
                </a:solidFill>
                <a:latin typeface="Garamond"/>
                <a:ea typeface="Garamond"/>
                <a:cs typeface="Garamond"/>
                <a:sym typeface="Garamond"/>
              </a:rPr>
              <a:t>2 - *</a:t>
            </a:r>
          </a:p>
          <a:p>
            <a:pPr indent="0" lvl="0" marL="0" marR="0" rtl="0" algn="ctr">
              <a:lnSpc>
                <a:spcPct val="100000"/>
              </a:lnSpc>
              <a:spcBef>
                <a:spcPts val="0"/>
              </a:spcBef>
              <a:spcAft>
                <a:spcPts val="0"/>
              </a:spcAft>
              <a:buNone/>
            </a:pPr>
            <a:r>
              <a:t/>
            </a:r>
            <a:endParaRPr b="0" i="0" sz="1400" u="none" cap="none" strike="noStrike">
              <a:solidFill>
                <a:schemeClr val="dk1"/>
              </a:solidFill>
              <a:latin typeface="Garamond"/>
              <a:ea typeface="Garamond"/>
              <a:cs typeface="Garamond"/>
              <a:sym typeface="Garamond"/>
            </a:endParaRPr>
          </a:p>
        </p:txBody>
      </p:sp>
      <p:sp>
        <p:nvSpPr>
          <p:cNvPr id="247" name="Shape 247"/>
          <p:cNvSpPr txBox="1"/>
          <p:nvPr>
            <p:ph type="title"/>
          </p:nvPr>
        </p:nvSpPr>
        <p:spPr>
          <a:xfrm>
            <a:off x="571500" y="304800"/>
            <a:ext cx="7772400" cy="1143000"/>
          </a:xfrm>
          <a:prstGeom prst="rect">
            <a:avLst/>
          </a:prstGeom>
          <a:noFill/>
          <a:ln>
            <a:noFill/>
          </a:ln>
        </p:spPr>
        <p:txBody>
          <a:bodyPr anchorCtr="0" anchor="b" bIns="45700" lIns="91425" rIns="91425" tIns="45700">
            <a:noAutofit/>
          </a:bodyPr>
          <a:lstStyle/>
          <a:p>
            <a:pPr indent="0" lvl="0" marL="0" marR="0" rtl="0" algn="ctr">
              <a:lnSpc>
                <a:spcPct val="100000"/>
              </a:lnSpc>
              <a:spcBef>
                <a:spcPts val="0"/>
              </a:spcBef>
              <a:spcAft>
                <a:spcPts val="0"/>
              </a:spcAft>
              <a:buClr>
                <a:srgbClr val="000099"/>
              </a:buClr>
              <a:buSzPct val="25000"/>
              <a:buFont typeface="Arimo"/>
              <a:buNone/>
            </a:pPr>
            <a:r>
              <a:rPr b="1" i="0" lang="en-US" sz="4000" u="none" cap="none" strike="noStrike">
                <a:solidFill>
                  <a:srgbClr val="000099"/>
                </a:solidFill>
                <a:latin typeface="Arimo"/>
                <a:ea typeface="Arimo"/>
                <a:cs typeface="Arimo"/>
                <a:sym typeface="Arimo"/>
              </a:rPr>
              <a:t>Parallel Development</a:t>
            </a:r>
          </a:p>
        </p:txBody>
      </p:sp>
      <p:pic>
        <p:nvPicPr>
          <p:cNvPr id="248" name="Shape 248"/>
          <p:cNvPicPr preferRelativeResize="0"/>
          <p:nvPr/>
        </p:nvPicPr>
        <p:blipFill rotWithShape="1">
          <a:blip r:embed="rId3">
            <a:alphaModFix/>
          </a:blip>
          <a:srcRect b="0" l="0" r="0" t="0"/>
          <a:stretch/>
        </p:blipFill>
        <p:spPr>
          <a:xfrm>
            <a:off x="1295400" y="1676400"/>
            <a:ext cx="6410325" cy="4162425"/>
          </a:xfrm>
          <a:prstGeom prst="rect">
            <a:avLst/>
          </a:prstGeom>
          <a:noFill/>
          <a:ln>
            <a:noFill/>
          </a:ln>
        </p:spPr>
      </p:pic>
    </p:spTree>
  </p:cSld>
  <p:clrMapOvr>
    <a:masterClrMapping/>
  </p:clrMapOvr>
</p:sld>
</file>

<file path=ppt/theme/theme1.xml><?xml version="1.0" encoding="utf-8"?>
<a:theme xmlns:a="http://schemas.openxmlformats.org/drawingml/2006/main" xmlns:r="http://schemas.openxmlformats.org/officeDocument/2006/relationships" name="1_Dennis PPT">
  <a:themeElements>
    <a:clrScheme name="Dennis PPT 3">
      <a:dk1>
        <a:srgbClr val="000000"/>
      </a:dk1>
      <a:lt1>
        <a:srgbClr val="FFFFFF"/>
      </a:lt1>
      <a:dk2>
        <a:srgbClr val="4D4D4D"/>
      </a:dk2>
      <a:lt2>
        <a:srgbClr val="B2B2B2"/>
      </a:lt2>
      <a:accent1>
        <a:srgbClr val="969696"/>
      </a:accent1>
      <a:accent2>
        <a:srgbClr val="EAEAEA"/>
      </a:accent2>
      <a:accent3>
        <a:srgbClr val="FFFFFF"/>
      </a:accent3>
      <a:accent4>
        <a:srgbClr val="000000"/>
      </a:accent4>
      <a:accent5>
        <a:srgbClr val="C9C9C9"/>
      </a:accent5>
      <a:accent6>
        <a:srgbClr val="D4D4D4"/>
      </a:accent6>
      <a:hlink>
        <a:srgbClr val="777777"/>
      </a:hlink>
      <a:folHlink>
        <a:srgbClr val="C0C0C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10.xml><?xml version="1.0" encoding="utf-8"?>
<a:theme xmlns:a="http://schemas.openxmlformats.org/drawingml/2006/main" xmlns:r="http://schemas.openxmlformats.org/officeDocument/2006/relationships" name="6_Dennis PPT">
  <a:themeElements>
    <a:clrScheme name="Dennis PPT 3">
      <a:dk1>
        <a:srgbClr val="000000"/>
      </a:dk1>
      <a:lt1>
        <a:srgbClr val="FFFFFF"/>
      </a:lt1>
      <a:dk2>
        <a:srgbClr val="4D4D4D"/>
      </a:dk2>
      <a:lt2>
        <a:srgbClr val="B2B2B2"/>
      </a:lt2>
      <a:accent1>
        <a:srgbClr val="969696"/>
      </a:accent1>
      <a:accent2>
        <a:srgbClr val="EAEAEA"/>
      </a:accent2>
      <a:accent3>
        <a:srgbClr val="FFFFFF"/>
      </a:accent3>
      <a:accent4>
        <a:srgbClr val="000000"/>
      </a:accent4>
      <a:accent5>
        <a:srgbClr val="C9C9C9"/>
      </a:accent5>
      <a:accent6>
        <a:srgbClr val="D4D4D4"/>
      </a:accent6>
      <a:hlink>
        <a:srgbClr val="777777"/>
      </a:hlink>
      <a:folHlink>
        <a:srgbClr val="C0C0C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11.xml><?xml version="1.0" encoding="utf-8"?>
<a:theme xmlns:a="http://schemas.openxmlformats.org/drawingml/2006/main" xmlns:r="http://schemas.openxmlformats.org/officeDocument/2006/relationships" name="12_Dennis PPT">
  <a:themeElements>
    <a:clrScheme name="Dennis PPT 3">
      <a:dk1>
        <a:srgbClr val="000000"/>
      </a:dk1>
      <a:lt1>
        <a:srgbClr val="FFFFFF"/>
      </a:lt1>
      <a:dk2>
        <a:srgbClr val="4D4D4D"/>
      </a:dk2>
      <a:lt2>
        <a:srgbClr val="B2B2B2"/>
      </a:lt2>
      <a:accent1>
        <a:srgbClr val="969696"/>
      </a:accent1>
      <a:accent2>
        <a:srgbClr val="EAEAEA"/>
      </a:accent2>
      <a:accent3>
        <a:srgbClr val="FFFFFF"/>
      </a:accent3>
      <a:accent4>
        <a:srgbClr val="000000"/>
      </a:accent4>
      <a:accent5>
        <a:srgbClr val="C9C9C9"/>
      </a:accent5>
      <a:accent6>
        <a:srgbClr val="D4D4D4"/>
      </a:accent6>
      <a:hlink>
        <a:srgbClr val="777777"/>
      </a:hlink>
      <a:folHlink>
        <a:srgbClr val="C0C0C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12.xml><?xml version="1.0" encoding="utf-8"?>
<a:theme xmlns:a="http://schemas.openxmlformats.org/drawingml/2006/main" xmlns:r="http://schemas.openxmlformats.org/officeDocument/2006/relationships"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13.xml><?xml version="1.0" encoding="utf-8"?>
<a:theme xmlns:a="http://schemas.openxmlformats.org/drawingml/2006/main" xmlns:r="http://schemas.openxmlformats.org/officeDocument/2006/relationships" name="10_Dennis PPT">
  <a:themeElements>
    <a:clrScheme name="Dennis PPT 3">
      <a:dk1>
        <a:srgbClr val="000000"/>
      </a:dk1>
      <a:lt1>
        <a:srgbClr val="FFFFFF"/>
      </a:lt1>
      <a:dk2>
        <a:srgbClr val="4D4D4D"/>
      </a:dk2>
      <a:lt2>
        <a:srgbClr val="B2B2B2"/>
      </a:lt2>
      <a:accent1>
        <a:srgbClr val="969696"/>
      </a:accent1>
      <a:accent2>
        <a:srgbClr val="EAEAEA"/>
      </a:accent2>
      <a:accent3>
        <a:srgbClr val="FFFFFF"/>
      </a:accent3>
      <a:accent4>
        <a:srgbClr val="000000"/>
      </a:accent4>
      <a:accent5>
        <a:srgbClr val="C9C9C9"/>
      </a:accent5>
      <a:accent6>
        <a:srgbClr val="D4D4D4"/>
      </a:accent6>
      <a:hlink>
        <a:srgbClr val="777777"/>
      </a:hlink>
      <a:folHlink>
        <a:srgbClr val="C0C0C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14.xml><?xml version="1.0" encoding="utf-8"?>
<a:theme xmlns:a="http://schemas.openxmlformats.org/drawingml/2006/main" xmlns:r="http://schemas.openxmlformats.org/officeDocument/2006/relationships" name="5_Dennis PPT">
  <a:themeElements>
    <a:clrScheme name="Dennis PPT 3">
      <a:dk1>
        <a:srgbClr val="000000"/>
      </a:dk1>
      <a:lt1>
        <a:srgbClr val="FFFFFF"/>
      </a:lt1>
      <a:dk2>
        <a:srgbClr val="4D4D4D"/>
      </a:dk2>
      <a:lt2>
        <a:srgbClr val="B2B2B2"/>
      </a:lt2>
      <a:accent1>
        <a:srgbClr val="969696"/>
      </a:accent1>
      <a:accent2>
        <a:srgbClr val="EAEAEA"/>
      </a:accent2>
      <a:accent3>
        <a:srgbClr val="FFFFFF"/>
      </a:accent3>
      <a:accent4>
        <a:srgbClr val="000000"/>
      </a:accent4>
      <a:accent5>
        <a:srgbClr val="C9C9C9"/>
      </a:accent5>
      <a:accent6>
        <a:srgbClr val="D4D4D4"/>
      </a:accent6>
      <a:hlink>
        <a:srgbClr val="777777"/>
      </a:hlink>
      <a:folHlink>
        <a:srgbClr val="C0C0C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11_Dennis PPT">
  <a:themeElements>
    <a:clrScheme name="Dennis PPT 3">
      <a:dk1>
        <a:srgbClr val="000000"/>
      </a:dk1>
      <a:lt1>
        <a:srgbClr val="FFFFFF"/>
      </a:lt1>
      <a:dk2>
        <a:srgbClr val="4D4D4D"/>
      </a:dk2>
      <a:lt2>
        <a:srgbClr val="B2B2B2"/>
      </a:lt2>
      <a:accent1>
        <a:srgbClr val="969696"/>
      </a:accent1>
      <a:accent2>
        <a:srgbClr val="EAEAEA"/>
      </a:accent2>
      <a:accent3>
        <a:srgbClr val="FFFFFF"/>
      </a:accent3>
      <a:accent4>
        <a:srgbClr val="000000"/>
      </a:accent4>
      <a:accent5>
        <a:srgbClr val="C9C9C9"/>
      </a:accent5>
      <a:accent6>
        <a:srgbClr val="D4D4D4"/>
      </a:accent6>
      <a:hlink>
        <a:srgbClr val="777777"/>
      </a:hlink>
      <a:folHlink>
        <a:srgbClr val="C0C0C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3.xml><?xml version="1.0" encoding="utf-8"?>
<a:theme xmlns:a="http://schemas.openxmlformats.org/drawingml/2006/main" xmlns:r="http://schemas.openxmlformats.org/officeDocument/2006/relationships" name="2_Dennis PPT">
  <a:themeElements>
    <a:clrScheme name="Dennis PPT 3">
      <a:dk1>
        <a:srgbClr val="000000"/>
      </a:dk1>
      <a:lt1>
        <a:srgbClr val="FFFFFF"/>
      </a:lt1>
      <a:dk2>
        <a:srgbClr val="4D4D4D"/>
      </a:dk2>
      <a:lt2>
        <a:srgbClr val="B2B2B2"/>
      </a:lt2>
      <a:accent1>
        <a:srgbClr val="969696"/>
      </a:accent1>
      <a:accent2>
        <a:srgbClr val="EAEAEA"/>
      </a:accent2>
      <a:accent3>
        <a:srgbClr val="FFFFFF"/>
      </a:accent3>
      <a:accent4>
        <a:srgbClr val="000000"/>
      </a:accent4>
      <a:accent5>
        <a:srgbClr val="C9C9C9"/>
      </a:accent5>
      <a:accent6>
        <a:srgbClr val="D4D4D4"/>
      </a:accent6>
      <a:hlink>
        <a:srgbClr val="777777"/>
      </a:hlink>
      <a:folHlink>
        <a:srgbClr val="C0C0C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4.xml><?xml version="1.0" encoding="utf-8"?>
<a:theme xmlns:a="http://schemas.openxmlformats.org/drawingml/2006/main" xmlns:r="http://schemas.openxmlformats.org/officeDocument/2006/relationships" name="3_Dennis PPT">
  <a:themeElements>
    <a:clrScheme name="Dennis PPT 3">
      <a:dk1>
        <a:srgbClr val="000000"/>
      </a:dk1>
      <a:lt1>
        <a:srgbClr val="FFFFFF"/>
      </a:lt1>
      <a:dk2>
        <a:srgbClr val="4D4D4D"/>
      </a:dk2>
      <a:lt2>
        <a:srgbClr val="B2B2B2"/>
      </a:lt2>
      <a:accent1>
        <a:srgbClr val="969696"/>
      </a:accent1>
      <a:accent2>
        <a:srgbClr val="EAEAEA"/>
      </a:accent2>
      <a:accent3>
        <a:srgbClr val="FFFFFF"/>
      </a:accent3>
      <a:accent4>
        <a:srgbClr val="000000"/>
      </a:accent4>
      <a:accent5>
        <a:srgbClr val="C9C9C9"/>
      </a:accent5>
      <a:accent6>
        <a:srgbClr val="D4D4D4"/>
      </a:accent6>
      <a:hlink>
        <a:srgbClr val="777777"/>
      </a:hlink>
      <a:folHlink>
        <a:srgbClr val="C0C0C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5.xml><?xml version="1.0" encoding="utf-8"?>
<a:theme xmlns:a="http://schemas.openxmlformats.org/drawingml/2006/main" xmlns:r="http://schemas.openxmlformats.org/officeDocument/2006/relationships" name="7_Dennis PPT">
  <a:themeElements>
    <a:clrScheme name="Dennis PPT 3">
      <a:dk1>
        <a:srgbClr val="000000"/>
      </a:dk1>
      <a:lt1>
        <a:srgbClr val="FFFFFF"/>
      </a:lt1>
      <a:dk2>
        <a:srgbClr val="4D4D4D"/>
      </a:dk2>
      <a:lt2>
        <a:srgbClr val="B2B2B2"/>
      </a:lt2>
      <a:accent1>
        <a:srgbClr val="969696"/>
      </a:accent1>
      <a:accent2>
        <a:srgbClr val="EAEAEA"/>
      </a:accent2>
      <a:accent3>
        <a:srgbClr val="FFFFFF"/>
      </a:accent3>
      <a:accent4>
        <a:srgbClr val="000000"/>
      </a:accent4>
      <a:accent5>
        <a:srgbClr val="C9C9C9"/>
      </a:accent5>
      <a:accent6>
        <a:srgbClr val="D4D4D4"/>
      </a:accent6>
      <a:hlink>
        <a:srgbClr val="777777"/>
      </a:hlink>
      <a:folHlink>
        <a:srgbClr val="C0C0C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6.xml><?xml version="1.0" encoding="utf-8"?>
<a:theme xmlns:a="http://schemas.openxmlformats.org/drawingml/2006/main" xmlns:r="http://schemas.openxmlformats.org/officeDocument/2006/relationships" name="9_Dennis PPT">
  <a:themeElements>
    <a:clrScheme name="Dennis PPT 3">
      <a:dk1>
        <a:srgbClr val="000000"/>
      </a:dk1>
      <a:lt1>
        <a:srgbClr val="FFFFFF"/>
      </a:lt1>
      <a:dk2>
        <a:srgbClr val="4D4D4D"/>
      </a:dk2>
      <a:lt2>
        <a:srgbClr val="B2B2B2"/>
      </a:lt2>
      <a:accent1>
        <a:srgbClr val="969696"/>
      </a:accent1>
      <a:accent2>
        <a:srgbClr val="EAEAEA"/>
      </a:accent2>
      <a:accent3>
        <a:srgbClr val="FFFFFF"/>
      </a:accent3>
      <a:accent4>
        <a:srgbClr val="000000"/>
      </a:accent4>
      <a:accent5>
        <a:srgbClr val="C9C9C9"/>
      </a:accent5>
      <a:accent6>
        <a:srgbClr val="D4D4D4"/>
      </a:accent6>
      <a:hlink>
        <a:srgbClr val="777777"/>
      </a:hlink>
      <a:folHlink>
        <a:srgbClr val="C0C0C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7.xml><?xml version="1.0" encoding="utf-8"?>
<a:theme xmlns:a="http://schemas.openxmlformats.org/drawingml/2006/main" xmlns:r="http://schemas.openxmlformats.org/officeDocument/2006/relationships" name="Dennis PPT">
  <a:themeElements>
    <a:clrScheme name="Dennis PPT 3">
      <a:dk1>
        <a:srgbClr val="000000"/>
      </a:dk1>
      <a:lt1>
        <a:srgbClr val="FFFFFF"/>
      </a:lt1>
      <a:dk2>
        <a:srgbClr val="4D4D4D"/>
      </a:dk2>
      <a:lt2>
        <a:srgbClr val="B2B2B2"/>
      </a:lt2>
      <a:accent1>
        <a:srgbClr val="969696"/>
      </a:accent1>
      <a:accent2>
        <a:srgbClr val="EAEAEA"/>
      </a:accent2>
      <a:accent3>
        <a:srgbClr val="FFFFFF"/>
      </a:accent3>
      <a:accent4>
        <a:srgbClr val="000000"/>
      </a:accent4>
      <a:accent5>
        <a:srgbClr val="C9C9C9"/>
      </a:accent5>
      <a:accent6>
        <a:srgbClr val="D4D4D4"/>
      </a:accent6>
      <a:hlink>
        <a:srgbClr val="777777"/>
      </a:hlink>
      <a:folHlink>
        <a:srgbClr val="C0C0C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8.xml><?xml version="1.0" encoding="utf-8"?>
<a:theme xmlns:a="http://schemas.openxmlformats.org/drawingml/2006/main" xmlns:r="http://schemas.openxmlformats.org/officeDocument/2006/relationships" name="4_Dennis PPT">
  <a:themeElements>
    <a:clrScheme name="Dennis PPT 3">
      <a:dk1>
        <a:srgbClr val="000000"/>
      </a:dk1>
      <a:lt1>
        <a:srgbClr val="FFFFFF"/>
      </a:lt1>
      <a:dk2>
        <a:srgbClr val="4D4D4D"/>
      </a:dk2>
      <a:lt2>
        <a:srgbClr val="B2B2B2"/>
      </a:lt2>
      <a:accent1>
        <a:srgbClr val="969696"/>
      </a:accent1>
      <a:accent2>
        <a:srgbClr val="EAEAEA"/>
      </a:accent2>
      <a:accent3>
        <a:srgbClr val="FFFFFF"/>
      </a:accent3>
      <a:accent4>
        <a:srgbClr val="000000"/>
      </a:accent4>
      <a:accent5>
        <a:srgbClr val="C9C9C9"/>
      </a:accent5>
      <a:accent6>
        <a:srgbClr val="D4D4D4"/>
      </a:accent6>
      <a:hlink>
        <a:srgbClr val="777777"/>
      </a:hlink>
      <a:folHlink>
        <a:srgbClr val="C0C0C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9.xml><?xml version="1.0" encoding="utf-8"?>
<a:theme xmlns:a="http://schemas.openxmlformats.org/drawingml/2006/main" xmlns:r="http://schemas.openxmlformats.org/officeDocument/2006/relationships" name="8_Dennis PPT">
  <a:themeElements>
    <a:clrScheme name="Dennis PPT 3">
      <a:dk1>
        <a:srgbClr val="000000"/>
      </a:dk1>
      <a:lt1>
        <a:srgbClr val="FFFFFF"/>
      </a:lt1>
      <a:dk2>
        <a:srgbClr val="4D4D4D"/>
      </a:dk2>
      <a:lt2>
        <a:srgbClr val="B2B2B2"/>
      </a:lt2>
      <a:accent1>
        <a:srgbClr val="969696"/>
      </a:accent1>
      <a:accent2>
        <a:srgbClr val="EAEAEA"/>
      </a:accent2>
      <a:accent3>
        <a:srgbClr val="FFFFFF"/>
      </a:accent3>
      <a:accent4>
        <a:srgbClr val="000000"/>
      </a:accent4>
      <a:accent5>
        <a:srgbClr val="C9C9C9"/>
      </a:accent5>
      <a:accent6>
        <a:srgbClr val="D4D4D4"/>
      </a:accent6>
      <a:hlink>
        <a:srgbClr val="777777"/>
      </a:hlink>
      <a:folHlink>
        <a:srgbClr val="C0C0C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