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51.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56.xml"/>
  <Override ContentType="application/vnd.openxmlformats-officedocument.presentationml.notesSlide+xml" PartName="/ppt/notesSlides/notesSlide30.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8.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8.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9.xml"/>
  <Override ContentType="application/vnd.openxmlformats-officedocument.presentationml.slideMaster+xml" PartName="/ppt/slideMasters/slideMaster11.xml"/>
  <Override ContentType="application/vnd.openxmlformats-officedocument.presentationml.slideMaster+xml" PartName="/ppt/slideMasters/slideMaster12.xml"/>
  <Override ContentType="application/vnd.openxmlformats-officedocument.presentationml.slideMaster+xml" PartName="/ppt/slideMasters/slideMaster10.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vnd.openxmlformats-officedocument.presentationml.slideMaster+xml" PartName="/ppt/slideMasters/slideMaster7.xml"/>
  <Override ContentType="application/vnd.openxmlformats-officedocument.presentationml.slideMaster+xml" PartName="/ppt/slideMasters/slideMaster6.xml"/>
  <Override ContentType="application/vnd.openxmlformats-officedocument.presentationml.slideMaster+xml" PartName="/ppt/slideMasters/slideMaster5.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53.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8.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6.xml"/>
  <Override ContentType="application/vnd.openxmlformats-officedocument.theme+xml" PartName="/ppt/theme/theme3.xml"/>
  <Override ContentType="application/vnd.openxmlformats-officedocument.theme+xml" PartName="/ppt/theme/theme11.xml"/>
  <Override ContentType="application/vnd.openxmlformats-officedocument.theme+xml" PartName="/ppt/theme/theme5.xml"/>
  <Override ContentType="application/vnd.openxmlformats-officedocument.theme+xml" PartName="/ppt/theme/theme9.xml"/>
  <Override ContentType="application/vnd.openxmlformats-officedocument.theme+xml" PartName="/ppt/theme/theme13.xml"/>
  <Override ContentType="application/vnd.openxmlformats-officedocument.theme+xml" PartName="/ppt/theme/theme7.xml"/>
  <Override ContentType="application/vnd.openxmlformats-officedocument.theme+xml" PartName="/ppt/theme/theme2.xml"/>
  <Override ContentType="application/vnd.openxmlformats-officedocument.theme+xml" PartName="/ppt/theme/theme4.xml"/>
  <Override ContentType="application/vnd.openxmlformats-officedocument.theme+xml" PartName="/ppt/theme/theme8.xml"/>
  <Override ContentType="application/vnd.openxmlformats-officedocument.theme+xml" PartName="/ppt/theme/theme10.xml"/>
  <Override ContentType="application/vnd.openxmlformats-officedocument.theme+xml" PartName="/ppt/theme/theme1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 id="2147483660" r:id="rId4"/>
    <p:sldMasterId id="2147483661" r:id="rId5"/>
    <p:sldMasterId id="2147483662" r:id="rId6"/>
    <p:sldMasterId id="2147483663" r:id="rId7"/>
    <p:sldMasterId id="2147483664" r:id="rId8"/>
    <p:sldMasterId id="2147483665" r:id="rId9"/>
    <p:sldMasterId id="2147483666" r:id="rId10"/>
    <p:sldMasterId id="2147483667" r:id="rId11"/>
    <p:sldMasterId id="2147483668" r:id="rId12"/>
    <p:sldMasterId id="2147483669" r:id="rId13"/>
    <p:sldMasterId id="2147483670" r:id="rId14"/>
  </p:sldMasterIdLst>
  <p:notesMasterIdLst>
    <p:notesMasterId r:id="rId15"/>
  </p:notes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Lst>
  <p:sldSz cy="6858000" cx="9144000"/>
  <p:notesSz cx="70104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40" Type="http://schemas.openxmlformats.org/officeDocument/2006/relationships/slide" Target="slides/slide25.xml"/><Relationship Id="rId42" Type="http://schemas.openxmlformats.org/officeDocument/2006/relationships/slide" Target="slides/slide27.xml"/><Relationship Id="rId41" Type="http://schemas.openxmlformats.org/officeDocument/2006/relationships/slide" Target="slides/slide26.xml"/><Relationship Id="rId44" Type="http://schemas.openxmlformats.org/officeDocument/2006/relationships/slide" Target="slides/slide29.xml"/><Relationship Id="rId43" Type="http://schemas.openxmlformats.org/officeDocument/2006/relationships/slide" Target="slides/slide28.xml"/><Relationship Id="rId46" Type="http://schemas.openxmlformats.org/officeDocument/2006/relationships/slide" Target="slides/slide31.xml"/><Relationship Id="rId45" Type="http://schemas.openxmlformats.org/officeDocument/2006/relationships/slide" Target="slides/slide30.xml"/><Relationship Id="rId1" Type="http://schemas.openxmlformats.org/officeDocument/2006/relationships/theme" Target="theme/theme10.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Master" Target="slideMasters/slideMaster7.xml"/><Relationship Id="rId48" Type="http://schemas.openxmlformats.org/officeDocument/2006/relationships/slide" Target="slides/slide33.xml"/><Relationship Id="rId47" Type="http://schemas.openxmlformats.org/officeDocument/2006/relationships/slide" Target="slides/slide32.xml"/><Relationship Id="rId49" Type="http://schemas.openxmlformats.org/officeDocument/2006/relationships/slide" Target="slides/slide34.xml"/><Relationship Id="rId5" Type="http://schemas.openxmlformats.org/officeDocument/2006/relationships/slideMaster" Target="slideMasters/slideMaster3.xml"/><Relationship Id="rId6" Type="http://schemas.openxmlformats.org/officeDocument/2006/relationships/slideMaster" Target="slideMasters/slideMaster4.xml"/><Relationship Id="rId7" Type="http://schemas.openxmlformats.org/officeDocument/2006/relationships/slideMaster" Target="slideMasters/slideMaster5.xml"/><Relationship Id="rId8" Type="http://schemas.openxmlformats.org/officeDocument/2006/relationships/slideMaster" Target="slideMasters/slideMaster6.xml"/><Relationship Id="rId72" Type="http://schemas.openxmlformats.org/officeDocument/2006/relationships/slide" Target="slides/slide57.xml"/><Relationship Id="rId31" Type="http://schemas.openxmlformats.org/officeDocument/2006/relationships/slide" Target="slides/slide16.xml"/><Relationship Id="rId30" Type="http://schemas.openxmlformats.org/officeDocument/2006/relationships/slide" Target="slides/slide15.xml"/><Relationship Id="rId33" Type="http://schemas.openxmlformats.org/officeDocument/2006/relationships/slide" Target="slides/slide18.xml"/><Relationship Id="rId32" Type="http://schemas.openxmlformats.org/officeDocument/2006/relationships/slide" Target="slides/slide17.xml"/><Relationship Id="rId35" Type="http://schemas.openxmlformats.org/officeDocument/2006/relationships/slide" Target="slides/slide20.xml"/><Relationship Id="rId34" Type="http://schemas.openxmlformats.org/officeDocument/2006/relationships/slide" Target="slides/slide19.xml"/><Relationship Id="rId71" Type="http://schemas.openxmlformats.org/officeDocument/2006/relationships/slide" Target="slides/slide56.xml"/><Relationship Id="rId70" Type="http://schemas.openxmlformats.org/officeDocument/2006/relationships/slide" Target="slides/slide55.xml"/><Relationship Id="rId37" Type="http://schemas.openxmlformats.org/officeDocument/2006/relationships/slide" Target="slides/slide22.xml"/><Relationship Id="rId36" Type="http://schemas.openxmlformats.org/officeDocument/2006/relationships/slide" Target="slides/slide21.xml"/><Relationship Id="rId39" Type="http://schemas.openxmlformats.org/officeDocument/2006/relationships/slide" Target="slides/slide24.xml"/><Relationship Id="rId38" Type="http://schemas.openxmlformats.org/officeDocument/2006/relationships/slide" Target="slides/slide23.xml"/><Relationship Id="rId62" Type="http://schemas.openxmlformats.org/officeDocument/2006/relationships/slide" Target="slides/slide47.xml"/><Relationship Id="rId61" Type="http://schemas.openxmlformats.org/officeDocument/2006/relationships/slide" Target="slides/slide46.xml"/><Relationship Id="rId20" Type="http://schemas.openxmlformats.org/officeDocument/2006/relationships/slide" Target="slides/slide5.xml"/><Relationship Id="rId64" Type="http://schemas.openxmlformats.org/officeDocument/2006/relationships/slide" Target="slides/slide49.xml"/><Relationship Id="rId63" Type="http://schemas.openxmlformats.org/officeDocument/2006/relationships/slide" Target="slides/slide48.xml"/><Relationship Id="rId22" Type="http://schemas.openxmlformats.org/officeDocument/2006/relationships/slide" Target="slides/slide7.xml"/><Relationship Id="rId66" Type="http://schemas.openxmlformats.org/officeDocument/2006/relationships/slide" Target="slides/slide51.xml"/><Relationship Id="rId21" Type="http://schemas.openxmlformats.org/officeDocument/2006/relationships/slide" Target="slides/slide6.xml"/><Relationship Id="rId65" Type="http://schemas.openxmlformats.org/officeDocument/2006/relationships/slide" Target="slides/slide50.xml"/><Relationship Id="rId24" Type="http://schemas.openxmlformats.org/officeDocument/2006/relationships/slide" Target="slides/slide9.xml"/><Relationship Id="rId68" Type="http://schemas.openxmlformats.org/officeDocument/2006/relationships/slide" Target="slides/slide53.xml"/><Relationship Id="rId23" Type="http://schemas.openxmlformats.org/officeDocument/2006/relationships/slide" Target="slides/slide8.xml"/><Relationship Id="rId67" Type="http://schemas.openxmlformats.org/officeDocument/2006/relationships/slide" Target="slides/slide52.xml"/><Relationship Id="rId60" Type="http://schemas.openxmlformats.org/officeDocument/2006/relationships/slide" Target="slides/slide45.xml"/><Relationship Id="rId26" Type="http://schemas.openxmlformats.org/officeDocument/2006/relationships/slide" Target="slides/slide11.xml"/><Relationship Id="rId25" Type="http://schemas.openxmlformats.org/officeDocument/2006/relationships/slide" Target="slides/slide10.xml"/><Relationship Id="rId69" Type="http://schemas.openxmlformats.org/officeDocument/2006/relationships/slide" Target="slides/slide54.xml"/><Relationship Id="rId28" Type="http://schemas.openxmlformats.org/officeDocument/2006/relationships/slide" Target="slides/slide13.xml"/><Relationship Id="rId27" Type="http://schemas.openxmlformats.org/officeDocument/2006/relationships/slide" Target="slides/slide12.xml"/><Relationship Id="rId29" Type="http://schemas.openxmlformats.org/officeDocument/2006/relationships/slide" Target="slides/slide14.xml"/><Relationship Id="rId51" Type="http://schemas.openxmlformats.org/officeDocument/2006/relationships/slide" Target="slides/slide36.xml"/><Relationship Id="rId50" Type="http://schemas.openxmlformats.org/officeDocument/2006/relationships/slide" Target="slides/slide35.xml"/><Relationship Id="rId53" Type="http://schemas.openxmlformats.org/officeDocument/2006/relationships/slide" Target="slides/slide38.xml"/><Relationship Id="rId52" Type="http://schemas.openxmlformats.org/officeDocument/2006/relationships/slide" Target="slides/slide37.xml"/><Relationship Id="rId11" Type="http://schemas.openxmlformats.org/officeDocument/2006/relationships/slideMaster" Target="slideMasters/slideMaster9.xml"/><Relationship Id="rId55" Type="http://schemas.openxmlformats.org/officeDocument/2006/relationships/slide" Target="slides/slide40.xml"/><Relationship Id="rId10" Type="http://schemas.openxmlformats.org/officeDocument/2006/relationships/slideMaster" Target="slideMasters/slideMaster8.xml"/><Relationship Id="rId54" Type="http://schemas.openxmlformats.org/officeDocument/2006/relationships/slide" Target="slides/slide39.xml"/><Relationship Id="rId13" Type="http://schemas.openxmlformats.org/officeDocument/2006/relationships/slideMaster" Target="slideMasters/slideMaster11.xml"/><Relationship Id="rId57" Type="http://schemas.openxmlformats.org/officeDocument/2006/relationships/slide" Target="slides/slide42.xml"/><Relationship Id="rId12" Type="http://schemas.openxmlformats.org/officeDocument/2006/relationships/slideMaster" Target="slideMasters/slideMaster10.xml"/><Relationship Id="rId56" Type="http://schemas.openxmlformats.org/officeDocument/2006/relationships/slide" Target="slides/slide41.xml"/><Relationship Id="rId15" Type="http://schemas.openxmlformats.org/officeDocument/2006/relationships/notesMaster" Target="notesMasters/notesMaster1.xml"/><Relationship Id="rId59" Type="http://schemas.openxmlformats.org/officeDocument/2006/relationships/slide" Target="slides/slide44.xml"/><Relationship Id="rId14" Type="http://schemas.openxmlformats.org/officeDocument/2006/relationships/slideMaster" Target="slideMasters/slideMaster12.xml"/><Relationship Id="rId58" Type="http://schemas.openxmlformats.org/officeDocument/2006/relationships/slide" Target="slides/slide43.xml"/><Relationship Id="rId17" Type="http://schemas.openxmlformats.org/officeDocument/2006/relationships/slide" Target="slides/slide2.xml"/><Relationship Id="rId16" Type="http://schemas.openxmlformats.org/officeDocument/2006/relationships/slide" Target="slides/slide1.xml"/><Relationship Id="rId19" Type="http://schemas.openxmlformats.org/officeDocument/2006/relationships/slide" Target="slides/slide4.xml"/><Relationship Id="rId1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3038475" cy="465137"/>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971925" y="0"/>
            <a:ext cx="3038475" cy="465137"/>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6" name="Shape 6"/>
          <p:cNvSpPr txBox="1"/>
          <p:nvPr>
            <p:ph idx="1" type="body"/>
          </p:nvPr>
        </p:nvSpPr>
        <p:spPr>
          <a:xfrm>
            <a:off x="935037" y="4416425"/>
            <a:ext cx="5140324" cy="4183061"/>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831261"/>
            <a:ext cx="3038475" cy="465137"/>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971925" y="8831261"/>
            <a:ext cx="3038475" cy="465137"/>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7" name="Shape 167"/>
        <p:cNvGrpSpPr/>
        <p:nvPr/>
      </p:nvGrpSpPr>
      <p:grpSpPr>
        <a:xfrm>
          <a:off x="0" y="0"/>
          <a:ext cx="0" cy="0"/>
          <a:chOff x="0" y="0"/>
          <a:chExt cx="0" cy="0"/>
        </a:xfrm>
      </p:grpSpPr>
      <p:sp>
        <p:nvSpPr>
          <p:cNvPr id="168" name="Shape 168"/>
          <p:cNvSpPr txBox="1"/>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Font typeface="Tahoma"/>
              <a:buNone/>
            </a:pPr>
            <a:r>
              <a:rPr b="0" i="0" lang="en-US" sz="1200" u="none" cap="none" strike="noStrike">
                <a:latin typeface="Tahoma"/>
                <a:ea typeface="Tahoma"/>
                <a:cs typeface="Tahoma"/>
                <a:sym typeface="Tahoma"/>
              </a:rPr>
              <a:t>*</a:t>
            </a:r>
          </a:p>
        </p:txBody>
      </p:sp>
      <p:sp>
        <p:nvSpPr>
          <p:cNvPr id="169" name="Shape 16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a:noFill/>
          </a:ln>
        </p:spPr>
      </p:sp>
      <p:sp>
        <p:nvSpPr>
          <p:cNvPr id="170" name="Shape 170"/>
          <p:cNvSpPr txBox="1"/>
          <p:nvPr>
            <p:ph idx="1" type="body"/>
          </p:nvPr>
        </p:nvSpPr>
        <p:spPr>
          <a:xfrm>
            <a:off x="935037" y="4416425"/>
            <a:ext cx="5140324" cy="4183061"/>
          </a:xfrm>
          <a:prstGeom prst="rect">
            <a:avLst/>
          </a:prstGeom>
          <a:noFill/>
          <a:ln>
            <a:noFill/>
          </a:ln>
        </p:spPr>
        <p:txBody>
          <a:bodyPr anchorCtr="0" anchor="t" bIns="46575" lIns="93175" rIns="93175" tIns="4657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1" name="Shape 241"/>
        <p:cNvGrpSpPr/>
        <p:nvPr/>
      </p:nvGrpSpPr>
      <p:grpSpPr>
        <a:xfrm>
          <a:off x="0" y="0"/>
          <a:ext cx="0" cy="0"/>
          <a:chOff x="0" y="0"/>
          <a:chExt cx="0" cy="0"/>
        </a:xfrm>
      </p:grpSpPr>
      <p:sp>
        <p:nvSpPr>
          <p:cNvPr id="242" name="Shape 24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43" name="Shape 24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9" name="Shape 249"/>
        <p:cNvGrpSpPr/>
        <p:nvPr/>
      </p:nvGrpSpPr>
      <p:grpSpPr>
        <a:xfrm>
          <a:off x="0" y="0"/>
          <a:ext cx="0" cy="0"/>
          <a:chOff x="0" y="0"/>
          <a:chExt cx="0" cy="0"/>
        </a:xfrm>
      </p:grpSpPr>
      <p:sp>
        <p:nvSpPr>
          <p:cNvPr id="250" name="Shape 25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51" name="Shape 25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7" name="Shape 257"/>
        <p:cNvGrpSpPr/>
        <p:nvPr/>
      </p:nvGrpSpPr>
      <p:grpSpPr>
        <a:xfrm>
          <a:off x="0" y="0"/>
          <a:ext cx="0" cy="0"/>
          <a:chOff x="0" y="0"/>
          <a:chExt cx="0" cy="0"/>
        </a:xfrm>
      </p:grpSpPr>
      <p:sp>
        <p:nvSpPr>
          <p:cNvPr id="258" name="Shape 25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59" name="Shape 25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5" name="Shape 265"/>
        <p:cNvGrpSpPr/>
        <p:nvPr/>
      </p:nvGrpSpPr>
      <p:grpSpPr>
        <a:xfrm>
          <a:off x="0" y="0"/>
          <a:ext cx="0" cy="0"/>
          <a:chOff x="0" y="0"/>
          <a:chExt cx="0" cy="0"/>
        </a:xfrm>
      </p:grpSpPr>
      <p:sp>
        <p:nvSpPr>
          <p:cNvPr id="266" name="Shape 266"/>
          <p:cNvSpPr txBox="1"/>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Font typeface="Tahoma"/>
              <a:buNone/>
            </a:pPr>
            <a:r>
              <a:rPr b="0" i="0" lang="en-US" sz="1200" u="none" cap="none" strike="noStrike">
                <a:latin typeface="Tahoma"/>
                <a:ea typeface="Tahoma"/>
                <a:cs typeface="Tahoma"/>
                <a:sym typeface="Tahoma"/>
              </a:rPr>
              <a:t>*</a:t>
            </a:r>
          </a:p>
        </p:txBody>
      </p:sp>
      <p:sp>
        <p:nvSpPr>
          <p:cNvPr id="267" name="Shape 267"/>
          <p:cNvSpPr/>
          <p:nvPr>
            <p:ph idx="2" type="sldImg"/>
          </p:nvPr>
        </p:nvSpPr>
        <p:spPr>
          <a:xfrm>
            <a:off x="1182687" y="698500"/>
            <a:ext cx="4645024" cy="34829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a:headEnd len="med" w="med" type="none"/>
            <a:tailEnd len="med" w="med" type="none"/>
          </a:ln>
        </p:spPr>
      </p:sp>
      <p:sp>
        <p:nvSpPr>
          <p:cNvPr id="268" name="Shape 268"/>
          <p:cNvSpPr txBox="1"/>
          <p:nvPr>
            <p:ph idx="1" type="body"/>
          </p:nvPr>
        </p:nvSpPr>
        <p:spPr>
          <a:xfrm>
            <a:off x="935037" y="4416425"/>
            <a:ext cx="5140324" cy="4183061"/>
          </a:xfrm>
          <a:prstGeom prst="rect">
            <a:avLst/>
          </a:prstGeom>
          <a:noFill/>
          <a:ln>
            <a:noFill/>
          </a:ln>
        </p:spPr>
        <p:txBody>
          <a:bodyPr anchorCtr="0" anchor="t" bIns="46900" lIns="93800" rIns="93800" tIns="46900">
            <a:noAutofit/>
          </a:bodyPr>
          <a:lstStyle/>
          <a:p>
            <a:pPr lvl="0">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4" name="Shape 274"/>
        <p:cNvGrpSpPr/>
        <p:nvPr/>
      </p:nvGrpSpPr>
      <p:grpSpPr>
        <a:xfrm>
          <a:off x="0" y="0"/>
          <a:ext cx="0" cy="0"/>
          <a:chOff x="0" y="0"/>
          <a:chExt cx="0" cy="0"/>
        </a:xfrm>
      </p:grpSpPr>
      <p:sp>
        <p:nvSpPr>
          <p:cNvPr id="275" name="Shape 27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76" name="Shape 27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1" name="Shape 281"/>
        <p:cNvGrpSpPr/>
        <p:nvPr/>
      </p:nvGrpSpPr>
      <p:grpSpPr>
        <a:xfrm>
          <a:off x="0" y="0"/>
          <a:ext cx="0" cy="0"/>
          <a:chOff x="0" y="0"/>
          <a:chExt cx="0" cy="0"/>
        </a:xfrm>
      </p:grpSpPr>
      <p:sp>
        <p:nvSpPr>
          <p:cNvPr id="282" name="Shape 28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83" name="Shape 28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8" name="Shape 288"/>
        <p:cNvGrpSpPr/>
        <p:nvPr/>
      </p:nvGrpSpPr>
      <p:grpSpPr>
        <a:xfrm>
          <a:off x="0" y="0"/>
          <a:ext cx="0" cy="0"/>
          <a:chOff x="0" y="0"/>
          <a:chExt cx="0" cy="0"/>
        </a:xfrm>
      </p:grpSpPr>
      <p:sp>
        <p:nvSpPr>
          <p:cNvPr id="289" name="Shape 28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90" name="Shape 29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6" name="Shape 296"/>
        <p:cNvGrpSpPr/>
        <p:nvPr/>
      </p:nvGrpSpPr>
      <p:grpSpPr>
        <a:xfrm>
          <a:off x="0" y="0"/>
          <a:ext cx="0" cy="0"/>
          <a:chOff x="0" y="0"/>
          <a:chExt cx="0" cy="0"/>
        </a:xfrm>
      </p:grpSpPr>
      <p:sp>
        <p:nvSpPr>
          <p:cNvPr id="297" name="Shape 29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98" name="Shape 29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4" name="Shape 304"/>
        <p:cNvGrpSpPr/>
        <p:nvPr/>
      </p:nvGrpSpPr>
      <p:grpSpPr>
        <a:xfrm>
          <a:off x="0" y="0"/>
          <a:ext cx="0" cy="0"/>
          <a:chOff x="0" y="0"/>
          <a:chExt cx="0" cy="0"/>
        </a:xfrm>
      </p:grpSpPr>
      <p:sp>
        <p:nvSpPr>
          <p:cNvPr id="305" name="Shape 30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06" name="Shape 30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2" name="Shape 312"/>
        <p:cNvGrpSpPr/>
        <p:nvPr/>
      </p:nvGrpSpPr>
      <p:grpSpPr>
        <a:xfrm>
          <a:off x="0" y="0"/>
          <a:ext cx="0" cy="0"/>
          <a:chOff x="0" y="0"/>
          <a:chExt cx="0" cy="0"/>
        </a:xfrm>
      </p:grpSpPr>
      <p:sp>
        <p:nvSpPr>
          <p:cNvPr id="313" name="Shape 313"/>
          <p:cNvSpPr txBox="1"/>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Font typeface="Tahoma"/>
              <a:buNone/>
            </a:pPr>
            <a:r>
              <a:rPr b="0" i="0" lang="en-US" sz="1200" u="none" cap="none" strike="noStrike">
                <a:latin typeface="Tahoma"/>
                <a:ea typeface="Tahoma"/>
                <a:cs typeface="Tahoma"/>
                <a:sym typeface="Tahoma"/>
              </a:rPr>
              <a:t>*</a:t>
            </a:r>
          </a:p>
        </p:txBody>
      </p:sp>
      <p:sp>
        <p:nvSpPr>
          <p:cNvPr id="314" name="Shape 31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a:noFill/>
          </a:ln>
        </p:spPr>
      </p:sp>
      <p:sp>
        <p:nvSpPr>
          <p:cNvPr id="315" name="Shape 315"/>
          <p:cNvSpPr txBox="1"/>
          <p:nvPr>
            <p:ph idx="1" type="body"/>
          </p:nvPr>
        </p:nvSpPr>
        <p:spPr>
          <a:xfrm>
            <a:off x="935037" y="4416425"/>
            <a:ext cx="5140324" cy="4183061"/>
          </a:xfrm>
          <a:prstGeom prst="rect">
            <a:avLst/>
          </a:prstGeom>
          <a:noFill/>
          <a:ln>
            <a:noFill/>
          </a:ln>
        </p:spPr>
        <p:txBody>
          <a:bodyPr anchorCtr="0" anchor="t" bIns="46575" lIns="93175" rIns="93175" tIns="4657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8" name="Shape 178"/>
        <p:cNvGrpSpPr/>
        <p:nvPr/>
      </p:nvGrpSpPr>
      <p:grpSpPr>
        <a:xfrm>
          <a:off x="0" y="0"/>
          <a:ext cx="0" cy="0"/>
          <a:chOff x="0" y="0"/>
          <a:chExt cx="0" cy="0"/>
        </a:xfrm>
      </p:grpSpPr>
      <p:sp>
        <p:nvSpPr>
          <p:cNvPr id="179" name="Shape 179"/>
          <p:cNvSpPr txBox="1"/>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Font typeface="Tahoma"/>
              <a:buNone/>
            </a:pPr>
            <a:r>
              <a:rPr b="0" i="0" lang="en-US" sz="1200" u="none" cap="none" strike="noStrike">
                <a:latin typeface="Tahoma"/>
                <a:ea typeface="Tahoma"/>
                <a:cs typeface="Tahoma"/>
                <a:sym typeface="Tahoma"/>
              </a:rPr>
              <a:t>*</a:t>
            </a:r>
          </a:p>
        </p:txBody>
      </p:sp>
      <p:sp>
        <p:nvSpPr>
          <p:cNvPr id="180" name="Shape 18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81" name="Shape 18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1" name="Shape 321"/>
        <p:cNvGrpSpPr/>
        <p:nvPr/>
      </p:nvGrpSpPr>
      <p:grpSpPr>
        <a:xfrm>
          <a:off x="0" y="0"/>
          <a:ext cx="0" cy="0"/>
          <a:chOff x="0" y="0"/>
          <a:chExt cx="0" cy="0"/>
        </a:xfrm>
      </p:grpSpPr>
      <p:sp>
        <p:nvSpPr>
          <p:cNvPr id="322" name="Shape 322"/>
          <p:cNvSpPr txBox="1"/>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Font typeface="Tahoma"/>
              <a:buNone/>
            </a:pPr>
            <a:r>
              <a:rPr b="0" i="0" lang="en-US" sz="1200" u="none" cap="none" strike="noStrike">
                <a:latin typeface="Tahoma"/>
                <a:ea typeface="Tahoma"/>
                <a:cs typeface="Tahoma"/>
                <a:sym typeface="Tahoma"/>
              </a:rPr>
              <a:t>*</a:t>
            </a:r>
          </a:p>
        </p:txBody>
      </p:sp>
      <p:sp>
        <p:nvSpPr>
          <p:cNvPr id="323" name="Shape 32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a:noFill/>
          </a:ln>
        </p:spPr>
      </p:sp>
      <p:sp>
        <p:nvSpPr>
          <p:cNvPr id="324" name="Shape 324"/>
          <p:cNvSpPr txBox="1"/>
          <p:nvPr>
            <p:ph idx="1" type="body"/>
          </p:nvPr>
        </p:nvSpPr>
        <p:spPr>
          <a:xfrm>
            <a:off x="935037" y="4416425"/>
            <a:ext cx="5140324" cy="4183061"/>
          </a:xfrm>
          <a:prstGeom prst="rect">
            <a:avLst/>
          </a:prstGeom>
          <a:noFill/>
          <a:ln>
            <a:noFill/>
          </a:ln>
        </p:spPr>
        <p:txBody>
          <a:bodyPr anchorCtr="0" anchor="t" bIns="46575" lIns="93175" rIns="93175" tIns="46575">
            <a:noAutofit/>
          </a:bodyPr>
          <a:lstStyle/>
          <a:p>
            <a:pPr lvl="0">
              <a:spcBef>
                <a:spcPts val="0"/>
              </a:spcBef>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9" name="Shape 329"/>
        <p:cNvGrpSpPr/>
        <p:nvPr/>
      </p:nvGrpSpPr>
      <p:grpSpPr>
        <a:xfrm>
          <a:off x="0" y="0"/>
          <a:ext cx="0" cy="0"/>
          <a:chOff x="0" y="0"/>
          <a:chExt cx="0" cy="0"/>
        </a:xfrm>
      </p:grpSpPr>
      <p:sp>
        <p:nvSpPr>
          <p:cNvPr id="330" name="Shape 33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31" name="Shape 33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7" name="Shape 337"/>
        <p:cNvGrpSpPr/>
        <p:nvPr/>
      </p:nvGrpSpPr>
      <p:grpSpPr>
        <a:xfrm>
          <a:off x="0" y="0"/>
          <a:ext cx="0" cy="0"/>
          <a:chOff x="0" y="0"/>
          <a:chExt cx="0" cy="0"/>
        </a:xfrm>
      </p:grpSpPr>
      <p:sp>
        <p:nvSpPr>
          <p:cNvPr id="338" name="Shape 33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39" name="Shape 33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5" name="Shape 345"/>
        <p:cNvGrpSpPr/>
        <p:nvPr/>
      </p:nvGrpSpPr>
      <p:grpSpPr>
        <a:xfrm>
          <a:off x="0" y="0"/>
          <a:ext cx="0" cy="0"/>
          <a:chOff x="0" y="0"/>
          <a:chExt cx="0" cy="0"/>
        </a:xfrm>
      </p:grpSpPr>
      <p:sp>
        <p:nvSpPr>
          <p:cNvPr id="346" name="Shape 34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47" name="Shape 34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3" name="Shape 353"/>
        <p:cNvGrpSpPr/>
        <p:nvPr/>
      </p:nvGrpSpPr>
      <p:grpSpPr>
        <a:xfrm>
          <a:off x="0" y="0"/>
          <a:ext cx="0" cy="0"/>
          <a:chOff x="0" y="0"/>
          <a:chExt cx="0" cy="0"/>
        </a:xfrm>
      </p:grpSpPr>
      <p:sp>
        <p:nvSpPr>
          <p:cNvPr id="354" name="Shape 35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55" name="Shape 35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1" name="Shape 361"/>
        <p:cNvGrpSpPr/>
        <p:nvPr/>
      </p:nvGrpSpPr>
      <p:grpSpPr>
        <a:xfrm>
          <a:off x="0" y="0"/>
          <a:ext cx="0" cy="0"/>
          <a:chOff x="0" y="0"/>
          <a:chExt cx="0" cy="0"/>
        </a:xfrm>
      </p:grpSpPr>
      <p:sp>
        <p:nvSpPr>
          <p:cNvPr id="362" name="Shape 36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63" name="Shape 36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9" name="Shape 369"/>
        <p:cNvGrpSpPr/>
        <p:nvPr/>
      </p:nvGrpSpPr>
      <p:grpSpPr>
        <a:xfrm>
          <a:off x="0" y="0"/>
          <a:ext cx="0" cy="0"/>
          <a:chOff x="0" y="0"/>
          <a:chExt cx="0" cy="0"/>
        </a:xfrm>
      </p:grpSpPr>
      <p:sp>
        <p:nvSpPr>
          <p:cNvPr id="370" name="Shape 37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71" name="Shape 37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6" name="Shape 376"/>
        <p:cNvGrpSpPr/>
        <p:nvPr/>
      </p:nvGrpSpPr>
      <p:grpSpPr>
        <a:xfrm>
          <a:off x="0" y="0"/>
          <a:ext cx="0" cy="0"/>
          <a:chOff x="0" y="0"/>
          <a:chExt cx="0" cy="0"/>
        </a:xfrm>
      </p:grpSpPr>
      <p:sp>
        <p:nvSpPr>
          <p:cNvPr id="377" name="Shape 37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78" name="Shape 37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4" name="Shape 384"/>
        <p:cNvGrpSpPr/>
        <p:nvPr/>
      </p:nvGrpSpPr>
      <p:grpSpPr>
        <a:xfrm>
          <a:off x="0" y="0"/>
          <a:ext cx="0" cy="0"/>
          <a:chOff x="0" y="0"/>
          <a:chExt cx="0" cy="0"/>
        </a:xfrm>
      </p:grpSpPr>
      <p:sp>
        <p:nvSpPr>
          <p:cNvPr id="385" name="Shape 38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86" name="Shape 38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91" name="Shape 391"/>
        <p:cNvGrpSpPr/>
        <p:nvPr/>
      </p:nvGrpSpPr>
      <p:grpSpPr>
        <a:xfrm>
          <a:off x="0" y="0"/>
          <a:ext cx="0" cy="0"/>
          <a:chOff x="0" y="0"/>
          <a:chExt cx="0" cy="0"/>
        </a:xfrm>
      </p:grpSpPr>
      <p:sp>
        <p:nvSpPr>
          <p:cNvPr id="392" name="Shape 39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93" name="Shape 39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7" name="Shape 187"/>
        <p:cNvGrpSpPr/>
        <p:nvPr/>
      </p:nvGrpSpPr>
      <p:grpSpPr>
        <a:xfrm>
          <a:off x="0" y="0"/>
          <a:ext cx="0" cy="0"/>
          <a:chOff x="0" y="0"/>
          <a:chExt cx="0" cy="0"/>
        </a:xfrm>
      </p:grpSpPr>
      <p:sp>
        <p:nvSpPr>
          <p:cNvPr id="188" name="Shape 18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89" name="Shape 18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98" name="Shape 398"/>
        <p:cNvGrpSpPr/>
        <p:nvPr/>
      </p:nvGrpSpPr>
      <p:grpSpPr>
        <a:xfrm>
          <a:off x="0" y="0"/>
          <a:ext cx="0" cy="0"/>
          <a:chOff x="0" y="0"/>
          <a:chExt cx="0" cy="0"/>
        </a:xfrm>
      </p:grpSpPr>
      <p:sp>
        <p:nvSpPr>
          <p:cNvPr id="399" name="Shape 39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00" name="Shape 40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06" name="Shape 406"/>
        <p:cNvGrpSpPr/>
        <p:nvPr/>
      </p:nvGrpSpPr>
      <p:grpSpPr>
        <a:xfrm>
          <a:off x="0" y="0"/>
          <a:ext cx="0" cy="0"/>
          <a:chOff x="0" y="0"/>
          <a:chExt cx="0" cy="0"/>
        </a:xfrm>
      </p:grpSpPr>
      <p:sp>
        <p:nvSpPr>
          <p:cNvPr id="407" name="Shape 40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08" name="Shape 40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13" name="Shape 413"/>
        <p:cNvGrpSpPr/>
        <p:nvPr/>
      </p:nvGrpSpPr>
      <p:grpSpPr>
        <a:xfrm>
          <a:off x="0" y="0"/>
          <a:ext cx="0" cy="0"/>
          <a:chOff x="0" y="0"/>
          <a:chExt cx="0" cy="0"/>
        </a:xfrm>
      </p:grpSpPr>
      <p:sp>
        <p:nvSpPr>
          <p:cNvPr id="414" name="Shape 41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15" name="Shape 41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20" name="Shape 420"/>
        <p:cNvGrpSpPr/>
        <p:nvPr/>
      </p:nvGrpSpPr>
      <p:grpSpPr>
        <a:xfrm>
          <a:off x="0" y="0"/>
          <a:ext cx="0" cy="0"/>
          <a:chOff x="0" y="0"/>
          <a:chExt cx="0" cy="0"/>
        </a:xfrm>
      </p:grpSpPr>
      <p:sp>
        <p:nvSpPr>
          <p:cNvPr id="421" name="Shape 42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22" name="Shape 42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28" name="Shape 428"/>
        <p:cNvGrpSpPr/>
        <p:nvPr/>
      </p:nvGrpSpPr>
      <p:grpSpPr>
        <a:xfrm>
          <a:off x="0" y="0"/>
          <a:ext cx="0" cy="0"/>
          <a:chOff x="0" y="0"/>
          <a:chExt cx="0" cy="0"/>
        </a:xfrm>
      </p:grpSpPr>
      <p:sp>
        <p:nvSpPr>
          <p:cNvPr id="429" name="Shape 42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30" name="Shape 43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35" name="Shape 435"/>
        <p:cNvGrpSpPr/>
        <p:nvPr/>
      </p:nvGrpSpPr>
      <p:grpSpPr>
        <a:xfrm>
          <a:off x="0" y="0"/>
          <a:ext cx="0" cy="0"/>
          <a:chOff x="0" y="0"/>
          <a:chExt cx="0" cy="0"/>
        </a:xfrm>
      </p:grpSpPr>
      <p:sp>
        <p:nvSpPr>
          <p:cNvPr id="436" name="Shape 43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37" name="Shape 43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43" name="Shape 443"/>
        <p:cNvGrpSpPr/>
        <p:nvPr/>
      </p:nvGrpSpPr>
      <p:grpSpPr>
        <a:xfrm>
          <a:off x="0" y="0"/>
          <a:ext cx="0" cy="0"/>
          <a:chOff x="0" y="0"/>
          <a:chExt cx="0" cy="0"/>
        </a:xfrm>
      </p:grpSpPr>
      <p:sp>
        <p:nvSpPr>
          <p:cNvPr id="444" name="Shape 44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45" name="Shape 44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50" name="Shape 450"/>
        <p:cNvGrpSpPr/>
        <p:nvPr/>
      </p:nvGrpSpPr>
      <p:grpSpPr>
        <a:xfrm>
          <a:off x="0" y="0"/>
          <a:ext cx="0" cy="0"/>
          <a:chOff x="0" y="0"/>
          <a:chExt cx="0" cy="0"/>
        </a:xfrm>
      </p:grpSpPr>
      <p:sp>
        <p:nvSpPr>
          <p:cNvPr id="451" name="Shape 45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52" name="Shape 45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58" name="Shape 458"/>
        <p:cNvGrpSpPr/>
        <p:nvPr/>
      </p:nvGrpSpPr>
      <p:grpSpPr>
        <a:xfrm>
          <a:off x="0" y="0"/>
          <a:ext cx="0" cy="0"/>
          <a:chOff x="0" y="0"/>
          <a:chExt cx="0" cy="0"/>
        </a:xfrm>
      </p:grpSpPr>
      <p:sp>
        <p:nvSpPr>
          <p:cNvPr id="459" name="Shape 45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60" name="Shape 46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65" name="Shape 465"/>
        <p:cNvGrpSpPr/>
        <p:nvPr/>
      </p:nvGrpSpPr>
      <p:grpSpPr>
        <a:xfrm>
          <a:off x="0" y="0"/>
          <a:ext cx="0" cy="0"/>
          <a:chOff x="0" y="0"/>
          <a:chExt cx="0" cy="0"/>
        </a:xfrm>
      </p:grpSpPr>
      <p:sp>
        <p:nvSpPr>
          <p:cNvPr id="466" name="Shape 46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67" name="Shape 46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5" name="Shape 195"/>
        <p:cNvGrpSpPr/>
        <p:nvPr/>
      </p:nvGrpSpPr>
      <p:grpSpPr>
        <a:xfrm>
          <a:off x="0" y="0"/>
          <a:ext cx="0" cy="0"/>
          <a:chOff x="0" y="0"/>
          <a:chExt cx="0" cy="0"/>
        </a:xfrm>
      </p:grpSpPr>
      <p:sp>
        <p:nvSpPr>
          <p:cNvPr id="196" name="Shape 19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97" name="Shape 19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73" name="Shape 473"/>
        <p:cNvGrpSpPr/>
        <p:nvPr/>
      </p:nvGrpSpPr>
      <p:grpSpPr>
        <a:xfrm>
          <a:off x="0" y="0"/>
          <a:ext cx="0" cy="0"/>
          <a:chOff x="0" y="0"/>
          <a:chExt cx="0" cy="0"/>
        </a:xfrm>
      </p:grpSpPr>
      <p:sp>
        <p:nvSpPr>
          <p:cNvPr id="474" name="Shape 47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75" name="Shape 47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80" name="Shape 480"/>
        <p:cNvGrpSpPr/>
        <p:nvPr/>
      </p:nvGrpSpPr>
      <p:grpSpPr>
        <a:xfrm>
          <a:off x="0" y="0"/>
          <a:ext cx="0" cy="0"/>
          <a:chOff x="0" y="0"/>
          <a:chExt cx="0" cy="0"/>
        </a:xfrm>
      </p:grpSpPr>
      <p:sp>
        <p:nvSpPr>
          <p:cNvPr id="481" name="Shape 48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82" name="Shape 48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88" name="Shape 488"/>
        <p:cNvGrpSpPr/>
        <p:nvPr/>
      </p:nvGrpSpPr>
      <p:grpSpPr>
        <a:xfrm>
          <a:off x="0" y="0"/>
          <a:ext cx="0" cy="0"/>
          <a:chOff x="0" y="0"/>
          <a:chExt cx="0" cy="0"/>
        </a:xfrm>
      </p:grpSpPr>
      <p:sp>
        <p:nvSpPr>
          <p:cNvPr id="489" name="Shape 48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90" name="Shape 49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96" name="Shape 496"/>
        <p:cNvGrpSpPr/>
        <p:nvPr/>
      </p:nvGrpSpPr>
      <p:grpSpPr>
        <a:xfrm>
          <a:off x="0" y="0"/>
          <a:ext cx="0" cy="0"/>
          <a:chOff x="0" y="0"/>
          <a:chExt cx="0" cy="0"/>
        </a:xfrm>
      </p:grpSpPr>
      <p:sp>
        <p:nvSpPr>
          <p:cNvPr id="497" name="Shape 49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98" name="Shape 49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04" name="Shape 504"/>
        <p:cNvGrpSpPr/>
        <p:nvPr/>
      </p:nvGrpSpPr>
      <p:grpSpPr>
        <a:xfrm>
          <a:off x="0" y="0"/>
          <a:ext cx="0" cy="0"/>
          <a:chOff x="0" y="0"/>
          <a:chExt cx="0" cy="0"/>
        </a:xfrm>
      </p:grpSpPr>
      <p:sp>
        <p:nvSpPr>
          <p:cNvPr id="505" name="Shape 50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06" name="Shape 50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12" name="Shape 512"/>
        <p:cNvGrpSpPr/>
        <p:nvPr/>
      </p:nvGrpSpPr>
      <p:grpSpPr>
        <a:xfrm>
          <a:off x="0" y="0"/>
          <a:ext cx="0" cy="0"/>
          <a:chOff x="0" y="0"/>
          <a:chExt cx="0" cy="0"/>
        </a:xfrm>
      </p:grpSpPr>
      <p:sp>
        <p:nvSpPr>
          <p:cNvPr id="513" name="Shape 51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14" name="Shape 51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20" name="Shape 520"/>
        <p:cNvGrpSpPr/>
        <p:nvPr/>
      </p:nvGrpSpPr>
      <p:grpSpPr>
        <a:xfrm>
          <a:off x="0" y="0"/>
          <a:ext cx="0" cy="0"/>
          <a:chOff x="0" y="0"/>
          <a:chExt cx="0" cy="0"/>
        </a:xfrm>
      </p:grpSpPr>
      <p:sp>
        <p:nvSpPr>
          <p:cNvPr id="521" name="Shape 52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22" name="Shape 52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27" name="Shape 527"/>
        <p:cNvGrpSpPr/>
        <p:nvPr/>
      </p:nvGrpSpPr>
      <p:grpSpPr>
        <a:xfrm>
          <a:off x="0" y="0"/>
          <a:ext cx="0" cy="0"/>
          <a:chOff x="0" y="0"/>
          <a:chExt cx="0" cy="0"/>
        </a:xfrm>
      </p:grpSpPr>
      <p:sp>
        <p:nvSpPr>
          <p:cNvPr id="528" name="Shape 52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29" name="Shape 52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35" name="Shape 535"/>
        <p:cNvGrpSpPr/>
        <p:nvPr/>
      </p:nvGrpSpPr>
      <p:grpSpPr>
        <a:xfrm>
          <a:off x="0" y="0"/>
          <a:ext cx="0" cy="0"/>
          <a:chOff x="0" y="0"/>
          <a:chExt cx="0" cy="0"/>
        </a:xfrm>
      </p:grpSpPr>
      <p:sp>
        <p:nvSpPr>
          <p:cNvPr id="536" name="Shape 53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37" name="Shape 53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42" name="Shape 542"/>
        <p:cNvGrpSpPr/>
        <p:nvPr/>
      </p:nvGrpSpPr>
      <p:grpSpPr>
        <a:xfrm>
          <a:off x="0" y="0"/>
          <a:ext cx="0" cy="0"/>
          <a:chOff x="0" y="0"/>
          <a:chExt cx="0" cy="0"/>
        </a:xfrm>
      </p:grpSpPr>
      <p:sp>
        <p:nvSpPr>
          <p:cNvPr id="543" name="Shape 54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44" name="Shape 54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2" name="Shape 202"/>
        <p:cNvGrpSpPr/>
        <p:nvPr/>
      </p:nvGrpSpPr>
      <p:grpSpPr>
        <a:xfrm>
          <a:off x="0" y="0"/>
          <a:ext cx="0" cy="0"/>
          <a:chOff x="0" y="0"/>
          <a:chExt cx="0" cy="0"/>
        </a:xfrm>
      </p:grpSpPr>
      <p:sp>
        <p:nvSpPr>
          <p:cNvPr id="203" name="Shape 20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04" name="Shape 20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0" name="Shape 550"/>
        <p:cNvGrpSpPr/>
        <p:nvPr/>
      </p:nvGrpSpPr>
      <p:grpSpPr>
        <a:xfrm>
          <a:off x="0" y="0"/>
          <a:ext cx="0" cy="0"/>
          <a:chOff x="0" y="0"/>
          <a:chExt cx="0" cy="0"/>
        </a:xfrm>
      </p:grpSpPr>
      <p:sp>
        <p:nvSpPr>
          <p:cNvPr id="551" name="Shape 55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52" name="Shape 55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8" name="Shape 558"/>
        <p:cNvGrpSpPr/>
        <p:nvPr/>
      </p:nvGrpSpPr>
      <p:grpSpPr>
        <a:xfrm>
          <a:off x="0" y="0"/>
          <a:ext cx="0" cy="0"/>
          <a:chOff x="0" y="0"/>
          <a:chExt cx="0" cy="0"/>
        </a:xfrm>
      </p:grpSpPr>
      <p:sp>
        <p:nvSpPr>
          <p:cNvPr id="559" name="Shape 55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60" name="Shape 56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65" name="Shape 565"/>
        <p:cNvGrpSpPr/>
        <p:nvPr/>
      </p:nvGrpSpPr>
      <p:grpSpPr>
        <a:xfrm>
          <a:off x="0" y="0"/>
          <a:ext cx="0" cy="0"/>
          <a:chOff x="0" y="0"/>
          <a:chExt cx="0" cy="0"/>
        </a:xfrm>
      </p:grpSpPr>
      <p:sp>
        <p:nvSpPr>
          <p:cNvPr id="566" name="Shape 56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67" name="Shape 56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73" name="Shape 573"/>
        <p:cNvGrpSpPr/>
        <p:nvPr/>
      </p:nvGrpSpPr>
      <p:grpSpPr>
        <a:xfrm>
          <a:off x="0" y="0"/>
          <a:ext cx="0" cy="0"/>
          <a:chOff x="0" y="0"/>
          <a:chExt cx="0" cy="0"/>
        </a:xfrm>
      </p:grpSpPr>
      <p:sp>
        <p:nvSpPr>
          <p:cNvPr id="574" name="Shape 57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75" name="Shape 57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80" name="Shape 580"/>
        <p:cNvGrpSpPr/>
        <p:nvPr/>
      </p:nvGrpSpPr>
      <p:grpSpPr>
        <a:xfrm>
          <a:off x="0" y="0"/>
          <a:ext cx="0" cy="0"/>
          <a:chOff x="0" y="0"/>
          <a:chExt cx="0" cy="0"/>
        </a:xfrm>
      </p:grpSpPr>
      <p:sp>
        <p:nvSpPr>
          <p:cNvPr id="581" name="Shape 58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82" name="Shape 58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88" name="Shape 588"/>
        <p:cNvGrpSpPr/>
        <p:nvPr/>
      </p:nvGrpSpPr>
      <p:grpSpPr>
        <a:xfrm>
          <a:off x="0" y="0"/>
          <a:ext cx="0" cy="0"/>
          <a:chOff x="0" y="0"/>
          <a:chExt cx="0" cy="0"/>
        </a:xfrm>
      </p:grpSpPr>
      <p:sp>
        <p:nvSpPr>
          <p:cNvPr id="589" name="Shape 58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90" name="Shape 59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95" name="Shape 595"/>
        <p:cNvGrpSpPr/>
        <p:nvPr/>
      </p:nvGrpSpPr>
      <p:grpSpPr>
        <a:xfrm>
          <a:off x="0" y="0"/>
          <a:ext cx="0" cy="0"/>
          <a:chOff x="0" y="0"/>
          <a:chExt cx="0" cy="0"/>
        </a:xfrm>
      </p:grpSpPr>
      <p:sp>
        <p:nvSpPr>
          <p:cNvPr id="596" name="Shape 59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97" name="Shape 59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03" name="Shape 603"/>
        <p:cNvGrpSpPr/>
        <p:nvPr/>
      </p:nvGrpSpPr>
      <p:grpSpPr>
        <a:xfrm>
          <a:off x="0" y="0"/>
          <a:ext cx="0" cy="0"/>
          <a:chOff x="0" y="0"/>
          <a:chExt cx="0" cy="0"/>
        </a:xfrm>
      </p:grpSpPr>
      <p:sp>
        <p:nvSpPr>
          <p:cNvPr id="604" name="Shape 604"/>
          <p:cNvSpPr txBox="1"/>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Font typeface="Tahoma"/>
              <a:buNone/>
            </a:pPr>
            <a:r>
              <a:rPr b="0" i="0" lang="en-US" sz="1200" u="none" cap="none" strike="noStrike">
                <a:latin typeface="Tahoma"/>
                <a:ea typeface="Tahoma"/>
                <a:cs typeface="Tahoma"/>
                <a:sym typeface="Tahoma"/>
              </a:rPr>
              <a:t>*</a:t>
            </a:r>
          </a:p>
        </p:txBody>
      </p:sp>
      <p:sp>
        <p:nvSpPr>
          <p:cNvPr id="605" name="Shape 60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606" name="Shape 60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0" name="Shape 210"/>
        <p:cNvGrpSpPr/>
        <p:nvPr/>
      </p:nvGrpSpPr>
      <p:grpSpPr>
        <a:xfrm>
          <a:off x="0" y="0"/>
          <a:ext cx="0" cy="0"/>
          <a:chOff x="0" y="0"/>
          <a:chExt cx="0" cy="0"/>
        </a:xfrm>
      </p:grpSpPr>
      <p:sp>
        <p:nvSpPr>
          <p:cNvPr id="211" name="Shape 21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12" name="Shape 21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7" name="Shape 217"/>
        <p:cNvGrpSpPr/>
        <p:nvPr/>
      </p:nvGrpSpPr>
      <p:grpSpPr>
        <a:xfrm>
          <a:off x="0" y="0"/>
          <a:ext cx="0" cy="0"/>
          <a:chOff x="0" y="0"/>
          <a:chExt cx="0" cy="0"/>
        </a:xfrm>
      </p:grpSpPr>
      <p:sp>
        <p:nvSpPr>
          <p:cNvPr id="218" name="Shape 21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19" name="Shape 21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5" name="Shape 225"/>
        <p:cNvGrpSpPr/>
        <p:nvPr/>
      </p:nvGrpSpPr>
      <p:grpSpPr>
        <a:xfrm>
          <a:off x="0" y="0"/>
          <a:ext cx="0" cy="0"/>
          <a:chOff x="0" y="0"/>
          <a:chExt cx="0" cy="0"/>
        </a:xfrm>
      </p:grpSpPr>
      <p:sp>
        <p:nvSpPr>
          <p:cNvPr id="226" name="Shape 22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27" name="Shape 22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3" name="Shape 233"/>
        <p:cNvGrpSpPr/>
        <p:nvPr/>
      </p:nvGrpSpPr>
      <p:grpSpPr>
        <a:xfrm>
          <a:off x="0" y="0"/>
          <a:ext cx="0" cy="0"/>
          <a:chOff x="0" y="0"/>
          <a:chExt cx="0" cy="0"/>
        </a:xfrm>
      </p:grpSpPr>
      <p:sp>
        <p:nvSpPr>
          <p:cNvPr id="234" name="Shape 23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35" name="Shape 23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31" name="Shape 31"/>
        <p:cNvGrpSpPr/>
        <p:nvPr/>
      </p:nvGrpSpPr>
      <p:grpSpPr>
        <a:xfrm>
          <a:off x="0" y="0"/>
          <a:ext cx="0" cy="0"/>
          <a:chOff x="0" y="0"/>
          <a:chExt cx="0" cy="0"/>
        </a:xfrm>
      </p:grpSpPr>
      <p:sp>
        <p:nvSpPr>
          <p:cNvPr id="32" name="Shape 32"/>
          <p:cNvSpPr txBox="1"/>
          <p:nvPr>
            <p:ph type="ctrTitle"/>
          </p:nvPr>
        </p:nvSpPr>
        <p:spPr>
          <a:xfrm>
            <a:off x="990600" y="1600200"/>
            <a:ext cx="7467600" cy="12954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33" name="Shape 33"/>
          <p:cNvSpPr txBox="1"/>
          <p:nvPr>
            <p:ph idx="1" type="subTitle"/>
          </p:nvPr>
        </p:nvSpPr>
        <p:spPr>
          <a:xfrm>
            <a:off x="990600" y="3200400"/>
            <a:ext cx="7239000" cy="2286000"/>
          </a:xfrm>
          <a:prstGeom prst="rect">
            <a:avLst/>
          </a:prstGeom>
          <a:noFill/>
          <a:ln>
            <a:noFill/>
          </a:ln>
        </p:spPr>
        <p:txBody>
          <a:bodyPr anchorCtr="0" anchor="t" bIns="91425" lIns="91425" rIns="91425" tIns="91425"/>
          <a:lstStyle>
            <a:lvl1pPr indent="0" lvl="0" marL="0" marR="0" rtl="0" algn="l">
              <a:spcBef>
                <a:spcPts val="720"/>
              </a:spcBef>
              <a:spcAft>
                <a:spcPts val="0"/>
              </a:spcAft>
              <a:buClr>
                <a:schemeClr val="lt1"/>
              </a:buClr>
              <a:buFont typeface="Arial"/>
              <a:buNone/>
              <a:defRPr/>
            </a:lvl1pPr>
            <a:lvl2pPr indent="-82550" lvl="1" marL="742950" marR="0" rtl="0" algn="l">
              <a:spcBef>
                <a:spcPts val="640"/>
              </a:spcBef>
              <a:spcAft>
                <a:spcPts val="0"/>
              </a:spcAft>
              <a:buClr>
                <a:srgbClr val="CCECFF"/>
              </a:buClr>
              <a:buFont typeface="Arial"/>
              <a:buChar char="•"/>
              <a:defRPr/>
            </a:lvl2pPr>
            <a:lvl3pPr indent="-50800" lvl="2" marL="1143000" marR="0" rtl="0" algn="l">
              <a:spcBef>
                <a:spcPts val="560"/>
              </a:spcBef>
              <a:spcAft>
                <a:spcPts val="0"/>
              </a:spcAft>
              <a:buClr>
                <a:schemeClr val="lt1"/>
              </a:buClr>
              <a:buFont typeface="Arial"/>
              <a:buChar char="•"/>
              <a:defRPr/>
            </a:lvl3pPr>
            <a:lvl4pPr indent="-76200" lvl="3" marL="1600200" marR="0" rtl="0" algn="l">
              <a:spcBef>
                <a:spcPts val="480"/>
              </a:spcBef>
              <a:spcAft>
                <a:spcPts val="0"/>
              </a:spcAft>
              <a:buClr>
                <a:schemeClr val="lt1"/>
              </a:buClr>
              <a:buFont typeface="Arial"/>
              <a:buChar char="•"/>
              <a:defRPr/>
            </a:lvl4pPr>
            <a:lvl5pPr indent="-101600" lvl="4" marL="2057400" marR="0" rtl="0" algn="l">
              <a:spcBef>
                <a:spcPts val="400"/>
              </a:spcBef>
              <a:spcAft>
                <a:spcPts val="0"/>
              </a:spcAft>
              <a:buClr>
                <a:srgbClr val="CCECFF"/>
              </a:buClr>
              <a:buFont typeface="Arial"/>
              <a:buChar char="•"/>
              <a:defRPr/>
            </a:lvl5pPr>
            <a:lvl6pPr indent="-101600" lvl="5" marL="2514600" marR="0" rtl="0" algn="l">
              <a:spcBef>
                <a:spcPts val="400"/>
              </a:spcBef>
              <a:spcAft>
                <a:spcPts val="0"/>
              </a:spcAft>
              <a:buClr>
                <a:srgbClr val="CCECFF"/>
              </a:buClr>
              <a:buFont typeface="Arial"/>
              <a:buChar char="•"/>
              <a:defRPr/>
            </a:lvl6pPr>
            <a:lvl7pPr indent="-101600" lvl="6" marL="2971800" marR="0" rtl="0" algn="l">
              <a:spcBef>
                <a:spcPts val="400"/>
              </a:spcBef>
              <a:spcAft>
                <a:spcPts val="0"/>
              </a:spcAft>
              <a:buClr>
                <a:srgbClr val="CCECFF"/>
              </a:buClr>
              <a:buFont typeface="Arial"/>
              <a:buChar char="•"/>
              <a:defRPr/>
            </a:lvl7pPr>
            <a:lvl8pPr indent="-101600" lvl="7" marL="3429000" marR="0" rtl="0" algn="l">
              <a:spcBef>
                <a:spcPts val="400"/>
              </a:spcBef>
              <a:spcAft>
                <a:spcPts val="0"/>
              </a:spcAft>
              <a:buClr>
                <a:srgbClr val="CCECFF"/>
              </a:buClr>
              <a:buFont typeface="Arial"/>
              <a:buChar char="•"/>
              <a:defRPr/>
            </a:lvl8pPr>
            <a:lvl9pPr indent="-101600" lvl="8" marL="3886200" marR="0" rtl="0" algn="l">
              <a:spcBef>
                <a:spcPts val="400"/>
              </a:spcBef>
              <a:spcAft>
                <a:spcPts val="0"/>
              </a:spcAft>
              <a:buClr>
                <a:srgbClr val="CCECFF"/>
              </a:buClr>
              <a:buFont typeface="Arial"/>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151" name="Shape 151"/>
        <p:cNvGrpSpPr/>
        <p:nvPr/>
      </p:nvGrpSpPr>
      <p:grpSpPr>
        <a:xfrm>
          <a:off x="0" y="0"/>
          <a:ext cx="0" cy="0"/>
          <a:chOff x="0" y="0"/>
          <a:chExt cx="0" cy="0"/>
        </a:xfrm>
      </p:grpSpPr>
      <p:sp>
        <p:nvSpPr>
          <p:cNvPr id="152" name="Shape 152"/>
          <p:cNvSpPr txBox="1"/>
          <p:nvPr>
            <p:ph type="title"/>
          </p:nvPr>
        </p:nvSpPr>
        <p:spPr>
          <a:xfrm>
            <a:off x="571500" y="304800"/>
            <a:ext cx="7772400" cy="114300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53" name="Shape 153"/>
          <p:cNvSpPr txBox="1"/>
          <p:nvPr>
            <p:ph idx="1" type="body"/>
          </p:nvPr>
        </p:nvSpPr>
        <p:spPr>
          <a:xfrm rot="5400000">
            <a:off x="2324099" y="-76200"/>
            <a:ext cx="4495800" cy="8001000"/>
          </a:xfrm>
          <a:prstGeom prst="rect">
            <a:avLst/>
          </a:prstGeom>
          <a:noFill/>
          <a:ln>
            <a:noFill/>
          </a:ln>
        </p:spPr>
        <p:txBody>
          <a:bodyPr anchorCtr="0" anchor="t" bIns="91425" lIns="91425" rIns="91425" tIns="91425"/>
          <a:lstStyle>
            <a:lvl1pPr indent="-91440" lvl="0" marL="342900" rtl="0" algn="l">
              <a:spcBef>
                <a:spcPts val="720"/>
              </a:spcBef>
              <a:spcAft>
                <a:spcPts val="0"/>
              </a:spcAft>
              <a:buClr>
                <a:schemeClr val="lt1"/>
              </a:buClr>
              <a:buFont typeface="Arial"/>
              <a:buChar char="•"/>
              <a:defRPr/>
            </a:lvl1pPr>
            <a:lvl2pPr indent="-82550" lvl="1" marL="742950" rtl="0" algn="l">
              <a:spcBef>
                <a:spcPts val="640"/>
              </a:spcBef>
              <a:spcAft>
                <a:spcPts val="0"/>
              </a:spcAft>
              <a:buClr>
                <a:srgbClr val="CCECFF"/>
              </a:buClr>
              <a:buFont typeface="Arial"/>
              <a:buChar char="•"/>
              <a:defRPr/>
            </a:lvl2pPr>
            <a:lvl3pPr indent="-50800" lvl="2" marL="1143000" rtl="0" algn="l">
              <a:spcBef>
                <a:spcPts val="560"/>
              </a:spcBef>
              <a:spcAft>
                <a:spcPts val="0"/>
              </a:spcAft>
              <a:buClr>
                <a:schemeClr val="lt1"/>
              </a:buClr>
              <a:buFont typeface="Arial"/>
              <a:buChar char="•"/>
              <a:defRPr/>
            </a:lvl3pPr>
            <a:lvl4pPr indent="-76200" lvl="3" marL="1600200" rtl="0" algn="l">
              <a:spcBef>
                <a:spcPts val="480"/>
              </a:spcBef>
              <a:spcAft>
                <a:spcPts val="0"/>
              </a:spcAft>
              <a:buClr>
                <a:schemeClr val="lt1"/>
              </a:buClr>
              <a:buFont typeface="Arial"/>
              <a:buChar char="•"/>
              <a:defRPr/>
            </a:lvl4pPr>
            <a:lvl5pPr indent="-101600" lvl="4" marL="2057400" rtl="0" algn="l">
              <a:spcBef>
                <a:spcPts val="400"/>
              </a:spcBef>
              <a:spcAft>
                <a:spcPts val="0"/>
              </a:spcAft>
              <a:buClr>
                <a:srgbClr val="CCECFF"/>
              </a:buClr>
              <a:buFont typeface="Arial"/>
              <a:buChar char="•"/>
              <a:defRPr/>
            </a:lvl5pPr>
            <a:lvl6pPr indent="-101600" lvl="5" marL="2514600" rtl="0" algn="l">
              <a:spcBef>
                <a:spcPts val="400"/>
              </a:spcBef>
              <a:spcAft>
                <a:spcPts val="0"/>
              </a:spcAft>
              <a:buClr>
                <a:srgbClr val="CCECFF"/>
              </a:buClr>
              <a:buFont typeface="Arial"/>
              <a:buChar char="•"/>
              <a:defRPr/>
            </a:lvl6pPr>
            <a:lvl7pPr indent="-101600" lvl="6" marL="2971800" rtl="0" algn="l">
              <a:spcBef>
                <a:spcPts val="400"/>
              </a:spcBef>
              <a:spcAft>
                <a:spcPts val="0"/>
              </a:spcAft>
              <a:buClr>
                <a:srgbClr val="CCECFF"/>
              </a:buClr>
              <a:buFont typeface="Arial"/>
              <a:buChar char="•"/>
              <a:defRPr/>
            </a:lvl7pPr>
            <a:lvl8pPr indent="-101600" lvl="7" marL="3429000" rtl="0" algn="l">
              <a:spcBef>
                <a:spcPts val="400"/>
              </a:spcBef>
              <a:spcAft>
                <a:spcPts val="0"/>
              </a:spcAft>
              <a:buClr>
                <a:srgbClr val="CCECFF"/>
              </a:buClr>
              <a:buFont typeface="Arial"/>
              <a:buChar char="•"/>
              <a:defRPr/>
            </a:lvl8pPr>
            <a:lvl9pPr indent="-101600" lvl="8" marL="3886200" rtl="0" algn="l">
              <a:spcBef>
                <a:spcPts val="400"/>
              </a:spcBef>
              <a:spcAft>
                <a:spcPts val="0"/>
              </a:spcAft>
              <a:buClr>
                <a:srgbClr val="CCECFF"/>
              </a:buClr>
              <a:buFont typeface="Arial"/>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164" name="Shape 164"/>
        <p:cNvGrpSpPr/>
        <p:nvPr/>
      </p:nvGrpSpPr>
      <p:grpSpPr>
        <a:xfrm>
          <a:off x="0" y="0"/>
          <a:ext cx="0" cy="0"/>
          <a:chOff x="0" y="0"/>
          <a:chExt cx="0" cy="0"/>
        </a:xfrm>
      </p:grpSpPr>
      <p:sp>
        <p:nvSpPr>
          <p:cNvPr id="165" name="Shape 165"/>
          <p:cNvSpPr txBox="1"/>
          <p:nvPr>
            <p:ph type="title"/>
          </p:nvPr>
        </p:nvSpPr>
        <p:spPr>
          <a:xfrm rot="5400000">
            <a:off x="4638674" y="2238375"/>
            <a:ext cx="5867400" cy="200025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66" name="Shape 166"/>
          <p:cNvSpPr txBox="1"/>
          <p:nvPr>
            <p:ph idx="1" type="body"/>
          </p:nvPr>
        </p:nvSpPr>
        <p:spPr>
          <a:xfrm rot="5400000">
            <a:off x="561974" y="314325"/>
            <a:ext cx="5867400" cy="5848350"/>
          </a:xfrm>
          <a:prstGeom prst="rect">
            <a:avLst/>
          </a:prstGeom>
          <a:noFill/>
          <a:ln>
            <a:noFill/>
          </a:ln>
        </p:spPr>
        <p:txBody>
          <a:bodyPr anchorCtr="0" anchor="t" bIns="91425" lIns="91425" rIns="91425" tIns="91425"/>
          <a:lstStyle>
            <a:lvl1pPr indent="-91440" lvl="0" marL="342900" rtl="0" algn="l">
              <a:spcBef>
                <a:spcPts val="720"/>
              </a:spcBef>
              <a:spcAft>
                <a:spcPts val="0"/>
              </a:spcAft>
              <a:buClr>
                <a:schemeClr val="lt1"/>
              </a:buClr>
              <a:buFont typeface="Arial"/>
              <a:buChar char="•"/>
              <a:defRPr/>
            </a:lvl1pPr>
            <a:lvl2pPr indent="-82550" lvl="1" marL="742950" rtl="0" algn="l">
              <a:spcBef>
                <a:spcPts val="640"/>
              </a:spcBef>
              <a:spcAft>
                <a:spcPts val="0"/>
              </a:spcAft>
              <a:buClr>
                <a:srgbClr val="CCECFF"/>
              </a:buClr>
              <a:buFont typeface="Arial"/>
              <a:buChar char="•"/>
              <a:defRPr/>
            </a:lvl2pPr>
            <a:lvl3pPr indent="-50800" lvl="2" marL="1143000" rtl="0" algn="l">
              <a:spcBef>
                <a:spcPts val="560"/>
              </a:spcBef>
              <a:spcAft>
                <a:spcPts val="0"/>
              </a:spcAft>
              <a:buClr>
                <a:schemeClr val="lt1"/>
              </a:buClr>
              <a:buFont typeface="Arial"/>
              <a:buChar char="•"/>
              <a:defRPr/>
            </a:lvl3pPr>
            <a:lvl4pPr indent="-76200" lvl="3" marL="1600200" rtl="0" algn="l">
              <a:spcBef>
                <a:spcPts val="480"/>
              </a:spcBef>
              <a:spcAft>
                <a:spcPts val="0"/>
              </a:spcAft>
              <a:buClr>
                <a:schemeClr val="lt1"/>
              </a:buClr>
              <a:buFont typeface="Arial"/>
              <a:buChar char="•"/>
              <a:defRPr/>
            </a:lvl4pPr>
            <a:lvl5pPr indent="-101600" lvl="4" marL="2057400" rtl="0" algn="l">
              <a:spcBef>
                <a:spcPts val="400"/>
              </a:spcBef>
              <a:spcAft>
                <a:spcPts val="0"/>
              </a:spcAft>
              <a:buClr>
                <a:srgbClr val="CCECFF"/>
              </a:buClr>
              <a:buFont typeface="Arial"/>
              <a:buChar char="•"/>
              <a:defRPr/>
            </a:lvl5pPr>
            <a:lvl6pPr indent="-101600" lvl="5" marL="2514600" rtl="0" algn="l">
              <a:spcBef>
                <a:spcPts val="400"/>
              </a:spcBef>
              <a:spcAft>
                <a:spcPts val="0"/>
              </a:spcAft>
              <a:buClr>
                <a:srgbClr val="CCECFF"/>
              </a:buClr>
              <a:buFont typeface="Arial"/>
              <a:buChar char="•"/>
              <a:defRPr/>
            </a:lvl6pPr>
            <a:lvl7pPr indent="-101600" lvl="6" marL="2971800" rtl="0" algn="l">
              <a:spcBef>
                <a:spcPts val="400"/>
              </a:spcBef>
              <a:spcAft>
                <a:spcPts val="0"/>
              </a:spcAft>
              <a:buClr>
                <a:srgbClr val="CCECFF"/>
              </a:buClr>
              <a:buFont typeface="Arial"/>
              <a:buChar char="•"/>
              <a:defRPr/>
            </a:lvl7pPr>
            <a:lvl8pPr indent="-101600" lvl="7" marL="3429000" rtl="0" algn="l">
              <a:spcBef>
                <a:spcPts val="400"/>
              </a:spcBef>
              <a:spcAft>
                <a:spcPts val="0"/>
              </a:spcAft>
              <a:buClr>
                <a:srgbClr val="CCECFF"/>
              </a:buClr>
              <a:buFont typeface="Arial"/>
              <a:buChar char="•"/>
              <a:defRPr/>
            </a:lvl8pPr>
            <a:lvl9pPr indent="-101600" lvl="8" marL="3886200" rtl="0" algn="l">
              <a:spcBef>
                <a:spcPts val="400"/>
              </a:spcBef>
              <a:spcAft>
                <a:spcPts val="0"/>
              </a:spcAft>
              <a:buClr>
                <a:srgbClr val="CCECFF"/>
              </a:buClr>
              <a:buFont typeface="Arial"/>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44" name="Shape 44"/>
        <p:cNvGrpSpPr/>
        <p:nvPr/>
      </p:nvGrpSpPr>
      <p:grpSpPr>
        <a:xfrm>
          <a:off x="0" y="0"/>
          <a:ext cx="0" cy="0"/>
          <a:chOff x="0" y="0"/>
          <a:chExt cx="0" cy="0"/>
        </a:xfrm>
      </p:grpSpPr>
      <p:sp>
        <p:nvSpPr>
          <p:cNvPr id="45" name="Shape 45"/>
          <p:cNvSpPr txBox="1"/>
          <p:nvPr>
            <p:ph type="title"/>
          </p:nvPr>
        </p:nvSpPr>
        <p:spPr>
          <a:xfrm>
            <a:off x="571500" y="304800"/>
            <a:ext cx="7772400" cy="114300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46" name="Shape 46"/>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rtl="0" algn="l">
              <a:spcBef>
                <a:spcPts val="720"/>
              </a:spcBef>
              <a:spcAft>
                <a:spcPts val="0"/>
              </a:spcAft>
              <a:buClr>
                <a:schemeClr val="lt1"/>
              </a:buClr>
              <a:buFont typeface="Arial"/>
              <a:buChar char="•"/>
              <a:defRPr/>
            </a:lvl1pPr>
            <a:lvl2pPr indent="-82550" lvl="1" marL="742950" rtl="0" algn="l">
              <a:spcBef>
                <a:spcPts val="640"/>
              </a:spcBef>
              <a:spcAft>
                <a:spcPts val="0"/>
              </a:spcAft>
              <a:buClr>
                <a:srgbClr val="CCECFF"/>
              </a:buClr>
              <a:buFont typeface="Arial"/>
              <a:buChar char="•"/>
              <a:defRPr/>
            </a:lvl2pPr>
            <a:lvl3pPr indent="-50800" lvl="2" marL="1143000" rtl="0" algn="l">
              <a:spcBef>
                <a:spcPts val="560"/>
              </a:spcBef>
              <a:spcAft>
                <a:spcPts val="0"/>
              </a:spcAft>
              <a:buClr>
                <a:schemeClr val="lt1"/>
              </a:buClr>
              <a:buFont typeface="Arial"/>
              <a:buChar char="•"/>
              <a:defRPr/>
            </a:lvl3pPr>
            <a:lvl4pPr indent="-76200" lvl="3" marL="1600200" rtl="0" algn="l">
              <a:spcBef>
                <a:spcPts val="480"/>
              </a:spcBef>
              <a:spcAft>
                <a:spcPts val="0"/>
              </a:spcAft>
              <a:buClr>
                <a:schemeClr val="lt1"/>
              </a:buClr>
              <a:buFont typeface="Arial"/>
              <a:buChar char="•"/>
              <a:defRPr/>
            </a:lvl4pPr>
            <a:lvl5pPr indent="-101600" lvl="4" marL="2057400" rtl="0" algn="l">
              <a:spcBef>
                <a:spcPts val="400"/>
              </a:spcBef>
              <a:spcAft>
                <a:spcPts val="0"/>
              </a:spcAft>
              <a:buClr>
                <a:srgbClr val="CCECFF"/>
              </a:buClr>
              <a:buFont typeface="Arial"/>
              <a:buChar char="•"/>
              <a:defRPr/>
            </a:lvl5pPr>
            <a:lvl6pPr indent="-101600" lvl="5" marL="2514600" rtl="0" algn="l">
              <a:spcBef>
                <a:spcPts val="400"/>
              </a:spcBef>
              <a:spcAft>
                <a:spcPts val="0"/>
              </a:spcAft>
              <a:buClr>
                <a:srgbClr val="CCECFF"/>
              </a:buClr>
              <a:buFont typeface="Arial"/>
              <a:buChar char="•"/>
              <a:defRPr/>
            </a:lvl6pPr>
            <a:lvl7pPr indent="-101600" lvl="6" marL="2971800" rtl="0" algn="l">
              <a:spcBef>
                <a:spcPts val="400"/>
              </a:spcBef>
              <a:spcAft>
                <a:spcPts val="0"/>
              </a:spcAft>
              <a:buClr>
                <a:srgbClr val="CCECFF"/>
              </a:buClr>
              <a:buFont typeface="Arial"/>
              <a:buChar char="•"/>
              <a:defRPr/>
            </a:lvl7pPr>
            <a:lvl8pPr indent="-101600" lvl="7" marL="3429000" rtl="0" algn="l">
              <a:spcBef>
                <a:spcPts val="400"/>
              </a:spcBef>
              <a:spcAft>
                <a:spcPts val="0"/>
              </a:spcAft>
              <a:buClr>
                <a:srgbClr val="CCECFF"/>
              </a:buClr>
              <a:buFont typeface="Arial"/>
              <a:buChar char="•"/>
              <a:defRPr/>
            </a:lvl8pPr>
            <a:lvl9pPr indent="-101600" lvl="8" marL="3886200" rtl="0" algn="l">
              <a:spcBef>
                <a:spcPts val="400"/>
              </a:spcBef>
              <a:spcAft>
                <a:spcPts val="0"/>
              </a:spcAft>
              <a:buClr>
                <a:srgbClr val="CCECFF"/>
              </a:buClr>
              <a:buFont typeface="Arial"/>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57" name="Shape 57"/>
        <p:cNvGrpSpPr/>
        <p:nvPr/>
      </p:nvGrpSpPr>
      <p:grpSpPr>
        <a:xfrm>
          <a:off x="0" y="0"/>
          <a:ext cx="0" cy="0"/>
          <a:chOff x="0" y="0"/>
          <a:chExt cx="0" cy="0"/>
        </a:xfrm>
      </p:grpSpPr>
      <p:sp>
        <p:nvSpPr>
          <p:cNvPr id="58" name="Shape 58"/>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9" name="Shape 59"/>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Arial"/>
              <a:buNone/>
              <a:defRPr/>
            </a:lvl1pPr>
            <a:lvl2pPr indent="0" lvl="1" marL="457200" rtl="0">
              <a:spcBef>
                <a:spcPts val="0"/>
              </a:spcBef>
              <a:buFont typeface="Arial"/>
              <a:buNone/>
              <a:defRPr/>
            </a:lvl2pPr>
            <a:lvl3pPr indent="0" lvl="2" marL="914400" rtl="0">
              <a:spcBef>
                <a:spcPts val="0"/>
              </a:spcBef>
              <a:buFont typeface="Arial"/>
              <a:buNone/>
              <a:defRPr/>
            </a:lvl3pPr>
            <a:lvl4pPr indent="0" lvl="3" marL="1371600" rtl="0">
              <a:spcBef>
                <a:spcPts val="0"/>
              </a:spcBef>
              <a:buFont typeface="Arial"/>
              <a:buNone/>
              <a:defRPr/>
            </a:lvl4pPr>
            <a:lvl5pPr indent="0" lvl="4" marL="1828800" rtl="0">
              <a:spcBef>
                <a:spcPts val="0"/>
              </a:spcBef>
              <a:buFont typeface="Arial"/>
              <a:buNone/>
              <a:defRPr/>
            </a:lvl5pPr>
            <a:lvl6pPr indent="0" lvl="5" marL="2286000" rtl="0">
              <a:spcBef>
                <a:spcPts val="0"/>
              </a:spcBef>
              <a:buFont typeface="Arial"/>
              <a:buNone/>
              <a:defRPr/>
            </a:lvl6pPr>
            <a:lvl7pPr indent="0" lvl="6" marL="2743200" rtl="0">
              <a:spcBef>
                <a:spcPts val="0"/>
              </a:spcBef>
              <a:buFont typeface="Arial"/>
              <a:buNone/>
              <a:defRPr/>
            </a:lvl7pPr>
            <a:lvl8pPr indent="0" lvl="7" marL="3200400" rtl="0">
              <a:spcBef>
                <a:spcPts val="0"/>
              </a:spcBef>
              <a:buFont typeface="Arial"/>
              <a:buNone/>
              <a:defRPr/>
            </a:lvl8pPr>
            <a:lvl9pPr indent="0" lvl="8" marL="3657600" rtl="0">
              <a:spcBef>
                <a:spcPts val="0"/>
              </a:spcBef>
              <a:buFont typeface="Arial"/>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70" name="Shape 70"/>
        <p:cNvGrpSpPr/>
        <p:nvPr/>
      </p:nvGrpSpPr>
      <p:grpSpPr>
        <a:xfrm>
          <a:off x="0" y="0"/>
          <a:ext cx="0" cy="0"/>
          <a:chOff x="0" y="0"/>
          <a:chExt cx="0" cy="0"/>
        </a:xfrm>
      </p:grpSpPr>
      <p:sp>
        <p:nvSpPr>
          <p:cNvPr id="71" name="Shape 71"/>
          <p:cNvSpPr txBox="1"/>
          <p:nvPr>
            <p:ph type="title"/>
          </p:nvPr>
        </p:nvSpPr>
        <p:spPr>
          <a:xfrm>
            <a:off x="571500" y="304800"/>
            <a:ext cx="7772400" cy="114300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72" name="Shape 72"/>
          <p:cNvSpPr txBox="1"/>
          <p:nvPr>
            <p:ph idx="1" type="body"/>
          </p:nvPr>
        </p:nvSpPr>
        <p:spPr>
          <a:xfrm>
            <a:off x="571500" y="1676400"/>
            <a:ext cx="3924299" cy="4495800"/>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3" name="Shape 73"/>
          <p:cNvSpPr txBox="1"/>
          <p:nvPr>
            <p:ph idx="2" type="body"/>
          </p:nvPr>
        </p:nvSpPr>
        <p:spPr>
          <a:xfrm>
            <a:off x="4648200" y="1676400"/>
            <a:ext cx="3924299" cy="4495800"/>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84" name="Shape 84"/>
        <p:cNvGrpSpPr/>
        <p:nvPr/>
      </p:nvGrpSpPr>
      <p:grpSpPr>
        <a:xfrm>
          <a:off x="0" y="0"/>
          <a:ext cx="0" cy="0"/>
          <a:chOff x="0" y="0"/>
          <a:chExt cx="0" cy="0"/>
        </a:xfrm>
      </p:grpSpPr>
      <p:sp>
        <p:nvSpPr>
          <p:cNvPr id="85" name="Shape 85"/>
          <p:cNvSpPr txBox="1"/>
          <p:nvPr>
            <p:ph type="title"/>
          </p:nvPr>
        </p:nvSpPr>
        <p:spPr>
          <a:xfrm>
            <a:off x="457200" y="274637"/>
            <a:ext cx="8229600" cy="1143000"/>
          </a:xfrm>
          <a:prstGeom prst="rect">
            <a:avLst/>
          </a:prstGeom>
          <a:noFill/>
          <a:ln>
            <a:noFill/>
          </a:ln>
        </p:spPr>
        <p:txBody>
          <a:bodyPr anchorCtr="0" anchor="b"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86" name="Shape 86"/>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Arial"/>
              <a:buNone/>
              <a:defRPr/>
            </a:lvl1pPr>
            <a:lvl2pPr indent="0" lvl="1" marL="457200" rtl="0">
              <a:spcBef>
                <a:spcPts val="0"/>
              </a:spcBef>
              <a:buFont typeface="Arial"/>
              <a:buNone/>
              <a:defRPr/>
            </a:lvl2pPr>
            <a:lvl3pPr indent="0" lvl="2" marL="914400" rtl="0">
              <a:spcBef>
                <a:spcPts val="0"/>
              </a:spcBef>
              <a:buFont typeface="Arial"/>
              <a:buNone/>
              <a:defRPr/>
            </a:lvl3pPr>
            <a:lvl4pPr indent="0" lvl="3" marL="1371600" rtl="0">
              <a:spcBef>
                <a:spcPts val="0"/>
              </a:spcBef>
              <a:buFont typeface="Arial"/>
              <a:buNone/>
              <a:defRPr/>
            </a:lvl4pPr>
            <a:lvl5pPr indent="0" lvl="4" marL="1828800" rtl="0">
              <a:spcBef>
                <a:spcPts val="0"/>
              </a:spcBef>
              <a:buFont typeface="Arial"/>
              <a:buNone/>
              <a:defRPr/>
            </a:lvl5pPr>
            <a:lvl6pPr indent="0" lvl="5" marL="2286000" rtl="0">
              <a:spcBef>
                <a:spcPts val="0"/>
              </a:spcBef>
              <a:buFont typeface="Arial"/>
              <a:buNone/>
              <a:defRPr/>
            </a:lvl6pPr>
            <a:lvl7pPr indent="0" lvl="6" marL="2743200" rtl="0">
              <a:spcBef>
                <a:spcPts val="0"/>
              </a:spcBef>
              <a:buFont typeface="Arial"/>
              <a:buNone/>
              <a:defRPr/>
            </a:lvl7pPr>
            <a:lvl8pPr indent="0" lvl="7" marL="3200400" rtl="0">
              <a:spcBef>
                <a:spcPts val="0"/>
              </a:spcBef>
              <a:buFont typeface="Arial"/>
              <a:buNone/>
              <a:defRPr/>
            </a:lvl8pPr>
            <a:lvl9pPr indent="0" lvl="8" marL="3657600" rtl="0">
              <a:spcBef>
                <a:spcPts val="0"/>
              </a:spcBef>
              <a:buFont typeface="Arial"/>
              <a:buNone/>
              <a:defRPr/>
            </a:lvl9pPr>
          </a:lstStyle>
          <a:p/>
        </p:txBody>
      </p:sp>
      <p:sp>
        <p:nvSpPr>
          <p:cNvPr id="87" name="Shape 87"/>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88" name="Shape 88"/>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Arial"/>
              <a:buNone/>
              <a:defRPr/>
            </a:lvl1pPr>
            <a:lvl2pPr indent="0" lvl="1" marL="457200" rtl="0">
              <a:spcBef>
                <a:spcPts val="0"/>
              </a:spcBef>
              <a:buFont typeface="Arial"/>
              <a:buNone/>
              <a:defRPr/>
            </a:lvl2pPr>
            <a:lvl3pPr indent="0" lvl="2" marL="914400" rtl="0">
              <a:spcBef>
                <a:spcPts val="0"/>
              </a:spcBef>
              <a:buFont typeface="Arial"/>
              <a:buNone/>
              <a:defRPr/>
            </a:lvl3pPr>
            <a:lvl4pPr indent="0" lvl="3" marL="1371600" rtl="0">
              <a:spcBef>
                <a:spcPts val="0"/>
              </a:spcBef>
              <a:buFont typeface="Arial"/>
              <a:buNone/>
              <a:defRPr/>
            </a:lvl4pPr>
            <a:lvl5pPr indent="0" lvl="4" marL="1828800" rtl="0">
              <a:spcBef>
                <a:spcPts val="0"/>
              </a:spcBef>
              <a:buFont typeface="Arial"/>
              <a:buNone/>
              <a:defRPr/>
            </a:lvl5pPr>
            <a:lvl6pPr indent="0" lvl="5" marL="2286000" rtl="0">
              <a:spcBef>
                <a:spcPts val="0"/>
              </a:spcBef>
              <a:buFont typeface="Arial"/>
              <a:buNone/>
              <a:defRPr/>
            </a:lvl6pPr>
            <a:lvl7pPr indent="0" lvl="6" marL="2743200" rtl="0">
              <a:spcBef>
                <a:spcPts val="0"/>
              </a:spcBef>
              <a:buFont typeface="Arial"/>
              <a:buNone/>
              <a:defRPr/>
            </a:lvl7pPr>
            <a:lvl8pPr indent="0" lvl="7" marL="3200400" rtl="0">
              <a:spcBef>
                <a:spcPts val="0"/>
              </a:spcBef>
              <a:buFont typeface="Arial"/>
              <a:buNone/>
              <a:defRPr/>
            </a:lvl8pPr>
            <a:lvl9pPr indent="0" lvl="8" marL="3657600" rtl="0">
              <a:spcBef>
                <a:spcPts val="0"/>
              </a:spcBef>
              <a:buFont typeface="Arial"/>
              <a:buNone/>
              <a:defRPr/>
            </a:lvl9pPr>
          </a:lstStyle>
          <a:p/>
        </p:txBody>
      </p:sp>
      <p:sp>
        <p:nvSpPr>
          <p:cNvPr id="89" name="Shape 89"/>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00" name="Shape 100"/>
        <p:cNvGrpSpPr/>
        <p:nvPr/>
      </p:nvGrpSpPr>
      <p:grpSpPr>
        <a:xfrm>
          <a:off x="0" y="0"/>
          <a:ext cx="0" cy="0"/>
          <a:chOff x="0" y="0"/>
          <a:chExt cx="0" cy="0"/>
        </a:xfrm>
      </p:grpSpPr>
      <p:sp>
        <p:nvSpPr>
          <p:cNvPr id="101" name="Shape 101"/>
          <p:cNvSpPr txBox="1"/>
          <p:nvPr>
            <p:ph type="title"/>
          </p:nvPr>
        </p:nvSpPr>
        <p:spPr>
          <a:xfrm>
            <a:off x="571500" y="304800"/>
            <a:ext cx="7772400" cy="114300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12" name="Shape 112"/>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123" name="Shape 123"/>
        <p:cNvGrpSpPr/>
        <p:nvPr/>
      </p:nvGrpSpPr>
      <p:grpSpPr>
        <a:xfrm>
          <a:off x="0" y="0"/>
          <a:ext cx="0" cy="0"/>
          <a:chOff x="0" y="0"/>
          <a:chExt cx="0" cy="0"/>
        </a:xfrm>
      </p:grpSpPr>
      <p:sp>
        <p:nvSpPr>
          <p:cNvPr id="124" name="Shape 124"/>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5" name="Shape 125"/>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6" name="Shape 126"/>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Arial"/>
              <a:buNone/>
              <a:defRPr/>
            </a:lvl1pPr>
            <a:lvl2pPr indent="0" lvl="1" marL="457200" rtl="0">
              <a:spcBef>
                <a:spcPts val="0"/>
              </a:spcBef>
              <a:buFont typeface="Arial"/>
              <a:buNone/>
              <a:defRPr/>
            </a:lvl2pPr>
            <a:lvl3pPr indent="0" lvl="2" marL="914400" rtl="0">
              <a:spcBef>
                <a:spcPts val="0"/>
              </a:spcBef>
              <a:buFont typeface="Arial"/>
              <a:buNone/>
              <a:defRPr/>
            </a:lvl3pPr>
            <a:lvl4pPr indent="0" lvl="3" marL="1371600" rtl="0">
              <a:spcBef>
                <a:spcPts val="0"/>
              </a:spcBef>
              <a:buFont typeface="Arial"/>
              <a:buNone/>
              <a:defRPr/>
            </a:lvl4pPr>
            <a:lvl5pPr indent="0" lvl="4" marL="1828800" rtl="0">
              <a:spcBef>
                <a:spcPts val="0"/>
              </a:spcBef>
              <a:buFont typeface="Arial"/>
              <a:buNone/>
              <a:defRPr/>
            </a:lvl5pPr>
            <a:lvl6pPr indent="0" lvl="5" marL="2286000" rtl="0">
              <a:spcBef>
                <a:spcPts val="0"/>
              </a:spcBef>
              <a:buFont typeface="Arial"/>
              <a:buNone/>
              <a:defRPr/>
            </a:lvl6pPr>
            <a:lvl7pPr indent="0" lvl="6" marL="2743200" rtl="0">
              <a:spcBef>
                <a:spcPts val="0"/>
              </a:spcBef>
              <a:buFont typeface="Arial"/>
              <a:buNone/>
              <a:defRPr/>
            </a:lvl7pPr>
            <a:lvl8pPr indent="0" lvl="7" marL="3200400" rtl="0">
              <a:spcBef>
                <a:spcPts val="0"/>
              </a:spcBef>
              <a:buFont typeface="Arial"/>
              <a:buNone/>
              <a:defRPr/>
            </a:lvl8pPr>
            <a:lvl9pPr indent="0" lvl="8" marL="3657600" rtl="0">
              <a:spcBef>
                <a:spcPts val="0"/>
              </a:spcBef>
              <a:buFont typeface="Arial"/>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137" name="Shape 137"/>
        <p:cNvGrpSpPr/>
        <p:nvPr/>
      </p:nvGrpSpPr>
      <p:grpSpPr>
        <a:xfrm>
          <a:off x="0" y="0"/>
          <a:ext cx="0" cy="0"/>
          <a:chOff x="0" y="0"/>
          <a:chExt cx="0" cy="0"/>
        </a:xfrm>
      </p:grpSpPr>
      <p:sp>
        <p:nvSpPr>
          <p:cNvPr id="138" name="Shape 138"/>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39" name="Shape 139"/>
          <p:cNvSpPr/>
          <p:nvPr>
            <p:ph idx="2" type="pic"/>
          </p:nvPr>
        </p:nvSpPr>
        <p:spPr>
          <a:xfrm>
            <a:off x="1792288" y="612775"/>
            <a:ext cx="5486399" cy="4114800"/>
          </a:xfrm>
          <a:prstGeom prst="rect">
            <a:avLst/>
          </a:prstGeom>
          <a:noFill/>
          <a:ln>
            <a:noFill/>
          </a:ln>
        </p:spPr>
      </p:sp>
      <p:sp>
        <p:nvSpPr>
          <p:cNvPr id="140" name="Shape 140"/>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Arial"/>
              <a:buNone/>
              <a:defRPr/>
            </a:lvl1pPr>
            <a:lvl2pPr indent="0" lvl="1" marL="457200" rtl="0">
              <a:spcBef>
                <a:spcPts val="0"/>
              </a:spcBef>
              <a:buFont typeface="Arial"/>
              <a:buNone/>
              <a:defRPr/>
            </a:lvl2pPr>
            <a:lvl3pPr indent="0" lvl="2" marL="914400" rtl="0">
              <a:spcBef>
                <a:spcPts val="0"/>
              </a:spcBef>
              <a:buFont typeface="Arial"/>
              <a:buNone/>
              <a:defRPr/>
            </a:lvl3pPr>
            <a:lvl4pPr indent="0" lvl="3" marL="1371600" rtl="0">
              <a:spcBef>
                <a:spcPts val="0"/>
              </a:spcBef>
              <a:buFont typeface="Arial"/>
              <a:buNone/>
              <a:defRPr/>
            </a:lvl4pPr>
            <a:lvl5pPr indent="0" lvl="4" marL="1828800" rtl="0">
              <a:spcBef>
                <a:spcPts val="0"/>
              </a:spcBef>
              <a:buFont typeface="Arial"/>
              <a:buNone/>
              <a:defRPr/>
            </a:lvl5pPr>
            <a:lvl6pPr indent="0" lvl="5" marL="2286000" rtl="0">
              <a:spcBef>
                <a:spcPts val="0"/>
              </a:spcBef>
              <a:buFont typeface="Arial"/>
              <a:buNone/>
              <a:defRPr/>
            </a:lvl6pPr>
            <a:lvl7pPr indent="0" lvl="6" marL="2743200" rtl="0">
              <a:spcBef>
                <a:spcPts val="0"/>
              </a:spcBef>
              <a:buFont typeface="Arial"/>
              <a:buNone/>
              <a:defRPr/>
            </a:lvl7pPr>
            <a:lvl8pPr indent="0" lvl="7" marL="3200400" rtl="0">
              <a:spcBef>
                <a:spcPts val="0"/>
              </a:spcBef>
              <a:buFont typeface="Arial"/>
              <a:buNone/>
              <a:defRPr/>
            </a:lvl8pPr>
            <a:lvl9pPr indent="0" lvl="8" marL="3657600" rtl="0">
              <a:spcBef>
                <a:spcPts val="0"/>
              </a:spcBef>
              <a:buFont typeface="Arial"/>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theme" Target="../theme/theme10.xml"/></Relationships>
</file>

<file path=ppt/slideMasters/_rels/slideMaster10.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9.xml"/><Relationship Id="rId4" Type="http://schemas.openxmlformats.org/officeDocument/2006/relationships/theme" Target="../theme/theme1.xml"/></Relationships>
</file>

<file path=ppt/slideMasters/_rels/slideMaster11.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10.xml"/><Relationship Id="rId4" Type="http://schemas.openxmlformats.org/officeDocument/2006/relationships/theme" Target="../theme/theme13.xml"/></Relationships>
</file>

<file path=ppt/slideMasters/_rels/slideMaster12.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11.xml"/><Relationship Id="rId4"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1.xml"/><Relationship Id="rId4" Type="http://schemas.openxmlformats.org/officeDocument/2006/relationships/theme" Target="../theme/theme3.xml"/></Relationships>
</file>

<file path=ppt/slideMasters/_rels/slideMaster3.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2.xml"/><Relationship Id="rId4" Type="http://schemas.openxmlformats.org/officeDocument/2006/relationships/theme" Target="../theme/theme8.xml"/></Relationships>
</file>

<file path=ppt/slideMasters/_rels/slideMaster4.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3.xml"/><Relationship Id="rId4" Type="http://schemas.openxmlformats.org/officeDocument/2006/relationships/theme" Target="../theme/theme5.xml"/></Relationships>
</file>

<file path=ppt/slideMasters/_rels/slideMaster5.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4.xml"/><Relationship Id="rId4" Type="http://schemas.openxmlformats.org/officeDocument/2006/relationships/theme" Target="../theme/theme11.xml"/></Relationships>
</file>

<file path=ppt/slideMasters/_rels/slideMaster6.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5.xml"/><Relationship Id="rId4" Type="http://schemas.openxmlformats.org/officeDocument/2006/relationships/theme" Target="../theme/theme7.xml"/></Relationships>
</file>

<file path=ppt/slideMasters/_rels/slideMaster7.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6.xml"/><Relationship Id="rId4" Type="http://schemas.openxmlformats.org/officeDocument/2006/relationships/theme" Target="../theme/theme12.xml"/></Relationships>
</file>

<file path=ppt/slideMasters/_rels/slideMaster8.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7.xml"/><Relationship Id="rId4" Type="http://schemas.openxmlformats.org/officeDocument/2006/relationships/theme" Target="../theme/theme4.xml"/></Relationships>
</file>

<file path=ppt/slideMasters/_rels/slideMaster9.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image" Target="../media/image00.png"/><Relationship Id="rId3" Type="http://schemas.openxmlformats.org/officeDocument/2006/relationships/slideLayout" Target="../slideLayouts/slideLayout8.xml"/><Relationship Id="rId4" Type="http://schemas.openxmlformats.org/officeDocument/2006/relationships/theme" Target="../theme/theme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sp>
        <p:nvSpPr>
          <p:cNvPr id="10" name="Shape 10"/>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1" name="Shape 11"/>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al"/>
              <a:buChar char="•"/>
              <a:defRPr/>
            </a:lvl1pPr>
            <a:lvl2pPr indent="-82550" lvl="1" marL="742950" marR="0" rtl="0" algn="l">
              <a:spcBef>
                <a:spcPts val="640"/>
              </a:spcBef>
              <a:spcAft>
                <a:spcPts val="0"/>
              </a:spcAft>
              <a:buClr>
                <a:srgbClr val="CCECFF"/>
              </a:buClr>
              <a:buFont typeface="Arial"/>
              <a:buChar char="•"/>
              <a:defRPr/>
            </a:lvl2pPr>
            <a:lvl3pPr indent="-50800" lvl="2" marL="1143000" marR="0" rtl="0" algn="l">
              <a:spcBef>
                <a:spcPts val="560"/>
              </a:spcBef>
              <a:spcAft>
                <a:spcPts val="0"/>
              </a:spcAft>
              <a:buClr>
                <a:schemeClr val="lt1"/>
              </a:buClr>
              <a:buFont typeface="Arial"/>
              <a:buChar char="•"/>
              <a:defRPr/>
            </a:lvl3pPr>
            <a:lvl4pPr indent="-76200" lvl="3" marL="1600200" marR="0" rtl="0" algn="l">
              <a:spcBef>
                <a:spcPts val="480"/>
              </a:spcBef>
              <a:spcAft>
                <a:spcPts val="0"/>
              </a:spcAft>
              <a:buClr>
                <a:schemeClr val="lt1"/>
              </a:buClr>
              <a:buFont typeface="Arial"/>
              <a:buChar char="•"/>
              <a:defRPr/>
            </a:lvl4pPr>
            <a:lvl5pPr indent="-101600" lvl="4" marL="2057400" marR="0" rtl="0" algn="l">
              <a:spcBef>
                <a:spcPts val="400"/>
              </a:spcBef>
              <a:spcAft>
                <a:spcPts val="0"/>
              </a:spcAft>
              <a:buClr>
                <a:srgbClr val="CCECFF"/>
              </a:buClr>
              <a:buFont typeface="Arial"/>
              <a:buChar char="•"/>
              <a:defRPr/>
            </a:lvl5pPr>
            <a:lvl6pPr indent="-101600" lvl="5" marL="2514600" marR="0" rtl="0" algn="l">
              <a:spcBef>
                <a:spcPts val="400"/>
              </a:spcBef>
              <a:spcAft>
                <a:spcPts val="0"/>
              </a:spcAft>
              <a:buClr>
                <a:srgbClr val="CCECFF"/>
              </a:buClr>
              <a:buFont typeface="Arial"/>
              <a:buChar char="•"/>
              <a:defRPr/>
            </a:lvl6pPr>
            <a:lvl7pPr indent="-101600" lvl="6" marL="2971800" marR="0" rtl="0" algn="l">
              <a:spcBef>
                <a:spcPts val="400"/>
              </a:spcBef>
              <a:spcAft>
                <a:spcPts val="0"/>
              </a:spcAft>
              <a:buClr>
                <a:srgbClr val="CCECFF"/>
              </a:buClr>
              <a:buFont typeface="Arial"/>
              <a:buChar char="•"/>
              <a:defRPr/>
            </a:lvl7pPr>
            <a:lvl8pPr indent="-101600" lvl="7" marL="3429000" marR="0" rtl="0" algn="l">
              <a:spcBef>
                <a:spcPts val="400"/>
              </a:spcBef>
              <a:spcAft>
                <a:spcPts val="0"/>
              </a:spcAft>
              <a:buClr>
                <a:srgbClr val="CCECFF"/>
              </a:buClr>
              <a:buFont typeface="Arial"/>
              <a:buChar char="•"/>
              <a:defRPr/>
            </a:lvl8pPr>
            <a:lvl9pPr indent="-101600" lvl="8" marL="3886200" marR="0" rtl="0" algn="l">
              <a:spcBef>
                <a:spcPts val="400"/>
              </a:spcBef>
              <a:spcAft>
                <a:spcPts val="0"/>
              </a:spcAft>
              <a:buClr>
                <a:srgbClr val="CCECFF"/>
              </a:buClr>
              <a:buFont typeface="Arial"/>
              <a:buChar char="•"/>
              <a:defRPr/>
            </a:lvl9pPr>
          </a:lstStyle>
          <a:p/>
        </p:txBody>
      </p:sp>
      <p:cxnSp>
        <p:nvCxnSpPr>
          <p:cNvPr id="12" name="Shape 12"/>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13" name="Shape 13"/>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3200" u="none" cap="none" strike="noStrike">
              <a:solidFill>
                <a:schemeClr val="dk1"/>
              </a:solidFill>
              <a:latin typeface="Arial"/>
              <a:ea typeface="Arial"/>
              <a:cs typeface="Arial"/>
              <a:sym typeface="Arial"/>
            </a:endParaRPr>
          </a:p>
        </p:txBody>
      </p:sp>
      <p:sp>
        <p:nvSpPr>
          <p:cNvPr id="14" name="Shape 14"/>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5" name="Shape 15"/>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cxnSp>
        <p:nvCxnSpPr>
          <p:cNvPr id="16" name="Shape 16"/>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7" name="Shape 17"/>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8" name="Shape 18"/>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Tree>
  </p:cSld>
  <p:clrMap accent1="accent1" accent2="accent2" accent3="accent3" accent4="accent4" accent5="accent5" accent6="accent6" bg1="lt1" bg2="dk2" tx1="dk1" tx2="lt2" folHlink="folHlink" hlink="hlink"/>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10.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27" name="Shape 127"/>
        <p:cNvGrpSpPr/>
        <p:nvPr/>
      </p:nvGrpSpPr>
      <p:grpSpPr>
        <a:xfrm>
          <a:off x="0" y="0"/>
          <a:ext cx="0" cy="0"/>
          <a:chOff x="0" y="0"/>
          <a:chExt cx="0" cy="0"/>
        </a:xfrm>
      </p:grpSpPr>
      <p:cxnSp>
        <p:nvCxnSpPr>
          <p:cNvPr id="128" name="Shape 128"/>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129" name="Shape 129"/>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3200" u="none" cap="none" strike="noStrike">
              <a:solidFill>
                <a:schemeClr val="dk1"/>
              </a:solidFill>
              <a:latin typeface="Arial"/>
              <a:ea typeface="Arial"/>
              <a:cs typeface="Arial"/>
              <a:sym typeface="Arial"/>
            </a:endParaRPr>
          </a:p>
        </p:txBody>
      </p:sp>
      <p:cxnSp>
        <p:nvCxnSpPr>
          <p:cNvPr id="130" name="Shape 130"/>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31" name="Shape 131"/>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32" name="Shape 132"/>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133" name="Shape 133"/>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34" name="Shape 134"/>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al"/>
              <a:buChar char="•"/>
              <a:defRPr/>
            </a:lvl1pPr>
            <a:lvl2pPr indent="-82550" lvl="1" marL="742950" marR="0" rtl="0" algn="l">
              <a:spcBef>
                <a:spcPts val="640"/>
              </a:spcBef>
              <a:spcAft>
                <a:spcPts val="0"/>
              </a:spcAft>
              <a:buClr>
                <a:srgbClr val="CCECFF"/>
              </a:buClr>
              <a:buFont typeface="Arial"/>
              <a:buChar char="•"/>
              <a:defRPr/>
            </a:lvl2pPr>
            <a:lvl3pPr indent="-50800" lvl="2" marL="1143000" marR="0" rtl="0" algn="l">
              <a:spcBef>
                <a:spcPts val="560"/>
              </a:spcBef>
              <a:spcAft>
                <a:spcPts val="0"/>
              </a:spcAft>
              <a:buClr>
                <a:schemeClr val="lt1"/>
              </a:buClr>
              <a:buFont typeface="Arial"/>
              <a:buChar char="•"/>
              <a:defRPr/>
            </a:lvl3pPr>
            <a:lvl4pPr indent="-76200" lvl="3" marL="1600200" marR="0" rtl="0" algn="l">
              <a:spcBef>
                <a:spcPts val="480"/>
              </a:spcBef>
              <a:spcAft>
                <a:spcPts val="0"/>
              </a:spcAft>
              <a:buClr>
                <a:schemeClr val="lt1"/>
              </a:buClr>
              <a:buFont typeface="Arial"/>
              <a:buChar char="•"/>
              <a:defRPr/>
            </a:lvl4pPr>
            <a:lvl5pPr indent="-101600" lvl="4" marL="2057400" marR="0" rtl="0" algn="l">
              <a:spcBef>
                <a:spcPts val="400"/>
              </a:spcBef>
              <a:spcAft>
                <a:spcPts val="0"/>
              </a:spcAft>
              <a:buClr>
                <a:srgbClr val="CCECFF"/>
              </a:buClr>
              <a:buFont typeface="Arial"/>
              <a:buChar char="•"/>
              <a:defRPr/>
            </a:lvl5pPr>
            <a:lvl6pPr indent="-101600" lvl="5" marL="2514600" marR="0" rtl="0" algn="l">
              <a:spcBef>
                <a:spcPts val="400"/>
              </a:spcBef>
              <a:spcAft>
                <a:spcPts val="0"/>
              </a:spcAft>
              <a:buClr>
                <a:srgbClr val="CCECFF"/>
              </a:buClr>
              <a:buFont typeface="Arial"/>
              <a:buChar char="•"/>
              <a:defRPr/>
            </a:lvl6pPr>
            <a:lvl7pPr indent="-101600" lvl="6" marL="2971800" marR="0" rtl="0" algn="l">
              <a:spcBef>
                <a:spcPts val="400"/>
              </a:spcBef>
              <a:spcAft>
                <a:spcPts val="0"/>
              </a:spcAft>
              <a:buClr>
                <a:srgbClr val="CCECFF"/>
              </a:buClr>
              <a:buFont typeface="Arial"/>
              <a:buChar char="•"/>
              <a:defRPr/>
            </a:lvl7pPr>
            <a:lvl8pPr indent="-101600" lvl="7" marL="3429000" marR="0" rtl="0" algn="l">
              <a:spcBef>
                <a:spcPts val="400"/>
              </a:spcBef>
              <a:spcAft>
                <a:spcPts val="0"/>
              </a:spcAft>
              <a:buClr>
                <a:srgbClr val="CCECFF"/>
              </a:buClr>
              <a:buFont typeface="Arial"/>
              <a:buChar char="•"/>
              <a:defRPr/>
            </a:lvl8pPr>
            <a:lvl9pPr indent="-101600" lvl="8" marL="3886200" marR="0" rtl="0" algn="l">
              <a:spcBef>
                <a:spcPts val="400"/>
              </a:spcBef>
              <a:spcAft>
                <a:spcPts val="0"/>
              </a:spcAft>
              <a:buClr>
                <a:srgbClr val="CCECFF"/>
              </a:buClr>
              <a:buFont typeface="Arial"/>
              <a:buChar char="•"/>
              <a:defRPr/>
            </a:lvl9pPr>
          </a:lstStyle>
          <a:p/>
        </p:txBody>
      </p:sp>
      <p:sp>
        <p:nvSpPr>
          <p:cNvPr id="135" name="Shape 135"/>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36" name="Shape 136"/>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6"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1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41" name="Shape 141"/>
        <p:cNvGrpSpPr/>
        <p:nvPr/>
      </p:nvGrpSpPr>
      <p:grpSpPr>
        <a:xfrm>
          <a:off x="0" y="0"/>
          <a:ext cx="0" cy="0"/>
          <a:chOff x="0" y="0"/>
          <a:chExt cx="0" cy="0"/>
        </a:xfrm>
      </p:grpSpPr>
      <p:cxnSp>
        <p:nvCxnSpPr>
          <p:cNvPr id="142" name="Shape 142"/>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143" name="Shape 143"/>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3200" u="none" cap="none" strike="noStrike">
              <a:solidFill>
                <a:schemeClr val="dk1"/>
              </a:solidFill>
              <a:latin typeface="Arial"/>
              <a:ea typeface="Arial"/>
              <a:cs typeface="Arial"/>
              <a:sym typeface="Arial"/>
            </a:endParaRPr>
          </a:p>
        </p:txBody>
      </p:sp>
      <p:cxnSp>
        <p:nvCxnSpPr>
          <p:cNvPr id="144" name="Shape 144"/>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45" name="Shape 145"/>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46" name="Shape 146"/>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147" name="Shape 147"/>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48" name="Shape 148"/>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al"/>
              <a:buChar char="•"/>
              <a:defRPr/>
            </a:lvl1pPr>
            <a:lvl2pPr indent="-82550" lvl="1" marL="742950" marR="0" rtl="0" algn="l">
              <a:spcBef>
                <a:spcPts val="640"/>
              </a:spcBef>
              <a:spcAft>
                <a:spcPts val="0"/>
              </a:spcAft>
              <a:buClr>
                <a:srgbClr val="CCECFF"/>
              </a:buClr>
              <a:buFont typeface="Arial"/>
              <a:buChar char="•"/>
              <a:defRPr/>
            </a:lvl2pPr>
            <a:lvl3pPr indent="-50800" lvl="2" marL="1143000" marR="0" rtl="0" algn="l">
              <a:spcBef>
                <a:spcPts val="560"/>
              </a:spcBef>
              <a:spcAft>
                <a:spcPts val="0"/>
              </a:spcAft>
              <a:buClr>
                <a:schemeClr val="lt1"/>
              </a:buClr>
              <a:buFont typeface="Arial"/>
              <a:buChar char="•"/>
              <a:defRPr/>
            </a:lvl3pPr>
            <a:lvl4pPr indent="-76200" lvl="3" marL="1600200" marR="0" rtl="0" algn="l">
              <a:spcBef>
                <a:spcPts val="480"/>
              </a:spcBef>
              <a:spcAft>
                <a:spcPts val="0"/>
              </a:spcAft>
              <a:buClr>
                <a:schemeClr val="lt1"/>
              </a:buClr>
              <a:buFont typeface="Arial"/>
              <a:buChar char="•"/>
              <a:defRPr/>
            </a:lvl4pPr>
            <a:lvl5pPr indent="-101600" lvl="4" marL="2057400" marR="0" rtl="0" algn="l">
              <a:spcBef>
                <a:spcPts val="400"/>
              </a:spcBef>
              <a:spcAft>
                <a:spcPts val="0"/>
              </a:spcAft>
              <a:buClr>
                <a:srgbClr val="CCECFF"/>
              </a:buClr>
              <a:buFont typeface="Arial"/>
              <a:buChar char="•"/>
              <a:defRPr/>
            </a:lvl5pPr>
            <a:lvl6pPr indent="-101600" lvl="5" marL="2514600" marR="0" rtl="0" algn="l">
              <a:spcBef>
                <a:spcPts val="400"/>
              </a:spcBef>
              <a:spcAft>
                <a:spcPts val="0"/>
              </a:spcAft>
              <a:buClr>
                <a:srgbClr val="CCECFF"/>
              </a:buClr>
              <a:buFont typeface="Arial"/>
              <a:buChar char="•"/>
              <a:defRPr/>
            </a:lvl6pPr>
            <a:lvl7pPr indent="-101600" lvl="6" marL="2971800" marR="0" rtl="0" algn="l">
              <a:spcBef>
                <a:spcPts val="400"/>
              </a:spcBef>
              <a:spcAft>
                <a:spcPts val="0"/>
              </a:spcAft>
              <a:buClr>
                <a:srgbClr val="CCECFF"/>
              </a:buClr>
              <a:buFont typeface="Arial"/>
              <a:buChar char="•"/>
              <a:defRPr/>
            </a:lvl7pPr>
            <a:lvl8pPr indent="-101600" lvl="7" marL="3429000" marR="0" rtl="0" algn="l">
              <a:spcBef>
                <a:spcPts val="400"/>
              </a:spcBef>
              <a:spcAft>
                <a:spcPts val="0"/>
              </a:spcAft>
              <a:buClr>
                <a:srgbClr val="CCECFF"/>
              </a:buClr>
              <a:buFont typeface="Arial"/>
              <a:buChar char="•"/>
              <a:defRPr/>
            </a:lvl8pPr>
            <a:lvl9pPr indent="-101600" lvl="8" marL="3886200" marR="0" rtl="0" algn="l">
              <a:spcBef>
                <a:spcPts val="400"/>
              </a:spcBef>
              <a:spcAft>
                <a:spcPts val="0"/>
              </a:spcAft>
              <a:buClr>
                <a:srgbClr val="CCECFF"/>
              </a:buClr>
              <a:buFont typeface="Arial"/>
              <a:buChar char="•"/>
              <a:defRPr/>
            </a:lvl9pPr>
          </a:lstStyle>
          <a:p/>
        </p:txBody>
      </p:sp>
      <p:sp>
        <p:nvSpPr>
          <p:cNvPr id="149" name="Shape 149"/>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50" name="Shape 150"/>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7"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1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54" name="Shape 154"/>
        <p:cNvGrpSpPr/>
        <p:nvPr/>
      </p:nvGrpSpPr>
      <p:grpSpPr>
        <a:xfrm>
          <a:off x="0" y="0"/>
          <a:ext cx="0" cy="0"/>
          <a:chOff x="0" y="0"/>
          <a:chExt cx="0" cy="0"/>
        </a:xfrm>
      </p:grpSpPr>
      <p:cxnSp>
        <p:nvCxnSpPr>
          <p:cNvPr id="155" name="Shape 155"/>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156" name="Shape 156"/>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3200" u="none" cap="none" strike="noStrike">
              <a:solidFill>
                <a:schemeClr val="dk1"/>
              </a:solidFill>
              <a:latin typeface="Arial"/>
              <a:ea typeface="Arial"/>
              <a:cs typeface="Arial"/>
              <a:sym typeface="Arial"/>
            </a:endParaRPr>
          </a:p>
        </p:txBody>
      </p:sp>
      <p:cxnSp>
        <p:nvCxnSpPr>
          <p:cNvPr id="157" name="Shape 157"/>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58" name="Shape 158"/>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59" name="Shape 159"/>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160" name="Shape 160"/>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61" name="Shape 161"/>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al"/>
              <a:buChar char="•"/>
              <a:defRPr/>
            </a:lvl1pPr>
            <a:lvl2pPr indent="-82550" lvl="1" marL="742950" marR="0" rtl="0" algn="l">
              <a:spcBef>
                <a:spcPts val="640"/>
              </a:spcBef>
              <a:spcAft>
                <a:spcPts val="0"/>
              </a:spcAft>
              <a:buClr>
                <a:srgbClr val="CCECFF"/>
              </a:buClr>
              <a:buFont typeface="Arial"/>
              <a:buChar char="•"/>
              <a:defRPr/>
            </a:lvl2pPr>
            <a:lvl3pPr indent="-50800" lvl="2" marL="1143000" marR="0" rtl="0" algn="l">
              <a:spcBef>
                <a:spcPts val="560"/>
              </a:spcBef>
              <a:spcAft>
                <a:spcPts val="0"/>
              </a:spcAft>
              <a:buClr>
                <a:schemeClr val="lt1"/>
              </a:buClr>
              <a:buFont typeface="Arial"/>
              <a:buChar char="•"/>
              <a:defRPr/>
            </a:lvl3pPr>
            <a:lvl4pPr indent="-76200" lvl="3" marL="1600200" marR="0" rtl="0" algn="l">
              <a:spcBef>
                <a:spcPts val="480"/>
              </a:spcBef>
              <a:spcAft>
                <a:spcPts val="0"/>
              </a:spcAft>
              <a:buClr>
                <a:schemeClr val="lt1"/>
              </a:buClr>
              <a:buFont typeface="Arial"/>
              <a:buChar char="•"/>
              <a:defRPr/>
            </a:lvl4pPr>
            <a:lvl5pPr indent="-101600" lvl="4" marL="2057400" marR="0" rtl="0" algn="l">
              <a:spcBef>
                <a:spcPts val="400"/>
              </a:spcBef>
              <a:spcAft>
                <a:spcPts val="0"/>
              </a:spcAft>
              <a:buClr>
                <a:srgbClr val="CCECFF"/>
              </a:buClr>
              <a:buFont typeface="Arial"/>
              <a:buChar char="•"/>
              <a:defRPr/>
            </a:lvl5pPr>
            <a:lvl6pPr indent="-101600" lvl="5" marL="2514600" marR="0" rtl="0" algn="l">
              <a:spcBef>
                <a:spcPts val="400"/>
              </a:spcBef>
              <a:spcAft>
                <a:spcPts val="0"/>
              </a:spcAft>
              <a:buClr>
                <a:srgbClr val="CCECFF"/>
              </a:buClr>
              <a:buFont typeface="Arial"/>
              <a:buChar char="•"/>
              <a:defRPr/>
            </a:lvl6pPr>
            <a:lvl7pPr indent="-101600" lvl="6" marL="2971800" marR="0" rtl="0" algn="l">
              <a:spcBef>
                <a:spcPts val="400"/>
              </a:spcBef>
              <a:spcAft>
                <a:spcPts val="0"/>
              </a:spcAft>
              <a:buClr>
                <a:srgbClr val="CCECFF"/>
              </a:buClr>
              <a:buFont typeface="Arial"/>
              <a:buChar char="•"/>
              <a:defRPr/>
            </a:lvl7pPr>
            <a:lvl8pPr indent="-101600" lvl="7" marL="3429000" marR="0" rtl="0" algn="l">
              <a:spcBef>
                <a:spcPts val="400"/>
              </a:spcBef>
              <a:spcAft>
                <a:spcPts val="0"/>
              </a:spcAft>
              <a:buClr>
                <a:srgbClr val="CCECFF"/>
              </a:buClr>
              <a:buFont typeface="Arial"/>
              <a:buChar char="•"/>
              <a:defRPr/>
            </a:lvl8pPr>
            <a:lvl9pPr indent="-101600" lvl="8" marL="3886200" marR="0" rtl="0" algn="l">
              <a:spcBef>
                <a:spcPts val="400"/>
              </a:spcBef>
              <a:spcAft>
                <a:spcPts val="0"/>
              </a:spcAft>
              <a:buClr>
                <a:srgbClr val="CCECFF"/>
              </a:buClr>
              <a:buFont typeface="Arial"/>
              <a:buChar char="•"/>
              <a:defRPr/>
            </a:lvl9pPr>
          </a:lstStyle>
          <a:p/>
        </p:txBody>
      </p:sp>
      <p:sp>
        <p:nvSpPr>
          <p:cNvPr id="162" name="Shape 162"/>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63" name="Shape 163"/>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8"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9" name="Shape 19"/>
        <p:cNvGrpSpPr/>
        <p:nvPr/>
      </p:nvGrpSpPr>
      <p:grpSpPr>
        <a:xfrm>
          <a:off x="0" y="0"/>
          <a:ext cx="0" cy="0"/>
          <a:chOff x="0" y="0"/>
          <a:chExt cx="0" cy="0"/>
        </a:xfrm>
      </p:grpSpPr>
      <p:grpSp>
        <p:nvGrpSpPr>
          <p:cNvPr id="20" name="Shape 20"/>
          <p:cNvGrpSpPr/>
          <p:nvPr/>
        </p:nvGrpSpPr>
        <p:grpSpPr>
          <a:xfrm>
            <a:off x="2349500" y="3098800"/>
            <a:ext cx="6045199" cy="3271836"/>
            <a:chOff x="2349500" y="3098800"/>
            <a:chExt cx="6045199" cy="3271836"/>
          </a:xfrm>
        </p:grpSpPr>
        <p:cxnSp>
          <p:nvCxnSpPr>
            <p:cNvPr id="21" name="Shape 21"/>
            <p:cNvCxnSpPr/>
            <p:nvPr/>
          </p:nvCxnSpPr>
          <p:spPr>
            <a:xfrm>
              <a:off x="2349500" y="5464175"/>
              <a:ext cx="6045199" cy="0"/>
            </a:xfrm>
            <a:prstGeom prst="straightConnector1">
              <a:avLst/>
            </a:prstGeom>
            <a:noFill/>
            <a:ln cap="rnd" cmpd="sng" w="9525">
              <a:solidFill>
                <a:schemeClr val="lt1"/>
              </a:solidFill>
              <a:prstDash val="solid"/>
              <a:miter/>
              <a:headEnd len="med" w="med" type="none"/>
              <a:tailEnd len="med" w="med" type="none"/>
            </a:ln>
          </p:spPr>
        </p:cxnSp>
        <p:cxnSp>
          <p:nvCxnSpPr>
            <p:cNvPr id="22" name="Shape 22"/>
            <p:cNvCxnSpPr/>
            <p:nvPr/>
          </p:nvCxnSpPr>
          <p:spPr>
            <a:xfrm>
              <a:off x="8210550" y="3098800"/>
              <a:ext cx="0" cy="3271836"/>
            </a:xfrm>
            <a:prstGeom prst="straightConnector1">
              <a:avLst/>
            </a:prstGeom>
            <a:noFill/>
            <a:ln cap="rnd" cmpd="sng" w="9525">
              <a:solidFill>
                <a:schemeClr val="lt1"/>
              </a:solidFill>
              <a:prstDash val="solid"/>
              <a:miter/>
              <a:headEnd len="med" w="med" type="none"/>
              <a:tailEnd len="med" w="med" type="none"/>
            </a:ln>
          </p:spPr>
        </p:cxnSp>
        <p:sp>
          <p:nvSpPr>
            <p:cNvPr id="23" name="Shape 23"/>
            <p:cNvSpPr/>
            <p:nvPr/>
          </p:nvSpPr>
          <p:spPr>
            <a:xfrm rot="5400000">
              <a:off x="8090693" y="5312567"/>
              <a:ext cx="247649" cy="249237"/>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3200" u="none" cap="none" strike="noStrike">
                <a:solidFill>
                  <a:schemeClr val="dk1"/>
                </a:solidFill>
                <a:latin typeface="Arial"/>
                <a:ea typeface="Arial"/>
                <a:cs typeface="Arial"/>
                <a:sym typeface="Arial"/>
              </a:endParaRPr>
            </a:p>
          </p:txBody>
        </p:sp>
      </p:grpSp>
      <p:pic>
        <p:nvPicPr>
          <p:cNvPr id="24" name="Shape 24"/>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cxnSp>
        <p:nvCxnSpPr>
          <p:cNvPr id="25" name="Shape 25"/>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26" name="Shape 26"/>
          <p:cNvPicPr preferRelativeResize="0"/>
          <p:nvPr/>
        </p:nvPicPr>
        <p:blipFill rotWithShape="1">
          <a:blip r:embed="rId2">
            <a:alphaModFix/>
          </a:blip>
          <a:srcRect b="0" l="0" r="0" t="0"/>
          <a:stretch/>
        </p:blipFill>
        <p:spPr>
          <a:xfrm>
            <a:off x="244475" y="2819400"/>
            <a:ext cx="8899525" cy="400049"/>
          </a:xfrm>
          <a:prstGeom prst="rect">
            <a:avLst/>
          </a:prstGeom>
          <a:noFill/>
          <a:ln>
            <a:noFill/>
          </a:ln>
        </p:spPr>
      </p:pic>
      <p:sp>
        <p:nvSpPr>
          <p:cNvPr id="27" name="Shape 27"/>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28" name="Shape 28"/>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al"/>
              <a:buChar char="•"/>
              <a:defRPr/>
            </a:lvl1pPr>
            <a:lvl2pPr indent="-82550" lvl="1" marL="742950" marR="0" rtl="0" algn="l">
              <a:spcBef>
                <a:spcPts val="640"/>
              </a:spcBef>
              <a:spcAft>
                <a:spcPts val="0"/>
              </a:spcAft>
              <a:buClr>
                <a:srgbClr val="CCECFF"/>
              </a:buClr>
              <a:buFont typeface="Arial"/>
              <a:buChar char="•"/>
              <a:defRPr/>
            </a:lvl2pPr>
            <a:lvl3pPr indent="-50800" lvl="2" marL="1143000" marR="0" rtl="0" algn="l">
              <a:spcBef>
                <a:spcPts val="560"/>
              </a:spcBef>
              <a:spcAft>
                <a:spcPts val="0"/>
              </a:spcAft>
              <a:buClr>
                <a:schemeClr val="lt1"/>
              </a:buClr>
              <a:buFont typeface="Arial"/>
              <a:buChar char="•"/>
              <a:defRPr/>
            </a:lvl3pPr>
            <a:lvl4pPr indent="-76200" lvl="3" marL="1600200" marR="0" rtl="0" algn="l">
              <a:spcBef>
                <a:spcPts val="480"/>
              </a:spcBef>
              <a:spcAft>
                <a:spcPts val="0"/>
              </a:spcAft>
              <a:buClr>
                <a:schemeClr val="lt1"/>
              </a:buClr>
              <a:buFont typeface="Arial"/>
              <a:buChar char="•"/>
              <a:defRPr/>
            </a:lvl4pPr>
            <a:lvl5pPr indent="-101600" lvl="4" marL="2057400" marR="0" rtl="0" algn="l">
              <a:spcBef>
                <a:spcPts val="400"/>
              </a:spcBef>
              <a:spcAft>
                <a:spcPts val="0"/>
              </a:spcAft>
              <a:buClr>
                <a:srgbClr val="CCECFF"/>
              </a:buClr>
              <a:buFont typeface="Arial"/>
              <a:buChar char="•"/>
              <a:defRPr/>
            </a:lvl5pPr>
            <a:lvl6pPr indent="-101600" lvl="5" marL="2514600" marR="0" rtl="0" algn="l">
              <a:spcBef>
                <a:spcPts val="400"/>
              </a:spcBef>
              <a:spcAft>
                <a:spcPts val="0"/>
              </a:spcAft>
              <a:buClr>
                <a:srgbClr val="CCECFF"/>
              </a:buClr>
              <a:buFont typeface="Arial"/>
              <a:buChar char="•"/>
              <a:defRPr/>
            </a:lvl6pPr>
            <a:lvl7pPr indent="-101600" lvl="6" marL="2971800" marR="0" rtl="0" algn="l">
              <a:spcBef>
                <a:spcPts val="400"/>
              </a:spcBef>
              <a:spcAft>
                <a:spcPts val="0"/>
              </a:spcAft>
              <a:buClr>
                <a:srgbClr val="CCECFF"/>
              </a:buClr>
              <a:buFont typeface="Arial"/>
              <a:buChar char="•"/>
              <a:defRPr/>
            </a:lvl7pPr>
            <a:lvl8pPr indent="-101600" lvl="7" marL="3429000" marR="0" rtl="0" algn="l">
              <a:spcBef>
                <a:spcPts val="400"/>
              </a:spcBef>
              <a:spcAft>
                <a:spcPts val="0"/>
              </a:spcAft>
              <a:buClr>
                <a:srgbClr val="CCECFF"/>
              </a:buClr>
              <a:buFont typeface="Arial"/>
              <a:buChar char="•"/>
              <a:defRPr/>
            </a:lvl8pPr>
            <a:lvl9pPr indent="-101600" lvl="8" marL="3886200" marR="0" rtl="0" algn="l">
              <a:spcBef>
                <a:spcPts val="400"/>
              </a:spcBef>
              <a:spcAft>
                <a:spcPts val="0"/>
              </a:spcAft>
              <a:buClr>
                <a:srgbClr val="CCECFF"/>
              </a:buClr>
              <a:buFont typeface="Arial"/>
              <a:buChar char="•"/>
              <a:defRPr/>
            </a:lvl9pPr>
          </a:lstStyle>
          <a:p/>
        </p:txBody>
      </p:sp>
      <p:sp>
        <p:nvSpPr>
          <p:cNvPr id="29" name="Shape 29"/>
          <p:cNvSpPr txBox="1"/>
          <p:nvPr>
            <p:ph idx="11" type="ftr"/>
          </p:nvPr>
        </p:nvSpPr>
        <p:spPr>
          <a:xfrm>
            <a:off x="1371600" y="6248400"/>
            <a:ext cx="6705599"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0" name="Shape 30"/>
          <p:cNvSpPr txBox="1"/>
          <p:nvPr>
            <p:ph idx="12" type="sldNum"/>
          </p:nvPr>
        </p:nvSpPr>
        <p:spPr>
          <a:xfrm>
            <a:off x="0" y="6400800"/>
            <a:ext cx="9144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8"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4" name="Shape 34"/>
        <p:cNvGrpSpPr/>
        <p:nvPr/>
      </p:nvGrpSpPr>
      <p:grpSpPr>
        <a:xfrm>
          <a:off x="0" y="0"/>
          <a:ext cx="0" cy="0"/>
          <a:chOff x="0" y="0"/>
          <a:chExt cx="0" cy="0"/>
        </a:xfrm>
      </p:grpSpPr>
      <p:cxnSp>
        <p:nvCxnSpPr>
          <p:cNvPr id="35" name="Shape 35"/>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36" name="Shape 36"/>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3200" u="none" cap="none" strike="noStrike">
              <a:solidFill>
                <a:schemeClr val="dk1"/>
              </a:solidFill>
              <a:latin typeface="Arial"/>
              <a:ea typeface="Arial"/>
              <a:cs typeface="Arial"/>
              <a:sym typeface="Arial"/>
            </a:endParaRPr>
          </a:p>
        </p:txBody>
      </p:sp>
      <p:cxnSp>
        <p:nvCxnSpPr>
          <p:cNvPr id="37" name="Shape 37"/>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38" name="Shape 38"/>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39" name="Shape 39"/>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40" name="Shape 40"/>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41" name="Shape 41"/>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al"/>
              <a:buChar char="•"/>
              <a:defRPr/>
            </a:lvl1pPr>
            <a:lvl2pPr indent="-82550" lvl="1" marL="742950" marR="0" rtl="0" algn="l">
              <a:spcBef>
                <a:spcPts val="640"/>
              </a:spcBef>
              <a:spcAft>
                <a:spcPts val="0"/>
              </a:spcAft>
              <a:buClr>
                <a:srgbClr val="CCECFF"/>
              </a:buClr>
              <a:buFont typeface="Arial"/>
              <a:buChar char="•"/>
              <a:defRPr/>
            </a:lvl2pPr>
            <a:lvl3pPr indent="-50800" lvl="2" marL="1143000" marR="0" rtl="0" algn="l">
              <a:spcBef>
                <a:spcPts val="560"/>
              </a:spcBef>
              <a:spcAft>
                <a:spcPts val="0"/>
              </a:spcAft>
              <a:buClr>
                <a:schemeClr val="lt1"/>
              </a:buClr>
              <a:buFont typeface="Arial"/>
              <a:buChar char="•"/>
              <a:defRPr/>
            </a:lvl3pPr>
            <a:lvl4pPr indent="-76200" lvl="3" marL="1600200" marR="0" rtl="0" algn="l">
              <a:spcBef>
                <a:spcPts val="480"/>
              </a:spcBef>
              <a:spcAft>
                <a:spcPts val="0"/>
              </a:spcAft>
              <a:buClr>
                <a:schemeClr val="lt1"/>
              </a:buClr>
              <a:buFont typeface="Arial"/>
              <a:buChar char="•"/>
              <a:defRPr/>
            </a:lvl4pPr>
            <a:lvl5pPr indent="-101600" lvl="4" marL="2057400" marR="0" rtl="0" algn="l">
              <a:spcBef>
                <a:spcPts val="400"/>
              </a:spcBef>
              <a:spcAft>
                <a:spcPts val="0"/>
              </a:spcAft>
              <a:buClr>
                <a:srgbClr val="CCECFF"/>
              </a:buClr>
              <a:buFont typeface="Arial"/>
              <a:buChar char="•"/>
              <a:defRPr/>
            </a:lvl5pPr>
            <a:lvl6pPr indent="-101600" lvl="5" marL="2514600" marR="0" rtl="0" algn="l">
              <a:spcBef>
                <a:spcPts val="400"/>
              </a:spcBef>
              <a:spcAft>
                <a:spcPts val="0"/>
              </a:spcAft>
              <a:buClr>
                <a:srgbClr val="CCECFF"/>
              </a:buClr>
              <a:buFont typeface="Arial"/>
              <a:buChar char="•"/>
              <a:defRPr/>
            </a:lvl6pPr>
            <a:lvl7pPr indent="-101600" lvl="6" marL="2971800" marR="0" rtl="0" algn="l">
              <a:spcBef>
                <a:spcPts val="400"/>
              </a:spcBef>
              <a:spcAft>
                <a:spcPts val="0"/>
              </a:spcAft>
              <a:buClr>
                <a:srgbClr val="CCECFF"/>
              </a:buClr>
              <a:buFont typeface="Arial"/>
              <a:buChar char="•"/>
              <a:defRPr/>
            </a:lvl7pPr>
            <a:lvl8pPr indent="-101600" lvl="7" marL="3429000" marR="0" rtl="0" algn="l">
              <a:spcBef>
                <a:spcPts val="400"/>
              </a:spcBef>
              <a:spcAft>
                <a:spcPts val="0"/>
              </a:spcAft>
              <a:buClr>
                <a:srgbClr val="CCECFF"/>
              </a:buClr>
              <a:buFont typeface="Arial"/>
              <a:buChar char="•"/>
              <a:defRPr/>
            </a:lvl8pPr>
            <a:lvl9pPr indent="-101600" lvl="8" marL="3886200" marR="0" rtl="0" algn="l">
              <a:spcBef>
                <a:spcPts val="400"/>
              </a:spcBef>
              <a:spcAft>
                <a:spcPts val="0"/>
              </a:spcAft>
              <a:buClr>
                <a:srgbClr val="CCECFF"/>
              </a:buClr>
              <a:buFont typeface="Arial"/>
              <a:buChar char="•"/>
              <a:defRPr/>
            </a:lvl9pPr>
          </a:lstStyle>
          <a:p/>
        </p:txBody>
      </p:sp>
      <p:sp>
        <p:nvSpPr>
          <p:cNvPr id="42" name="Shape 42"/>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43" name="Shape 43"/>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9"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7" name="Shape 47"/>
        <p:cNvGrpSpPr/>
        <p:nvPr/>
      </p:nvGrpSpPr>
      <p:grpSpPr>
        <a:xfrm>
          <a:off x="0" y="0"/>
          <a:ext cx="0" cy="0"/>
          <a:chOff x="0" y="0"/>
          <a:chExt cx="0" cy="0"/>
        </a:xfrm>
      </p:grpSpPr>
      <p:cxnSp>
        <p:nvCxnSpPr>
          <p:cNvPr id="48" name="Shape 48"/>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49" name="Shape 49"/>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3200" u="none" cap="none" strike="noStrike">
              <a:solidFill>
                <a:schemeClr val="dk1"/>
              </a:solidFill>
              <a:latin typeface="Arial"/>
              <a:ea typeface="Arial"/>
              <a:cs typeface="Arial"/>
              <a:sym typeface="Arial"/>
            </a:endParaRPr>
          </a:p>
        </p:txBody>
      </p:sp>
      <p:cxnSp>
        <p:nvCxnSpPr>
          <p:cNvPr id="50" name="Shape 50"/>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51" name="Shape 51"/>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52" name="Shape 52"/>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53" name="Shape 53"/>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54" name="Shape 54"/>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al"/>
              <a:buChar char="•"/>
              <a:defRPr/>
            </a:lvl1pPr>
            <a:lvl2pPr indent="-82550" lvl="1" marL="742950" marR="0" rtl="0" algn="l">
              <a:spcBef>
                <a:spcPts val="640"/>
              </a:spcBef>
              <a:spcAft>
                <a:spcPts val="0"/>
              </a:spcAft>
              <a:buClr>
                <a:srgbClr val="CCECFF"/>
              </a:buClr>
              <a:buFont typeface="Arial"/>
              <a:buChar char="•"/>
              <a:defRPr/>
            </a:lvl2pPr>
            <a:lvl3pPr indent="-50800" lvl="2" marL="1143000" marR="0" rtl="0" algn="l">
              <a:spcBef>
                <a:spcPts val="560"/>
              </a:spcBef>
              <a:spcAft>
                <a:spcPts val="0"/>
              </a:spcAft>
              <a:buClr>
                <a:schemeClr val="lt1"/>
              </a:buClr>
              <a:buFont typeface="Arial"/>
              <a:buChar char="•"/>
              <a:defRPr/>
            </a:lvl3pPr>
            <a:lvl4pPr indent="-76200" lvl="3" marL="1600200" marR="0" rtl="0" algn="l">
              <a:spcBef>
                <a:spcPts val="480"/>
              </a:spcBef>
              <a:spcAft>
                <a:spcPts val="0"/>
              </a:spcAft>
              <a:buClr>
                <a:schemeClr val="lt1"/>
              </a:buClr>
              <a:buFont typeface="Arial"/>
              <a:buChar char="•"/>
              <a:defRPr/>
            </a:lvl4pPr>
            <a:lvl5pPr indent="-101600" lvl="4" marL="2057400" marR="0" rtl="0" algn="l">
              <a:spcBef>
                <a:spcPts val="400"/>
              </a:spcBef>
              <a:spcAft>
                <a:spcPts val="0"/>
              </a:spcAft>
              <a:buClr>
                <a:srgbClr val="CCECFF"/>
              </a:buClr>
              <a:buFont typeface="Arial"/>
              <a:buChar char="•"/>
              <a:defRPr/>
            </a:lvl5pPr>
            <a:lvl6pPr indent="-101600" lvl="5" marL="2514600" marR="0" rtl="0" algn="l">
              <a:spcBef>
                <a:spcPts val="400"/>
              </a:spcBef>
              <a:spcAft>
                <a:spcPts val="0"/>
              </a:spcAft>
              <a:buClr>
                <a:srgbClr val="CCECFF"/>
              </a:buClr>
              <a:buFont typeface="Arial"/>
              <a:buChar char="•"/>
              <a:defRPr/>
            </a:lvl6pPr>
            <a:lvl7pPr indent="-101600" lvl="6" marL="2971800" marR="0" rtl="0" algn="l">
              <a:spcBef>
                <a:spcPts val="400"/>
              </a:spcBef>
              <a:spcAft>
                <a:spcPts val="0"/>
              </a:spcAft>
              <a:buClr>
                <a:srgbClr val="CCECFF"/>
              </a:buClr>
              <a:buFont typeface="Arial"/>
              <a:buChar char="•"/>
              <a:defRPr/>
            </a:lvl7pPr>
            <a:lvl8pPr indent="-101600" lvl="7" marL="3429000" marR="0" rtl="0" algn="l">
              <a:spcBef>
                <a:spcPts val="400"/>
              </a:spcBef>
              <a:spcAft>
                <a:spcPts val="0"/>
              </a:spcAft>
              <a:buClr>
                <a:srgbClr val="CCECFF"/>
              </a:buClr>
              <a:buFont typeface="Arial"/>
              <a:buChar char="•"/>
              <a:defRPr/>
            </a:lvl8pPr>
            <a:lvl9pPr indent="-101600" lvl="8" marL="3886200" marR="0" rtl="0" algn="l">
              <a:spcBef>
                <a:spcPts val="400"/>
              </a:spcBef>
              <a:spcAft>
                <a:spcPts val="0"/>
              </a:spcAft>
              <a:buClr>
                <a:srgbClr val="CCECFF"/>
              </a:buClr>
              <a:buFont typeface="Arial"/>
              <a:buChar char="•"/>
              <a:defRPr/>
            </a:lvl9pPr>
          </a:lstStyle>
          <a:p/>
        </p:txBody>
      </p:sp>
      <p:sp>
        <p:nvSpPr>
          <p:cNvPr id="55" name="Shape 55"/>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6" name="Shape 56"/>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0"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60" name="Shape 60"/>
        <p:cNvGrpSpPr/>
        <p:nvPr/>
      </p:nvGrpSpPr>
      <p:grpSpPr>
        <a:xfrm>
          <a:off x="0" y="0"/>
          <a:ext cx="0" cy="0"/>
          <a:chOff x="0" y="0"/>
          <a:chExt cx="0" cy="0"/>
        </a:xfrm>
      </p:grpSpPr>
      <p:cxnSp>
        <p:nvCxnSpPr>
          <p:cNvPr id="61" name="Shape 61"/>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62" name="Shape 62"/>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3200" u="none" cap="none" strike="noStrike">
              <a:solidFill>
                <a:schemeClr val="dk1"/>
              </a:solidFill>
              <a:latin typeface="Arial"/>
              <a:ea typeface="Arial"/>
              <a:cs typeface="Arial"/>
              <a:sym typeface="Arial"/>
            </a:endParaRPr>
          </a:p>
        </p:txBody>
      </p:sp>
      <p:cxnSp>
        <p:nvCxnSpPr>
          <p:cNvPr id="63" name="Shape 63"/>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64" name="Shape 64"/>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65" name="Shape 65"/>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66" name="Shape 66"/>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67" name="Shape 67"/>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al"/>
              <a:buChar char="•"/>
              <a:defRPr/>
            </a:lvl1pPr>
            <a:lvl2pPr indent="-82550" lvl="1" marL="742950" marR="0" rtl="0" algn="l">
              <a:spcBef>
                <a:spcPts val="640"/>
              </a:spcBef>
              <a:spcAft>
                <a:spcPts val="0"/>
              </a:spcAft>
              <a:buClr>
                <a:srgbClr val="CCECFF"/>
              </a:buClr>
              <a:buFont typeface="Arial"/>
              <a:buChar char="•"/>
              <a:defRPr/>
            </a:lvl2pPr>
            <a:lvl3pPr indent="-50800" lvl="2" marL="1143000" marR="0" rtl="0" algn="l">
              <a:spcBef>
                <a:spcPts val="560"/>
              </a:spcBef>
              <a:spcAft>
                <a:spcPts val="0"/>
              </a:spcAft>
              <a:buClr>
                <a:schemeClr val="lt1"/>
              </a:buClr>
              <a:buFont typeface="Arial"/>
              <a:buChar char="•"/>
              <a:defRPr/>
            </a:lvl3pPr>
            <a:lvl4pPr indent="-76200" lvl="3" marL="1600200" marR="0" rtl="0" algn="l">
              <a:spcBef>
                <a:spcPts val="480"/>
              </a:spcBef>
              <a:spcAft>
                <a:spcPts val="0"/>
              </a:spcAft>
              <a:buClr>
                <a:schemeClr val="lt1"/>
              </a:buClr>
              <a:buFont typeface="Arial"/>
              <a:buChar char="•"/>
              <a:defRPr/>
            </a:lvl4pPr>
            <a:lvl5pPr indent="-101600" lvl="4" marL="2057400" marR="0" rtl="0" algn="l">
              <a:spcBef>
                <a:spcPts val="400"/>
              </a:spcBef>
              <a:spcAft>
                <a:spcPts val="0"/>
              </a:spcAft>
              <a:buClr>
                <a:srgbClr val="CCECFF"/>
              </a:buClr>
              <a:buFont typeface="Arial"/>
              <a:buChar char="•"/>
              <a:defRPr/>
            </a:lvl5pPr>
            <a:lvl6pPr indent="-101600" lvl="5" marL="2514600" marR="0" rtl="0" algn="l">
              <a:spcBef>
                <a:spcPts val="400"/>
              </a:spcBef>
              <a:spcAft>
                <a:spcPts val="0"/>
              </a:spcAft>
              <a:buClr>
                <a:srgbClr val="CCECFF"/>
              </a:buClr>
              <a:buFont typeface="Arial"/>
              <a:buChar char="•"/>
              <a:defRPr/>
            </a:lvl6pPr>
            <a:lvl7pPr indent="-101600" lvl="6" marL="2971800" marR="0" rtl="0" algn="l">
              <a:spcBef>
                <a:spcPts val="400"/>
              </a:spcBef>
              <a:spcAft>
                <a:spcPts val="0"/>
              </a:spcAft>
              <a:buClr>
                <a:srgbClr val="CCECFF"/>
              </a:buClr>
              <a:buFont typeface="Arial"/>
              <a:buChar char="•"/>
              <a:defRPr/>
            </a:lvl7pPr>
            <a:lvl8pPr indent="-101600" lvl="7" marL="3429000" marR="0" rtl="0" algn="l">
              <a:spcBef>
                <a:spcPts val="400"/>
              </a:spcBef>
              <a:spcAft>
                <a:spcPts val="0"/>
              </a:spcAft>
              <a:buClr>
                <a:srgbClr val="CCECFF"/>
              </a:buClr>
              <a:buFont typeface="Arial"/>
              <a:buChar char="•"/>
              <a:defRPr/>
            </a:lvl8pPr>
            <a:lvl9pPr indent="-101600" lvl="8" marL="3886200" marR="0" rtl="0" algn="l">
              <a:spcBef>
                <a:spcPts val="400"/>
              </a:spcBef>
              <a:spcAft>
                <a:spcPts val="0"/>
              </a:spcAft>
              <a:buClr>
                <a:srgbClr val="CCECFF"/>
              </a:buClr>
              <a:buFont typeface="Arial"/>
              <a:buChar char="•"/>
              <a:defRPr/>
            </a:lvl9pPr>
          </a:lstStyle>
          <a:p/>
        </p:txBody>
      </p:sp>
      <p:sp>
        <p:nvSpPr>
          <p:cNvPr id="68" name="Shape 68"/>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69" name="Shape 69"/>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1"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6.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74" name="Shape 74"/>
        <p:cNvGrpSpPr/>
        <p:nvPr/>
      </p:nvGrpSpPr>
      <p:grpSpPr>
        <a:xfrm>
          <a:off x="0" y="0"/>
          <a:ext cx="0" cy="0"/>
          <a:chOff x="0" y="0"/>
          <a:chExt cx="0" cy="0"/>
        </a:xfrm>
      </p:grpSpPr>
      <p:cxnSp>
        <p:nvCxnSpPr>
          <p:cNvPr id="75" name="Shape 75"/>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76" name="Shape 76"/>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3200" u="none" cap="none" strike="noStrike">
              <a:solidFill>
                <a:schemeClr val="dk1"/>
              </a:solidFill>
              <a:latin typeface="Arial"/>
              <a:ea typeface="Arial"/>
              <a:cs typeface="Arial"/>
              <a:sym typeface="Arial"/>
            </a:endParaRPr>
          </a:p>
        </p:txBody>
      </p:sp>
      <p:cxnSp>
        <p:nvCxnSpPr>
          <p:cNvPr id="77" name="Shape 77"/>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78" name="Shape 78"/>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79" name="Shape 79"/>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80" name="Shape 80"/>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81" name="Shape 81"/>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al"/>
              <a:buChar char="•"/>
              <a:defRPr/>
            </a:lvl1pPr>
            <a:lvl2pPr indent="-82550" lvl="1" marL="742950" marR="0" rtl="0" algn="l">
              <a:spcBef>
                <a:spcPts val="640"/>
              </a:spcBef>
              <a:spcAft>
                <a:spcPts val="0"/>
              </a:spcAft>
              <a:buClr>
                <a:srgbClr val="CCECFF"/>
              </a:buClr>
              <a:buFont typeface="Arial"/>
              <a:buChar char="•"/>
              <a:defRPr/>
            </a:lvl2pPr>
            <a:lvl3pPr indent="-50800" lvl="2" marL="1143000" marR="0" rtl="0" algn="l">
              <a:spcBef>
                <a:spcPts val="560"/>
              </a:spcBef>
              <a:spcAft>
                <a:spcPts val="0"/>
              </a:spcAft>
              <a:buClr>
                <a:schemeClr val="lt1"/>
              </a:buClr>
              <a:buFont typeface="Arial"/>
              <a:buChar char="•"/>
              <a:defRPr/>
            </a:lvl3pPr>
            <a:lvl4pPr indent="-76200" lvl="3" marL="1600200" marR="0" rtl="0" algn="l">
              <a:spcBef>
                <a:spcPts val="480"/>
              </a:spcBef>
              <a:spcAft>
                <a:spcPts val="0"/>
              </a:spcAft>
              <a:buClr>
                <a:schemeClr val="lt1"/>
              </a:buClr>
              <a:buFont typeface="Arial"/>
              <a:buChar char="•"/>
              <a:defRPr/>
            </a:lvl4pPr>
            <a:lvl5pPr indent="-101600" lvl="4" marL="2057400" marR="0" rtl="0" algn="l">
              <a:spcBef>
                <a:spcPts val="400"/>
              </a:spcBef>
              <a:spcAft>
                <a:spcPts val="0"/>
              </a:spcAft>
              <a:buClr>
                <a:srgbClr val="CCECFF"/>
              </a:buClr>
              <a:buFont typeface="Arial"/>
              <a:buChar char="•"/>
              <a:defRPr/>
            </a:lvl5pPr>
            <a:lvl6pPr indent="-101600" lvl="5" marL="2514600" marR="0" rtl="0" algn="l">
              <a:spcBef>
                <a:spcPts val="400"/>
              </a:spcBef>
              <a:spcAft>
                <a:spcPts val="0"/>
              </a:spcAft>
              <a:buClr>
                <a:srgbClr val="CCECFF"/>
              </a:buClr>
              <a:buFont typeface="Arial"/>
              <a:buChar char="•"/>
              <a:defRPr/>
            </a:lvl6pPr>
            <a:lvl7pPr indent="-101600" lvl="6" marL="2971800" marR="0" rtl="0" algn="l">
              <a:spcBef>
                <a:spcPts val="400"/>
              </a:spcBef>
              <a:spcAft>
                <a:spcPts val="0"/>
              </a:spcAft>
              <a:buClr>
                <a:srgbClr val="CCECFF"/>
              </a:buClr>
              <a:buFont typeface="Arial"/>
              <a:buChar char="•"/>
              <a:defRPr/>
            </a:lvl7pPr>
            <a:lvl8pPr indent="-101600" lvl="7" marL="3429000" marR="0" rtl="0" algn="l">
              <a:spcBef>
                <a:spcPts val="400"/>
              </a:spcBef>
              <a:spcAft>
                <a:spcPts val="0"/>
              </a:spcAft>
              <a:buClr>
                <a:srgbClr val="CCECFF"/>
              </a:buClr>
              <a:buFont typeface="Arial"/>
              <a:buChar char="•"/>
              <a:defRPr/>
            </a:lvl8pPr>
            <a:lvl9pPr indent="-101600" lvl="8" marL="3886200" marR="0" rtl="0" algn="l">
              <a:spcBef>
                <a:spcPts val="400"/>
              </a:spcBef>
              <a:spcAft>
                <a:spcPts val="0"/>
              </a:spcAft>
              <a:buClr>
                <a:srgbClr val="CCECFF"/>
              </a:buClr>
              <a:buFont typeface="Arial"/>
              <a:buChar char="•"/>
              <a:defRPr/>
            </a:lvl9pPr>
          </a:lstStyle>
          <a:p/>
        </p:txBody>
      </p:sp>
      <p:sp>
        <p:nvSpPr>
          <p:cNvPr id="82" name="Shape 82"/>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83" name="Shape 83"/>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2"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7.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0" name="Shape 90"/>
        <p:cNvGrpSpPr/>
        <p:nvPr/>
      </p:nvGrpSpPr>
      <p:grpSpPr>
        <a:xfrm>
          <a:off x="0" y="0"/>
          <a:ext cx="0" cy="0"/>
          <a:chOff x="0" y="0"/>
          <a:chExt cx="0" cy="0"/>
        </a:xfrm>
      </p:grpSpPr>
      <p:cxnSp>
        <p:nvCxnSpPr>
          <p:cNvPr id="91" name="Shape 91"/>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92" name="Shape 92"/>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3200" u="none" cap="none" strike="noStrike">
              <a:solidFill>
                <a:schemeClr val="dk1"/>
              </a:solidFill>
              <a:latin typeface="Arial"/>
              <a:ea typeface="Arial"/>
              <a:cs typeface="Arial"/>
              <a:sym typeface="Arial"/>
            </a:endParaRPr>
          </a:p>
        </p:txBody>
      </p:sp>
      <p:cxnSp>
        <p:nvCxnSpPr>
          <p:cNvPr id="93" name="Shape 93"/>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94" name="Shape 94"/>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95" name="Shape 95"/>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96" name="Shape 96"/>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97" name="Shape 97"/>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al"/>
              <a:buChar char="•"/>
              <a:defRPr/>
            </a:lvl1pPr>
            <a:lvl2pPr indent="-82550" lvl="1" marL="742950" marR="0" rtl="0" algn="l">
              <a:spcBef>
                <a:spcPts val="640"/>
              </a:spcBef>
              <a:spcAft>
                <a:spcPts val="0"/>
              </a:spcAft>
              <a:buClr>
                <a:srgbClr val="CCECFF"/>
              </a:buClr>
              <a:buFont typeface="Arial"/>
              <a:buChar char="•"/>
              <a:defRPr/>
            </a:lvl2pPr>
            <a:lvl3pPr indent="-50800" lvl="2" marL="1143000" marR="0" rtl="0" algn="l">
              <a:spcBef>
                <a:spcPts val="560"/>
              </a:spcBef>
              <a:spcAft>
                <a:spcPts val="0"/>
              </a:spcAft>
              <a:buClr>
                <a:schemeClr val="lt1"/>
              </a:buClr>
              <a:buFont typeface="Arial"/>
              <a:buChar char="•"/>
              <a:defRPr/>
            </a:lvl3pPr>
            <a:lvl4pPr indent="-76200" lvl="3" marL="1600200" marR="0" rtl="0" algn="l">
              <a:spcBef>
                <a:spcPts val="480"/>
              </a:spcBef>
              <a:spcAft>
                <a:spcPts val="0"/>
              </a:spcAft>
              <a:buClr>
                <a:schemeClr val="lt1"/>
              </a:buClr>
              <a:buFont typeface="Arial"/>
              <a:buChar char="•"/>
              <a:defRPr/>
            </a:lvl4pPr>
            <a:lvl5pPr indent="-101600" lvl="4" marL="2057400" marR="0" rtl="0" algn="l">
              <a:spcBef>
                <a:spcPts val="400"/>
              </a:spcBef>
              <a:spcAft>
                <a:spcPts val="0"/>
              </a:spcAft>
              <a:buClr>
                <a:srgbClr val="CCECFF"/>
              </a:buClr>
              <a:buFont typeface="Arial"/>
              <a:buChar char="•"/>
              <a:defRPr/>
            </a:lvl5pPr>
            <a:lvl6pPr indent="-101600" lvl="5" marL="2514600" marR="0" rtl="0" algn="l">
              <a:spcBef>
                <a:spcPts val="400"/>
              </a:spcBef>
              <a:spcAft>
                <a:spcPts val="0"/>
              </a:spcAft>
              <a:buClr>
                <a:srgbClr val="CCECFF"/>
              </a:buClr>
              <a:buFont typeface="Arial"/>
              <a:buChar char="•"/>
              <a:defRPr/>
            </a:lvl6pPr>
            <a:lvl7pPr indent="-101600" lvl="6" marL="2971800" marR="0" rtl="0" algn="l">
              <a:spcBef>
                <a:spcPts val="400"/>
              </a:spcBef>
              <a:spcAft>
                <a:spcPts val="0"/>
              </a:spcAft>
              <a:buClr>
                <a:srgbClr val="CCECFF"/>
              </a:buClr>
              <a:buFont typeface="Arial"/>
              <a:buChar char="•"/>
              <a:defRPr/>
            </a:lvl7pPr>
            <a:lvl8pPr indent="-101600" lvl="7" marL="3429000" marR="0" rtl="0" algn="l">
              <a:spcBef>
                <a:spcPts val="400"/>
              </a:spcBef>
              <a:spcAft>
                <a:spcPts val="0"/>
              </a:spcAft>
              <a:buClr>
                <a:srgbClr val="CCECFF"/>
              </a:buClr>
              <a:buFont typeface="Arial"/>
              <a:buChar char="•"/>
              <a:defRPr/>
            </a:lvl8pPr>
            <a:lvl9pPr indent="-101600" lvl="8" marL="3886200" marR="0" rtl="0" algn="l">
              <a:spcBef>
                <a:spcPts val="400"/>
              </a:spcBef>
              <a:spcAft>
                <a:spcPts val="0"/>
              </a:spcAft>
              <a:buClr>
                <a:srgbClr val="CCECFF"/>
              </a:buClr>
              <a:buFont typeface="Arial"/>
              <a:buChar char="•"/>
              <a:defRPr/>
            </a:lvl9pPr>
          </a:lstStyle>
          <a:p/>
        </p:txBody>
      </p:sp>
      <p:sp>
        <p:nvSpPr>
          <p:cNvPr id="98" name="Shape 98"/>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99" name="Shape 99"/>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3"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8.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02" name="Shape 102"/>
        <p:cNvGrpSpPr/>
        <p:nvPr/>
      </p:nvGrpSpPr>
      <p:grpSpPr>
        <a:xfrm>
          <a:off x="0" y="0"/>
          <a:ext cx="0" cy="0"/>
          <a:chOff x="0" y="0"/>
          <a:chExt cx="0" cy="0"/>
        </a:xfrm>
      </p:grpSpPr>
      <p:cxnSp>
        <p:nvCxnSpPr>
          <p:cNvPr id="103" name="Shape 103"/>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104" name="Shape 104"/>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3200" u="none" cap="none" strike="noStrike">
              <a:solidFill>
                <a:schemeClr val="dk1"/>
              </a:solidFill>
              <a:latin typeface="Arial"/>
              <a:ea typeface="Arial"/>
              <a:cs typeface="Arial"/>
              <a:sym typeface="Arial"/>
            </a:endParaRPr>
          </a:p>
        </p:txBody>
      </p:sp>
      <p:cxnSp>
        <p:nvCxnSpPr>
          <p:cNvPr id="105" name="Shape 105"/>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06" name="Shape 106"/>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07" name="Shape 107"/>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108" name="Shape 108"/>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09" name="Shape 109"/>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al"/>
              <a:buChar char="•"/>
              <a:defRPr/>
            </a:lvl1pPr>
            <a:lvl2pPr indent="-82550" lvl="1" marL="742950" marR="0" rtl="0" algn="l">
              <a:spcBef>
                <a:spcPts val="640"/>
              </a:spcBef>
              <a:spcAft>
                <a:spcPts val="0"/>
              </a:spcAft>
              <a:buClr>
                <a:srgbClr val="CCECFF"/>
              </a:buClr>
              <a:buFont typeface="Arial"/>
              <a:buChar char="•"/>
              <a:defRPr/>
            </a:lvl2pPr>
            <a:lvl3pPr indent="-50800" lvl="2" marL="1143000" marR="0" rtl="0" algn="l">
              <a:spcBef>
                <a:spcPts val="560"/>
              </a:spcBef>
              <a:spcAft>
                <a:spcPts val="0"/>
              </a:spcAft>
              <a:buClr>
                <a:schemeClr val="lt1"/>
              </a:buClr>
              <a:buFont typeface="Arial"/>
              <a:buChar char="•"/>
              <a:defRPr/>
            </a:lvl3pPr>
            <a:lvl4pPr indent="-76200" lvl="3" marL="1600200" marR="0" rtl="0" algn="l">
              <a:spcBef>
                <a:spcPts val="480"/>
              </a:spcBef>
              <a:spcAft>
                <a:spcPts val="0"/>
              </a:spcAft>
              <a:buClr>
                <a:schemeClr val="lt1"/>
              </a:buClr>
              <a:buFont typeface="Arial"/>
              <a:buChar char="•"/>
              <a:defRPr/>
            </a:lvl4pPr>
            <a:lvl5pPr indent="-101600" lvl="4" marL="2057400" marR="0" rtl="0" algn="l">
              <a:spcBef>
                <a:spcPts val="400"/>
              </a:spcBef>
              <a:spcAft>
                <a:spcPts val="0"/>
              </a:spcAft>
              <a:buClr>
                <a:srgbClr val="CCECFF"/>
              </a:buClr>
              <a:buFont typeface="Arial"/>
              <a:buChar char="•"/>
              <a:defRPr/>
            </a:lvl5pPr>
            <a:lvl6pPr indent="-101600" lvl="5" marL="2514600" marR="0" rtl="0" algn="l">
              <a:spcBef>
                <a:spcPts val="400"/>
              </a:spcBef>
              <a:spcAft>
                <a:spcPts val="0"/>
              </a:spcAft>
              <a:buClr>
                <a:srgbClr val="CCECFF"/>
              </a:buClr>
              <a:buFont typeface="Arial"/>
              <a:buChar char="•"/>
              <a:defRPr/>
            </a:lvl6pPr>
            <a:lvl7pPr indent="-101600" lvl="6" marL="2971800" marR="0" rtl="0" algn="l">
              <a:spcBef>
                <a:spcPts val="400"/>
              </a:spcBef>
              <a:spcAft>
                <a:spcPts val="0"/>
              </a:spcAft>
              <a:buClr>
                <a:srgbClr val="CCECFF"/>
              </a:buClr>
              <a:buFont typeface="Arial"/>
              <a:buChar char="•"/>
              <a:defRPr/>
            </a:lvl7pPr>
            <a:lvl8pPr indent="-101600" lvl="7" marL="3429000" marR="0" rtl="0" algn="l">
              <a:spcBef>
                <a:spcPts val="400"/>
              </a:spcBef>
              <a:spcAft>
                <a:spcPts val="0"/>
              </a:spcAft>
              <a:buClr>
                <a:srgbClr val="CCECFF"/>
              </a:buClr>
              <a:buFont typeface="Arial"/>
              <a:buChar char="•"/>
              <a:defRPr/>
            </a:lvl8pPr>
            <a:lvl9pPr indent="-101600" lvl="8" marL="3886200" marR="0" rtl="0" algn="l">
              <a:spcBef>
                <a:spcPts val="400"/>
              </a:spcBef>
              <a:spcAft>
                <a:spcPts val="0"/>
              </a:spcAft>
              <a:buClr>
                <a:srgbClr val="CCECFF"/>
              </a:buClr>
              <a:buFont typeface="Arial"/>
              <a:buChar char="•"/>
              <a:defRPr/>
            </a:lvl9pPr>
          </a:lstStyle>
          <a:p/>
        </p:txBody>
      </p:sp>
      <p:sp>
        <p:nvSpPr>
          <p:cNvPr id="110" name="Shape 110"/>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11" name="Shape 111"/>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4"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9.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13" name="Shape 113"/>
        <p:cNvGrpSpPr/>
        <p:nvPr/>
      </p:nvGrpSpPr>
      <p:grpSpPr>
        <a:xfrm>
          <a:off x="0" y="0"/>
          <a:ext cx="0" cy="0"/>
          <a:chOff x="0" y="0"/>
          <a:chExt cx="0" cy="0"/>
        </a:xfrm>
      </p:grpSpPr>
      <p:cxnSp>
        <p:nvCxnSpPr>
          <p:cNvPr id="114" name="Shape 114"/>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sp>
        <p:nvSpPr>
          <p:cNvPr id="115" name="Shape 115"/>
          <p:cNvSpPr/>
          <p:nvPr/>
        </p:nvSpPr>
        <p:spPr>
          <a:xfrm flipH="1" rot="10800000">
            <a:off x="8494711" y="6034087"/>
            <a:ext cx="192087" cy="193674"/>
          </a:xfrm>
          <a:custGeom>
            <a:pathLst>
              <a:path extrusionOk="0" h="43201" w="43196">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moveTo>
                  <a:pt x="21115" y="6"/>
                </a:moveTo>
                <a:cubicBezTo>
                  <a:pt x="21275" y="2"/>
                  <a:pt x="21435" y="0"/>
                  <a:pt x="21596" y="1"/>
                </a:cubicBezTo>
                <a:cubicBezTo>
                  <a:pt x="33525" y="1"/>
                  <a:pt x="43196" y="9671"/>
                  <a:pt x="43196" y="21601"/>
                </a:cubicBezTo>
                <a:cubicBezTo>
                  <a:pt x="43196" y="33530"/>
                  <a:pt x="33525" y="43201"/>
                  <a:pt x="21596" y="43201"/>
                </a:cubicBezTo>
                <a:cubicBezTo>
                  <a:pt x="9844" y="43201"/>
                  <a:pt x="248" y="33806"/>
                  <a:pt x="0" y="22057"/>
                </a:cubicBezTo>
                <a:lnTo>
                  <a:pt x="21596" y="21601"/>
                </a:lnTo>
                <a:close/>
              </a:path>
            </a:pathLst>
          </a:custGeom>
          <a:noFill/>
          <a:ln cap="rnd" cmpd="sng" w="9525">
            <a:solidFill>
              <a:schemeClr val="lt1"/>
            </a:solidFill>
            <a:prstDash val="solid"/>
            <a:round/>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3200" u="none" cap="none" strike="noStrike">
              <a:solidFill>
                <a:schemeClr val="dk1"/>
              </a:solidFill>
              <a:latin typeface="Arial"/>
              <a:ea typeface="Arial"/>
              <a:cs typeface="Arial"/>
              <a:sym typeface="Arial"/>
            </a:endParaRPr>
          </a:p>
        </p:txBody>
      </p:sp>
      <p:cxnSp>
        <p:nvCxnSpPr>
          <p:cNvPr id="116" name="Shape 116"/>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17" name="Shape 117"/>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18" name="Shape 118"/>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
        <p:nvSpPr>
          <p:cNvPr id="119" name="Shape 119"/>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20" name="Shape 120"/>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91440" lvl="0" marL="342900" marR="0" rtl="0" algn="l">
              <a:spcBef>
                <a:spcPts val="720"/>
              </a:spcBef>
              <a:spcAft>
                <a:spcPts val="0"/>
              </a:spcAft>
              <a:buClr>
                <a:schemeClr val="lt1"/>
              </a:buClr>
              <a:buFont typeface="Arial"/>
              <a:buChar char="•"/>
              <a:defRPr/>
            </a:lvl1pPr>
            <a:lvl2pPr indent="-82550" lvl="1" marL="742950" marR="0" rtl="0" algn="l">
              <a:spcBef>
                <a:spcPts val="640"/>
              </a:spcBef>
              <a:spcAft>
                <a:spcPts val="0"/>
              </a:spcAft>
              <a:buClr>
                <a:srgbClr val="CCECFF"/>
              </a:buClr>
              <a:buFont typeface="Arial"/>
              <a:buChar char="•"/>
              <a:defRPr/>
            </a:lvl2pPr>
            <a:lvl3pPr indent="-50800" lvl="2" marL="1143000" marR="0" rtl="0" algn="l">
              <a:spcBef>
                <a:spcPts val="560"/>
              </a:spcBef>
              <a:spcAft>
                <a:spcPts val="0"/>
              </a:spcAft>
              <a:buClr>
                <a:schemeClr val="lt1"/>
              </a:buClr>
              <a:buFont typeface="Arial"/>
              <a:buChar char="•"/>
              <a:defRPr/>
            </a:lvl3pPr>
            <a:lvl4pPr indent="-76200" lvl="3" marL="1600200" marR="0" rtl="0" algn="l">
              <a:spcBef>
                <a:spcPts val="480"/>
              </a:spcBef>
              <a:spcAft>
                <a:spcPts val="0"/>
              </a:spcAft>
              <a:buClr>
                <a:schemeClr val="lt1"/>
              </a:buClr>
              <a:buFont typeface="Arial"/>
              <a:buChar char="•"/>
              <a:defRPr/>
            </a:lvl4pPr>
            <a:lvl5pPr indent="-101600" lvl="4" marL="2057400" marR="0" rtl="0" algn="l">
              <a:spcBef>
                <a:spcPts val="400"/>
              </a:spcBef>
              <a:spcAft>
                <a:spcPts val="0"/>
              </a:spcAft>
              <a:buClr>
                <a:srgbClr val="CCECFF"/>
              </a:buClr>
              <a:buFont typeface="Arial"/>
              <a:buChar char="•"/>
              <a:defRPr/>
            </a:lvl5pPr>
            <a:lvl6pPr indent="-101600" lvl="5" marL="2514600" marR="0" rtl="0" algn="l">
              <a:spcBef>
                <a:spcPts val="400"/>
              </a:spcBef>
              <a:spcAft>
                <a:spcPts val="0"/>
              </a:spcAft>
              <a:buClr>
                <a:srgbClr val="CCECFF"/>
              </a:buClr>
              <a:buFont typeface="Arial"/>
              <a:buChar char="•"/>
              <a:defRPr/>
            </a:lvl6pPr>
            <a:lvl7pPr indent="-101600" lvl="6" marL="2971800" marR="0" rtl="0" algn="l">
              <a:spcBef>
                <a:spcPts val="400"/>
              </a:spcBef>
              <a:spcAft>
                <a:spcPts val="0"/>
              </a:spcAft>
              <a:buClr>
                <a:srgbClr val="CCECFF"/>
              </a:buClr>
              <a:buFont typeface="Arial"/>
              <a:buChar char="•"/>
              <a:defRPr/>
            </a:lvl7pPr>
            <a:lvl8pPr indent="-101600" lvl="7" marL="3429000" marR="0" rtl="0" algn="l">
              <a:spcBef>
                <a:spcPts val="400"/>
              </a:spcBef>
              <a:spcAft>
                <a:spcPts val="0"/>
              </a:spcAft>
              <a:buClr>
                <a:srgbClr val="CCECFF"/>
              </a:buClr>
              <a:buFont typeface="Arial"/>
              <a:buChar char="•"/>
              <a:defRPr/>
            </a:lvl8pPr>
            <a:lvl9pPr indent="-101600" lvl="8" marL="3886200" marR="0" rtl="0" algn="l">
              <a:spcBef>
                <a:spcPts val="400"/>
              </a:spcBef>
              <a:spcAft>
                <a:spcPts val="0"/>
              </a:spcAft>
              <a:buClr>
                <a:srgbClr val="CCECFF"/>
              </a:buClr>
              <a:buFont typeface="Arial"/>
              <a:buChar char="•"/>
              <a:defRPr/>
            </a:lvl9pPr>
          </a:lstStyle>
          <a:p/>
        </p:txBody>
      </p:sp>
      <p:sp>
        <p:nvSpPr>
          <p:cNvPr id="121" name="Shape 121"/>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22" name="Shape 122"/>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55"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1" name="Shape 171"/>
        <p:cNvGrpSpPr/>
        <p:nvPr/>
      </p:nvGrpSpPr>
      <p:grpSpPr>
        <a:xfrm>
          <a:off x="0" y="0"/>
          <a:ext cx="0" cy="0"/>
          <a:chOff x="0" y="0"/>
          <a:chExt cx="0" cy="0"/>
        </a:xfrm>
      </p:grpSpPr>
      <p:sp>
        <p:nvSpPr>
          <p:cNvPr id="172" name="Shape 172"/>
          <p:cNvSpPr txBox="1"/>
          <p:nvPr/>
        </p:nvSpPr>
        <p:spPr>
          <a:xfrm>
            <a:off x="1371600" y="6248400"/>
            <a:ext cx="67055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a:t>
            </a:r>
            <a:r>
              <a:rPr b="0" baseline="30000" i="1" lang="en-US" sz="1200" u="none" cap="none" strike="noStrike">
                <a:solidFill>
                  <a:schemeClr val="dk1"/>
                </a:solidFill>
                <a:latin typeface="Garamond"/>
                <a:ea typeface="Garamond"/>
                <a:cs typeface="Garamond"/>
                <a:sym typeface="Garamond"/>
              </a:rPr>
              <a:t>th</a:t>
            </a:r>
            <a:r>
              <a:rPr b="0" i="1" lang="en-US" sz="1200" u="none" cap="none" strike="noStrike">
                <a:solidFill>
                  <a:schemeClr val="dk1"/>
                </a:solidFill>
                <a:latin typeface="Garamond"/>
                <a:ea typeface="Garamond"/>
                <a:cs typeface="Garamond"/>
                <a:sym typeface="Garamond"/>
              </a:rPr>
              <a:t>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173" name="Shape 173"/>
          <p:cNvSpPr txBox="1"/>
          <p:nvPr/>
        </p:nvSpPr>
        <p:spPr>
          <a:xfrm>
            <a:off x="0" y="6400800"/>
            <a:ext cx="9144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3 -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174" name="Shape 174"/>
          <p:cNvSpPr txBox="1"/>
          <p:nvPr>
            <p:ph type="ctrTitle"/>
          </p:nvPr>
        </p:nvSpPr>
        <p:spPr>
          <a:xfrm>
            <a:off x="304800" y="1371600"/>
            <a:ext cx="8458200" cy="12954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chemeClr val="dk1"/>
              </a:buClr>
              <a:buSzPct val="25000"/>
              <a:buFont typeface="Arial"/>
              <a:buNone/>
            </a:pPr>
            <a:r>
              <a:rPr b="1" i="0" lang="en-US" sz="4400" u="none" cap="none" strike="noStrike">
                <a:solidFill>
                  <a:schemeClr val="dk1"/>
                </a:solidFill>
                <a:latin typeface="Arial"/>
                <a:ea typeface="Arial"/>
                <a:cs typeface="Arial"/>
                <a:sym typeface="Arial"/>
              </a:rPr>
              <a:t>Systems Analysis and Design</a:t>
            </a:r>
            <a:br>
              <a:rPr b="1" i="0" lang="en-US" sz="4400" u="none" cap="none" strike="noStrike">
                <a:solidFill>
                  <a:schemeClr val="dk1"/>
                </a:solidFill>
                <a:latin typeface="Arial"/>
                <a:ea typeface="Arial"/>
                <a:cs typeface="Arial"/>
                <a:sym typeface="Arial"/>
              </a:rPr>
            </a:br>
            <a:r>
              <a:rPr b="1" i="0" lang="en-US" sz="3600" u="none" cap="none" strike="noStrike">
                <a:solidFill>
                  <a:schemeClr val="dk1"/>
                </a:solidFill>
                <a:latin typeface="Arial"/>
                <a:ea typeface="Arial"/>
                <a:cs typeface="Arial"/>
                <a:sym typeface="Arial"/>
              </a:rPr>
              <a:t>Fourth Edition</a:t>
            </a:r>
          </a:p>
        </p:txBody>
      </p:sp>
      <p:sp>
        <p:nvSpPr>
          <p:cNvPr id="175" name="Shape 175"/>
          <p:cNvSpPr/>
          <p:nvPr/>
        </p:nvSpPr>
        <p:spPr>
          <a:xfrm>
            <a:off x="4594225" y="1401762"/>
            <a:ext cx="46036" cy="12699"/>
          </a:xfrm>
          <a:prstGeom prst="ellipse">
            <a:avLst/>
          </a:prstGeom>
          <a:solidFill>
            <a:srgbClr val="8C8C8C"/>
          </a:solidFill>
          <a:ln>
            <a:noFill/>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3200" u="none" cap="none" strike="noStrike">
              <a:solidFill>
                <a:schemeClr val="dk1"/>
              </a:solidFill>
              <a:latin typeface="Arial"/>
              <a:ea typeface="Arial"/>
              <a:cs typeface="Arial"/>
              <a:sym typeface="Arial"/>
            </a:endParaRPr>
          </a:p>
        </p:txBody>
      </p:sp>
      <p:sp>
        <p:nvSpPr>
          <p:cNvPr id="176" name="Shape 176"/>
          <p:cNvSpPr txBox="1"/>
          <p:nvPr/>
        </p:nvSpPr>
        <p:spPr>
          <a:xfrm>
            <a:off x="4464050" y="779462"/>
            <a:ext cx="38099" cy="7937"/>
          </a:xfrm>
          <a:prstGeom prst="rect">
            <a:avLst/>
          </a:prstGeom>
          <a:solidFill>
            <a:srgbClr val="FBFBD2"/>
          </a:solidFill>
          <a:ln>
            <a:noFill/>
          </a:ln>
        </p:spPr>
        <p:txBody>
          <a:bodyPr anchorCtr="0" anchor="ctr" bIns="45700" lIns="91425" rIns="91425" tIns="45700">
            <a:noAutofit/>
          </a:bodyPr>
          <a:lstStyle/>
          <a:p>
            <a:pPr indent="0" lvl="0" marL="0" marR="0" rtl="0" algn="ctr">
              <a:lnSpc>
                <a:spcPct val="100000"/>
              </a:lnSpc>
              <a:spcBef>
                <a:spcPts val="0"/>
              </a:spcBef>
              <a:spcAft>
                <a:spcPts val="0"/>
              </a:spcAft>
              <a:buNone/>
            </a:pPr>
            <a:r>
              <a:t/>
            </a:r>
            <a:endParaRPr b="0" i="0" sz="3200" u="none" cap="none" strike="noStrike">
              <a:solidFill>
                <a:schemeClr val="dk1"/>
              </a:solidFill>
              <a:latin typeface="Arial"/>
              <a:ea typeface="Arial"/>
              <a:cs typeface="Arial"/>
              <a:sym typeface="Arial"/>
            </a:endParaRPr>
          </a:p>
        </p:txBody>
      </p:sp>
      <p:sp>
        <p:nvSpPr>
          <p:cNvPr id="177" name="Shape 177"/>
          <p:cNvSpPr txBox="1"/>
          <p:nvPr>
            <p:ph idx="1" type="subTitle"/>
          </p:nvPr>
        </p:nvSpPr>
        <p:spPr>
          <a:xfrm>
            <a:off x="609600" y="3200400"/>
            <a:ext cx="8153399" cy="22860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2400" u="none" cap="none" strike="noStrike">
                <a:solidFill>
                  <a:schemeClr val="dk1"/>
                </a:solidFill>
                <a:latin typeface="Arial"/>
                <a:ea typeface="Arial"/>
                <a:cs typeface="Arial"/>
                <a:sym typeface="Arial"/>
              </a:rPr>
              <a:t>Alan Dennis, Barbara Haley Wixom, and Roberta Roth</a:t>
            </a:r>
            <a:br>
              <a:rPr b="0" i="0" lang="en-US" sz="2400" u="none" cap="none" strike="noStrike">
                <a:solidFill>
                  <a:schemeClr val="dk1"/>
                </a:solidFill>
                <a:latin typeface="Arial"/>
                <a:ea typeface="Arial"/>
                <a:cs typeface="Arial"/>
                <a:sym typeface="Arial"/>
              </a:rPr>
            </a:br>
            <a:r>
              <a:rPr b="0" i="0" lang="en-US" sz="2400" u="none" cap="none" strike="noStrike">
                <a:solidFill>
                  <a:schemeClr val="dk1"/>
                </a:solidFill>
                <a:latin typeface="Arial"/>
                <a:ea typeface="Arial"/>
                <a:cs typeface="Arial"/>
                <a:sym typeface="Arial"/>
              </a:rPr>
              <a:t>John Wiley &amp; Sons, Inc.</a:t>
            </a:r>
          </a:p>
          <a:p>
            <a:pPr indent="0" lvl="0" marL="0" marR="0" rtl="0" algn="l">
              <a:lnSpc>
                <a:spcPct val="100000"/>
              </a:lnSpc>
              <a:spcBef>
                <a:spcPts val="480"/>
              </a:spcBef>
              <a:spcAft>
                <a:spcPts val="0"/>
              </a:spcAft>
              <a:buClr>
                <a:schemeClr val="lt1"/>
              </a:buClr>
              <a:buSzPct val="25000"/>
              <a:buFont typeface="Arial"/>
              <a:buNone/>
            </a:pPr>
            <a:r>
              <a:t/>
            </a:r>
            <a:endParaRPr b="0" i="0" sz="2400" u="none" cap="none" strike="noStrike">
              <a:solidFill>
                <a:schemeClr val="dk1"/>
              </a:solidFill>
              <a:latin typeface="Arial"/>
              <a:ea typeface="Arial"/>
              <a:cs typeface="Arial"/>
              <a:sym typeface="Arial"/>
            </a:endParaRPr>
          </a:p>
          <a:p>
            <a:pPr indent="0" lvl="0" marL="0" marR="0" rtl="0" algn="l">
              <a:lnSpc>
                <a:spcPct val="100000"/>
              </a:lnSpc>
              <a:spcBef>
                <a:spcPts val="480"/>
              </a:spcBef>
              <a:spcAft>
                <a:spcPts val="0"/>
              </a:spcAft>
              <a:buClr>
                <a:schemeClr val="lt1"/>
              </a:buClr>
              <a:buSzPct val="25000"/>
              <a:buFont typeface="Arial"/>
              <a:buNone/>
            </a:pPr>
            <a:r>
              <a:rPr b="0" i="0" lang="en-US" sz="2400" u="none" cap="none" strike="noStrike">
                <a:solidFill>
                  <a:srgbClr val="CC0000"/>
                </a:solidFill>
                <a:latin typeface="Arial"/>
                <a:ea typeface="Arial"/>
                <a:cs typeface="Arial"/>
                <a:sym typeface="Arial"/>
              </a:rPr>
              <a:t>Slides by Candace S. Garrod</a:t>
            </a:r>
          </a:p>
          <a:p>
            <a:pPr indent="0" lvl="0" marL="0" marR="0" rtl="0" algn="l">
              <a:lnSpc>
                <a:spcPct val="100000"/>
              </a:lnSpc>
              <a:spcBef>
                <a:spcPts val="480"/>
              </a:spcBef>
              <a:spcAft>
                <a:spcPts val="0"/>
              </a:spcAft>
              <a:buClr>
                <a:schemeClr val="lt1"/>
              </a:buClr>
              <a:buSzPct val="25000"/>
              <a:buFont typeface="Arial"/>
              <a:buNone/>
            </a:pPr>
            <a:r>
              <a:rPr b="0" i="0" lang="en-US" sz="2400" u="none" cap="none" strike="noStrike">
                <a:solidFill>
                  <a:srgbClr val="CC0000"/>
                </a:solidFill>
                <a:latin typeface="Arial"/>
                <a:ea typeface="Arial"/>
                <a:cs typeface="Arial"/>
                <a:sym typeface="Arial"/>
              </a:rPr>
              <a:t>                     Red Rocks Community College</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4" name="Shape 244"/>
        <p:cNvGrpSpPr/>
        <p:nvPr/>
      </p:nvGrpSpPr>
      <p:grpSpPr>
        <a:xfrm>
          <a:off x="0" y="0"/>
          <a:ext cx="0" cy="0"/>
          <a:chOff x="0" y="0"/>
          <a:chExt cx="0" cy="0"/>
        </a:xfrm>
      </p:grpSpPr>
      <p:sp>
        <p:nvSpPr>
          <p:cNvPr id="245" name="Shape 245"/>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246" name="Shape 246"/>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47" name="Shape 247"/>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4000" u="none" cap="none" strike="noStrike">
                <a:solidFill>
                  <a:schemeClr val="dk1"/>
                </a:solidFill>
                <a:latin typeface="Arial"/>
                <a:ea typeface="Arial"/>
                <a:cs typeface="Arial"/>
                <a:sym typeface="Arial"/>
              </a:rPr>
              <a:t>Infrastructure Analyst</a:t>
            </a:r>
          </a:p>
        </p:txBody>
      </p:sp>
      <p:sp>
        <p:nvSpPr>
          <p:cNvPr id="248" name="Shape 248"/>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Focuses on technical issues surrounding the ways the system will interact with the organization’s technical infrastructure</a:t>
            </a:r>
          </a:p>
          <a:p>
            <a:pPr indent="-342900" lvl="0" marL="342900" marR="0" rtl="0" algn="l">
              <a:lnSpc>
                <a:spcPct val="9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Ensures that the new information system conforms to organization standards</a:t>
            </a:r>
          </a:p>
          <a:p>
            <a:pPr indent="-342900" lvl="0" marL="342900" marR="0" rtl="0" algn="l">
              <a:lnSpc>
                <a:spcPct val="9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Identifies infrastructure changes</a:t>
            </a:r>
          </a:p>
          <a:p>
            <a:pPr indent="-342900" lvl="0" marL="342900" marR="0" rtl="0" algn="l">
              <a:spcBef>
                <a:spcPts val="720"/>
              </a:spcBef>
              <a:spcAft>
                <a:spcPts val="0"/>
              </a:spcAft>
              <a:buClr>
                <a:schemeClr val="lt1"/>
              </a:buClr>
              <a:buSzPct val="109999"/>
              <a:buFont typeface="Arial"/>
              <a:buNone/>
            </a:pPr>
            <a:r>
              <a:t/>
            </a:r>
            <a:endParaRPr b="0" i="0" sz="3600" u="none" cap="none" strike="noStrike">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2" name="Shape 252"/>
        <p:cNvGrpSpPr/>
        <p:nvPr/>
      </p:nvGrpSpPr>
      <p:grpSpPr>
        <a:xfrm>
          <a:off x="0" y="0"/>
          <a:ext cx="0" cy="0"/>
          <a:chOff x="0" y="0"/>
          <a:chExt cx="0" cy="0"/>
        </a:xfrm>
      </p:grpSpPr>
      <p:sp>
        <p:nvSpPr>
          <p:cNvPr id="253" name="Shape 253"/>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254" name="Shape 254"/>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55" name="Shape 255"/>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4000" u="none" cap="none" strike="noStrike">
                <a:solidFill>
                  <a:schemeClr val="dk1"/>
                </a:solidFill>
                <a:latin typeface="Arial"/>
                <a:ea typeface="Arial"/>
                <a:cs typeface="Arial"/>
                <a:sym typeface="Arial"/>
              </a:rPr>
              <a:t>Change Management Analyst</a:t>
            </a:r>
          </a:p>
        </p:txBody>
      </p:sp>
      <p:sp>
        <p:nvSpPr>
          <p:cNvPr id="256" name="Shape 256"/>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Focuses on the people and management issues surrounding the system installation.</a:t>
            </a:r>
          </a:p>
          <a:p>
            <a:pPr indent="-342900" lvl="0" marL="342900" marR="0" rtl="0" algn="l">
              <a:lnSpc>
                <a:spcPct val="100000"/>
              </a:lnSpc>
              <a:spcBef>
                <a:spcPts val="64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Ensures that adequate documentation and support are available to users.</a:t>
            </a:r>
          </a:p>
          <a:p>
            <a:pPr indent="-342900" lvl="0" marL="342900" marR="0" rtl="0" algn="l">
              <a:lnSpc>
                <a:spcPct val="100000"/>
              </a:lnSpc>
              <a:spcBef>
                <a:spcPts val="64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Provides user training.</a:t>
            </a:r>
          </a:p>
          <a:p>
            <a:pPr indent="-342900" lvl="0" marL="342900" marR="0" rtl="0" algn="l">
              <a:lnSpc>
                <a:spcPct val="100000"/>
              </a:lnSpc>
              <a:spcBef>
                <a:spcPts val="64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Develops strategies to overcome resistance to change.</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0" name="Shape 260"/>
        <p:cNvGrpSpPr/>
        <p:nvPr/>
      </p:nvGrpSpPr>
      <p:grpSpPr>
        <a:xfrm>
          <a:off x="0" y="0"/>
          <a:ext cx="0" cy="0"/>
          <a:chOff x="0" y="0"/>
          <a:chExt cx="0" cy="0"/>
        </a:xfrm>
      </p:grpSpPr>
      <p:sp>
        <p:nvSpPr>
          <p:cNvPr id="261" name="Shape 261"/>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262" name="Shape 262"/>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63" name="Shape 26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4000" u="none" cap="none" strike="noStrike">
                <a:solidFill>
                  <a:schemeClr val="dk1"/>
                </a:solidFill>
                <a:latin typeface="Arial"/>
                <a:ea typeface="Arial"/>
                <a:cs typeface="Arial"/>
                <a:sym typeface="Arial"/>
              </a:rPr>
              <a:t>Project Manager</a:t>
            </a:r>
          </a:p>
        </p:txBody>
      </p:sp>
      <p:sp>
        <p:nvSpPr>
          <p:cNvPr id="264" name="Shape 264"/>
          <p:cNvSpPr txBox="1"/>
          <p:nvPr>
            <p:ph idx="1" type="body"/>
          </p:nvPr>
        </p:nvSpPr>
        <p:spPr>
          <a:xfrm>
            <a:off x="381000" y="1676400"/>
            <a:ext cx="8191499"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Highly experienced systems analyst.</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Ensures that the project is completed on time and within budget.</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Makes sure the system delivers the expected vale to the organization.</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9" name="Shape 269"/>
        <p:cNvGrpSpPr/>
        <p:nvPr/>
      </p:nvGrpSpPr>
      <p:grpSpPr>
        <a:xfrm>
          <a:off x="0" y="0"/>
          <a:ext cx="0" cy="0"/>
          <a:chOff x="0" y="0"/>
          <a:chExt cx="0" cy="0"/>
        </a:xfrm>
      </p:grpSpPr>
      <p:sp>
        <p:nvSpPr>
          <p:cNvPr id="270" name="Shape 270"/>
          <p:cNvSpPr txBox="1"/>
          <p:nvPr/>
        </p:nvSpPr>
        <p:spPr>
          <a:xfrm>
            <a:off x="1371600" y="6248400"/>
            <a:ext cx="67055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a:t>
            </a:r>
            <a:r>
              <a:rPr b="0" baseline="30000" i="1" lang="en-US" sz="1200" u="none" cap="none" strike="noStrike">
                <a:solidFill>
                  <a:schemeClr val="dk1"/>
                </a:solidFill>
                <a:latin typeface="Garamond"/>
                <a:ea typeface="Garamond"/>
                <a:cs typeface="Garamond"/>
                <a:sym typeface="Garamond"/>
              </a:rPr>
              <a:t>th</a:t>
            </a:r>
            <a:r>
              <a:rPr b="0" i="1" lang="en-US" sz="1200" u="none" cap="none" strike="noStrike">
                <a:solidFill>
                  <a:schemeClr val="dk1"/>
                </a:solidFill>
                <a:latin typeface="Garamond"/>
                <a:ea typeface="Garamond"/>
                <a:cs typeface="Garamond"/>
                <a:sym typeface="Garamond"/>
              </a:rPr>
              <a:t>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271" name="Shape 271"/>
          <p:cNvSpPr txBox="1"/>
          <p:nvPr/>
        </p:nvSpPr>
        <p:spPr>
          <a:xfrm>
            <a:off x="0" y="6400800"/>
            <a:ext cx="9144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3 -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72" name="Shape 272"/>
          <p:cNvSpPr txBox="1"/>
          <p:nvPr>
            <p:ph type="ctrTitle"/>
          </p:nvPr>
        </p:nvSpPr>
        <p:spPr>
          <a:xfrm>
            <a:off x="381000" y="1600200"/>
            <a:ext cx="8458200" cy="12954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chemeClr val="dk1"/>
              </a:buClr>
              <a:buSzPct val="25000"/>
              <a:buFont typeface="Arial"/>
              <a:buNone/>
            </a:pPr>
            <a:r>
              <a:rPr b="1" i="0" lang="en-US" sz="3600" u="none" cap="none" strike="noStrike">
                <a:solidFill>
                  <a:schemeClr val="dk1"/>
                </a:solidFill>
                <a:latin typeface="Arial"/>
                <a:ea typeface="Arial"/>
                <a:cs typeface="Arial"/>
                <a:sym typeface="Arial"/>
              </a:rPr>
              <a:t>The Systems Development Life Cycle (SDLC)</a:t>
            </a:r>
          </a:p>
        </p:txBody>
      </p:sp>
      <p:sp>
        <p:nvSpPr>
          <p:cNvPr id="273" name="Shape 273"/>
          <p:cNvSpPr txBox="1"/>
          <p:nvPr/>
        </p:nvSpPr>
        <p:spPr>
          <a:xfrm>
            <a:off x="1295400" y="3048000"/>
            <a:ext cx="6858000" cy="3046411"/>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0" lang="en-US" sz="3200" u="none" cap="none" strike="noStrike">
                <a:solidFill>
                  <a:schemeClr val="dk1"/>
                </a:solidFill>
                <a:latin typeface="Arial"/>
                <a:ea typeface="Arial"/>
                <a:cs typeface="Arial"/>
                <a:sym typeface="Arial"/>
              </a:rPr>
              <a:t>The </a:t>
            </a:r>
            <a:r>
              <a:rPr b="1" i="0" lang="en-US" sz="3200" u="none" cap="none" strike="noStrike">
                <a:solidFill>
                  <a:schemeClr val="dk1"/>
                </a:solidFill>
                <a:latin typeface="Arial"/>
                <a:ea typeface="Arial"/>
                <a:cs typeface="Arial"/>
                <a:sym typeface="Arial"/>
              </a:rPr>
              <a:t>SDLC</a:t>
            </a:r>
            <a:r>
              <a:rPr b="0" i="0" lang="en-US" sz="3200" u="none" cap="none" strike="noStrike">
                <a:solidFill>
                  <a:schemeClr val="dk1"/>
                </a:solidFill>
                <a:latin typeface="Arial"/>
                <a:ea typeface="Arial"/>
                <a:cs typeface="Arial"/>
                <a:sym typeface="Arial"/>
              </a:rPr>
              <a:t> is composed of four fundamental phases:</a:t>
            </a:r>
          </a:p>
          <a:p>
            <a:pPr indent="0" lvl="1" marL="457200" marR="0" rtl="0" algn="l">
              <a:lnSpc>
                <a:spcPct val="100000"/>
              </a:lnSpc>
              <a:spcBef>
                <a:spcPts val="0"/>
              </a:spcBef>
              <a:spcAft>
                <a:spcPts val="0"/>
              </a:spcAft>
              <a:buClr>
                <a:schemeClr val="dk1"/>
              </a:buClr>
              <a:buSzPct val="100000"/>
              <a:buFont typeface="Arial"/>
              <a:buChar char="•"/>
            </a:pPr>
            <a:r>
              <a:rPr b="0" i="0" lang="en-US" sz="3200" u="none" cap="none" strike="noStrike">
                <a:solidFill>
                  <a:schemeClr val="dk1"/>
                </a:solidFill>
                <a:latin typeface="Arial"/>
                <a:ea typeface="Arial"/>
                <a:cs typeface="Arial"/>
                <a:sym typeface="Arial"/>
              </a:rPr>
              <a:t>Planning</a:t>
            </a:r>
          </a:p>
          <a:p>
            <a:pPr indent="0" lvl="1" marL="457200" marR="0" rtl="0" algn="l">
              <a:lnSpc>
                <a:spcPct val="100000"/>
              </a:lnSpc>
              <a:spcBef>
                <a:spcPts val="0"/>
              </a:spcBef>
              <a:spcAft>
                <a:spcPts val="0"/>
              </a:spcAft>
              <a:buClr>
                <a:schemeClr val="dk1"/>
              </a:buClr>
              <a:buSzPct val="100000"/>
              <a:buFont typeface="Arial"/>
              <a:buChar char="•"/>
            </a:pPr>
            <a:r>
              <a:rPr b="0" i="0" lang="en-US" sz="3200" u="none" cap="none" strike="noStrike">
                <a:solidFill>
                  <a:schemeClr val="dk1"/>
                </a:solidFill>
                <a:latin typeface="Arial"/>
                <a:ea typeface="Arial"/>
                <a:cs typeface="Arial"/>
                <a:sym typeface="Arial"/>
              </a:rPr>
              <a:t>Analysis</a:t>
            </a:r>
          </a:p>
          <a:p>
            <a:pPr indent="0" lvl="1" marL="457200" marR="0" rtl="0" algn="l">
              <a:lnSpc>
                <a:spcPct val="100000"/>
              </a:lnSpc>
              <a:spcBef>
                <a:spcPts val="0"/>
              </a:spcBef>
              <a:spcAft>
                <a:spcPts val="0"/>
              </a:spcAft>
              <a:buClr>
                <a:schemeClr val="dk1"/>
              </a:buClr>
              <a:buSzPct val="100000"/>
              <a:buFont typeface="Arial"/>
              <a:buChar char="•"/>
            </a:pPr>
            <a:r>
              <a:rPr b="0" i="0" lang="en-US" sz="3200" u="none" cap="none" strike="noStrike">
                <a:solidFill>
                  <a:schemeClr val="dk1"/>
                </a:solidFill>
                <a:latin typeface="Arial"/>
                <a:ea typeface="Arial"/>
                <a:cs typeface="Arial"/>
                <a:sym typeface="Arial"/>
              </a:rPr>
              <a:t>Design</a:t>
            </a:r>
          </a:p>
          <a:p>
            <a:pPr indent="0" lvl="1" marL="457200" marR="0" rtl="0" algn="l">
              <a:lnSpc>
                <a:spcPct val="100000"/>
              </a:lnSpc>
              <a:spcBef>
                <a:spcPts val="0"/>
              </a:spcBef>
              <a:spcAft>
                <a:spcPts val="0"/>
              </a:spcAft>
              <a:buClr>
                <a:schemeClr val="dk1"/>
              </a:buClr>
              <a:buSzPct val="100000"/>
              <a:buFont typeface="Arial"/>
              <a:buChar char="•"/>
            </a:pPr>
            <a:r>
              <a:rPr b="0" i="0" lang="en-US" sz="3200" u="none" cap="none" strike="noStrike">
                <a:solidFill>
                  <a:schemeClr val="dk1"/>
                </a:solidFill>
                <a:latin typeface="Arial"/>
                <a:ea typeface="Arial"/>
                <a:cs typeface="Arial"/>
                <a:sym typeface="Arial"/>
              </a:rPr>
              <a:t>Implementation</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7" name="Shape 277"/>
        <p:cNvGrpSpPr/>
        <p:nvPr/>
      </p:nvGrpSpPr>
      <p:grpSpPr>
        <a:xfrm>
          <a:off x="0" y="0"/>
          <a:ext cx="0" cy="0"/>
          <a:chOff x="0" y="0"/>
          <a:chExt cx="0" cy="0"/>
        </a:xfrm>
      </p:grpSpPr>
      <p:sp>
        <p:nvSpPr>
          <p:cNvPr id="278" name="Shape 278"/>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279" name="Shape 279"/>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80" name="Shape 280"/>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Each of the phases include a set of steps, which rely on techniques that produce specific document files that provide understanding about the project.</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4" name="Shape 284"/>
        <p:cNvGrpSpPr/>
        <p:nvPr/>
      </p:nvGrpSpPr>
      <p:grpSpPr>
        <a:xfrm>
          <a:off x="0" y="0"/>
          <a:ext cx="0" cy="0"/>
          <a:chOff x="0" y="0"/>
          <a:chExt cx="0" cy="0"/>
        </a:xfrm>
      </p:grpSpPr>
      <p:sp>
        <p:nvSpPr>
          <p:cNvPr id="285" name="Shape 285"/>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286" name="Shape 286"/>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87" name="Shape 287"/>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To Understand the SDLC:</a:t>
            </a:r>
          </a:p>
          <a:p>
            <a:pPr indent="-285750" lvl="1" marL="742950" marR="0" rtl="0" algn="l">
              <a:lnSpc>
                <a:spcPct val="100000"/>
              </a:lnSpc>
              <a:spcBef>
                <a:spcPts val="640"/>
              </a:spcBef>
              <a:spcAft>
                <a:spcPts val="0"/>
              </a:spcAft>
              <a:buClr>
                <a:srgbClr val="CCECFF"/>
              </a:buClr>
              <a:buSzPct val="100000"/>
              <a:buFont typeface="Arial"/>
              <a:buChar char="•"/>
            </a:pPr>
            <a:r>
              <a:rPr b="0" i="0" lang="en-US" sz="3200" u="none" cap="none" strike="noStrike">
                <a:solidFill>
                  <a:schemeClr val="dk1"/>
                </a:solidFill>
                <a:latin typeface="Arial"/>
                <a:ea typeface="Arial"/>
                <a:cs typeface="Arial"/>
                <a:sym typeface="Arial"/>
              </a:rPr>
              <a:t>Each phase consists of steps that lead to specific deliverables</a:t>
            </a:r>
          </a:p>
          <a:p>
            <a:pPr indent="-285750" lvl="1" marL="742950" marR="0" rtl="0" algn="l">
              <a:lnSpc>
                <a:spcPct val="100000"/>
              </a:lnSpc>
              <a:spcBef>
                <a:spcPts val="640"/>
              </a:spcBef>
              <a:spcAft>
                <a:spcPts val="0"/>
              </a:spcAft>
              <a:buClr>
                <a:srgbClr val="CCECFF"/>
              </a:buClr>
              <a:buSzPct val="100000"/>
              <a:buFont typeface="Arial"/>
              <a:buChar char="•"/>
            </a:pPr>
            <a:r>
              <a:rPr b="0" i="0" lang="en-US" sz="3200" u="none" cap="none" strike="noStrike">
                <a:solidFill>
                  <a:schemeClr val="dk1"/>
                </a:solidFill>
                <a:latin typeface="Arial"/>
                <a:ea typeface="Arial"/>
                <a:cs typeface="Arial"/>
                <a:sym typeface="Arial"/>
              </a:rPr>
              <a:t>The system evolves through gradual refinement</a:t>
            </a: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1" name="Shape 291"/>
        <p:cNvGrpSpPr/>
        <p:nvPr/>
      </p:nvGrpSpPr>
      <p:grpSpPr>
        <a:xfrm>
          <a:off x="0" y="0"/>
          <a:ext cx="0" cy="0"/>
          <a:chOff x="0" y="0"/>
          <a:chExt cx="0" cy="0"/>
        </a:xfrm>
      </p:grpSpPr>
      <p:sp>
        <p:nvSpPr>
          <p:cNvPr id="292" name="Shape 292"/>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293" name="Shape 293"/>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94" name="Shape 294"/>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This phase is the fundamental process of understanding why an information system should be built.</a:t>
            </a:r>
          </a:p>
          <a:p>
            <a:pPr indent="-342900" lvl="0" marL="342900" marR="0" rtl="0" algn="l">
              <a:lnSpc>
                <a:spcPct val="100000"/>
              </a:lnSpc>
              <a:spcBef>
                <a:spcPts val="64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The Planning phase will also determine how the project team will go about building the information system.</a:t>
            </a:r>
          </a:p>
          <a:p>
            <a:pPr indent="-342900" lvl="0" marL="342900" marR="0" rtl="0" algn="l">
              <a:lnSpc>
                <a:spcPct val="100000"/>
              </a:lnSpc>
              <a:spcBef>
                <a:spcPts val="64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The Planning phase is composed of two planning steps.</a:t>
            </a:r>
          </a:p>
        </p:txBody>
      </p:sp>
      <p:sp>
        <p:nvSpPr>
          <p:cNvPr id="295" name="Shape 295"/>
          <p:cNvSpPr txBox="1"/>
          <p:nvPr/>
        </p:nvSpPr>
        <p:spPr>
          <a:xfrm>
            <a:off x="1371600" y="533400"/>
            <a:ext cx="6172199" cy="5842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200" u="none" cap="none" strike="noStrike">
                <a:solidFill>
                  <a:schemeClr val="dk1"/>
                </a:solidFill>
                <a:latin typeface="Arial"/>
                <a:ea typeface="Arial"/>
                <a:cs typeface="Arial"/>
                <a:sym typeface="Arial"/>
              </a:rPr>
              <a:t>Phase I: Planning</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9" name="Shape 299"/>
        <p:cNvGrpSpPr/>
        <p:nvPr/>
      </p:nvGrpSpPr>
      <p:grpSpPr>
        <a:xfrm>
          <a:off x="0" y="0"/>
          <a:ext cx="0" cy="0"/>
          <a:chOff x="0" y="0"/>
          <a:chExt cx="0" cy="0"/>
        </a:xfrm>
      </p:grpSpPr>
      <p:sp>
        <p:nvSpPr>
          <p:cNvPr id="300" name="Shape 300"/>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301" name="Shape 301"/>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02" name="Shape 302"/>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571500" lvl="0" marL="571500" marR="0" rtl="0" algn="l">
              <a:lnSpc>
                <a:spcPct val="100000"/>
              </a:lnSpc>
              <a:spcBef>
                <a:spcPts val="0"/>
              </a:spcBef>
              <a:spcAft>
                <a:spcPts val="0"/>
              </a:spcAft>
              <a:buClr>
                <a:schemeClr val="lt1"/>
              </a:buClr>
              <a:buSzPct val="110000"/>
              <a:buFont typeface="Arial"/>
              <a:buAutoNum type="arabicPeriod"/>
            </a:pPr>
            <a:r>
              <a:rPr b="0" i="0" lang="en-US" sz="2800" u="none" cap="none" strike="noStrike">
                <a:solidFill>
                  <a:schemeClr val="dk1"/>
                </a:solidFill>
                <a:latin typeface="Arial"/>
                <a:ea typeface="Arial"/>
                <a:cs typeface="Arial"/>
                <a:sym typeface="Arial"/>
              </a:rPr>
              <a:t>During </a:t>
            </a:r>
            <a:r>
              <a:rPr b="1" i="0" lang="en-US" sz="2800" u="none" cap="none" strike="noStrike">
                <a:solidFill>
                  <a:schemeClr val="hlink"/>
                </a:solidFill>
                <a:latin typeface="Arial"/>
                <a:ea typeface="Arial"/>
                <a:cs typeface="Arial"/>
                <a:sym typeface="Arial"/>
              </a:rPr>
              <a:t>project initiation</a:t>
            </a:r>
            <a:r>
              <a:rPr b="0" i="0" lang="en-US" sz="2800" u="none" cap="none" strike="noStrike">
                <a:solidFill>
                  <a:schemeClr val="dk1"/>
                </a:solidFill>
                <a:latin typeface="Arial"/>
                <a:ea typeface="Arial"/>
                <a:cs typeface="Arial"/>
                <a:sym typeface="Arial"/>
              </a:rPr>
              <a:t>, the system’s business value to the organization is identified (How will it lower costs or increase revenues?).</a:t>
            </a:r>
          </a:p>
          <a:p>
            <a:pPr indent="-571500" lvl="0" marL="571500" marR="0" rtl="0" algn="l">
              <a:lnSpc>
                <a:spcPct val="100000"/>
              </a:lnSpc>
              <a:spcBef>
                <a:spcPts val="560"/>
              </a:spcBef>
              <a:spcAft>
                <a:spcPts val="0"/>
              </a:spcAft>
              <a:buClr>
                <a:schemeClr val="lt1"/>
              </a:buClr>
              <a:buSzPct val="110000"/>
              <a:buFont typeface="Arial"/>
              <a:buAutoNum type="arabicPeriod"/>
            </a:pPr>
            <a:r>
              <a:rPr b="0" i="0" lang="en-US" sz="2800" u="none" cap="none" strike="noStrike">
                <a:solidFill>
                  <a:schemeClr val="dk1"/>
                </a:solidFill>
                <a:latin typeface="Arial"/>
                <a:ea typeface="Arial"/>
                <a:cs typeface="Arial"/>
                <a:sym typeface="Arial"/>
              </a:rPr>
              <a:t>During </a:t>
            </a:r>
            <a:r>
              <a:rPr b="1" i="0" lang="en-US" sz="2800" u="none" cap="none" strike="noStrike">
                <a:solidFill>
                  <a:schemeClr val="hlink"/>
                </a:solidFill>
                <a:latin typeface="Arial"/>
                <a:ea typeface="Arial"/>
                <a:cs typeface="Arial"/>
                <a:sym typeface="Arial"/>
              </a:rPr>
              <a:t>project management</a:t>
            </a:r>
            <a:r>
              <a:rPr b="0" i="0" lang="en-US" sz="2800" u="none" cap="none" strike="noStrike">
                <a:solidFill>
                  <a:schemeClr val="dk1"/>
                </a:solidFill>
                <a:latin typeface="Arial"/>
                <a:ea typeface="Arial"/>
                <a:cs typeface="Arial"/>
                <a:sym typeface="Arial"/>
              </a:rPr>
              <a:t>, the project manager creates a work plan, staffs the project, and puts techniques in place to help the project team control and direct the project through the entire SDLC.</a:t>
            </a:r>
          </a:p>
          <a:p>
            <a:pPr indent="-571500" lvl="0" marL="571500" marR="0" rtl="0" algn="l">
              <a:lnSpc>
                <a:spcPct val="100000"/>
              </a:lnSpc>
              <a:spcBef>
                <a:spcPts val="560"/>
              </a:spcBef>
              <a:spcAft>
                <a:spcPts val="0"/>
              </a:spcAft>
              <a:buClr>
                <a:schemeClr val="lt1"/>
              </a:buClr>
              <a:buSzPct val="25000"/>
              <a:buFont typeface="Arial"/>
              <a:buNone/>
            </a:pPr>
            <a:r>
              <a:t/>
            </a:r>
            <a:endParaRPr b="0" i="0" sz="2800" u="none" cap="none" strike="noStrike">
              <a:solidFill>
                <a:schemeClr val="dk1"/>
              </a:solidFill>
              <a:latin typeface="Arial"/>
              <a:ea typeface="Arial"/>
              <a:cs typeface="Arial"/>
              <a:sym typeface="Arial"/>
            </a:endParaRPr>
          </a:p>
          <a:p>
            <a:pPr indent="-342900" lvl="0" marL="342900" marR="0" rtl="0" algn="l">
              <a:spcBef>
                <a:spcPts val="560"/>
              </a:spcBef>
              <a:spcAft>
                <a:spcPts val="0"/>
              </a:spcAft>
              <a:buClr>
                <a:schemeClr val="lt1"/>
              </a:buClr>
              <a:buSzPct val="110000"/>
              <a:buFont typeface="Arial"/>
              <a:buNone/>
            </a:pPr>
            <a:r>
              <a:t/>
            </a:r>
            <a:endParaRPr b="0" i="0" sz="2800" u="none" cap="none" strike="noStrike">
              <a:solidFill>
                <a:schemeClr val="dk1"/>
              </a:solidFill>
              <a:latin typeface="Arial"/>
              <a:ea typeface="Arial"/>
              <a:cs typeface="Arial"/>
              <a:sym typeface="Arial"/>
            </a:endParaRPr>
          </a:p>
        </p:txBody>
      </p:sp>
      <p:sp>
        <p:nvSpPr>
          <p:cNvPr id="303" name="Shape 303"/>
          <p:cNvSpPr txBox="1"/>
          <p:nvPr/>
        </p:nvSpPr>
        <p:spPr>
          <a:xfrm>
            <a:off x="1600200" y="685800"/>
            <a:ext cx="5562600" cy="5842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200" u="none" cap="none" strike="noStrike">
                <a:solidFill>
                  <a:schemeClr val="dk1"/>
                </a:solidFill>
                <a:latin typeface="Arial"/>
                <a:ea typeface="Arial"/>
                <a:cs typeface="Arial"/>
                <a:sym typeface="Arial"/>
              </a:rPr>
              <a:t>Two Planning Steps</a:t>
            </a: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7" name="Shape 307"/>
        <p:cNvGrpSpPr/>
        <p:nvPr/>
      </p:nvGrpSpPr>
      <p:grpSpPr>
        <a:xfrm>
          <a:off x="0" y="0"/>
          <a:ext cx="0" cy="0"/>
          <a:chOff x="0" y="0"/>
          <a:chExt cx="0" cy="0"/>
        </a:xfrm>
      </p:grpSpPr>
      <p:sp>
        <p:nvSpPr>
          <p:cNvPr id="308" name="Shape 308"/>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309" name="Shape 309"/>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10" name="Shape 310"/>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lt1"/>
              </a:buClr>
              <a:buSzPct val="110000"/>
              <a:buFont typeface="Arial"/>
              <a:buChar char="•"/>
            </a:pPr>
            <a:r>
              <a:rPr b="0" i="0" lang="en-US" sz="2800" u="none" cap="none" strike="noStrike">
                <a:solidFill>
                  <a:schemeClr val="dk1"/>
                </a:solidFill>
                <a:latin typeface="Arial"/>
                <a:ea typeface="Arial"/>
                <a:cs typeface="Arial"/>
                <a:sym typeface="Arial"/>
              </a:rPr>
              <a:t>The analysis phase answers the questions of who will use the system, what the system will do, and where and when it will be used.</a:t>
            </a:r>
          </a:p>
          <a:p>
            <a:pPr indent="-342900" lvl="0" marL="342900" marR="0" rtl="0" algn="l">
              <a:lnSpc>
                <a:spcPct val="90000"/>
              </a:lnSpc>
              <a:spcBef>
                <a:spcPts val="560"/>
              </a:spcBef>
              <a:spcAft>
                <a:spcPts val="0"/>
              </a:spcAft>
              <a:buClr>
                <a:schemeClr val="lt1"/>
              </a:buClr>
              <a:buSzPct val="110000"/>
              <a:buFont typeface="Arial"/>
              <a:buChar char="•"/>
            </a:pPr>
            <a:r>
              <a:rPr b="0" i="0" lang="en-US" sz="2800" u="none" cap="none" strike="noStrike">
                <a:solidFill>
                  <a:schemeClr val="dk1"/>
                </a:solidFill>
                <a:latin typeface="Arial"/>
                <a:ea typeface="Arial"/>
                <a:cs typeface="Arial"/>
                <a:sym typeface="Arial"/>
              </a:rPr>
              <a:t>During this phase the project team investigates any current system(s), identifies improvement opportunities, and develops a concept for the new system.</a:t>
            </a:r>
          </a:p>
          <a:p>
            <a:pPr indent="-342900" lvl="0" marL="342900" marR="0" rtl="0" algn="l">
              <a:lnSpc>
                <a:spcPct val="90000"/>
              </a:lnSpc>
              <a:spcBef>
                <a:spcPts val="560"/>
              </a:spcBef>
              <a:spcAft>
                <a:spcPts val="0"/>
              </a:spcAft>
              <a:buClr>
                <a:schemeClr val="lt1"/>
              </a:buClr>
              <a:buSzPct val="110000"/>
              <a:buFont typeface="Arial"/>
              <a:buChar char="•"/>
            </a:pPr>
            <a:r>
              <a:rPr b="0" i="0" lang="en-US" sz="2800" u="none" cap="none" strike="noStrike">
                <a:solidFill>
                  <a:schemeClr val="dk1"/>
                </a:solidFill>
                <a:latin typeface="Arial"/>
                <a:ea typeface="Arial"/>
                <a:cs typeface="Arial"/>
                <a:sym typeface="Arial"/>
              </a:rPr>
              <a:t>This phase has three analysis steps.</a:t>
            </a:r>
          </a:p>
        </p:txBody>
      </p:sp>
      <p:sp>
        <p:nvSpPr>
          <p:cNvPr id="311" name="Shape 311"/>
          <p:cNvSpPr txBox="1"/>
          <p:nvPr/>
        </p:nvSpPr>
        <p:spPr>
          <a:xfrm>
            <a:off x="1219200" y="609600"/>
            <a:ext cx="6248399" cy="5842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200" u="none" cap="none" strike="noStrike">
                <a:solidFill>
                  <a:schemeClr val="dk1"/>
                </a:solidFill>
                <a:latin typeface="Arial"/>
                <a:ea typeface="Arial"/>
                <a:cs typeface="Arial"/>
                <a:sym typeface="Arial"/>
              </a:rPr>
              <a:t>Phase II: Analysis</a:t>
            </a: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6" name="Shape 316"/>
        <p:cNvGrpSpPr/>
        <p:nvPr/>
      </p:nvGrpSpPr>
      <p:grpSpPr>
        <a:xfrm>
          <a:off x="0" y="0"/>
          <a:ext cx="0" cy="0"/>
          <a:chOff x="0" y="0"/>
          <a:chExt cx="0" cy="0"/>
        </a:xfrm>
      </p:grpSpPr>
      <p:sp>
        <p:nvSpPr>
          <p:cNvPr id="317" name="Shape 317"/>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318" name="Shape 318"/>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19" name="Shape 319"/>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600" u="none" cap="none" strike="noStrike">
                <a:solidFill>
                  <a:schemeClr val="dk1"/>
                </a:solidFill>
                <a:latin typeface="Arial"/>
                <a:ea typeface="Arial"/>
                <a:cs typeface="Arial"/>
                <a:sym typeface="Arial"/>
              </a:rPr>
              <a:t>Three Analysis Steps</a:t>
            </a:r>
          </a:p>
        </p:txBody>
      </p:sp>
      <p:sp>
        <p:nvSpPr>
          <p:cNvPr id="320" name="Shape 320"/>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571500" lvl="0" marL="571500" marR="0" rtl="0" algn="l">
              <a:lnSpc>
                <a:spcPct val="90000"/>
              </a:lnSpc>
              <a:spcBef>
                <a:spcPts val="0"/>
              </a:spcBef>
              <a:spcAft>
                <a:spcPts val="0"/>
              </a:spcAft>
              <a:buClr>
                <a:schemeClr val="lt1"/>
              </a:buClr>
              <a:buSzPct val="110000"/>
              <a:buFont typeface="Arial"/>
              <a:buAutoNum type="arabicPeriod"/>
            </a:pPr>
            <a:r>
              <a:rPr b="1" i="0" lang="en-US" sz="2800" u="none" cap="none" strike="noStrike">
                <a:solidFill>
                  <a:schemeClr val="hlink"/>
                </a:solidFill>
                <a:latin typeface="Arial"/>
                <a:ea typeface="Arial"/>
                <a:cs typeface="Arial"/>
                <a:sym typeface="Arial"/>
              </a:rPr>
              <a:t>Analysis strategy</a:t>
            </a:r>
            <a:r>
              <a:rPr b="0" i="0" lang="en-US" sz="2800" u="none" cap="none" strike="noStrike">
                <a:solidFill>
                  <a:schemeClr val="hlink"/>
                </a:solidFill>
                <a:latin typeface="Arial"/>
                <a:ea typeface="Arial"/>
                <a:cs typeface="Arial"/>
                <a:sym typeface="Arial"/>
              </a:rPr>
              <a:t>: </a:t>
            </a:r>
            <a:r>
              <a:rPr b="0" i="0" lang="en-US" sz="2800" u="none" cap="none" strike="noStrike">
                <a:solidFill>
                  <a:schemeClr val="dk1"/>
                </a:solidFill>
                <a:latin typeface="Arial"/>
                <a:ea typeface="Arial"/>
                <a:cs typeface="Arial"/>
                <a:sym typeface="Arial"/>
              </a:rPr>
              <a:t>This is developed to guide the projects team’s efforts. This includes an analysis of the current system.</a:t>
            </a:r>
          </a:p>
          <a:p>
            <a:pPr indent="-571500" lvl="0" marL="571500" marR="0" rtl="0" algn="l">
              <a:lnSpc>
                <a:spcPct val="90000"/>
              </a:lnSpc>
              <a:spcBef>
                <a:spcPts val="560"/>
              </a:spcBef>
              <a:spcAft>
                <a:spcPts val="0"/>
              </a:spcAft>
              <a:buClr>
                <a:schemeClr val="lt1"/>
              </a:buClr>
              <a:buSzPct val="110000"/>
              <a:buFont typeface="Arial"/>
              <a:buAutoNum type="arabicPeriod"/>
            </a:pPr>
            <a:r>
              <a:rPr b="1" i="0" lang="en-US" sz="2800" u="none" cap="none" strike="noStrike">
                <a:solidFill>
                  <a:schemeClr val="hlink"/>
                </a:solidFill>
                <a:latin typeface="Arial"/>
                <a:ea typeface="Arial"/>
                <a:cs typeface="Arial"/>
                <a:sym typeface="Arial"/>
              </a:rPr>
              <a:t>Requirements gathering</a:t>
            </a:r>
            <a:r>
              <a:rPr b="0" i="0" lang="en-US" sz="2800" u="none" cap="none" strike="noStrike">
                <a:solidFill>
                  <a:schemeClr val="hlink"/>
                </a:solidFill>
                <a:latin typeface="Arial"/>
                <a:ea typeface="Arial"/>
                <a:cs typeface="Arial"/>
                <a:sym typeface="Arial"/>
              </a:rPr>
              <a:t>: </a:t>
            </a:r>
            <a:r>
              <a:rPr b="0" i="0" lang="en-US" sz="2800" u="none" cap="none" strike="noStrike">
                <a:solidFill>
                  <a:schemeClr val="dk1"/>
                </a:solidFill>
                <a:latin typeface="Arial"/>
                <a:ea typeface="Arial"/>
                <a:cs typeface="Arial"/>
                <a:sym typeface="Arial"/>
              </a:rPr>
              <a:t>The analysis of this information leads to the development of a concept for a new system. This concept is used to build a set of analysis models.</a:t>
            </a:r>
          </a:p>
          <a:p>
            <a:pPr indent="-571500" lvl="0" marL="571500" marR="0" rtl="0" algn="l">
              <a:lnSpc>
                <a:spcPct val="90000"/>
              </a:lnSpc>
              <a:spcBef>
                <a:spcPts val="560"/>
              </a:spcBef>
              <a:spcAft>
                <a:spcPts val="0"/>
              </a:spcAft>
              <a:buClr>
                <a:schemeClr val="lt1"/>
              </a:buClr>
              <a:buSzPct val="110000"/>
              <a:buFont typeface="Arial"/>
              <a:buAutoNum type="arabicPeriod"/>
            </a:pPr>
            <a:r>
              <a:rPr b="1" i="0" lang="en-US" sz="2800" u="none" cap="none" strike="noStrike">
                <a:solidFill>
                  <a:schemeClr val="hlink"/>
                </a:solidFill>
                <a:latin typeface="Arial"/>
                <a:ea typeface="Arial"/>
                <a:cs typeface="Arial"/>
                <a:sym typeface="Arial"/>
              </a:rPr>
              <a:t>System proposal</a:t>
            </a:r>
            <a:r>
              <a:rPr b="0" i="0" lang="en-US" sz="2800" u="none" cap="none" strike="noStrike">
                <a:solidFill>
                  <a:schemeClr val="dk1"/>
                </a:solidFill>
                <a:latin typeface="Arial"/>
                <a:ea typeface="Arial"/>
                <a:cs typeface="Arial"/>
                <a:sym typeface="Arial"/>
              </a:rPr>
              <a:t>: The proposal is presented to the project sponsor and other key individuals who decide whether the project should continue to move forward.</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2" name="Shape 182"/>
        <p:cNvGrpSpPr/>
        <p:nvPr/>
      </p:nvGrpSpPr>
      <p:grpSpPr>
        <a:xfrm>
          <a:off x="0" y="0"/>
          <a:ext cx="0" cy="0"/>
          <a:chOff x="0" y="0"/>
          <a:chExt cx="0" cy="0"/>
        </a:xfrm>
      </p:grpSpPr>
      <p:sp>
        <p:nvSpPr>
          <p:cNvPr id="183" name="Shape 183"/>
          <p:cNvSpPr txBox="1"/>
          <p:nvPr/>
        </p:nvSpPr>
        <p:spPr>
          <a:xfrm>
            <a:off x="1371600" y="6248400"/>
            <a:ext cx="67055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a:t>
            </a:r>
            <a:r>
              <a:rPr b="0" baseline="30000" i="1" lang="en-US" sz="1200" u="none" cap="none" strike="noStrike">
                <a:solidFill>
                  <a:schemeClr val="dk1"/>
                </a:solidFill>
                <a:latin typeface="Garamond"/>
                <a:ea typeface="Garamond"/>
                <a:cs typeface="Garamond"/>
                <a:sym typeface="Garamond"/>
              </a:rPr>
              <a:t>th</a:t>
            </a:r>
            <a:r>
              <a:rPr b="0" i="1" lang="en-US" sz="1200" u="none" cap="none" strike="noStrike">
                <a:solidFill>
                  <a:schemeClr val="dk1"/>
                </a:solidFill>
                <a:latin typeface="Garamond"/>
                <a:ea typeface="Garamond"/>
                <a:cs typeface="Garamond"/>
                <a:sym typeface="Garamond"/>
              </a:rPr>
              <a:t>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184" name="Shape 184"/>
          <p:cNvSpPr txBox="1"/>
          <p:nvPr/>
        </p:nvSpPr>
        <p:spPr>
          <a:xfrm>
            <a:off x="0" y="6400800"/>
            <a:ext cx="9144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3 -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185" name="Shape 185"/>
          <p:cNvSpPr txBox="1"/>
          <p:nvPr>
            <p:ph type="ctrTitle"/>
          </p:nvPr>
        </p:nvSpPr>
        <p:spPr>
          <a:xfrm>
            <a:off x="990600" y="1600200"/>
            <a:ext cx="7467600" cy="12954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600" u="none" cap="none" strike="noStrike">
                <a:solidFill>
                  <a:schemeClr val="dk1"/>
                </a:solidFill>
                <a:latin typeface="Arial"/>
                <a:ea typeface="Arial"/>
                <a:cs typeface="Arial"/>
                <a:sym typeface="Arial"/>
              </a:rPr>
              <a:t>The Systems Analyst and Information Systems Development</a:t>
            </a:r>
          </a:p>
        </p:txBody>
      </p:sp>
      <p:sp>
        <p:nvSpPr>
          <p:cNvPr id="186" name="Shape 186"/>
          <p:cNvSpPr txBox="1"/>
          <p:nvPr>
            <p:ph idx="1" type="subTitle"/>
          </p:nvPr>
        </p:nvSpPr>
        <p:spPr>
          <a:xfrm>
            <a:off x="990600" y="3200400"/>
            <a:ext cx="7239000" cy="22860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3600" u="none" cap="none" strike="noStrike">
                <a:solidFill>
                  <a:schemeClr val="dk1"/>
                </a:solidFill>
                <a:latin typeface="Arial"/>
                <a:ea typeface="Arial"/>
                <a:cs typeface="Arial"/>
                <a:sym typeface="Arial"/>
              </a:rPr>
              <a:t>Chapter 1</a:t>
            </a: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5" name="Shape 325"/>
        <p:cNvGrpSpPr/>
        <p:nvPr/>
      </p:nvGrpSpPr>
      <p:grpSpPr>
        <a:xfrm>
          <a:off x="0" y="0"/>
          <a:ext cx="0" cy="0"/>
          <a:chOff x="0" y="0"/>
          <a:chExt cx="0" cy="0"/>
        </a:xfrm>
      </p:grpSpPr>
      <p:sp>
        <p:nvSpPr>
          <p:cNvPr id="326" name="Shape 326"/>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327" name="Shape 327"/>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28" name="Shape 328"/>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10000"/>
              <a:buFont typeface="Arial"/>
              <a:buChar char="•"/>
            </a:pPr>
            <a:r>
              <a:rPr b="0" i="0" lang="en-US" sz="2800" u="none" cap="none" strike="noStrike">
                <a:solidFill>
                  <a:schemeClr val="dk1"/>
                </a:solidFill>
                <a:latin typeface="Arial"/>
                <a:ea typeface="Arial"/>
                <a:cs typeface="Arial"/>
                <a:sym typeface="Arial"/>
              </a:rPr>
              <a:t>The system proposal is the initial deliverable that describes what business requirements the new system should meet.</a:t>
            </a:r>
          </a:p>
          <a:p>
            <a:pPr indent="-342900" lvl="0" marL="342900" marR="0" rtl="0" algn="l">
              <a:lnSpc>
                <a:spcPct val="100000"/>
              </a:lnSpc>
              <a:spcBef>
                <a:spcPts val="560"/>
              </a:spcBef>
              <a:spcAft>
                <a:spcPts val="0"/>
              </a:spcAft>
              <a:buClr>
                <a:schemeClr val="lt1"/>
              </a:buClr>
              <a:buSzPct val="110000"/>
              <a:buFont typeface="Arial"/>
              <a:buChar char="•"/>
            </a:pPr>
            <a:r>
              <a:rPr b="0" i="0" lang="en-US" sz="2800" u="none" cap="none" strike="noStrike">
                <a:solidFill>
                  <a:schemeClr val="dk1"/>
                </a:solidFill>
                <a:latin typeface="Arial"/>
                <a:ea typeface="Arial"/>
                <a:cs typeface="Arial"/>
                <a:sym typeface="Arial"/>
              </a:rPr>
              <a:t>The deliverable from this phase is both an analysis and a high-level initial design for the new system.</a:t>
            </a: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2" name="Shape 332"/>
        <p:cNvGrpSpPr/>
        <p:nvPr/>
      </p:nvGrpSpPr>
      <p:grpSpPr>
        <a:xfrm>
          <a:off x="0" y="0"/>
          <a:ext cx="0" cy="0"/>
          <a:chOff x="0" y="0"/>
          <a:chExt cx="0" cy="0"/>
        </a:xfrm>
      </p:grpSpPr>
      <p:sp>
        <p:nvSpPr>
          <p:cNvPr id="333" name="Shape 333"/>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334" name="Shape 334"/>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35" name="Shape 335"/>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In this phases it is decided how the system will operate, in terms of the hardware, software, and network infrastructure; the user interface, forms, and reports that will be used; and the specific programs, databases, and files that will be needed.</a:t>
            </a:r>
          </a:p>
        </p:txBody>
      </p:sp>
      <p:sp>
        <p:nvSpPr>
          <p:cNvPr id="336" name="Shape 336"/>
          <p:cNvSpPr txBox="1"/>
          <p:nvPr/>
        </p:nvSpPr>
        <p:spPr>
          <a:xfrm>
            <a:off x="1524000" y="533400"/>
            <a:ext cx="6096000" cy="5842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200" u="none" cap="none" strike="noStrike">
                <a:solidFill>
                  <a:schemeClr val="dk1"/>
                </a:solidFill>
                <a:latin typeface="Arial"/>
                <a:ea typeface="Arial"/>
                <a:cs typeface="Arial"/>
                <a:sym typeface="Arial"/>
              </a:rPr>
              <a:t>Phase III: Design</a:t>
            </a: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0" name="Shape 340"/>
        <p:cNvGrpSpPr/>
        <p:nvPr/>
      </p:nvGrpSpPr>
      <p:grpSpPr>
        <a:xfrm>
          <a:off x="0" y="0"/>
          <a:ext cx="0" cy="0"/>
          <a:chOff x="0" y="0"/>
          <a:chExt cx="0" cy="0"/>
        </a:xfrm>
      </p:grpSpPr>
      <p:sp>
        <p:nvSpPr>
          <p:cNvPr id="341" name="Shape 341"/>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342" name="Shape 342"/>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43" name="Shape 34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600" u="none" cap="none" strike="noStrike">
                <a:solidFill>
                  <a:schemeClr val="dk1"/>
                </a:solidFill>
                <a:latin typeface="Arial"/>
                <a:ea typeface="Arial"/>
                <a:cs typeface="Arial"/>
                <a:sym typeface="Arial"/>
              </a:rPr>
              <a:t>Five Design Steps</a:t>
            </a:r>
          </a:p>
        </p:txBody>
      </p:sp>
      <p:sp>
        <p:nvSpPr>
          <p:cNvPr id="344" name="Shape 344"/>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685800" lvl="0" marL="685800" marR="0" rtl="0" algn="l">
              <a:lnSpc>
                <a:spcPct val="80000"/>
              </a:lnSpc>
              <a:spcBef>
                <a:spcPts val="0"/>
              </a:spcBef>
              <a:spcAft>
                <a:spcPts val="0"/>
              </a:spcAft>
              <a:buClr>
                <a:schemeClr val="lt1"/>
              </a:buClr>
              <a:buSzPct val="110000"/>
              <a:buFont typeface="Arial"/>
              <a:buAutoNum type="arabicPeriod"/>
            </a:pPr>
            <a:r>
              <a:rPr b="1" i="0" lang="en-US" sz="2800" u="none" cap="none" strike="noStrike">
                <a:solidFill>
                  <a:schemeClr val="hlink"/>
                </a:solidFill>
                <a:latin typeface="Arial"/>
                <a:ea typeface="Arial"/>
                <a:cs typeface="Arial"/>
                <a:sym typeface="Arial"/>
              </a:rPr>
              <a:t>Design Strategy</a:t>
            </a:r>
            <a:r>
              <a:rPr b="0" i="0" lang="en-US" sz="2800" u="none" cap="none" strike="noStrike">
                <a:solidFill>
                  <a:schemeClr val="hlink"/>
                </a:solidFill>
                <a:latin typeface="Arial"/>
                <a:ea typeface="Arial"/>
                <a:cs typeface="Arial"/>
                <a:sym typeface="Arial"/>
              </a:rPr>
              <a:t>: </a:t>
            </a:r>
            <a:r>
              <a:rPr b="0" i="0" lang="en-US" sz="2800" u="none" cap="none" strike="noStrike">
                <a:solidFill>
                  <a:schemeClr val="dk1"/>
                </a:solidFill>
                <a:latin typeface="Arial"/>
                <a:ea typeface="Arial"/>
                <a:cs typeface="Arial"/>
                <a:sym typeface="Arial"/>
              </a:rPr>
              <a:t>This clarifies whether the system will be developed by the company or outside the company.</a:t>
            </a:r>
          </a:p>
          <a:p>
            <a:pPr indent="-685800" lvl="0" marL="685800" marR="0" rtl="0" algn="l">
              <a:lnSpc>
                <a:spcPct val="80000"/>
              </a:lnSpc>
              <a:spcBef>
                <a:spcPts val="560"/>
              </a:spcBef>
              <a:spcAft>
                <a:spcPts val="0"/>
              </a:spcAft>
              <a:buClr>
                <a:schemeClr val="lt1"/>
              </a:buClr>
              <a:buSzPct val="110000"/>
              <a:buFont typeface="Arial"/>
              <a:buAutoNum type="arabicPeriod"/>
            </a:pPr>
            <a:r>
              <a:rPr b="1" i="0" lang="en-US" sz="2800" u="none" cap="none" strike="noStrike">
                <a:solidFill>
                  <a:schemeClr val="hlink"/>
                </a:solidFill>
                <a:latin typeface="Arial"/>
                <a:ea typeface="Arial"/>
                <a:cs typeface="Arial"/>
                <a:sym typeface="Arial"/>
              </a:rPr>
              <a:t>Architecture Design</a:t>
            </a:r>
            <a:r>
              <a:rPr b="0" i="0" lang="en-US" sz="2800" u="none" cap="none" strike="noStrike">
                <a:solidFill>
                  <a:schemeClr val="hlink"/>
                </a:solidFill>
                <a:latin typeface="Arial"/>
                <a:ea typeface="Arial"/>
                <a:cs typeface="Arial"/>
                <a:sym typeface="Arial"/>
              </a:rPr>
              <a:t>: </a:t>
            </a:r>
            <a:r>
              <a:rPr b="0" i="0" lang="en-US" sz="2800" u="none" cap="none" strike="noStrike">
                <a:solidFill>
                  <a:schemeClr val="dk1"/>
                </a:solidFill>
                <a:latin typeface="Arial"/>
                <a:ea typeface="Arial"/>
                <a:cs typeface="Arial"/>
                <a:sym typeface="Arial"/>
              </a:rPr>
              <a:t>This describes the hardware, software, and network infrastructure that will be used.</a:t>
            </a:r>
          </a:p>
          <a:p>
            <a:pPr indent="-685800" lvl="0" marL="685800" marR="0" rtl="0" algn="l">
              <a:lnSpc>
                <a:spcPct val="80000"/>
              </a:lnSpc>
              <a:spcBef>
                <a:spcPts val="560"/>
              </a:spcBef>
              <a:spcAft>
                <a:spcPts val="0"/>
              </a:spcAft>
              <a:buClr>
                <a:schemeClr val="lt1"/>
              </a:buClr>
              <a:buSzPct val="110000"/>
              <a:buFont typeface="Arial"/>
              <a:buAutoNum type="arabicPeriod"/>
            </a:pPr>
            <a:r>
              <a:rPr b="1" i="0" lang="en-US" sz="2800" u="none" cap="none" strike="noStrike">
                <a:solidFill>
                  <a:schemeClr val="hlink"/>
                </a:solidFill>
                <a:latin typeface="Arial"/>
                <a:ea typeface="Arial"/>
                <a:cs typeface="Arial"/>
                <a:sym typeface="Arial"/>
              </a:rPr>
              <a:t>Database and File Specifications</a:t>
            </a:r>
            <a:r>
              <a:rPr b="0" i="0" lang="en-US" sz="2800" u="none" cap="none" strike="noStrike">
                <a:solidFill>
                  <a:schemeClr val="dk1"/>
                </a:solidFill>
                <a:latin typeface="Arial"/>
                <a:ea typeface="Arial"/>
                <a:cs typeface="Arial"/>
                <a:sym typeface="Arial"/>
              </a:rPr>
              <a:t>: These documents define what and where the data will be stored.</a:t>
            </a:r>
          </a:p>
          <a:p>
            <a:pPr indent="-685800" lvl="0" marL="685800" marR="0" rtl="0" algn="l">
              <a:lnSpc>
                <a:spcPct val="80000"/>
              </a:lnSpc>
              <a:spcBef>
                <a:spcPts val="560"/>
              </a:spcBef>
              <a:spcAft>
                <a:spcPts val="0"/>
              </a:spcAft>
              <a:buClr>
                <a:schemeClr val="lt1"/>
              </a:buClr>
              <a:buSzPct val="110000"/>
              <a:buFont typeface="Arial"/>
              <a:buAutoNum type="arabicPeriod"/>
            </a:pPr>
            <a:r>
              <a:rPr b="1" i="0" lang="en-US" sz="2800" u="none" cap="none" strike="noStrike">
                <a:solidFill>
                  <a:schemeClr val="hlink"/>
                </a:solidFill>
                <a:latin typeface="Arial"/>
                <a:ea typeface="Arial"/>
                <a:cs typeface="Arial"/>
                <a:sym typeface="Arial"/>
              </a:rPr>
              <a:t>Program Design</a:t>
            </a:r>
            <a:r>
              <a:rPr b="0" i="0" lang="en-US" sz="2800" u="none" cap="none" strike="noStrike">
                <a:solidFill>
                  <a:schemeClr val="dk1"/>
                </a:solidFill>
                <a:latin typeface="Arial"/>
                <a:ea typeface="Arial"/>
                <a:cs typeface="Arial"/>
                <a:sym typeface="Arial"/>
              </a:rPr>
              <a:t>: Defines what programs need to be written and what they will do.</a:t>
            </a: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8" name="Shape 348"/>
        <p:cNvGrpSpPr/>
        <p:nvPr/>
      </p:nvGrpSpPr>
      <p:grpSpPr>
        <a:xfrm>
          <a:off x="0" y="0"/>
          <a:ext cx="0" cy="0"/>
          <a:chOff x="0" y="0"/>
          <a:chExt cx="0" cy="0"/>
        </a:xfrm>
      </p:grpSpPr>
      <p:sp>
        <p:nvSpPr>
          <p:cNvPr id="349" name="Shape 349"/>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350" name="Shape 350"/>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51" name="Shape 351"/>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During this phase, the system is either developed or purchased (in the case of packaged software).</a:t>
            </a:r>
          </a:p>
          <a:p>
            <a:pPr indent="-342900" lvl="0" marL="342900" marR="0" rtl="0" algn="l">
              <a:lnSpc>
                <a:spcPct val="100000"/>
              </a:lnSpc>
              <a:spcBef>
                <a:spcPts val="64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This phase is usually the longest and most expensive part of the process.</a:t>
            </a:r>
          </a:p>
          <a:p>
            <a:pPr indent="-342900" lvl="0" marL="342900" marR="0" rtl="0" algn="l">
              <a:lnSpc>
                <a:spcPct val="100000"/>
              </a:lnSpc>
              <a:spcBef>
                <a:spcPts val="64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The phase has three steps.</a:t>
            </a:r>
          </a:p>
        </p:txBody>
      </p:sp>
      <p:sp>
        <p:nvSpPr>
          <p:cNvPr id="352" name="Shape 352"/>
          <p:cNvSpPr txBox="1"/>
          <p:nvPr/>
        </p:nvSpPr>
        <p:spPr>
          <a:xfrm>
            <a:off x="1447800" y="558800"/>
            <a:ext cx="5867400" cy="5842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200" u="none" cap="none" strike="noStrike">
                <a:solidFill>
                  <a:schemeClr val="dk1"/>
                </a:solidFill>
                <a:latin typeface="Arial"/>
                <a:ea typeface="Arial"/>
                <a:cs typeface="Arial"/>
                <a:sym typeface="Arial"/>
              </a:rPr>
              <a:t>Phase IV: Implementation</a:t>
            </a: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6" name="Shape 356"/>
        <p:cNvGrpSpPr/>
        <p:nvPr/>
      </p:nvGrpSpPr>
      <p:grpSpPr>
        <a:xfrm>
          <a:off x="0" y="0"/>
          <a:ext cx="0" cy="0"/>
          <a:chOff x="0" y="0"/>
          <a:chExt cx="0" cy="0"/>
        </a:xfrm>
      </p:grpSpPr>
      <p:sp>
        <p:nvSpPr>
          <p:cNvPr id="357" name="Shape 357"/>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358" name="Shape 358"/>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59" name="Shape 359"/>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10000"/>
              <a:buFont typeface="Arial"/>
              <a:buChar char="•"/>
            </a:pPr>
            <a:r>
              <a:rPr b="1" i="0" lang="en-US" sz="3200" u="none" cap="none" strike="noStrike">
                <a:solidFill>
                  <a:schemeClr val="hlink"/>
                </a:solidFill>
                <a:latin typeface="Arial"/>
                <a:ea typeface="Arial"/>
                <a:cs typeface="Arial"/>
                <a:sym typeface="Arial"/>
              </a:rPr>
              <a:t>System Construction</a:t>
            </a:r>
            <a:r>
              <a:rPr b="0" i="0" lang="en-US" sz="3200" u="none" cap="none" strike="noStrike">
                <a:solidFill>
                  <a:schemeClr val="dk1"/>
                </a:solidFill>
                <a:latin typeface="Arial"/>
                <a:ea typeface="Arial"/>
                <a:cs typeface="Arial"/>
                <a:sym typeface="Arial"/>
              </a:rPr>
              <a:t>: The system is built and tested to make sure it performs as designed.</a:t>
            </a:r>
          </a:p>
          <a:p>
            <a:pPr indent="-342900" lvl="0" marL="342900" marR="0" rtl="0" algn="l">
              <a:lnSpc>
                <a:spcPct val="100000"/>
              </a:lnSpc>
              <a:spcBef>
                <a:spcPts val="640"/>
              </a:spcBef>
              <a:spcAft>
                <a:spcPts val="0"/>
              </a:spcAft>
              <a:buClr>
                <a:schemeClr val="lt1"/>
              </a:buClr>
              <a:buSzPct val="110000"/>
              <a:buFont typeface="Arial"/>
              <a:buChar char="•"/>
            </a:pPr>
            <a:r>
              <a:rPr b="1" i="0" lang="en-US" sz="3200" u="none" cap="none" strike="noStrike">
                <a:solidFill>
                  <a:schemeClr val="hlink"/>
                </a:solidFill>
                <a:latin typeface="Arial"/>
                <a:ea typeface="Arial"/>
                <a:cs typeface="Arial"/>
                <a:sym typeface="Arial"/>
              </a:rPr>
              <a:t>Installation</a:t>
            </a:r>
            <a:r>
              <a:rPr b="0" i="0" lang="en-US" sz="3200" u="none" cap="none" strike="noStrike">
                <a:solidFill>
                  <a:schemeClr val="dk1"/>
                </a:solidFill>
                <a:latin typeface="Arial"/>
                <a:ea typeface="Arial"/>
                <a:cs typeface="Arial"/>
                <a:sym typeface="Arial"/>
              </a:rPr>
              <a:t>: Prepare to support the installed system.</a:t>
            </a:r>
          </a:p>
          <a:p>
            <a:pPr indent="-342900" lvl="0" marL="342900" marR="0" rtl="0" algn="l">
              <a:lnSpc>
                <a:spcPct val="100000"/>
              </a:lnSpc>
              <a:spcBef>
                <a:spcPts val="640"/>
              </a:spcBef>
              <a:spcAft>
                <a:spcPts val="0"/>
              </a:spcAft>
              <a:buClr>
                <a:schemeClr val="lt1"/>
              </a:buClr>
              <a:buSzPct val="110000"/>
              <a:buFont typeface="Arial"/>
              <a:buChar char="•"/>
            </a:pPr>
            <a:r>
              <a:rPr b="1" i="0" lang="en-US" sz="3200" u="none" cap="none" strike="noStrike">
                <a:solidFill>
                  <a:schemeClr val="hlink"/>
                </a:solidFill>
                <a:latin typeface="Arial"/>
                <a:ea typeface="Arial"/>
                <a:cs typeface="Arial"/>
                <a:sym typeface="Arial"/>
              </a:rPr>
              <a:t>Support Plan</a:t>
            </a:r>
            <a:r>
              <a:rPr b="0" i="0" lang="en-US" sz="3200" u="none" cap="none" strike="noStrike">
                <a:solidFill>
                  <a:schemeClr val="dk1"/>
                </a:solidFill>
                <a:latin typeface="Arial"/>
                <a:ea typeface="Arial"/>
                <a:cs typeface="Arial"/>
                <a:sym typeface="Arial"/>
              </a:rPr>
              <a:t>: Includes a post-implementation review.</a:t>
            </a:r>
          </a:p>
        </p:txBody>
      </p:sp>
      <p:sp>
        <p:nvSpPr>
          <p:cNvPr id="360" name="Shape 360"/>
          <p:cNvSpPr txBox="1"/>
          <p:nvPr/>
        </p:nvSpPr>
        <p:spPr>
          <a:xfrm>
            <a:off x="1600200" y="635000"/>
            <a:ext cx="6019799" cy="5842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200" u="none" cap="none" strike="noStrike">
                <a:solidFill>
                  <a:schemeClr val="dk1"/>
                </a:solidFill>
                <a:latin typeface="Arial"/>
                <a:ea typeface="Arial"/>
                <a:cs typeface="Arial"/>
                <a:sym typeface="Arial"/>
              </a:rPr>
              <a:t>Three Implementation Steps</a:t>
            </a: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4" name="Shape 364"/>
        <p:cNvGrpSpPr/>
        <p:nvPr/>
      </p:nvGrpSpPr>
      <p:grpSpPr>
        <a:xfrm>
          <a:off x="0" y="0"/>
          <a:ext cx="0" cy="0"/>
          <a:chOff x="0" y="0"/>
          <a:chExt cx="0" cy="0"/>
        </a:xfrm>
      </p:grpSpPr>
      <p:sp>
        <p:nvSpPr>
          <p:cNvPr id="365" name="Shape 365"/>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366" name="Shape 366"/>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67" name="Shape 367"/>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600" u="none" cap="none" strike="noStrike">
                <a:solidFill>
                  <a:schemeClr val="dk1"/>
                </a:solidFill>
                <a:latin typeface="Arial"/>
                <a:ea typeface="Arial"/>
                <a:cs typeface="Arial"/>
                <a:sym typeface="Arial"/>
              </a:rPr>
              <a:t>Project Identification and Initiation</a:t>
            </a:r>
          </a:p>
        </p:txBody>
      </p:sp>
      <p:sp>
        <p:nvSpPr>
          <p:cNvPr id="368" name="Shape 368"/>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A project is identified when someone in the organization identifies a </a:t>
            </a:r>
            <a:r>
              <a:rPr b="0" i="0" lang="en-US" sz="3600" u="none" cap="none" strike="noStrike">
                <a:solidFill>
                  <a:schemeClr val="hlink"/>
                </a:solidFill>
                <a:latin typeface="Arial"/>
                <a:ea typeface="Arial"/>
                <a:cs typeface="Arial"/>
                <a:sym typeface="Arial"/>
              </a:rPr>
              <a:t>business need</a:t>
            </a:r>
            <a:r>
              <a:rPr b="0" i="0" lang="en-US" sz="3600" u="none" cap="none" strike="noStrike">
                <a:solidFill>
                  <a:schemeClr val="dk1"/>
                </a:solidFill>
                <a:latin typeface="Arial"/>
                <a:ea typeface="Arial"/>
                <a:cs typeface="Arial"/>
                <a:sym typeface="Arial"/>
              </a:rPr>
              <a:t> to build a system.</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A need may surface when an organization identifies unique and competitive ways of using IT.</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Emerging technologies.</a:t>
            </a: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2" name="Shape 372"/>
        <p:cNvGrpSpPr/>
        <p:nvPr/>
      </p:nvGrpSpPr>
      <p:grpSpPr>
        <a:xfrm>
          <a:off x="0" y="0"/>
          <a:ext cx="0" cy="0"/>
          <a:chOff x="0" y="0"/>
          <a:chExt cx="0" cy="0"/>
        </a:xfrm>
      </p:grpSpPr>
      <p:sp>
        <p:nvSpPr>
          <p:cNvPr id="373" name="Shape 373"/>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374" name="Shape 374"/>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75" name="Shape 375"/>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Both IT people and business people should work together to find way for technology to support business needs.</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The </a:t>
            </a:r>
            <a:r>
              <a:rPr b="0" i="0" lang="en-US" sz="3600" u="none" cap="none" strike="noStrike">
                <a:solidFill>
                  <a:schemeClr val="hlink"/>
                </a:solidFill>
                <a:latin typeface="Arial"/>
                <a:ea typeface="Arial"/>
                <a:cs typeface="Arial"/>
                <a:sym typeface="Arial"/>
              </a:rPr>
              <a:t>project sponsor </a:t>
            </a:r>
            <a:r>
              <a:rPr b="0" i="0" lang="en-US" sz="3600" u="none" cap="none" strike="noStrike">
                <a:solidFill>
                  <a:schemeClr val="dk1"/>
                </a:solidFill>
                <a:latin typeface="Arial"/>
                <a:ea typeface="Arial"/>
                <a:cs typeface="Arial"/>
                <a:sym typeface="Arial"/>
              </a:rPr>
              <a:t>is someone who recognizes the strong business need for a system.</a:t>
            </a: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9" name="Shape 379"/>
        <p:cNvGrpSpPr/>
        <p:nvPr/>
      </p:nvGrpSpPr>
      <p:grpSpPr>
        <a:xfrm>
          <a:off x="0" y="0"/>
          <a:ext cx="0" cy="0"/>
          <a:chOff x="0" y="0"/>
          <a:chExt cx="0" cy="0"/>
        </a:xfrm>
      </p:grpSpPr>
      <p:sp>
        <p:nvSpPr>
          <p:cNvPr id="380" name="Shape 380"/>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381" name="Shape 381"/>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82" name="Shape 382"/>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This individual will work throughout the SDLC to make sure that the project is moving in the right direction from the perspective of the business.</a:t>
            </a:r>
          </a:p>
          <a:p>
            <a:pPr indent="-342900" lvl="0" marL="342900" marR="0" rtl="0" algn="l">
              <a:lnSpc>
                <a:spcPct val="90000"/>
              </a:lnSpc>
              <a:spcBef>
                <a:spcPts val="64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Serves as the primary point of contact for the system.</a:t>
            </a:r>
          </a:p>
          <a:p>
            <a:pPr indent="-342900" lvl="0" marL="342900" marR="0" rtl="0" algn="l">
              <a:lnSpc>
                <a:spcPct val="90000"/>
              </a:lnSpc>
              <a:spcBef>
                <a:spcPts val="64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Size and scope of the project is determined by the kind of sponsor that is needed.</a:t>
            </a:r>
          </a:p>
          <a:p>
            <a:pPr indent="-342900" lvl="0" marL="342900" marR="0" rtl="0" algn="l">
              <a:spcBef>
                <a:spcPts val="640"/>
              </a:spcBef>
              <a:spcAft>
                <a:spcPts val="0"/>
              </a:spcAft>
              <a:buClr>
                <a:schemeClr val="lt1"/>
              </a:buClr>
              <a:buSzPct val="110000"/>
              <a:buFont typeface="Arial"/>
              <a:buNone/>
            </a:pPr>
            <a:r>
              <a:t/>
            </a:r>
            <a:endParaRPr b="0" i="0" sz="3200" u="none" cap="none" strike="noStrike">
              <a:solidFill>
                <a:schemeClr val="dk1"/>
              </a:solidFill>
              <a:latin typeface="Arial"/>
              <a:ea typeface="Arial"/>
              <a:cs typeface="Arial"/>
              <a:sym typeface="Arial"/>
            </a:endParaRPr>
          </a:p>
        </p:txBody>
      </p:sp>
      <p:sp>
        <p:nvSpPr>
          <p:cNvPr id="383" name="Shape 383"/>
          <p:cNvSpPr txBox="1"/>
          <p:nvPr/>
        </p:nvSpPr>
        <p:spPr>
          <a:xfrm>
            <a:off x="2514600" y="609600"/>
            <a:ext cx="3962399" cy="5842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200" u="none" cap="none" strike="noStrike">
                <a:solidFill>
                  <a:schemeClr val="dk1"/>
                </a:solidFill>
                <a:latin typeface="Arial"/>
                <a:ea typeface="Arial"/>
                <a:cs typeface="Arial"/>
                <a:sym typeface="Arial"/>
              </a:rPr>
              <a:t>Project Sponsor</a:t>
            </a: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7" name="Shape 387"/>
        <p:cNvGrpSpPr/>
        <p:nvPr/>
      </p:nvGrpSpPr>
      <p:grpSpPr>
        <a:xfrm>
          <a:off x="0" y="0"/>
          <a:ext cx="0" cy="0"/>
          <a:chOff x="0" y="0"/>
          <a:chExt cx="0" cy="0"/>
        </a:xfrm>
      </p:grpSpPr>
      <p:sp>
        <p:nvSpPr>
          <p:cNvPr id="388" name="Shape 388"/>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389" name="Shape 389"/>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90" name="Shape 390"/>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Business need drives the high-level </a:t>
            </a:r>
            <a:r>
              <a:rPr b="0" i="0" lang="en-US" sz="3200" u="none" cap="none" strike="noStrike">
                <a:solidFill>
                  <a:schemeClr val="hlink"/>
                </a:solidFill>
                <a:latin typeface="Arial"/>
                <a:ea typeface="Arial"/>
                <a:cs typeface="Arial"/>
                <a:sym typeface="Arial"/>
              </a:rPr>
              <a:t>business requirements</a:t>
            </a:r>
            <a:r>
              <a:rPr b="0" i="0" lang="en-US" sz="3200" u="none" cap="none" strike="noStrike">
                <a:solidFill>
                  <a:schemeClr val="dk1"/>
                </a:solidFill>
                <a:latin typeface="Arial"/>
                <a:ea typeface="Arial"/>
                <a:cs typeface="Arial"/>
                <a:sym typeface="Arial"/>
              </a:rPr>
              <a:t> for the system.</a:t>
            </a:r>
          </a:p>
          <a:p>
            <a:pPr indent="-342900" lvl="0" marL="342900" marR="0" rtl="0" algn="l">
              <a:lnSpc>
                <a:spcPct val="100000"/>
              </a:lnSpc>
              <a:spcBef>
                <a:spcPts val="64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Requirements are what the information system will do or what the </a:t>
            </a:r>
            <a:r>
              <a:rPr b="0" i="0" lang="en-US" sz="3200" u="none" cap="none" strike="noStrike">
                <a:solidFill>
                  <a:schemeClr val="hlink"/>
                </a:solidFill>
                <a:latin typeface="Arial"/>
                <a:ea typeface="Arial"/>
                <a:cs typeface="Arial"/>
                <a:sym typeface="Arial"/>
              </a:rPr>
              <a:t>functionality</a:t>
            </a:r>
            <a:r>
              <a:rPr b="0" i="0" lang="en-US" sz="3200" u="none" cap="none" strike="noStrike">
                <a:solidFill>
                  <a:schemeClr val="dk1"/>
                </a:solidFill>
                <a:latin typeface="Arial"/>
                <a:ea typeface="Arial"/>
                <a:cs typeface="Arial"/>
                <a:sym typeface="Arial"/>
              </a:rPr>
              <a:t> it will contain.</a:t>
            </a:r>
          </a:p>
          <a:p>
            <a:pPr indent="-342900" lvl="0" marL="342900" marR="0" rtl="0" algn="l">
              <a:lnSpc>
                <a:spcPct val="100000"/>
              </a:lnSpc>
              <a:spcBef>
                <a:spcPts val="64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Business requirements are what features and capabilities the information system will have to include.</a:t>
            </a: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4" name="Shape 394"/>
        <p:cNvGrpSpPr/>
        <p:nvPr/>
      </p:nvGrpSpPr>
      <p:grpSpPr>
        <a:xfrm>
          <a:off x="0" y="0"/>
          <a:ext cx="0" cy="0"/>
          <a:chOff x="0" y="0"/>
          <a:chExt cx="0" cy="0"/>
        </a:xfrm>
      </p:grpSpPr>
      <p:sp>
        <p:nvSpPr>
          <p:cNvPr id="395" name="Shape 395"/>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396" name="Shape 396"/>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397" name="Shape 397"/>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The project sponsor also should have an idea of the business value to be gained from the system, in both </a:t>
            </a:r>
            <a:r>
              <a:rPr b="0" i="0" lang="en-US" sz="3200" u="none" cap="none" strike="noStrike">
                <a:solidFill>
                  <a:schemeClr val="hlink"/>
                </a:solidFill>
                <a:latin typeface="Arial"/>
                <a:ea typeface="Arial"/>
                <a:cs typeface="Arial"/>
                <a:sym typeface="Arial"/>
              </a:rPr>
              <a:t>tangible </a:t>
            </a:r>
            <a:r>
              <a:rPr b="0" i="0" lang="en-US" sz="3200" u="none" cap="none" strike="noStrike">
                <a:solidFill>
                  <a:schemeClr val="dk1"/>
                </a:solidFill>
                <a:latin typeface="Arial"/>
                <a:ea typeface="Arial"/>
                <a:cs typeface="Arial"/>
                <a:sym typeface="Arial"/>
              </a:rPr>
              <a:t>and </a:t>
            </a:r>
            <a:r>
              <a:rPr b="0" i="0" lang="en-US" sz="3200" u="none" cap="none" strike="noStrike">
                <a:solidFill>
                  <a:schemeClr val="hlink"/>
                </a:solidFill>
                <a:latin typeface="Arial"/>
                <a:ea typeface="Arial"/>
                <a:cs typeface="Arial"/>
                <a:sym typeface="Arial"/>
              </a:rPr>
              <a:t>intangible</a:t>
            </a:r>
            <a:r>
              <a:rPr b="0" i="0" lang="en-US" sz="3200" u="none" cap="none" strike="noStrike">
                <a:solidFill>
                  <a:schemeClr val="dk1"/>
                </a:solidFill>
                <a:latin typeface="Arial"/>
                <a:ea typeface="Arial"/>
                <a:cs typeface="Arial"/>
                <a:sym typeface="Arial"/>
              </a:rPr>
              <a:t> ways.</a:t>
            </a:r>
          </a:p>
          <a:p>
            <a:pPr indent="-342900" lvl="0" marL="342900" marR="0" rtl="0" algn="l">
              <a:lnSpc>
                <a:spcPct val="80000"/>
              </a:lnSpc>
              <a:spcBef>
                <a:spcPts val="640"/>
              </a:spcBef>
              <a:spcAft>
                <a:spcPts val="0"/>
              </a:spcAft>
              <a:buClr>
                <a:schemeClr val="lt1"/>
              </a:buClr>
              <a:buSzPct val="110000"/>
              <a:buFont typeface="Arial"/>
              <a:buChar char="•"/>
            </a:pPr>
            <a:r>
              <a:rPr b="0" i="0" lang="en-US" sz="3200" u="none" cap="none" strike="noStrike">
                <a:solidFill>
                  <a:schemeClr val="hlink"/>
                </a:solidFill>
                <a:latin typeface="Arial"/>
                <a:ea typeface="Arial"/>
                <a:cs typeface="Arial"/>
                <a:sym typeface="Arial"/>
              </a:rPr>
              <a:t>Tangible</a:t>
            </a:r>
            <a:r>
              <a:rPr b="0" i="0" lang="en-US" sz="3200" u="none" cap="none" strike="noStrike">
                <a:solidFill>
                  <a:schemeClr val="dk1"/>
                </a:solidFill>
                <a:latin typeface="Arial"/>
                <a:ea typeface="Arial"/>
                <a:cs typeface="Arial"/>
                <a:sym typeface="Arial"/>
              </a:rPr>
              <a:t> value can be quantified and measured easily (reduction in operating costs).</a:t>
            </a:r>
          </a:p>
          <a:p>
            <a:pPr indent="-342900" lvl="0" marL="342900" marR="0" rtl="0" algn="l">
              <a:lnSpc>
                <a:spcPct val="80000"/>
              </a:lnSpc>
              <a:spcBef>
                <a:spcPts val="64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An </a:t>
            </a:r>
            <a:r>
              <a:rPr b="0" i="0" lang="en-US" sz="3200" u="none" cap="none" strike="noStrike">
                <a:solidFill>
                  <a:schemeClr val="hlink"/>
                </a:solidFill>
                <a:latin typeface="Arial"/>
                <a:ea typeface="Arial"/>
                <a:cs typeface="Arial"/>
                <a:sym typeface="Arial"/>
              </a:rPr>
              <a:t>intangible </a:t>
            </a:r>
            <a:r>
              <a:rPr b="0" i="0" lang="en-US" sz="3200" u="none" cap="none" strike="noStrike">
                <a:solidFill>
                  <a:schemeClr val="dk1"/>
                </a:solidFill>
                <a:latin typeface="Arial"/>
                <a:ea typeface="Arial"/>
                <a:cs typeface="Arial"/>
                <a:sym typeface="Arial"/>
              </a:rPr>
              <a:t>value is based on the belief that the system is important; however, benefits are hard to measure.</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0" name="Shape 190"/>
        <p:cNvGrpSpPr/>
        <p:nvPr/>
      </p:nvGrpSpPr>
      <p:grpSpPr>
        <a:xfrm>
          <a:off x="0" y="0"/>
          <a:ext cx="0" cy="0"/>
          <a:chOff x="0" y="0"/>
          <a:chExt cx="0" cy="0"/>
        </a:xfrm>
      </p:grpSpPr>
      <p:sp>
        <p:nvSpPr>
          <p:cNvPr id="191" name="Shape 191"/>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192" name="Shape 192"/>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193" name="Shape 19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4000" u="none" cap="none" strike="noStrike">
                <a:solidFill>
                  <a:schemeClr val="dk1"/>
                </a:solidFill>
                <a:latin typeface="Arial"/>
                <a:ea typeface="Arial"/>
                <a:cs typeface="Arial"/>
                <a:sym typeface="Arial"/>
              </a:rPr>
              <a:t>The Systems Analyst</a:t>
            </a:r>
          </a:p>
        </p:txBody>
      </p:sp>
      <p:sp>
        <p:nvSpPr>
          <p:cNvPr id="194" name="Shape 194"/>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The systems analyst assists and guides the project team so the team develops the right system in an effective way.</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Systems analysts must understand how to apply technology in order to solve problems.</a:t>
            </a:r>
          </a:p>
          <a:p>
            <a:pPr indent="-342900" lvl="0" marL="342900" marR="0" rtl="0" algn="l">
              <a:spcBef>
                <a:spcPts val="720"/>
              </a:spcBef>
              <a:spcAft>
                <a:spcPts val="0"/>
              </a:spcAft>
              <a:buClr>
                <a:schemeClr val="lt1"/>
              </a:buClr>
              <a:buSzPct val="109999"/>
              <a:buFont typeface="Arial"/>
              <a:buNone/>
            </a:pPr>
            <a:r>
              <a:t/>
            </a:r>
            <a:endParaRPr b="0" i="0" sz="3600" u="none" cap="none" strike="noStrike">
              <a:solidFill>
                <a:schemeClr val="dk1"/>
              </a:solidFill>
              <a:latin typeface="Arial"/>
              <a:ea typeface="Arial"/>
              <a:cs typeface="Arial"/>
              <a:sym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01" name="Shape 401"/>
        <p:cNvGrpSpPr/>
        <p:nvPr/>
      </p:nvGrpSpPr>
      <p:grpSpPr>
        <a:xfrm>
          <a:off x="0" y="0"/>
          <a:ext cx="0" cy="0"/>
          <a:chOff x="0" y="0"/>
          <a:chExt cx="0" cy="0"/>
        </a:xfrm>
      </p:grpSpPr>
      <p:sp>
        <p:nvSpPr>
          <p:cNvPr id="402" name="Shape 402"/>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403" name="Shape 403"/>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04" name="Shape 404"/>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The document that describes the business reasons for building a system and the value that system is expected to provide.</a:t>
            </a:r>
          </a:p>
          <a:p>
            <a:pPr indent="-342900" lvl="0" marL="342900" marR="0" rtl="0" algn="l">
              <a:lnSpc>
                <a:spcPct val="100000"/>
              </a:lnSpc>
              <a:spcBef>
                <a:spcPts val="720"/>
              </a:spcBef>
              <a:spcAft>
                <a:spcPts val="0"/>
              </a:spcAft>
              <a:buClr>
                <a:schemeClr val="lt1"/>
              </a:buClr>
              <a:buSzPct val="123749"/>
              <a:buFont typeface="Arial"/>
              <a:buChar char="•"/>
            </a:pPr>
            <a:r>
              <a:rPr b="0" i="0" lang="en-US" sz="3200" u="none" cap="none" strike="noStrike">
                <a:solidFill>
                  <a:schemeClr val="dk1"/>
                </a:solidFill>
                <a:latin typeface="Arial"/>
                <a:ea typeface="Arial"/>
                <a:cs typeface="Arial"/>
                <a:sym typeface="Arial"/>
              </a:rPr>
              <a:t>The project sponsor usually completes this form as part of a formal system selection process within the organization</a:t>
            </a:r>
            <a:r>
              <a:rPr b="0" i="0" lang="en-US" sz="3600" u="none" cap="none" strike="noStrike">
                <a:solidFill>
                  <a:schemeClr val="dk1"/>
                </a:solidFill>
                <a:latin typeface="Arial"/>
                <a:ea typeface="Arial"/>
                <a:cs typeface="Arial"/>
                <a:sym typeface="Arial"/>
              </a:rPr>
              <a:t>.</a:t>
            </a:r>
          </a:p>
        </p:txBody>
      </p:sp>
      <p:sp>
        <p:nvSpPr>
          <p:cNvPr id="405" name="Shape 405"/>
          <p:cNvSpPr txBox="1"/>
          <p:nvPr/>
        </p:nvSpPr>
        <p:spPr>
          <a:xfrm>
            <a:off x="2976561" y="533400"/>
            <a:ext cx="3371850" cy="5842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200" u="none" cap="none" strike="noStrike">
                <a:solidFill>
                  <a:schemeClr val="dk1"/>
                </a:solidFill>
                <a:latin typeface="Arial"/>
                <a:ea typeface="Arial"/>
                <a:cs typeface="Arial"/>
                <a:sym typeface="Arial"/>
              </a:rPr>
              <a:t>System Request</a:t>
            </a: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09" name="Shape 409"/>
        <p:cNvGrpSpPr/>
        <p:nvPr/>
      </p:nvGrpSpPr>
      <p:grpSpPr>
        <a:xfrm>
          <a:off x="0" y="0"/>
          <a:ext cx="0" cy="0"/>
          <a:chOff x="0" y="0"/>
          <a:chExt cx="0" cy="0"/>
        </a:xfrm>
      </p:grpSpPr>
      <p:sp>
        <p:nvSpPr>
          <p:cNvPr id="410" name="Shape 410"/>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411" name="Shape 411"/>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12" name="Shape 412"/>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The </a:t>
            </a:r>
            <a:r>
              <a:rPr b="0" i="0" lang="en-US" sz="3200" u="none" cap="none" strike="noStrike">
                <a:solidFill>
                  <a:schemeClr val="hlink"/>
                </a:solidFill>
                <a:latin typeface="Arial"/>
                <a:ea typeface="Arial"/>
                <a:cs typeface="Arial"/>
                <a:sym typeface="Arial"/>
              </a:rPr>
              <a:t>business requirements</a:t>
            </a:r>
            <a:r>
              <a:rPr b="0" i="0" lang="en-US" sz="3200" u="none" cap="none" strike="noStrike">
                <a:solidFill>
                  <a:schemeClr val="dk1"/>
                </a:solidFill>
                <a:latin typeface="Arial"/>
                <a:ea typeface="Arial"/>
                <a:cs typeface="Arial"/>
                <a:sym typeface="Arial"/>
              </a:rPr>
              <a:t> of the project refer to the business capabilities that the system will need to have.</a:t>
            </a:r>
          </a:p>
          <a:p>
            <a:pPr indent="-342900" lvl="0" marL="342900" marR="0" rtl="0" algn="l">
              <a:lnSpc>
                <a:spcPct val="80000"/>
              </a:lnSpc>
              <a:spcBef>
                <a:spcPts val="64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The </a:t>
            </a:r>
            <a:r>
              <a:rPr b="0" i="0" lang="en-US" sz="3200" u="none" cap="none" strike="noStrike">
                <a:solidFill>
                  <a:schemeClr val="hlink"/>
                </a:solidFill>
                <a:latin typeface="Arial"/>
                <a:ea typeface="Arial"/>
                <a:cs typeface="Arial"/>
                <a:sym typeface="Arial"/>
              </a:rPr>
              <a:t>business value</a:t>
            </a:r>
            <a:r>
              <a:rPr b="0" i="0" lang="en-US" sz="3200" u="none" cap="none" strike="noStrike">
                <a:solidFill>
                  <a:schemeClr val="dk1"/>
                </a:solidFill>
                <a:latin typeface="Arial"/>
                <a:ea typeface="Arial"/>
                <a:cs typeface="Arial"/>
                <a:sym typeface="Arial"/>
              </a:rPr>
              <a:t> describes the benefits that the organization should expect from the system. </a:t>
            </a:r>
          </a:p>
          <a:p>
            <a:pPr indent="-342900" lvl="0" marL="342900" marR="0" rtl="0" algn="l">
              <a:lnSpc>
                <a:spcPct val="80000"/>
              </a:lnSpc>
              <a:spcBef>
                <a:spcPts val="640"/>
              </a:spcBef>
              <a:spcAft>
                <a:spcPts val="0"/>
              </a:spcAft>
              <a:buClr>
                <a:schemeClr val="lt1"/>
              </a:buClr>
              <a:buSzPct val="110000"/>
              <a:buFont typeface="Arial"/>
              <a:buChar char="•"/>
            </a:pPr>
            <a:r>
              <a:rPr b="0" i="0" lang="en-US" sz="3200" u="none" cap="none" strike="noStrike">
                <a:solidFill>
                  <a:schemeClr val="hlink"/>
                </a:solidFill>
                <a:latin typeface="Arial"/>
                <a:ea typeface="Arial"/>
                <a:cs typeface="Arial"/>
                <a:sym typeface="Arial"/>
              </a:rPr>
              <a:t>Special issues</a:t>
            </a:r>
            <a:r>
              <a:rPr b="0" i="0" lang="en-US" sz="3200" u="none" cap="none" strike="noStrike">
                <a:solidFill>
                  <a:schemeClr val="dk1"/>
                </a:solidFill>
                <a:latin typeface="Arial"/>
                <a:ea typeface="Arial"/>
                <a:cs typeface="Arial"/>
                <a:sym typeface="Arial"/>
              </a:rPr>
              <a:t> are included on the document as a catchall category for other information that should be considered in assessing the project.</a:t>
            </a:r>
          </a:p>
          <a:p>
            <a:pPr indent="-342900" lvl="0" marL="342900" marR="0" rtl="0" algn="l">
              <a:spcBef>
                <a:spcPts val="640"/>
              </a:spcBef>
              <a:spcAft>
                <a:spcPts val="0"/>
              </a:spcAft>
              <a:buClr>
                <a:schemeClr val="lt1"/>
              </a:buClr>
              <a:buSzPct val="110000"/>
              <a:buFont typeface="Arial"/>
              <a:buNone/>
            </a:pPr>
            <a:r>
              <a:t/>
            </a:r>
            <a:endParaRPr b="0" i="0" sz="3200" u="none" cap="none" strike="noStrike">
              <a:solidFill>
                <a:schemeClr val="dk1"/>
              </a:solidFill>
              <a:latin typeface="Arial"/>
              <a:ea typeface="Arial"/>
              <a:cs typeface="Arial"/>
              <a:sym typeface="Arial"/>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6" name="Shape 416"/>
        <p:cNvGrpSpPr/>
        <p:nvPr/>
      </p:nvGrpSpPr>
      <p:grpSpPr>
        <a:xfrm>
          <a:off x="0" y="0"/>
          <a:ext cx="0" cy="0"/>
          <a:chOff x="0" y="0"/>
          <a:chExt cx="0" cy="0"/>
        </a:xfrm>
      </p:grpSpPr>
      <p:sp>
        <p:nvSpPr>
          <p:cNvPr id="417" name="Shape 417"/>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418" name="Shape 418"/>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19" name="Shape 419"/>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The completed system request is submitted to the </a:t>
            </a:r>
            <a:r>
              <a:rPr b="0" i="0" lang="en-US" sz="3200" u="none" cap="none" strike="noStrike">
                <a:solidFill>
                  <a:schemeClr val="hlink"/>
                </a:solidFill>
                <a:latin typeface="Arial"/>
                <a:ea typeface="Arial"/>
                <a:cs typeface="Arial"/>
                <a:sym typeface="Arial"/>
              </a:rPr>
              <a:t>approval committee</a:t>
            </a:r>
            <a:r>
              <a:rPr b="0" i="0" lang="en-US" sz="3200" u="none" cap="none" strike="noStrike">
                <a:solidFill>
                  <a:schemeClr val="dk1"/>
                </a:solidFill>
                <a:latin typeface="Arial"/>
                <a:ea typeface="Arial"/>
                <a:cs typeface="Arial"/>
                <a:sym typeface="Arial"/>
              </a:rPr>
              <a:t> for consideration.</a:t>
            </a:r>
          </a:p>
          <a:p>
            <a:pPr indent="-342900" lvl="0" marL="342900" marR="0" rtl="0" algn="l">
              <a:lnSpc>
                <a:spcPct val="80000"/>
              </a:lnSpc>
              <a:spcBef>
                <a:spcPts val="64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The committee reviews the system request and makes an initial determination, based on the information provided, of whether to investigate the proposed project or not.</a:t>
            </a:r>
          </a:p>
          <a:p>
            <a:pPr indent="-342900" lvl="0" marL="342900" marR="0" rtl="0" algn="l">
              <a:lnSpc>
                <a:spcPct val="80000"/>
              </a:lnSpc>
              <a:spcBef>
                <a:spcPts val="64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If so, the next step is to conduct a feasibility analysis.</a:t>
            </a: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23" name="Shape 423"/>
        <p:cNvGrpSpPr/>
        <p:nvPr/>
      </p:nvGrpSpPr>
      <p:grpSpPr>
        <a:xfrm>
          <a:off x="0" y="0"/>
          <a:ext cx="0" cy="0"/>
          <a:chOff x="0" y="0"/>
          <a:chExt cx="0" cy="0"/>
        </a:xfrm>
      </p:grpSpPr>
      <p:sp>
        <p:nvSpPr>
          <p:cNvPr id="424" name="Shape 424"/>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425" name="Shape 425"/>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26" name="Shape 426"/>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chemeClr val="hlink"/>
                </a:solidFill>
                <a:latin typeface="Arial"/>
                <a:ea typeface="Arial"/>
                <a:cs typeface="Arial"/>
                <a:sym typeface="Arial"/>
              </a:rPr>
              <a:t>Feasibility analysis</a:t>
            </a:r>
            <a:r>
              <a:rPr b="0" i="0" lang="en-US" sz="3600" u="none" cap="none" strike="noStrike">
                <a:solidFill>
                  <a:schemeClr val="dk1"/>
                </a:solidFill>
                <a:latin typeface="Arial"/>
                <a:ea typeface="Arial"/>
                <a:cs typeface="Arial"/>
                <a:sym typeface="Arial"/>
              </a:rPr>
              <a:t> guides the organization in determining whether to proceed with a project.</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Feasibility analysis also identifies the important </a:t>
            </a:r>
            <a:r>
              <a:rPr b="0" i="0" lang="en-US" sz="3600" u="none" cap="none" strike="noStrike">
                <a:solidFill>
                  <a:schemeClr val="hlink"/>
                </a:solidFill>
                <a:latin typeface="Arial"/>
                <a:ea typeface="Arial"/>
                <a:cs typeface="Arial"/>
                <a:sym typeface="Arial"/>
              </a:rPr>
              <a:t>risks</a:t>
            </a:r>
            <a:r>
              <a:rPr b="0" i="0" lang="en-US" sz="3600" u="none" cap="none" strike="noStrike">
                <a:solidFill>
                  <a:schemeClr val="dk1"/>
                </a:solidFill>
                <a:latin typeface="Arial"/>
                <a:ea typeface="Arial"/>
                <a:cs typeface="Arial"/>
                <a:sym typeface="Arial"/>
              </a:rPr>
              <a:t> associated with the project that must be addressed if the project is approved.</a:t>
            </a:r>
          </a:p>
          <a:p>
            <a:pPr indent="-342900" lvl="0" marL="342900" marR="0" rtl="0" algn="l">
              <a:spcBef>
                <a:spcPts val="720"/>
              </a:spcBef>
              <a:spcAft>
                <a:spcPts val="0"/>
              </a:spcAft>
              <a:buClr>
                <a:schemeClr val="lt1"/>
              </a:buClr>
              <a:buSzPct val="109999"/>
              <a:buFont typeface="Arial"/>
              <a:buNone/>
            </a:pPr>
            <a:r>
              <a:t/>
            </a:r>
            <a:endParaRPr b="0" i="0" sz="3600" u="none" cap="none" strike="noStrike">
              <a:solidFill>
                <a:schemeClr val="dk1"/>
              </a:solidFill>
              <a:latin typeface="Arial"/>
              <a:ea typeface="Arial"/>
              <a:cs typeface="Arial"/>
              <a:sym typeface="Arial"/>
            </a:endParaRPr>
          </a:p>
        </p:txBody>
      </p:sp>
      <p:sp>
        <p:nvSpPr>
          <p:cNvPr id="427" name="Shape 427"/>
          <p:cNvSpPr txBox="1"/>
          <p:nvPr/>
        </p:nvSpPr>
        <p:spPr>
          <a:xfrm>
            <a:off x="2590800" y="635000"/>
            <a:ext cx="3970337" cy="5842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200" u="none" cap="none" strike="noStrike">
                <a:solidFill>
                  <a:schemeClr val="dk1"/>
                </a:solidFill>
                <a:latin typeface="Arial"/>
                <a:ea typeface="Arial"/>
                <a:cs typeface="Arial"/>
                <a:sym typeface="Arial"/>
              </a:rPr>
              <a:t>Feasibility Analysis</a:t>
            </a: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1" name="Shape 431"/>
        <p:cNvGrpSpPr/>
        <p:nvPr/>
      </p:nvGrpSpPr>
      <p:grpSpPr>
        <a:xfrm>
          <a:off x="0" y="0"/>
          <a:ext cx="0" cy="0"/>
          <a:chOff x="0" y="0"/>
          <a:chExt cx="0" cy="0"/>
        </a:xfrm>
      </p:grpSpPr>
      <p:sp>
        <p:nvSpPr>
          <p:cNvPr id="432" name="Shape 432"/>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433" name="Shape 433"/>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34" name="Shape 434"/>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lt1"/>
              </a:buClr>
              <a:buSzPct val="110000"/>
              <a:buFont typeface="Arial"/>
              <a:buChar char="•"/>
            </a:pPr>
            <a:r>
              <a:rPr b="0" i="0" lang="en-US" sz="2800" u="none" cap="none" strike="noStrike">
                <a:solidFill>
                  <a:schemeClr val="dk1"/>
                </a:solidFill>
                <a:latin typeface="Arial"/>
                <a:ea typeface="Arial"/>
                <a:cs typeface="Arial"/>
                <a:sym typeface="Arial"/>
              </a:rPr>
              <a:t>As with the system request, each organization has its own process and format for the feasibility analysis.</a:t>
            </a:r>
          </a:p>
          <a:p>
            <a:pPr indent="-342900" lvl="0" marL="342900" marR="0" rtl="0" algn="l">
              <a:lnSpc>
                <a:spcPct val="80000"/>
              </a:lnSpc>
              <a:spcBef>
                <a:spcPts val="560"/>
              </a:spcBef>
              <a:spcAft>
                <a:spcPts val="0"/>
              </a:spcAft>
              <a:buClr>
                <a:schemeClr val="lt1"/>
              </a:buClr>
              <a:buSzPct val="110000"/>
              <a:buFont typeface="Arial"/>
              <a:buChar char="•"/>
            </a:pPr>
            <a:r>
              <a:rPr b="0" i="0" lang="en-US" sz="2800" u="none" cap="none" strike="noStrike">
                <a:solidFill>
                  <a:schemeClr val="dk1"/>
                </a:solidFill>
                <a:latin typeface="Arial"/>
                <a:ea typeface="Arial"/>
                <a:cs typeface="Arial"/>
                <a:sym typeface="Arial"/>
              </a:rPr>
              <a:t>Most include techniques to assess three areas:</a:t>
            </a:r>
          </a:p>
          <a:p>
            <a:pPr indent="-285750" lvl="1" marL="742950" marR="0" rtl="0" algn="l">
              <a:lnSpc>
                <a:spcPct val="80000"/>
              </a:lnSpc>
              <a:spcBef>
                <a:spcPts val="480"/>
              </a:spcBef>
              <a:spcAft>
                <a:spcPts val="0"/>
              </a:spcAft>
              <a:buClr>
                <a:srgbClr val="CCECFF"/>
              </a:buClr>
              <a:buSzPct val="100000"/>
              <a:buFont typeface="Arial"/>
              <a:buChar char="•"/>
            </a:pPr>
            <a:r>
              <a:rPr b="0" i="0" lang="en-US" sz="2400" u="none" cap="none" strike="noStrike">
                <a:solidFill>
                  <a:schemeClr val="dk1"/>
                </a:solidFill>
                <a:latin typeface="Arial"/>
                <a:ea typeface="Arial"/>
                <a:cs typeface="Arial"/>
                <a:sym typeface="Arial"/>
              </a:rPr>
              <a:t>Technical feasibility</a:t>
            </a:r>
          </a:p>
          <a:p>
            <a:pPr indent="-285750" lvl="1" marL="742950" marR="0" rtl="0" algn="l">
              <a:lnSpc>
                <a:spcPct val="80000"/>
              </a:lnSpc>
              <a:spcBef>
                <a:spcPts val="480"/>
              </a:spcBef>
              <a:spcAft>
                <a:spcPts val="0"/>
              </a:spcAft>
              <a:buClr>
                <a:srgbClr val="CCECFF"/>
              </a:buClr>
              <a:buSzPct val="100000"/>
              <a:buFont typeface="Arial"/>
              <a:buChar char="•"/>
            </a:pPr>
            <a:r>
              <a:rPr b="0" i="0" lang="en-US" sz="2400" u="none" cap="none" strike="noStrike">
                <a:solidFill>
                  <a:schemeClr val="dk1"/>
                </a:solidFill>
                <a:latin typeface="Arial"/>
                <a:ea typeface="Arial"/>
                <a:cs typeface="Arial"/>
                <a:sym typeface="Arial"/>
              </a:rPr>
              <a:t>Economic feasibility</a:t>
            </a:r>
          </a:p>
          <a:p>
            <a:pPr indent="-285750" lvl="1" marL="742950" marR="0" rtl="0" algn="l">
              <a:lnSpc>
                <a:spcPct val="80000"/>
              </a:lnSpc>
              <a:spcBef>
                <a:spcPts val="480"/>
              </a:spcBef>
              <a:spcAft>
                <a:spcPts val="0"/>
              </a:spcAft>
              <a:buClr>
                <a:srgbClr val="CCECFF"/>
              </a:buClr>
              <a:buSzPct val="100000"/>
              <a:buFont typeface="Arial"/>
              <a:buChar char="•"/>
            </a:pPr>
            <a:r>
              <a:rPr b="0" i="0" lang="en-US" sz="2400" u="none" cap="none" strike="noStrike">
                <a:solidFill>
                  <a:schemeClr val="dk1"/>
                </a:solidFill>
                <a:latin typeface="Arial"/>
                <a:ea typeface="Arial"/>
                <a:cs typeface="Arial"/>
                <a:sym typeface="Arial"/>
              </a:rPr>
              <a:t>Organizational feasibility</a:t>
            </a:r>
          </a:p>
          <a:p>
            <a:pPr indent="-342900" lvl="0" marL="342900" marR="0" rtl="0" algn="l">
              <a:lnSpc>
                <a:spcPct val="80000"/>
              </a:lnSpc>
              <a:spcBef>
                <a:spcPts val="560"/>
              </a:spcBef>
              <a:spcAft>
                <a:spcPts val="0"/>
              </a:spcAft>
              <a:buClr>
                <a:schemeClr val="lt1"/>
              </a:buClr>
              <a:buSzPct val="110000"/>
              <a:buFont typeface="Arial"/>
              <a:buChar char="•"/>
            </a:pPr>
            <a:r>
              <a:rPr b="0" i="0" lang="en-US" sz="2800" u="none" cap="none" strike="noStrike">
                <a:solidFill>
                  <a:schemeClr val="dk1"/>
                </a:solidFill>
                <a:latin typeface="Arial"/>
                <a:ea typeface="Arial"/>
                <a:cs typeface="Arial"/>
                <a:sym typeface="Arial"/>
              </a:rPr>
              <a:t>The results of these techniques are combined into a feasibility study deliverable that is given to the approval committee at the end of the project initiation.</a:t>
            </a: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8" name="Shape 438"/>
        <p:cNvGrpSpPr/>
        <p:nvPr/>
      </p:nvGrpSpPr>
      <p:grpSpPr>
        <a:xfrm>
          <a:off x="0" y="0"/>
          <a:ext cx="0" cy="0"/>
          <a:chOff x="0" y="0"/>
          <a:chExt cx="0" cy="0"/>
        </a:xfrm>
      </p:grpSpPr>
      <p:sp>
        <p:nvSpPr>
          <p:cNvPr id="439" name="Shape 439"/>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440" name="Shape 440"/>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41" name="Shape 441"/>
          <p:cNvSpPr txBox="1"/>
          <p:nvPr>
            <p:ph idx="1" type="body"/>
          </p:nvPr>
        </p:nvSpPr>
        <p:spPr>
          <a:xfrm>
            <a:off x="571500" y="1676400"/>
            <a:ext cx="83439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Technical feasibility is the extent to which the system can be successfully designed, developed, and installed by the IT group.</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Essentially, a </a:t>
            </a:r>
            <a:r>
              <a:rPr b="0" i="0" lang="en-US" sz="3600" u="none" cap="none" strike="noStrike">
                <a:solidFill>
                  <a:schemeClr val="hlink"/>
                </a:solidFill>
                <a:latin typeface="Arial"/>
                <a:ea typeface="Arial"/>
                <a:cs typeface="Arial"/>
                <a:sym typeface="Arial"/>
              </a:rPr>
              <a:t>technical risk analysis</a:t>
            </a:r>
            <a:r>
              <a:rPr b="0" i="0" lang="en-US" sz="3600" u="none" cap="none" strike="noStrike">
                <a:solidFill>
                  <a:schemeClr val="dk1"/>
                </a:solidFill>
                <a:latin typeface="Arial"/>
                <a:ea typeface="Arial"/>
                <a:cs typeface="Arial"/>
                <a:sym typeface="Arial"/>
              </a:rPr>
              <a:t> strives to answer the question: “Can we build it?”</a:t>
            </a:r>
          </a:p>
          <a:p>
            <a:pPr indent="-342900" lvl="0" marL="342900" marR="0" rtl="0" algn="l">
              <a:spcBef>
                <a:spcPts val="720"/>
              </a:spcBef>
              <a:spcAft>
                <a:spcPts val="0"/>
              </a:spcAft>
              <a:buClr>
                <a:schemeClr val="lt1"/>
              </a:buClr>
              <a:buSzPct val="109999"/>
              <a:buFont typeface="Arial"/>
              <a:buNone/>
            </a:pPr>
            <a:r>
              <a:t/>
            </a:r>
            <a:endParaRPr b="0" i="0" sz="3600" u="none" cap="none" strike="noStrike">
              <a:solidFill>
                <a:schemeClr val="dk1"/>
              </a:solidFill>
              <a:latin typeface="Arial"/>
              <a:ea typeface="Arial"/>
              <a:cs typeface="Arial"/>
              <a:sym typeface="Arial"/>
            </a:endParaRPr>
          </a:p>
        </p:txBody>
      </p:sp>
      <p:sp>
        <p:nvSpPr>
          <p:cNvPr id="442" name="Shape 442"/>
          <p:cNvSpPr txBox="1"/>
          <p:nvPr/>
        </p:nvSpPr>
        <p:spPr>
          <a:xfrm>
            <a:off x="2657475" y="609600"/>
            <a:ext cx="4157662" cy="5842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200" u="none" cap="none" strike="noStrike">
                <a:solidFill>
                  <a:schemeClr val="dk1"/>
                </a:solidFill>
                <a:latin typeface="Arial"/>
                <a:ea typeface="Arial"/>
                <a:cs typeface="Arial"/>
                <a:sym typeface="Arial"/>
              </a:rPr>
              <a:t>Technical Feasibility</a:t>
            </a: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46" name="Shape 446"/>
        <p:cNvGrpSpPr/>
        <p:nvPr/>
      </p:nvGrpSpPr>
      <p:grpSpPr>
        <a:xfrm>
          <a:off x="0" y="0"/>
          <a:ext cx="0" cy="0"/>
          <a:chOff x="0" y="0"/>
          <a:chExt cx="0" cy="0"/>
        </a:xfrm>
      </p:grpSpPr>
      <p:sp>
        <p:nvSpPr>
          <p:cNvPr id="447" name="Shape 447"/>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448" name="Shape 448"/>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49" name="Shape 449"/>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Risks can endanger the successful completion of a project. The following should be considered:</a:t>
            </a:r>
          </a:p>
          <a:p>
            <a:pPr indent="-285750" lvl="1" marL="742950" marR="0" rtl="0" algn="l">
              <a:lnSpc>
                <a:spcPct val="100000"/>
              </a:lnSpc>
              <a:spcBef>
                <a:spcPts val="560"/>
              </a:spcBef>
              <a:spcAft>
                <a:spcPts val="0"/>
              </a:spcAft>
              <a:buClr>
                <a:srgbClr val="CCECFF"/>
              </a:buClr>
              <a:buSzPct val="100000"/>
              <a:buFont typeface="Arial"/>
              <a:buChar char="•"/>
            </a:pPr>
            <a:r>
              <a:rPr b="0" i="0" lang="en-US" sz="2800" u="none" cap="none" strike="noStrike">
                <a:solidFill>
                  <a:schemeClr val="dk1"/>
                </a:solidFill>
                <a:latin typeface="Arial"/>
                <a:ea typeface="Arial"/>
                <a:cs typeface="Arial"/>
                <a:sym typeface="Arial"/>
              </a:rPr>
              <a:t>Users’ and analysts’ should be familiar with the application.</a:t>
            </a:r>
          </a:p>
          <a:p>
            <a:pPr indent="-285750" lvl="1" marL="742950" marR="0" rtl="0" algn="l">
              <a:lnSpc>
                <a:spcPct val="100000"/>
              </a:lnSpc>
              <a:spcBef>
                <a:spcPts val="560"/>
              </a:spcBef>
              <a:spcAft>
                <a:spcPts val="0"/>
              </a:spcAft>
              <a:buClr>
                <a:srgbClr val="CCECFF"/>
              </a:buClr>
              <a:buSzPct val="100000"/>
              <a:buFont typeface="Arial"/>
              <a:buChar char="•"/>
            </a:pPr>
            <a:r>
              <a:rPr b="0" i="0" lang="en-US" sz="2800" u="none" cap="none" strike="noStrike">
                <a:solidFill>
                  <a:schemeClr val="dk1"/>
                </a:solidFill>
                <a:latin typeface="Arial"/>
                <a:ea typeface="Arial"/>
                <a:cs typeface="Arial"/>
                <a:sym typeface="Arial"/>
              </a:rPr>
              <a:t>Familiarity with the technology</a:t>
            </a:r>
          </a:p>
          <a:p>
            <a:pPr indent="-285750" lvl="1" marL="742950" marR="0" rtl="0" algn="l">
              <a:lnSpc>
                <a:spcPct val="100000"/>
              </a:lnSpc>
              <a:spcBef>
                <a:spcPts val="560"/>
              </a:spcBef>
              <a:spcAft>
                <a:spcPts val="0"/>
              </a:spcAft>
              <a:buClr>
                <a:srgbClr val="CCECFF"/>
              </a:buClr>
              <a:buSzPct val="100000"/>
              <a:buFont typeface="Arial"/>
              <a:buChar char="•"/>
            </a:pPr>
            <a:r>
              <a:rPr b="0" i="0" lang="en-US" sz="2800" u="none" cap="none" strike="noStrike">
                <a:solidFill>
                  <a:schemeClr val="dk1"/>
                </a:solidFill>
                <a:latin typeface="Arial"/>
                <a:ea typeface="Arial"/>
                <a:cs typeface="Arial"/>
                <a:sym typeface="Arial"/>
              </a:rPr>
              <a:t>Project size</a:t>
            </a:r>
          </a:p>
          <a:p>
            <a:pPr indent="-285750" lvl="1" marL="742950" marR="0" rtl="0" algn="l">
              <a:lnSpc>
                <a:spcPct val="100000"/>
              </a:lnSpc>
              <a:spcBef>
                <a:spcPts val="560"/>
              </a:spcBef>
              <a:spcAft>
                <a:spcPts val="0"/>
              </a:spcAft>
              <a:buClr>
                <a:srgbClr val="CCECFF"/>
              </a:buClr>
              <a:buSzPct val="100000"/>
              <a:buFont typeface="Arial"/>
              <a:buChar char="•"/>
            </a:pPr>
            <a:r>
              <a:rPr b="0" i="0" lang="en-US" sz="2800" u="none" cap="none" strike="noStrike">
                <a:solidFill>
                  <a:schemeClr val="dk1"/>
                </a:solidFill>
                <a:latin typeface="Arial"/>
                <a:ea typeface="Arial"/>
                <a:cs typeface="Arial"/>
                <a:sym typeface="Arial"/>
              </a:rPr>
              <a:t>Compatibility of the new system with the technology that already exists</a:t>
            </a: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53" name="Shape 453"/>
        <p:cNvGrpSpPr/>
        <p:nvPr/>
      </p:nvGrpSpPr>
      <p:grpSpPr>
        <a:xfrm>
          <a:off x="0" y="0"/>
          <a:ext cx="0" cy="0"/>
          <a:chOff x="0" y="0"/>
          <a:chExt cx="0" cy="0"/>
        </a:xfrm>
      </p:grpSpPr>
      <p:sp>
        <p:nvSpPr>
          <p:cNvPr id="454" name="Shape 454"/>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455" name="Shape 455"/>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56" name="Shape 456"/>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Economic feasibility is also called a cost-benefit analysis, that identifies the financial risk associated with the project.</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This attempts to answer the question, “Should we build the system?”</a:t>
            </a:r>
          </a:p>
        </p:txBody>
      </p:sp>
      <p:sp>
        <p:nvSpPr>
          <p:cNvPr id="457" name="Shape 457"/>
          <p:cNvSpPr txBox="1"/>
          <p:nvPr/>
        </p:nvSpPr>
        <p:spPr>
          <a:xfrm>
            <a:off x="2514600" y="609600"/>
            <a:ext cx="4259262" cy="5842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200" u="none" cap="none" strike="noStrike">
                <a:solidFill>
                  <a:schemeClr val="dk1"/>
                </a:solidFill>
                <a:latin typeface="Arial"/>
                <a:ea typeface="Arial"/>
                <a:cs typeface="Arial"/>
                <a:sym typeface="Arial"/>
              </a:rPr>
              <a:t>Economic Feasibility</a:t>
            </a: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61" name="Shape 461"/>
        <p:cNvGrpSpPr/>
        <p:nvPr/>
      </p:nvGrpSpPr>
      <p:grpSpPr>
        <a:xfrm>
          <a:off x="0" y="0"/>
          <a:ext cx="0" cy="0"/>
          <a:chOff x="0" y="0"/>
          <a:chExt cx="0" cy="0"/>
        </a:xfrm>
      </p:grpSpPr>
      <p:sp>
        <p:nvSpPr>
          <p:cNvPr id="462" name="Shape 462"/>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463" name="Shape 463"/>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64" name="Shape 464"/>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600" u="none" cap="none" strike="noStrike">
                <a:solidFill>
                  <a:schemeClr val="dk1"/>
                </a:solidFill>
                <a:latin typeface="Arial"/>
                <a:ea typeface="Arial"/>
                <a:cs typeface="Arial"/>
                <a:sym typeface="Arial"/>
              </a:rPr>
              <a:t>Six Steps for Cost-benefit Analysis</a:t>
            </a: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68" name="Shape 468"/>
        <p:cNvGrpSpPr/>
        <p:nvPr/>
      </p:nvGrpSpPr>
      <p:grpSpPr>
        <a:xfrm>
          <a:off x="0" y="0"/>
          <a:ext cx="0" cy="0"/>
          <a:chOff x="0" y="0"/>
          <a:chExt cx="0" cy="0"/>
        </a:xfrm>
      </p:grpSpPr>
      <p:sp>
        <p:nvSpPr>
          <p:cNvPr id="469" name="Shape 469"/>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470" name="Shape 470"/>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71" name="Shape 471"/>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600" u="none" cap="none" strike="noStrike">
                <a:solidFill>
                  <a:schemeClr val="dk1"/>
                </a:solidFill>
                <a:latin typeface="Arial"/>
                <a:ea typeface="Arial"/>
                <a:cs typeface="Arial"/>
                <a:sym typeface="Arial"/>
              </a:rPr>
              <a:t>Step 1: Identify Costs and Benefits</a:t>
            </a:r>
          </a:p>
        </p:txBody>
      </p:sp>
      <p:sp>
        <p:nvSpPr>
          <p:cNvPr id="472" name="Shape 472"/>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During this step it is important to identify the kinds of costs and benefits the system will have and list them along the left-hand column of a spreadsheet.</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8" name="Shape 198"/>
        <p:cNvGrpSpPr/>
        <p:nvPr/>
      </p:nvGrpSpPr>
      <p:grpSpPr>
        <a:xfrm>
          <a:off x="0" y="0"/>
          <a:ext cx="0" cy="0"/>
          <a:chOff x="0" y="0"/>
          <a:chExt cx="0" cy="0"/>
        </a:xfrm>
      </p:grpSpPr>
      <p:sp>
        <p:nvSpPr>
          <p:cNvPr id="199" name="Shape 199"/>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200" name="Shape 200"/>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01" name="Shape 201"/>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Systems analysts may also serve as </a:t>
            </a:r>
            <a:r>
              <a:rPr b="0" i="0" lang="en-US" sz="3600" u="none" cap="none" strike="noStrike">
                <a:solidFill>
                  <a:schemeClr val="hlink"/>
                </a:solidFill>
                <a:latin typeface="Arial"/>
                <a:ea typeface="Arial"/>
                <a:cs typeface="Arial"/>
                <a:sym typeface="Arial"/>
              </a:rPr>
              <a:t>change agents</a:t>
            </a:r>
            <a:r>
              <a:rPr b="0" i="0" lang="en-US" sz="3600" u="none" cap="none" strike="noStrike">
                <a:solidFill>
                  <a:schemeClr val="dk1"/>
                </a:solidFill>
                <a:latin typeface="Arial"/>
                <a:ea typeface="Arial"/>
                <a:cs typeface="Arial"/>
                <a:sym typeface="Arial"/>
              </a:rPr>
              <a:t> who identify the organization improvements needed, design systems to implement those changes, and train/motivate others to use the systems.</a:t>
            </a: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76" name="Shape 476"/>
        <p:cNvGrpSpPr/>
        <p:nvPr/>
      </p:nvGrpSpPr>
      <p:grpSpPr>
        <a:xfrm>
          <a:off x="0" y="0"/>
          <a:ext cx="0" cy="0"/>
          <a:chOff x="0" y="0"/>
          <a:chExt cx="0" cy="0"/>
        </a:xfrm>
      </p:grpSpPr>
      <p:sp>
        <p:nvSpPr>
          <p:cNvPr id="477" name="Shape 477"/>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478" name="Shape 478"/>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79" name="Shape 479"/>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The costs and benefits and be broken down in to four categories:</a:t>
            </a:r>
          </a:p>
          <a:p>
            <a:pPr indent="-285750" lvl="1" marL="742950" marR="0" rtl="0" algn="l">
              <a:lnSpc>
                <a:spcPct val="100000"/>
              </a:lnSpc>
              <a:spcBef>
                <a:spcPts val="640"/>
              </a:spcBef>
              <a:spcAft>
                <a:spcPts val="0"/>
              </a:spcAft>
              <a:buClr>
                <a:srgbClr val="CCECFF"/>
              </a:buClr>
              <a:buSzPct val="100000"/>
              <a:buFont typeface="Arial"/>
              <a:buChar char="•"/>
            </a:pPr>
            <a:r>
              <a:rPr b="0" i="0" lang="en-US" sz="3200" u="none" cap="none" strike="noStrike">
                <a:solidFill>
                  <a:schemeClr val="hlink"/>
                </a:solidFill>
                <a:latin typeface="Arial"/>
                <a:ea typeface="Arial"/>
                <a:cs typeface="Arial"/>
                <a:sym typeface="Arial"/>
              </a:rPr>
              <a:t>Development costs</a:t>
            </a:r>
          </a:p>
          <a:p>
            <a:pPr indent="-285750" lvl="1" marL="742950" marR="0" rtl="0" algn="l">
              <a:lnSpc>
                <a:spcPct val="100000"/>
              </a:lnSpc>
              <a:spcBef>
                <a:spcPts val="640"/>
              </a:spcBef>
              <a:spcAft>
                <a:spcPts val="0"/>
              </a:spcAft>
              <a:buClr>
                <a:srgbClr val="CCECFF"/>
              </a:buClr>
              <a:buSzPct val="100000"/>
              <a:buFont typeface="Arial"/>
              <a:buChar char="•"/>
            </a:pPr>
            <a:r>
              <a:rPr b="0" i="0" lang="en-US" sz="3200" u="none" cap="none" strike="noStrike">
                <a:solidFill>
                  <a:schemeClr val="hlink"/>
                </a:solidFill>
                <a:latin typeface="Arial"/>
                <a:ea typeface="Arial"/>
                <a:cs typeface="Arial"/>
                <a:sym typeface="Arial"/>
              </a:rPr>
              <a:t>Operational costs</a:t>
            </a:r>
          </a:p>
          <a:p>
            <a:pPr indent="-285750" lvl="1" marL="742950" marR="0" rtl="0" algn="l">
              <a:lnSpc>
                <a:spcPct val="100000"/>
              </a:lnSpc>
              <a:spcBef>
                <a:spcPts val="640"/>
              </a:spcBef>
              <a:spcAft>
                <a:spcPts val="0"/>
              </a:spcAft>
              <a:buClr>
                <a:srgbClr val="CCECFF"/>
              </a:buClr>
              <a:buSzPct val="100000"/>
              <a:buFont typeface="Arial"/>
              <a:buChar char="•"/>
            </a:pPr>
            <a:r>
              <a:rPr b="0" i="0" lang="en-US" sz="3200" u="none" cap="none" strike="noStrike">
                <a:solidFill>
                  <a:schemeClr val="hlink"/>
                </a:solidFill>
                <a:latin typeface="Arial"/>
                <a:ea typeface="Arial"/>
                <a:cs typeface="Arial"/>
                <a:sym typeface="Arial"/>
              </a:rPr>
              <a:t>Tangible benefits</a:t>
            </a:r>
          </a:p>
          <a:p>
            <a:pPr indent="-285750" lvl="1" marL="742950" marR="0" rtl="0" algn="l">
              <a:lnSpc>
                <a:spcPct val="100000"/>
              </a:lnSpc>
              <a:spcBef>
                <a:spcPts val="640"/>
              </a:spcBef>
              <a:spcAft>
                <a:spcPts val="0"/>
              </a:spcAft>
              <a:buClr>
                <a:srgbClr val="CCECFF"/>
              </a:buClr>
              <a:buSzPct val="100000"/>
              <a:buFont typeface="Arial"/>
              <a:buChar char="•"/>
            </a:pPr>
            <a:r>
              <a:rPr b="0" i="0" lang="en-US" sz="3200" u="none" cap="none" strike="noStrike">
                <a:solidFill>
                  <a:schemeClr val="hlink"/>
                </a:solidFill>
                <a:latin typeface="Arial"/>
                <a:ea typeface="Arial"/>
                <a:cs typeface="Arial"/>
                <a:sym typeface="Arial"/>
              </a:rPr>
              <a:t>Intangibles</a:t>
            </a: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83" name="Shape 483"/>
        <p:cNvGrpSpPr/>
        <p:nvPr/>
      </p:nvGrpSpPr>
      <p:grpSpPr>
        <a:xfrm>
          <a:off x="0" y="0"/>
          <a:ext cx="0" cy="0"/>
          <a:chOff x="0" y="0"/>
          <a:chExt cx="0" cy="0"/>
        </a:xfrm>
      </p:grpSpPr>
      <p:sp>
        <p:nvSpPr>
          <p:cNvPr id="484" name="Shape 484"/>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485" name="Shape 485"/>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86" name="Shape 486"/>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285750" lvl="1" marL="742950" marR="0" rtl="0" algn="l">
              <a:lnSpc>
                <a:spcPct val="100000"/>
              </a:lnSpc>
              <a:spcBef>
                <a:spcPts val="0"/>
              </a:spcBef>
              <a:spcAft>
                <a:spcPts val="0"/>
              </a:spcAft>
              <a:buClr>
                <a:srgbClr val="CCECFF"/>
              </a:buClr>
              <a:buSzPct val="100000"/>
              <a:buFont typeface="Arial"/>
              <a:buChar char="•"/>
            </a:pPr>
            <a:r>
              <a:rPr b="0" i="0" lang="en-US" sz="3200" u="none" cap="none" strike="noStrike">
                <a:solidFill>
                  <a:schemeClr val="dk1"/>
                </a:solidFill>
                <a:latin typeface="Arial"/>
                <a:ea typeface="Arial"/>
                <a:cs typeface="Arial"/>
                <a:sym typeface="Arial"/>
              </a:rPr>
              <a:t>Tangible expenses that are incurred during the creation of the system such as:</a:t>
            </a:r>
          </a:p>
          <a:p>
            <a:pPr indent="-228600" lvl="2" marL="1143000" marR="0" rtl="0" algn="l">
              <a:lnSpc>
                <a:spcPct val="100000"/>
              </a:lnSpc>
              <a:spcBef>
                <a:spcPts val="560"/>
              </a:spcBef>
              <a:spcAft>
                <a:spcPts val="0"/>
              </a:spcAft>
              <a:buClr>
                <a:schemeClr val="lt1"/>
              </a:buClr>
              <a:buSzPct val="100000"/>
              <a:buFont typeface="Arial"/>
              <a:buChar char="•"/>
            </a:pPr>
            <a:r>
              <a:rPr b="0" i="0" lang="en-US" sz="2800" u="none" cap="none" strike="noStrike">
                <a:solidFill>
                  <a:schemeClr val="dk1"/>
                </a:solidFill>
                <a:latin typeface="Arial"/>
                <a:ea typeface="Arial"/>
                <a:cs typeface="Arial"/>
                <a:sym typeface="Arial"/>
              </a:rPr>
              <a:t>Salaries</a:t>
            </a:r>
          </a:p>
          <a:p>
            <a:pPr indent="-228600" lvl="2" marL="1143000" marR="0" rtl="0" algn="l">
              <a:lnSpc>
                <a:spcPct val="100000"/>
              </a:lnSpc>
              <a:spcBef>
                <a:spcPts val="560"/>
              </a:spcBef>
              <a:spcAft>
                <a:spcPts val="0"/>
              </a:spcAft>
              <a:buClr>
                <a:schemeClr val="lt1"/>
              </a:buClr>
              <a:buSzPct val="100000"/>
              <a:buFont typeface="Arial"/>
              <a:buChar char="•"/>
            </a:pPr>
            <a:r>
              <a:rPr b="0" i="0" lang="en-US" sz="2800" u="none" cap="none" strike="noStrike">
                <a:solidFill>
                  <a:schemeClr val="dk1"/>
                </a:solidFill>
                <a:latin typeface="Arial"/>
                <a:ea typeface="Arial"/>
                <a:cs typeface="Arial"/>
                <a:sym typeface="Arial"/>
              </a:rPr>
              <a:t>Hardware and software expenses</a:t>
            </a:r>
          </a:p>
          <a:p>
            <a:pPr indent="-228600" lvl="2" marL="1143000" marR="0" rtl="0" algn="l">
              <a:lnSpc>
                <a:spcPct val="100000"/>
              </a:lnSpc>
              <a:spcBef>
                <a:spcPts val="560"/>
              </a:spcBef>
              <a:spcAft>
                <a:spcPts val="0"/>
              </a:spcAft>
              <a:buClr>
                <a:schemeClr val="lt1"/>
              </a:buClr>
              <a:buSzPct val="100000"/>
              <a:buFont typeface="Arial"/>
              <a:buChar char="•"/>
            </a:pPr>
            <a:r>
              <a:rPr b="0" i="0" lang="en-US" sz="2800" u="none" cap="none" strike="noStrike">
                <a:solidFill>
                  <a:schemeClr val="dk1"/>
                </a:solidFill>
                <a:latin typeface="Arial"/>
                <a:ea typeface="Arial"/>
                <a:cs typeface="Arial"/>
                <a:sym typeface="Arial"/>
              </a:rPr>
              <a:t>Consultant fees</a:t>
            </a:r>
          </a:p>
          <a:p>
            <a:pPr indent="-228600" lvl="2" marL="1143000" marR="0" rtl="0" algn="l">
              <a:lnSpc>
                <a:spcPct val="100000"/>
              </a:lnSpc>
              <a:spcBef>
                <a:spcPts val="560"/>
              </a:spcBef>
              <a:spcAft>
                <a:spcPts val="0"/>
              </a:spcAft>
              <a:buClr>
                <a:schemeClr val="lt1"/>
              </a:buClr>
              <a:buSzPct val="100000"/>
              <a:buFont typeface="Arial"/>
              <a:buChar char="•"/>
            </a:pPr>
            <a:r>
              <a:rPr b="0" i="0" lang="en-US" sz="2800" u="none" cap="none" strike="noStrike">
                <a:solidFill>
                  <a:schemeClr val="dk1"/>
                </a:solidFill>
                <a:latin typeface="Arial"/>
                <a:ea typeface="Arial"/>
                <a:cs typeface="Arial"/>
                <a:sym typeface="Arial"/>
              </a:rPr>
              <a:t>Training</a:t>
            </a:r>
          </a:p>
          <a:p>
            <a:pPr indent="-228600" lvl="2" marL="1143000" marR="0" rtl="0" algn="l">
              <a:lnSpc>
                <a:spcPct val="100000"/>
              </a:lnSpc>
              <a:spcBef>
                <a:spcPts val="560"/>
              </a:spcBef>
              <a:spcAft>
                <a:spcPts val="0"/>
              </a:spcAft>
              <a:buClr>
                <a:schemeClr val="lt1"/>
              </a:buClr>
              <a:buSzPct val="100000"/>
              <a:buFont typeface="Arial"/>
              <a:buChar char="•"/>
            </a:pPr>
            <a:r>
              <a:rPr b="0" i="0" lang="en-US" sz="2800" u="none" cap="none" strike="noStrike">
                <a:solidFill>
                  <a:schemeClr val="dk1"/>
                </a:solidFill>
                <a:latin typeface="Arial"/>
                <a:ea typeface="Arial"/>
                <a:cs typeface="Arial"/>
                <a:sym typeface="Arial"/>
              </a:rPr>
              <a:t>Office space and equipment</a:t>
            </a:r>
          </a:p>
          <a:p>
            <a:pPr indent="-342900" lvl="0" marL="342900" marR="0" rtl="0" algn="l">
              <a:spcBef>
                <a:spcPts val="560"/>
              </a:spcBef>
              <a:spcAft>
                <a:spcPts val="0"/>
              </a:spcAft>
              <a:buClr>
                <a:schemeClr val="lt1"/>
              </a:buClr>
              <a:buSzPct val="110000"/>
              <a:buFont typeface="Arial"/>
              <a:buNone/>
            </a:pPr>
            <a:r>
              <a:t/>
            </a:r>
            <a:endParaRPr b="0" i="0" sz="2800" u="none" cap="none" strike="noStrike">
              <a:solidFill>
                <a:schemeClr val="dk1"/>
              </a:solidFill>
              <a:latin typeface="Arial"/>
              <a:ea typeface="Arial"/>
              <a:cs typeface="Arial"/>
              <a:sym typeface="Arial"/>
            </a:endParaRPr>
          </a:p>
        </p:txBody>
      </p:sp>
      <p:sp>
        <p:nvSpPr>
          <p:cNvPr id="487" name="Shape 487"/>
          <p:cNvSpPr txBox="1"/>
          <p:nvPr/>
        </p:nvSpPr>
        <p:spPr>
          <a:xfrm>
            <a:off x="2667000" y="609600"/>
            <a:ext cx="4010025" cy="5842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200" u="none" cap="none" strike="noStrike">
                <a:solidFill>
                  <a:schemeClr val="dk1"/>
                </a:solidFill>
                <a:latin typeface="Arial"/>
                <a:ea typeface="Arial"/>
                <a:cs typeface="Arial"/>
                <a:sym typeface="Arial"/>
              </a:rPr>
              <a:t>Development Costs</a:t>
            </a: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91" name="Shape 491"/>
        <p:cNvGrpSpPr/>
        <p:nvPr/>
      </p:nvGrpSpPr>
      <p:grpSpPr>
        <a:xfrm>
          <a:off x="0" y="0"/>
          <a:ext cx="0" cy="0"/>
          <a:chOff x="0" y="0"/>
          <a:chExt cx="0" cy="0"/>
        </a:xfrm>
      </p:grpSpPr>
      <p:sp>
        <p:nvSpPr>
          <p:cNvPr id="492" name="Shape 492"/>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493" name="Shape 493"/>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494" name="Shape 494"/>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Operational costs are those tangible costs that are required to operate the system and are considered ongoing cost. This will include:</a:t>
            </a:r>
            <a:br>
              <a:rPr b="0" i="0" lang="en-US" sz="3200" u="none" cap="none" strike="noStrike">
                <a:solidFill>
                  <a:schemeClr val="dk1"/>
                </a:solidFill>
                <a:latin typeface="Arial"/>
                <a:ea typeface="Arial"/>
                <a:cs typeface="Arial"/>
                <a:sym typeface="Arial"/>
              </a:rPr>
            </a:br>
          </a:p>
          <a:p>
            <a:pPr indent="-285750" lvl="1" marL="742950" marR="0" rtl="0" algn="l">
              <a:lnSpc>
                <a:spcPct val="90000"/>
              </a:lnSpc>
              <a:spcBef>
                <a:spcPts val="560"/>
              </a:spcBef>
              <a:spcAft>
                <a:spcPts val="0"/>
              </a:spcAft>
              <a:buClr>
                <a:srgbClr val="CCECFF"/>
              </a:buClr>
              <a:buSzPct val="100000"/>
              <a:buFont typeface="Arial"/>
              <a:buChar char="•"/>
            </a:pPr>
            <a:r>
              <a:rPr b="0" i="0" lang="en-US" sz="2800" u="none" cap="none" strike="noStrike">
                <a:solidFill>
                  <a:schemeClr val="dk1"/>
                </a:solidFill>
                <a:latin typeface="Arial"/>
                <a:ea typeface="Arial"/>
                <a:cs typeface="Arial"/>
                <a:sym typeface="Arial"/>
              </a:rPr>
              <a:t>Salaries for operation staff</a:t>
            </a:r>
          </a:p>
          <a:p>
            <a:pPr indent="-285750" lvl="1" marL="742950" marR="0" rtl="0" algn="l">
              <a:lnSpc>
                <a:spcPct val="90000"/>
              </a:lnSpc>
              <a:spcBef>
                <a:spcPts val="560"/>
              </a:spcBef>
              <a:spcAft>
                <a:spcPts val="0"/>
              </a:spcAft>
              <a:buClr>
                <a:srgbClr val="CCECFF"/>
              </a:buClr>
              <a:buSzPct val="100000"/>
              <a:buFont typeface="Arial"/>
              <a:buChar char="•"/>
            </a:pPr>
            <a:r>
              <a:rPr b="0" i="0" lang="en-US" sz="2800" u="none" cap="none" strike="noStrike">
                <a:solidFill>
                  <a:schemeClr val="dk1"/>
                </a:solidFill>
                <a:latin typeface="Arial"/>
                <a:ea typeface="Arial"/>
                <a:cs typeface="Arial"/>
                <a:sym typeface="Arial"/>
              </a:rPr>
              <a:t>Software licensing fees</a:t>
            </a:r>
          </a:p>
          <a:p>
            <a:pPr indent="-285750" lvl="1" marL="742950" marR="0" rtl="0" algn="l">
              <a:lnSpc>
                <a:spcPct val="90000"/>
              </a:lnSpc>
              <a:spcBef>
                <a:spcPts val="560"/>
              </a:spcBef>
              <a:spcAft>
                <a:spcPts val="0"/>
              </a:spcAft>
              <a:buClr>
                <a:srgbClr val="CCECFF"/>
              </a:buClr>
              <a:buSzPct val="100000"/>
              <a:buFont typeface="Arial"/>
              <a:buChar char="•"/>
            </a:pPr>
            <a:r>
              <a:rPr b="0" i="0" lang="en-US" sz="2800" u="none" cap="none" strike="noStrike">
                <a:solidFill>
                  <a:schemeClr val="dk1"/>
                </a:solidFill>
                <a:latin typeface="Arial"/>
                <a:ea typeface="Arial"/>
                <a:cs typeface="Arial"/>
                <a:sym typeface="Arial"/>
              </a:rPr>
              <a:t>Equipment upgrades</a:t>
            </a:r>
          </a:p>
          <a:p>
            <a:pPr indent="-285750" lvl="1" marL="742950" marR="0" rtl="0" algn="l">
              <a:lnSpc>
                <a:spcPct val="90000"/>
              </a:lnSpc>
              <a:spcBef>
                <a:spcPts val="560"/>
              </a:spcBef>
              <a:spcAft>
                <a:spcPts val="0"/>
              </a:spcAft>
              <a:buClr>
                <a:srgbClr val="CCECFF"/>
              </a:buClr>
              <a:buSzPct val="100000"/>
              <a:buFont typeface="Arial"/>
              <a:buChar char="•"/>
            </a:pPr>
            <a:r>
              <a:rPr b="0" i="0" lang="en-US" sz="2800" u="none" cap="none" strike="noStrike">
                <a:solidFill>
                  <a:schemeClr val="dk1"/>
                </a:solidFill>
                <a:latin typeface="Arial"/>
                <a:ea typeface="Arial"/>
                <a:cs typeface="Arial"/>
                <a:sym typeface="Arial"/>
              </a:rPr>
              <a:t>Communications charges</a:t>
            </a:r>
          </a:p>
          <a:p>
            <a:pPr indent="-342900" lvl="0" marL="342900" marR="0" rtl="0" algn="l">
              <a:spcBef>
                <a:spcPts val="560"/>
              </a:spcBef>
              <a:spcAft>
                <a:spcPts val="0"/>
              </a:spcAft>
              <a:buClr>
                <a:schemeClr val="lt1"/>
              </a:buClr>
              <a:buSzPct val="110000"/>
              <a:buFont typeface="Arial"/>
              <a:buNone/>
            </a:pPr>
            <a:r>
              <a:t/>
            </a:r>
            <a:endParaRPr b="0" i="0" sz="2800" u="none" cap="none" strike="noStrike">
              <a:solidFill>
                <a:schemeClr val="dk1"/>
              </a:solidFill>
              <a:latin typeface="Arial"/>
              <a:ea typeface="Arial"/>
              <a:cs typeface="Arial"/>
              <a:sym typeface="Arial"/>
            </a:endParaRPr>
          </a:p>
        </p:txBody>
      </p:sp>
      <p:sp>
        <p:nvSpPr>
          <p:cNvPr id="495" name="Shape 495"/>
          <p:cNvSpPr txBox="1"/>
          <p:nvPr/>
        </p:nvSpPr>
        <p:spPr>
          <a:xfrm>
            <a:off x="2819400" y="609600"/>
            <a:ext cx="3713161" cy="5842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200" u="none" cap="none" strike="noStrike">
                <a:solidFill>
                  <a:schemeClr val="dk1"/>
                </a:solidFill>
                <a:latin typeface="Arial"/>
                <a:ea typeface="Arial"/>
                <a:cs typeface="Arial"/>
                <a:sym typeface="Arial"/>
              </a:rPr>
              <a:t>Operational Costs</a:t>
            </a: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99" name="Shape 499"/>
        <p:cNvGrpSpPr/>
        <p:nvPr/>
      </p:nvGrpSpPr>
      <p:grpSpPr>
        <a:xfrm>
          <a:off x="0" y="0"/>
          <a:ext cx="0" cy="0"/>
          <a:chOff x="0" y="0"/>
          <a:chExt cx="0" cy="0"/>
        </a:xfrm>
      </p:grpSpPr>
      <p:sp>
        <p:nvSpPr>
          <p:cNvPr id="500" name="Shape 500"/>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501" name="Shape 501"/>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502" name="Shape 502"/>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This includes revenue that the system enables the organization to collect, such as increased sales.</a:t>
            </a:r>
          </a:p>
          <a:p>
            <a:pPr indent="-342900" lvl="0" marL="342900" marR="0" rtl="0" algn="l">
              <a:lnSpc>
                <a:spcPct val="9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The system may enable the organization to avoid certain costs, which may lead to another type of tangible benefit such as, cost savings.</a:t>
            </a:r>
          </a:p>
        </p:txBody>
      </p:sp>
      <p:sp>
        <p:nvSpPr>
          <p:cNvPr id="503" name="Shape 503"/>
          <p:cNvSpPr txBox="1"/>
          <p:nvPr/>
        </p:nvSpPr>
        <p:spPr>
          <a:xfrm>
            <a:off x="2790825" y="609600"/>
            <a:ext cx="3567111" cy="5842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200" u="none" cap="none" strike="noStrike">
                <a:solidFill>
                  <a:schemeClr val="dk1"/>
                </a:solidFill>
                <a:latin typeface="Arial"/>
                <a:ea typeface="Arial"/>
                <a:cs typeface="Arial"/>
                <a:sym typeface="Arial"/>
              </a:rPr>
              <a:t>Tangible Benefits</a:t>
            </a: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07" name="Shape 507"/>
        <p:cNvGrpSpPr/>
        <p:nvPr/>
      </p:nvGrpSpPr>
      <p:grpSpPr>
        <a:xfrm>
          <a:off x="0" y="0"/>
          <a:ext cx="0" cy="0"/>
          <a:chOff x="0" y="0"/>
          <a:chExt cx="0" cy="0"/>
        </a:xfrm>
      </p:grpSpPr>
      <p:sp>
        <p:nvSpPr>
          <p:cNvPr id="508" name="Shape 508"/>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509" name="Shape 509"/>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510" name="Shape 510"/>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Intangible costs and benefits are more difficult to incorporate into the economic feasibility analysis as they are based on intuition and belief rather that on “hard numbers.”</a:t>
            </a:r>
          </a:p>
        </p:txBody>
      </p:sp>
      <p:sp>
        <p:nvSpPr>
          <p:cNvPr id="511" name="Shape 511"/>
          <p:cNvSpPr txBox="1"/>
          <p:nvPr/>
        </p:nvSpPr>
        <p:spPr>
          <a:xfrm>
            <a:off x="2794000" y="558800"/>
            <a:ext cx="3848099" cy="5842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200" u="none" cap="none" strike="noStrike">
                <a:solidFill>
                  <a:schemeClr val="dk1"/>
                </a:solidFill>
                <a:latin typeface="Arial"/>
                <a:ea typeface="Arial"/>
                <a:cs typeface="Arial"/>
                <a:sym typeface="Arial"/>
              </a:rPr>
              <a:t>Intangible Benefits</a:t>
            </a: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15" name="Shape 515"/>
        <p:cNvGrpSpPr/>
        <p:nvPr/>
      </p:nvGrpSpPr>
      <p:grpSpPr>
        <a:xfrm>
          <a:off x="0" y="0"/>
          <a:ext cx="0" cy="0"/>
          <a:chOff x="0" y="0"/>
          <a:chExt cx="0" cy="0"/>
        </a:xfrm>
      </p:grpSpPr>
      <p:sp>
        <p:nvSpPr>
          <p:cNvPr id="516" name="Shape 516"/>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517" name="Shape 517"/>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518" name="Shape 518"/>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lt1"/>
              </a:buClr>
              <a:buSzPct val="110000"/>
              <a:buFont typeface="Arial"/>
              <a:buChar char="•"/>
            </a:pPr>
            <a:r>
              <a:rPr b="0" i="0" lang="en-US" sz="2800" u="none" cap="none" strike="noStrike">
                <a:solidFill>
                  <a:schemeClr val="dk1"/>
                </a:solidFill>
                <a:latin typeface="Arial"/>
                <a:ea typeface="Arial"/>
                <a:cs typeface="Arial"/>
                <a:sym typeface="Arial"/>
              </a:rPr>
              <a:t>Once the types of costs and benefits have been identified, you will need to assign specific dollar values to them.</a:t>
            </a:r>
          </a:p>
          <a:p>
            <a:pPr indent="-342900" lvl="0" marL="342900" marR="0" rtl="0" algn="l">
              <a:lnSpc>
                <a:spcPct val="90000"/>
              </a:lnSpc>
              <a:spcBef>
                <a:spcPts val="560"/>
              </a:spcBef>
              <a:spcAft>
                <a:spcPts val="0"/>
              </a:spcAft>
              <a:buClr>
                <a:schemeClr val="lt1"/>
              </a:buClr>
              <a:buSzPct val="110000"/>
              <a:buFont typeface="Arial"/>
              <a:buChar char="•"/>
            </a:pPr>
            <a:r>
              <a:rPr b="0" i="0" lang="en-US" sz="2800" u="none" cap="none" strike="noStrike">
                <a:solidFill>
                  <a:schemeClr val="dk1"/>
                </a:solidFill>
                <a:latin typeface="Arial"/>
                <a:ea typeface="Arial"/>
                <a:cs typeface="Arial"/>
                <a:sym typeface="Arial"/>
              </a:rPr>
              <a:t>The most effective strategy for estimating costs and benefits is to rely on people who have the best understanding of the them.</a:t>
            </a:r>
          </a:p>
          <a:p>
            <a:pPr indent="-342900" lvl="0" marL="342900" marR="0" rtl="0" algn="l">
              <a:lnSpc>
                <a:spcPct val="90000"/>
              </a:lnSpc>
              <a:spcBef>
                <a:spcPts val="560"/>
              </a:spcBef>
              <a:spcAft>
                <a:spcPts val="0"/>
              </a:spcAft>
              <a:buClr>
                <a:schemeClr val="lt1"/>
              </a:buClr>
              <a:buSzPct val="110000"/>
              <a:buFont typeface="Arial"/>
              <a:buChar char="•"/>
            </a:pPr>
            <a:r>
              <a:rPr b="0" i="0" lang="en-US" sz="2800" u="none" cap="none" strike="noStrike">
                <a:solidFill>
                  <a:schemeClr val="dk1"/>
                </a:solidFill>
                <a:latin typeface="Arial"/>
                <a:ea typeface="Arial"/>
                <a:cs typeface="Arial"/>
                <a:sym typeface="Arial"/>
              </a:rPr>
              <a:t>If predicting a specific value for a cost or benefit proves difficult, it may be useful to estimate a range of values for the cost or benefit and then assign a probability estimate to each value.</a:t>
            </a:r>
          </a:p>
        </p:txBody>
      </p:sp>
      <p:sp>
        <p:nvSpPr>
          <p:cNvPr id="519" name="Shape 519"/>
          <p:cNvSpPr txBox="1"/>
          <p:nvPr/>
        </p:nvSpPr>
        <p:spPr>
          <a:xfrm>
            <a:off x="2286000" y="304800"/>
            <a:ext cx="4572000" cy="1077912"/>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200" u="none" cap="none" strike="noStrike">
                <a:solidFill>
                  <a:schemeClr val="dk1"/>
                </a:solidFill>
                <a:latin typeface="Arial"/>
                <a:ea typeface="Arial"/>
                <a:cs typeface="Arial"/>
                <a:sym typeface="Arial"/>
              </a:rPr>
              <a:t>Step 2: Assign Values to Costs and Benefits</a:t>
            </a: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23" name="Shape 523"/>
        <p:cNvGrpSpPr/>
        <p:nvPr/>
      </p:nvGrpSpPr>
      <p:grpSpPr>
        <a:xfrm>
          <a:off x="0" y="0"/>
          <a:ext cx="0" cy="0"/>
          <a:chOff x="0" y="0"/>
          <a:chExt cx="0" cy="0"/>
        </a:xfrm>
      </p:grpSpPr>
      <p:sp>
        <p:nvSpPr>
          <p:cNvPr id="524" name="Shape 524"/>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525" name="Shape 525"/>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526" name="Shape 526"/>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Sometimes it is acceptable to list intangible benefits, such as improved customer service, without assigning a dollar value.</a:t>
            </a: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0" name="Shape 530"/>
        <p:cNvGrpSpPr/>
        <p:nvPr/>
      </p:nvGrpSpPr>
      <p:grpSpPr>
        <a:xfrm>
          <a:off x="0" y="0"/>
          <a:ext cx="0" cy="0"/>
          <a:chOff x="0" y="0"/>
          <a:chExt cx="0" cy="0"/>
        </a:xfrm>
      </p:grpSpPr>
      <p:sp>
        <p:nvSpPr>
          <p:cNvPr id="531" name="Shape 531"/>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532" name="Shape 532"/>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533" name="Shape 533"/>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A formal cost-benefit analysis usually contains costs and benefits over a selected number or years to show cash flow over time.</a:t>
            </a:r>
          </a:p>
          <a:p>
            <a:pPr indent="-342900" lvl="0" marL="342900" marR="0" rtl="0" algn="l">
              <a:lnSpc>
                <a:spcPct val="80000"/>
              </a:lnSpc>
              <a:spcBef>
                <a:spcPts val="64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With this cash flow method, the years are listed across the top of the spreadsheet to represent the period for analysis, and numeric values are entered in the appropriate cells with the spreadsheet’s body for all years.</a:t>
            </a:r>
          </a:p>
        </p:txBody>
      </p:sp>
      <p:sp>
        <p:nvSpPr>
          <p:cNvPr id="534" name="Shape 534"/>
          <p:cNvSpPr txBox="1"/>
          <p:nvPr/>
        </p:nvSpPr>
        <p:spPr>
          <a:xfrm>
            <a:off x="2286000" y="228600"/>
            <a:ext cx="4572000" cy="1077912"/>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200" u="none" cap="none" strike="noStrike">
                <a:solidFill>
                  <a:schemeClr val="dk1"/>
                </a:solidFill>
                <a:latin typeface="Arial"/>
                <a:ea typeface="Arial"/>
                <a:cs typeface="Arial"/>
                <a:sym typeface="Arial"/>
              </a:rPr>
              <a:t>Step 3: Determine Cash Flow</a:t>
            </a: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8" name="Shape 538"/>
        <p:cNvGrpSpPr/>
        <p:nvPr/>
      </p:nvGrpSpPr>
      <p:grpSpPr>
        <a:xfrm>
          <a:off x="0" y="0"/>
          <a:ext cx="0" cy="0"/>
          <a:chOff x="0" y="0"/>
          <a:chExt cx="0" cy="0"/>
        </a:xfrm>
      </p:grpSpPr>
      <p:sp>
        <p:nvSpPr>
          <p:cNvPr id="539" name="Shape 539"/>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540" name="Shape 540"/>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541" name="Shape 541"/>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Often, amounts are augmented by some rate of growth to adjust for inflation or business improvements.</a:t>
            </a:r>
          </a:p>
          <a:p>
            <a:pPr indent="-342900" lvl="0" marL="342900" marR="0" rtl="0" algn="l">
              <a:lnSpc>
                <a:spcPct val="100000"/>
              </a:lnSpc>
              <a:spcBef>
                <a:spcPts val="64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Finally, totals are added to determine what the overall benefits will be, and the higher the overall total, the more feasible the solution becomes in terms of its economic feasibility.</a:t>
            </a: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45" name="Shape 545"/>
        <p:cNvGrpSpPr/>
        <p:nvPr/>
      </p:nvGrpSpPr>
      <p:grpSpPr>
        <a:xfrm>
          <a:off x="0" y="0"/>
          <a:ext cx="0" cy="0"/>
          <a:chOff x="0" y="0"/>
          <a:chExt cx="0" cy="0"/>
        </a:xfrm>
      </p:grpSpPr>
      <p:sp>
        <p:nvSpPr>
          <p:cNvPr id="546" name="Shape 546"/>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547" name="Shape 547"/>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548" name="Shape 548"/>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The four areas included in Assess Project’s Economic Value are:</a:t>
            </a:r>
          </a:p>
          <a:p>
            <a:pPr indent="-285750" lvl="1" marL="742950" marR="0" rtl="0" algn="l">
              <a:lnSpc>
                <a:spcPct val="100000"/>
              </a:lnSpc>
              <a:spcBef>
                <a:spcPts val="640"/>
              </a:spcBef>
              <a:spcAft>
                <a:spcPts val="0"/>
              </a:spcAft>
              <a:buClr>
                <a:srgbClr val="CCECFF"/>
              </a:buClr>
              <a:buSzPct val="100000"/>
              <a:buFont typeface="Arial"/>
              <a:buChar char="•"/>
            </a:pPr>
            <a:r>
              <a:rPr b="0" i="0" lang="en-US" sz="3200" u="none" cap="none" strike="noStrike">
                <a:solidFill>
                  <a:schemeClr val="dk1"/>
                </a:solidFill>
                <a:latin typeface="Arial"/>
                <a:ea typeface="Arial"/>
                <a:cs typeface="Arial"/>
                <a:sym typeface="Arial"/>
              </a:rPr>
              <a:t>Determine Return on Investment</a:t>
            </a:r>
          </a:p>
          <a:p>
            <a:pPr indent="-285750" lvl="1" marL="742950" marR="0" rtl="0" algn="l">
              <a:lnSpc>
                <a:spcPct val="100000"/>
              </a:lnSpc>
              <a:spcBef>
                <a:spcPts val="640"/>
              </a:spcBef>
              <a:spcAft>
                <a:spcPts val="0"/>
              </a:spcAft>
              <a:buClr>
                <a:srgbClr val="CCECFF"/>
              </a:buClr>
              <a:buSzPct val="100000"/>
              <a:buFont typeface="Arial"/>
              <a:buChar char="•"/>
            </a:pPr>
            <a:r>
              <a:rPr b="0" i="0" lang="en-US" sz="3200" u="none" cap="none" strike="noStrike">
                <a:solidFill>
                  <a:schemeClr val="dk1"/>
                </a:solidFill>
                <a:latin typeface="Arial"/>
                <a:ea typeface="Arial"/>
                <a:cs typeface="Arial"/>
                <a:sym typeface="Arial"/>
              </a:rPr>
              <a:t>Determine Break-Even Point</a:t>
            </a:r>
          </a:p>
          <a:p>
            <a:pPr indent="-285750" lvl="1" marL="742950" marR="0" rtl="0" algn="l">
              <a:lnSpc>
                <a:spcPct val="100000"/>
              </a:lnSpc>
              <a:spcBef>
                <a:spcPts val="640"/>
              </a:spcBef>
              <a:spcAft>
                <a:spcPts val="0"/>
              </a:spcAft>
              <a:buClr>
                <a:srgbClr val="CCECFF"/>
              </a:buClr>
              <a:buSzPct val="100000"/>
              <a:buFont typeface="Arial"/>
              <a:buChar char="•"/>
            </a:pPr>
            <a:r>
              <a:rPr b="0" i="0" lang="en-US" sz="3200" u="none" cap="none" strike="noStrike">
                <a:solidFill>
                  <a:schemeClr val="dk1"/>
                </a:solidFill>
                <a:latin typeface="Arial"/>
                <a:ea typeface="Arial"/>
                <a:cs typeface="Arial"/>
                <a:sym typeface="Arial"/>
              </a:rPr>
              <a:t>Determine Net Present Value</a:t>
            </a:r>
          </a:p>
        </p:txBody>
      </p:sp>
      <p:sp>
        <p:nvSpPr>
          <p:cNvPr id="549" name="Shape 549"/>
          <p:cNvSpPr txBox="1"/>
          <p:nvPr/>
        </p:nvSpPr>
        <p:spPr>
          <a:xfrm>
            <a:off x="2286000" y="304800"/>
            <a:ext cx="4572000" cy="1570036"/>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200" u="none" cap="none" strike="noStrike">
                <a:solidFill>
                  <a:schemeClr val="dk1"/>
                </a:solidFill>
                <a:latin typeface="Arial"/>
                <a:ea typeface="Arial"/>
                <a:cs typeface="Arial"/>
                <a:sym typeface="Arial"/>
              </a:rPr>
              <a:t>Step 4: Assess Project’s Economic Value</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5" name="Shape 205"/>
        <p:cNvGrpSpPr/>
        <p:nvPr/>
      </p:nvGrpSpPr>
      <p:grpSpPr>
        <a:xfrm>
          <a:off x="0" y="0"/>
          <a:ext cx="0" cy="0"/>
          <a:chOff x="0" y="0"/>
          <a:chExt cx="0" cy="0"/>
        </a:xfrm>
      </p:grpSpPr>
      <p:sp>
        <p:nvSpPr>
          <p:cNvPr id="206" name="Shape 206"/>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207" name="Shape 207"/>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08" name="Shape 208"/>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4000" u="none" cap="none" strike="noStrike">
                <a:solidFill>
                  <a:schemeClr val="dk1"/>
                </a:solidFill>
                <a:latin typeface="Arial"/>
                <a:ea typeface="Arial"/>
                <a:cs typeface="Arial"/>
                <a:sym typeface="Arial"/>
              </a:rPr>
              <a:t>Systems Analyst Skills</a:t>
            </a:r>
          </a:p>
        </p:txBody>
      </p:sp>
      <p:sp>
        <p:nvSpPr>
          <p:cNvPr id="209" name="Shape 209"/>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Introduces change to the organization and people</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Leads a successful organization change effort</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Understands what to change and knows how to change it</a:t>
            </a:r>
          </a:p>
          <a:p>
            <a:pPr indent="-342900" lvl="0" marL="342900" marR="0" rtl="0" algn="l">
              <a:spcBef>
                <a:spcPts val="720"/>
              </a:spcBef>
              <a:spcAft>
                <a:spcPts val="0"/>
              </a:spcAft>
              <a:buClr>
                <a:schemeClr val="lt1"/>
              </a:buClr>
              <a:buSzPct val="109999"/>
              <a:buFont typeface="Arial"/>
              <a:buNone/>
            </a:pPr>
            <a:r>
              <a:t/>
            </a:r>
            <a:endParaRPr b="0" i="0" sz="3600" u="none" cap="none" strike="noStrike">
              <a:solidFill>
                <a:schemeClr val="dk1"/>
              </a:solidFill>
              <a:latin typeface="Arial"/>
              <a:ea typeface="Arial"/>
              <a:cs typeface="Arial"/>
              <a:sym typeface="Arial"/>
            </a:endParaRPr>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53" name="Shape 553"/>
        <p:cNvGrpSpPr/>
        <p:nvPr/>
      </p:nvGrpSpPr>
      <p:grpSpPr>
        <a:xfrm>
          <a:off x="0" y="0"/>
          <a:ext cx="0" cy="0"/>
          <a:chOff x="0" y="0"/>
          <a:chExt cx="0" cy="0"/>
        </a:xfrm>
      </p:grpSpPr>
      <p:sp>
        <p:nvSpPr>
          <p:cNvPr id="554" name="Shape 554"/>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555" name="Shape 555"/>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556" name="Shape 556"/>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The return on investment (ROI) is a calculation that measures the average rate of return on the money invested in the project.</a:t>
            </a:r>
          </a:p>
          <a:p>
            <a:pPr indent="-342900" lvl="0" marL="342900" marR="0" rtl="0" algn="l">
              <a:lnSpc>
                <a:spcPct val="90000"/>
              </a:lnSpc>
              <a:spcBef>
                <a:spcPts val="64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A high ROI suggests that the projects’ benefits far outweigh the project’s cost.</a:t>
            </a:r>
          </a:p>
          <a:p>
            <a:pPr indent="-342900" lvl="0" marL="342900" marR="0" rtl="0" algn="l">
              <a:lnSpc>
                <a:spcPct val="90000"/>
              </a:lnSpc>
              <a:spcBef>
                <a:spcPts val="64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ROI is a simple calculation that divides the project’s net benefits (total benefits – total costs) by the total costs.</a:t>
            </a:r>
          </a:p>
        </p:txBody>
      </p:sp>
      <p:sp>
        <p:nvSpPr>
          <p:cNvPr id="557" name="Shape 557"/>
          <p:cNvSpPr txBox="1"/>
          <p:nvPr/>
        </p:nvSpPr>
        <p:spPr>
          <a:xfrm>
            <a:off x="990600" y="635000"/>
            <a:ext cx="7162799" cy="5842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200" u="none" cap="none" strike="noStrike">
                <a:solidFill>
                  <a:schemeClr val="dk1"/>
                </a:solidFill>
                <a:latin typeface="Arial"/>
                <a:ea typeface="Arial"/>
                <a:cs typeface="Arial"/>
                <a:sym typeface="Arial"/>
              </a:rPr>
              <a:t>Determine Return on Investment</a:t>
            </a:r>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61" name="Shape 561"/>
        <p:cNvGrpSpPr/>
        <p:nvPr/>
      </p:nvGrpSpPr>
      <p:grpSpPr>
        <a:xfrm>
          <a:off x="0" y="0"/>
          <a:ext cx="0" cy="0"/>
          <a:chOff x="0" y="0"/>
          <a:chExt cx="0" cy="0"/>
        </a:xfrm>
      </p:grpSpPr>
      <p:sp>
        <p:nvSpPr>
          <p:cNvPr id="562" name="Shape 562"/>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563" name="Shape 563"/>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564" name="Shape 564"/>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Although ROI is commonly used in practice, it suffers from several important limitations and should not be used as the only measure of a project’s wealth.</a:t>
            </a:r>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68" name="Shape 568"/>
        <p:cNvGrpSpPr/>
        <p:nvPr/>
      </p:nvGrpSpPr>
      <p:grpSpPr>
        <a:xfrm>
          <a:off x="0" y="0"/>
          <a:ext cx="0" cy="0"/>
          <a:chOff x="0" y="0"/>
          <a:chExt cx="0" cy="0"/>
        </a:xfrm>
      </p:grpSpPr>
      <p:sp>
        <p:nvSpPr>
          <p:cNvPr id="569" name="Shape 569"/>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570" name="Shape 570"/>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571" name="Shape 571"/>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Another common approach to measuring a project’s worth.</a:t>
            </a:r>
          </a:p>
          <a:p>
            <a:pPr indent="-342900" lvl="0" marL="342900" marR="0" rtl="0" algn="l">
              <a:lnSpc>
                <a:spcPct val="9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Break-even point is sometimes referred to as the </a:t>
            </a:r>
            <a:r>
              <a:rPr b="0" i="0" lang="en-US" sz="3600" u="none" cap="none" strike="noStrike">
                <a:solidFill>
                  <a:schemeClr val="hlink"/>
                </a:solidFill>
                <a:latin typeface="Arial"/>
                <a:ea typeface="Arial"/>
                <a:cs typeface="Arial"/>
                <a:sym typeface="Arial"/>
              </a:rPr>
              <a:t>payback method</a:t>
            </a:r>
            <a:r>
              <a:rPr b="0" i="0" lang="en-US" sz="3600" u="none" cap="none" strike="noStrike">
                <a:solidFill>
                  <a:schemeClr val="dk1"/>
                </a:solidFill>
                <a:latin typeface="Arial"/>
                <a:ea typeface="Arial"/>
                <a:cs typeface="Arial"/>
                <a:sym typeface="Arial"/>
              </a:rPr>
              <a:t>.</a:t>
            </a:r>
          </a:p>
          <a:p>
            <a:pPr indent="-342900" lvl="0" marL="342900" marR="0" rtl="0" algn="l">
              <a:lnSpc>
                <a:spcPct val="9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The </a:t>
            </a:r>
            <a:r>
              <a:rPr b="0" i="0" lang="en-US" sz="3600" u="none" cap="none" strike="noStrike">
                <a:solidFill>
                  <a:schemeClr val="hlink"/>
                </a:solidFill>
                <a:latin typeface="Arial"/>
                <a:ea typeface="Arial"/>
                <a:cs typeface="Arial"/>
                <a:sym typeface="Arial"/>
              </a:rPr>
              <a:t>payback method</a:t>
            </a:r>
            <a:r>
              <a:rPr b="0" i="0" lang="en-US" sz="3600" u="none" cap="none" strike="noStrike">
                <a:solidFill>
                  <a:schemeClr val="dk1"/>
                </a:solidFill>
                <a:latin typeface="Arial"/>
                <a:ea typeface="Arial"/>
                <a:cs typeface="Arial"/>
                <a:sym typeface="Arial"/>
              </a:rPr>
              <a:t> is defined as the number of years it takes a firm to recover its original investments in the project from net cash flows.</a:t>
            </a:r>
          </a:p>
        </p:txBody>
      </p:sp>
      <p:sp>
        <p:nvSpPr>
          <p:cNvPr id="572" name="Shape 572"/>
          <p:cNvSpPr txBox="1"/>
          <p:nvPr/>
        </p:nvSpPr>
        <p:spPr>
          <a:xfrm>
            <a:off x="1524000" y="635000"/>
            <a:ext cx="5867400" cy="5842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200" u="none" cap="none" strike="noStrike">
                <a:solidFill>
                  <a:schemeClr val="dk1"/>
                </a:solidFill>
                <a:latin typeface="Arial"/>
                <a:ea typeface="Arial"/>
                <a:cs typeface="Arial"/>
                <a:sym typeface="Arial"/>
              </a:rPr>
              <a:t>Determine Break-Even Point</a:t>
            </a:r>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76" name="Shape 576"/>
        <p:cNvGrpSpPr/>
        <p:nvPr/>
      </p:nvGrpSpPr>
      <p:grpSpPr>
        <a:xfrm>
          <a:off x="0" y="0"/>
          <a:ext cx="0" cy="0"/>
          <a:chOff x="0" y="0"/>
          <a:chExt cx="0" cy="0"/>
        </a:xfrm>
      </p:grpSpPr>
      <p:sp>
        <p:nvSpPr>
          <p:cNvPr id="577" name="Shape 577"/>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578" name="Shape 578"/>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579" name="Shape 579"/>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The break-even point is easy to calculate and understand and does give an indication of a project’s liquidity or the speed at which the project will generate cash returns.</a:t>
            </a:r>
          </a:p>
          <a:p>
            <a:pPr indent="-342900" lvl="0" marL="342900" marR="0" rtl="0" algn="l">
              <a:lnSpc>
                <a:spcPct val="90000"/>
              </a:lnSpc>
              <a:spcBef>
                <a:spcPts val="64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The break-even point does ignore cash flows that occur after the break-even point has been reached and therefore is biased against long-term projects.</a:t>
            </a:r>
          </a:p>
        </p:txBody>
      </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83" name="Shape 583"/>
        <p:cNvGrpSpPr/>
        <p:nvPr/>
      </p:nvGrpSpPr>
      <p:grpSpPr>
        <a:xfrm>
          <a:off x="0" y="0"/>
          <a:ext cx="0" cy="0"/>
          <a:chOff x="0" y="0"/>
          <a:chExt cx="0" cy="0"/>
        </a:xfrm>
      </p:grpSpPr>
      <p:sp>
        <p:nvSpPr>
          <p:cNvPr id="584" name="Shape 584"/>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585" name="Shape 585"/>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586" name="Shape 586"/>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Organizational feasibility of the system is how well the system ultimately will be accepted by its users and incorporated into the ongoing operations of the organization.</a:t>
            </a:r>
          </a:p>
          <a:p>
            <a:pPr indent="-342900" lvl="0" marL="342900" marR="0" rtl="0" algn="l">
              <a:lnSpc>
                <a:spcPct val="80000"/>
              </a:lnSpc>
              <a:spcBef>
                <a:spcPts val="64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There are many organizational factors that can have an impact on the project, and seasoned developers know that organizational feasibility can be the most difficult feasibility dimension to assess.</a:t>
            </a:r>
          </a:p>
        </p:txBody>
      </p:sp>
      <p:sp>
        <p:nvSpPr>
          <p:cNvPr id="587" name="Shape 587"/>
          <p:cNvSpPr txBox="1"/>
          <p:nvPr/>
        </p:nvSpPr>
        <p:spPr>
          <a:xfrm>
            <a:off x="1447800" y="558800"/>
            <a:ext cx="5791200" cy="5842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200" u="none" cap="none" strike="noStrike">
                <a:solidFill>
                  <a:schemeClr val="dk1"/>
                </a:solidFill>
                <a:latin typeface="Arial"/>
                <a:ea typeface="Arial"/>
                <a:cs typeface="Arial"/>
                <a:sym typeface="Arial"/>
              </a:rPr>
              <a:t>Organizational Feasibility</a:t>
            </a:r>
          </a:p>
        </p:txBody>
      </p:sp>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1" name="Shape 591"/>
        <p:cNvGrpSpPr/>
        <p:nvPr/>
      </p:nvGrpSpPr>
      <p:grpSpPr>
        <a:xfrm>
          <a:off x="0" y="0"/>
          <a:ext cx="0" cy="0"/>
          <a:chOff x="0" y="0"/>
          <a:chExt cx="0" cy="0"/>
        </a:xfrm>
      </p:grpSpPr>
      <p:sp>
        <p:nvSpPr>
          <p:cNvPr id="592" name="Shape 592"/>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593" name="Shape 593"/>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594" name="Shape 594"/>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Net present value (NPV) is used to compare the present value of all cash inflows and outflows for the project in today’s dollar terms.</a:t>
            </a:r>
          </a:p>
          <a:p>
            <a:pPr indent="-342900" lvl="0" marL="342900" marR="0" rtl="0" algn="l">
              <a:lnSpc>
                <a:spcPct val="80000"/>
              </a:lnSpc>
              <a:spcBef>
                <a:spcPts val="64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The NPV is simply the difference between the total present value of the benefits and the total present value of costs. As long as the NPV is greater than zero, the project is considered economically feasible.</a:t>
            </a:r>
          </a:p>
        </p:txBody>
      </p:sp>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8" name="Shape 598"/>
        <p:cNvGrpSpPr/>
        <p:nvPr/>
      </p:nvGrpSpPr>
      <p:grpSpPr>
        <a:xfrm>
          <a:off x="0" y="0"/>
          <a:ext cx="0" cy="0"/>
          <a:chOff x="0" y="0"/>
          <a:chExt cx="0" cy="0"/>
        </a:xfrm>
      </p:grpSpPr>
      <p:sp>
        <p:nvSpPr>
          <p:cNvPr id="599" name="Shape 599"/>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600" name="Shape 600"/>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601" name="Shape 601"/>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1" i="0" lang="en-US" sz="4000" u="none" cap="none" strike="noStrike">
                <a:solidFill>
                  <a:schemeClr val="dk1"/>
                </a:solidFill>
                <a:latin typeface="Arial"/>
                <a:ea typeface="Arial"/>
                <a:cs typeface="Arial"/>
                <a:sym typeface="Arial"/>
              </a:rPr>
              <a:t>Summary</a:t>
            </a:r>
          </a:p>
        </p:txBody>
      </p:sp>
      <p:sp>
        <p:nvSpPr>
          <p:cNvPr id="602" name="Shape 602"/>
          <p:cNvSpPr txBox="1"/>
          <p:nvPr>
            <p:ph idx="1" type="body"/>
          </p:nvPr>
        </p:nvSpPr>
        <p:spPr>
          <a:xfrm>
            <a:off x="533400" y="1676400"/>
            <a:ext cx="8039099" cy="4267199"/>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lt1"/>
              </a:buClr>
              <a:buSzPct val="110000"/>
              <a:buFont typeface="Arial"/>
              <a:buChar char="•"/>
            </a:pPr>
            <a:r>
              <a:rPr b="0" i="0" lang="en-US" sz="2000" u="none" cap="none" strike="noStrike">
                <a:solidFill>
                  <a:schemeClr val="dk1"/>
                </a:solidFill>
                <a:latin typeface="Arial"/>
                <a:ea typeface="Arial"/>
                <a:cs typeface="Arial"/>
                <a:sym typeface="Arial"/>
              </a:rPr>
              <a:t>The </a:t>
            </a:r>
            <a:r>
              <a:rPr b="0" i="0" lang="en-US" sz="2000" u="sng" cap="none" strike="noStrike">
                <a:solidFill>
                  <a:schemeClr val="hlink"/>
                </a:solidFill>
                <a:latin typeface="Arial"/>
                <a:ea typeface="Arial"/>
                <a:cs typeface="Arial"/>
                <a:sym typeface="Arial"/>
              </a:rPr>
              <a:t>Systems Analyst</a:t>
            </a:r>
            <a:r>
              <a:rPr b="0" i="0" lang="en-US" sz="2000" u="none" cap="none" strike="noStrike">
                <a:solidFill>
                  <a:schemeClr val="dk1"/>
                </a:solidFill>
                <a:latin typeface="Arial"/>
                <a:ea typeface="Arial"/>
                <a:cs typeface="Arial"/>
                <a:sym typeface="Arial"/>
              </a:rPr>
              <a:t> is the key person in the development of information systems. This individual helps to analyze the business situation, identify opportunities for the improvements, and design an information system that adds value to the organization.</a:t>
            </a:r>
          </a:p>
          <a:p>
            <a:pPr indent="-342900" lvl="0" marL="342900" marR="0" rtl="0" algn="l">
              <a:lnSpc>
                <a:spcPct val="80000"/>
              </a:lnSpc>
              <a:spcBef>
                <a:spcPts val="400"/>
              </a:spcBef>
              <a:spcAft>
                <a:spcPts val="0"/>
              </a:spcAft>
              <a:buClr>
                <a:schemeClr val="lt1"/>
              </a:buClr>
              <a:buSzPct val="110000"/>
              <a:buFont typeface="Arial"/>
              <a:buChar char="•"/>
            </a:pPr>
            <a:r>
              <a:rPr b="0" i="0" lang="en-US" sz="2000" u="sng" cap="none" strike="noStrike">
                <a:solidFill>
                  <a:schemeClr val="hlink"/>
                </a:solidFill>
                <a:latin typeface="Arial"/>
                <a:ea typeface="Arial"/>
                <a:cs typeface="Arial"/>
                <a:sym typeface="Arial"/>
              </a:rPr>
              <a:t>The Systems Development Lifecycle</a:t>
            </a:r>
            <a:r>
              <a:rPr b="0" i="0" lang="en-US" sz="2000" u="none" cap="none" strike="noStrike">
                <a:solidFill>
                  <a:schemeClr val="dk1"/>
                </a:solidFill>
                <a:latin typeface="Arial"/>
                <a:ea typeface="Arial"/>
                <a:cs typeface="Arial"/>
                <a:sym typeface="Arial"/>
              </a:rPr>
              <a:t> consists of four stages: Planning, Analysis, Design, and Implementation.</a:t>
            </a:r>
          </a:p>
          <a:p>
            <a:pPr indent="-342900" lvl="0" marL="342900" marR="0" rtl="0" algn="l">
              <a:lnSpc>
                <a:spcPct val="80000"/>
              </a:lnSpc>
              <a:spcBef>
                <a:spcPts val="400"/>
              </a:spcBef>
              <a:spcAft>
                <a:spcPts val="0"/>
              </a:spcAft>
              <a:buClr>
                <a:schemeClr val="lt1"/>
              </a:buClr>
              <a:buSzPct val="110000"/>
              <a:buFont typeface="Arial"/>
              <a:buChar char="•"/>
            </a:pPr>
            <a:r>
              <a:rPr b="0" i="0" lang="en-US" sz="2000" u="sng" cap="none" strike="noStrike">
                <a:solidFill>
                  <a:schemeClr val="hlink"/>
                </a:solidFill>
                <a:latin typeface="Arial"/>
                <a:ea typeface="Arial"/>
                <a:cs typeface="Arial"/>
                <a:sym typeface="Arial"/>
              </a:rPr>
              <a:t>Project Identification and Initiation</a:t>
            </a:r>
            <a:r>
              <a:rPr b="0" i="0" lang="en-US" sz="2000" u="none" cap="none" strike="noStrike">
                <a:solidFill>
                  <a:schemeClr val="dk1"/>
                </a:solidFill>
                <a:latin typeface="Arial"/>
                <a:ea typeface="Arial"/>
                <a:cs typeface="Arial"/>
                <a:sym typeface="Arial"/>
              </a:rPr>
              <a:t> allows recognition of a business need that can be satisfied through the use of information technology.</a:t>
            </a:r>
          </a:p>
          <a:p>
            <a:pPr indent="-342900" lvl="0" marL="342900" marR="0" rtl="0" algn="l">
              <a:lnSpc>
                <a:spcPct val="80000"/>
              </a:lnSpc>
              <a:spcBef>
                <a:spcPts val="400"/>
              </a:spcBef>
              <a:spcAft>
                <a:spcPts val="0"/>
              </a:spcAft>
              <a:buClr>
                <a:schemeClr val="lt1"/>
              </a:buClr>
              <a:buSzPct val="110000"/>
              <a:buFont typeface="Arial"/>
              <a:buChar char="•"/>
            </a:pPr>
            <a:r>
              <a:rPr b="0" i="0" lang="en-US" sz="2000" u="none" cap="none" strike="noStrike">
                <a:solidFill>
                  <a:schemeClr val="dk1"/>
                </a:solidFill>
                <a:latin typeface="Arial"/>
                <a:ea typeface="Arial"/>
                <a:cs typeface="Arial"/>
                <a:sym typeface="Arial"/>
              </a:rPr>
              <a:t>The business value for an information system is identified and then described in a </a:t>
            </a:r>
            <a:r>
              <a:rPr b="0" i="0" lang="en-US" sz="2000" u="sng" cap="none" strike="noStrike">
                <a:solidFill>
                  <a:schemeClr val="hlink"/>
                </a:solidFill>
                <a:latin typeface="Arial"/>
                <a:ea typeface="Arial"/>
                <a:cs typeface="Arial"/>
                <a:sym typeface="Arial"/>
              </a:rPr>
              <a:t>System Request</a:t>
            </a:r>
            <a:r>
              <a:rPr b="0" i="0" lang="en-US" sz="2000" u="none" cap="none" strike="noStrike">
                <a:solidFill>
                  <a:schemeClr val="dk1"/>
                </a:solidFill>
                <a:latin typeface="Arial"/>
                <a:ea typeface="Arial"/>
                <a:cs typeface="Arial"/>
                <a:sym typeface="Arial"/>
              </a:rPr>
              <a:t>.</a:t>
            </a:r>
          </a:p>
          <a:p>
            <a:pPr indent="-342900" lvl="0" marL="342900" marR="0" rtl="0" algn="l">
              <a:lnSpc>
                <a:spcPct val="80000"/>
              </a:lnSpc>
              <a:spcBef>
                <a:spcPts val="400"/>
              </a:spcBef>
              <a:spcAft>
                <a:spcPts val="0"/>
              </a:spcAft>
              <a:buClr>
                <a:schemeClr val="lt1"/>
              </a:buClr>
              <a:buSzPct val="110000"/>
              <a:buFont typeface="Arial"/>
              <a:buChar char="•"/>
            </a:pPr>
            <a:r>
              <a:rPr b="0" i="0" lang="en-US" sz="2000" u="none" cap="none" strike="noStrike">
                <a:solidFill>
                  <a:schemeClr val="dk1"/>
                </a:solidFill>
                <a:latin typeface="Arial"/>
                <a:ea typeface="Arial"/>
                <a:cs typeface="Arial"/>
                <a:sym typeface="Arial"/>
              </a:rPr>
              <a:t>A </a:t>
            </a:r>
            <a:r>
              <a:rPr b="0" i="0" lang="en-US" sz="2000" u="sng" cap="none" strike="noStrike">
                <a:solidFill>
                  <a:schemeClr val="hlink"/>
                </a:solidFill>
                <a:latin typeface="Arial"/>
                <a:ea typeface="Arial"/>
                <a:cs typeface="Arial"/>
                <a:sym typeface="Arial"/>
              </a:rPr>
              <a:t>Feasibility Analysis</a:t>
            </a:r>
            <a:r>
              <a:rPr b="0" i="0" lang="en-US" sz="2000" u="none" cap="none" strike="noStrike">
                <a:solidFill>
                  <a:schemeClr val="dk1"/>
                </a:solidFill>
                <a:latin typeface="Arial"/>
                <a:ea typeface="Arial"/>
                <a:cs typeface="Arial"/>
                <a:sym typeface="Arial"/>
              </a:rPr>
              <a:t> is used to provide more detail about the risks associated with the proposed system and includes, technical, economic, and organizational feasibilities.</a:t>
            </a:r>
          </a:p>
        </p:txBody>
      </p:sp>
    </p:spTree>
  </p:cSld>
  <p:clrMapOvr>
    <a:masterClrMapping/>
  </p:clrMapOvr>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07" name="Shape 607"/>
        <p:cNvGrpSpPr/>
        <p:nvPr/>
      </p:nvGrpSpPr>
      <p:grpSpPr>
        <a:xfrm>
          <a:off x="0" y="0"/>
          <a:ext cx="0" cy="0"/>
          <a:chOff x="0" y="0"/>
          <a:chExt cx="0" cy="0"/>
        </a:xfrm>
      </p:grpSpPr>
      <p:sp>
        <p:nvSpPr>
          <p:cNvPr id="608" name="Shape 608"/>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609" name="Shape 609"/>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610" name="Shape 610"/>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0" i="0" lang="en-US" sz="3600" u="none" cap="none" strike="noStrike">
                <a:solidFill>
                  <a:schemeClr val="dk1"/>
                </a:solidFill>
                <a:latin typeface="Arial"/>
                <a:ea typeface="Arial"/>
                <a:cs typeface="Arial"/>
                <a:sym typeface="Arial"/>
              </a:rPr>
              <a:t>Copyright © 2009</a:t>
            </a:r>
            <a:br>
              <a:rPr b="0" i="0" lang="en-US" sz="3600" u="none" cap="none" strike="noStrike">
                <a:solidFill>
                  <a:schemeClr val="dk1"/>
                </a:solidFill>
                <a:latin typeface="Arial"/>
                <a:ea typeface="Arial"/>
                <a:cs typeface="Arial"/>
                <a:sym typeface="Arial"/>
              </a:rPr>
            </a:br>
            <a:r>
              <a:rPr b="0" i="0" lang="en-US" sz="3600" u="none" cap="none" strike="noStrike">
                <a:solidFill>
                  <a:schemeClr val="dk1"/>
                </a:solidFill>
                <a:latin typeface="Arial"/>
                <a:ea typeface="Arial"/>
                <a:cs typeface="Arial"/>
                <a:sym typeface="Arial"/>
              </a:rPr>
              <a:t>John Wiley &amp; Sons, Inc.</a:t>
            </a:r>
          </a:p>
        </p:txBody>
      </p:sp>
      <p:sp>
        <p:nvSpPr>
          <p:cNvPr id="611" name="Shape 611"/>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lt1"/>
              </a:buClr>
              <a:buSzPct val="110000"/>
              <a:buFont typeface="Arial"/>
              <a:buChar char="•"/>
            </a:pPr>
            <a:r>
              <a:rPr b="0" i="0" lang="en-US" sz="2400" u="none" cap="none" strike="noStrike">
                <a:solidFill>
                  <a:schemeClr val="dk1"/>
                </a:solidFill>
                <a:latin typeface="Arial"/>
                <a:ea typeface="Arial"/>
                <a:cs typeface="Arial"/>
                <a:sym typeface="Arial"/>
              </a:rPr>
              <a:t>All rights reserved.  Reproduction or translation of this work beyond that permitted in Section 117 of the 1976 United States Copyright Act without the express written permission of the copyright owner is unlawful. </a:t>
            </a:r>
          </a:p>
          <a:p>
            <a:pPr indent="-342900" lvl="0" marL="342900" marR="0" rtl="0" algn="l">
              <a:lnSpc>
                <a:spcPct val="90000"/>
              </a:lnSpc>
              <a:spcBef>
                <a:spcPts val="480"/>
              </a:spcBef>
              <a:spcAft>
                <a:spcPts val="0"/>
              </a:spcAft>
              <a:buClr>
                <a:schemeClr val="lt1"/>
              </a:buClr>
              <a:buSzPct val="110000"/>
              <a:buFont typeface="Arial"/>
              <a:buChar char="•"/>
            </a:pPr>
            <a:r>
              <a:rPr b="0" i="0" lang="en-US" sz="2400" u="none" cap="none" strike="noStrike">
                <a:solidFill>
                  <a:schemeClr val="dk1"/>
                </a:solidFill>
                <a:latin typeface="Arial"/>
                <a:ea typeface="Arial"/>
                <a:cs typeface="Arial"/>
                <a:sym typeface="Arial"/>
              </a:rPr>
              <a:t>Request for further information should be addressed to the Permissions Department, John Wiley &amp; Sons, Inc.  </a:t>
            </a:r>
          </a:p>
          <a:p>
            <a:pPr indent="-342900" lvl="0" marL="342900" marR="0" rtl="0" algn="l">
              <a:lnSpc>
                <a:spcPct val="90000"/>
              </a:lnSpc>
              <a:spcBef>
                <a:spcPts val="480"/>
              </a:spcBef>
              <a:spcAft>
                <a:spcPts val="0"/>
              </a:spcAft>
              <a:buClr>
                <a:schemeClr val="lt1"/>
              </a:buClr>
              <a:buSzPct val="110000"/>
              <a:buFont typeface="Arial"/>
              <a:buChar char="•"/>
            </a:pPr>
            <a:r>
              <a:rPr b="0" i="0" lang="en-US" sz="2400" u="none" cap="none" strike="noStrike">
                <a:solidFill>
                  <a:schemeClr val="dk1"/>
                </a:solidFill>
                <a:latin typeface="Arial"/>
                <a:ea typeface="Arial"/>
                <a:cs typeface="Arial"/>
                <a:sym typeface="Arial"/>
              </a:rPr>
              <a:t>The purchaser may make back-up copies for his/her own use only and not for redistribution or resale.  </a:t>
            </a:r>
          </a:p>
          <a:p>
            <a:pPr indent="-342900" lvl="0" marL="342900" marR="0" rtl="0" algn="l">
              <a:lnSpc>
                <a:spcPct val="90000"/>
              </a:lnSpc>
              <a:spcBef>
                <a:spcPts val="480"/>
              </a:spcBef>
              <a:spcAft>
                <a:spcPts val="0"/>
              </a:spcAft>
              <a:buClr>
                <a:schemeClr val="lt1"/>
              </a:buClr>
              <a:buSzPct val="110000"/>
              <a:buFont typeface="Arial"/>
              <a:buChar char="•"/>
            </a:pPr>
            <a:r>
              <a:rPr b="0" i="0" lang="en-US" sz="2400" u="none" cap="none" strike="noStrike">
                <a:solidFill>
                  <a:schemeClr val="dk1"/>
                </a:solidFill>
                <a:latin typeface="Arial"/>
                <a:ea typeface="Arial"/>
                <a:cs typeface="Arial"/>
                <a:sym typeface="Arial"/>
              </a:rPr>
              <a:t>The Publisher assumes no responsibility for errors, omissions, or damages, caused by the use of these programs or from the use of the information contained herein.  </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3" name="Shape 213"/>
        <p:cNvGrpSpPr/>
        <p:nvPr/>
      </p:nvGrpSpPr>
      <p:grpSpPr>
        <a:xfrm>
          <a:off x="0" y="0"/>
          <a:ext cx="0" cy="0"/>
          <a:chOff x="0" y="0"/>
          <a:chExt cx="0" cy="0"/>
        </a:xfrm>
      </p:grpSpPr>
      <p:sp>
        <p:nvSpPr>
          <p:cNvPr id="214" name="Shape 214"/>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215" name="Shape 215"/>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16" name="Shape 216"/>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Must have technical skills, as well as, business skills</a:t>
            </a:r>
          </a:p>
          <a:p>
            <a:pPr indent="-342900" lvl="0" marL="342900" marR="0" rtl="0" algn="l">
              <a:lnSpc>
                <a:spcPct val="9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Communicate effectively and give presentations</a:t>
            </a:r>
          </a:p>
          <a:p>
            <a:pPr indent="-342900" lvl="0" marL="342900" marR="0" rtl="0" algn="l">
              <a:lnSpc>
                <a:spcPct val="9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Must be able to deal fairly, honestly, and ethically with other project members, managers, and systems users</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0" name="Shape 220"/>
        <p:cNvGrpSpPr/>
        <p:nvPr/>
      </p:nvGrpSpPr>
      <p:grpSpPr>
        <a:xfrm>
          <a:off x="0" y="0"/>
          <a:ext cx="0" cy="0"/>
          <a:chOff x="0" y="0"/>
          <a:chExt cx="0" cy="0"/>
        </a:xfrm>
      </p:grpSpPr>
      <p:sp>
        <p:nvSpPr>
          <p:cNvPr id="221" name="Shape 221"/>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222" name="Shape 222"/>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23" name="Shape 22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4000" u="none" cap="none" strike="noStrike">
                <a:solidFill>
                  <a:schemeClr val="dk1"/>
                </a:solidFill>
                <a:latin typeface="Arial"/>
                <a:ea typeface="Arial"/>
                <a:cs typeface="Arial"/>
                <a:sym typeface="Arial"/>
              </a:rPr>
              <a:t>Project Team Specialization</a:t>
            </a:r>
          </a:p>
        </p:txBody>
      </p:sp>
      <p:sp>
        <p:nvSpPr>
          <p:cNvPr id="224" name="Shape 224"/>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Business analyst</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Systems analyst</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Infrastructure analyst</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Change management analyst</a:t>
            </a:r>
          </a:p>
          <a:p>
            <a:pPr indent="-342900" lvl="0" marL="342900" marR="0" rtl="0" algn="l">
              <a:lnSpc>
                <a:spcPct val="10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Project manager</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8" name="Shape 228"/>
        <p:cNvGrpSpPr/>
        <p:nvPr/>
      </p:nvGrpSpPr>
      <p:grpSpPr>
        <a:xfrm>
          <a:off x="0" y="0"/>
          <a:ext cx="0" cy="0"/>
          <a:chOff x="0" y="0"/>
          <a:chExt cx="0" cy="0"/>
        </a:xfrm>
      </p:grpSpPr>
      <p:sp>
        <p:nvSpPr>
          <p:cNvPr id="229" name="Shape 229"/>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230" name="Shape 230"/>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31" name="Shape 231"/>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3600" u="none" cap="none" strike="noStrike">
                <a:solidFill>
                  <a:schemeClr val="dk1"/>
                </a:solidFill>
                <a:latin typeface="Arial"/>
                <a:ea typeface="Arial"/>
                <a:cs typeface="Arial"/>
                <a:sym typeface="Arial"/>
              </a:rPr>
              <a:t>Systems Analyst Specialization</a:t>
            </a:r>
          </a:p>
        </p:txBody>
      </p:sp>
      <p:sp>
        <p:nvSpPr>
          <p:cNvPr id="232" name="Shape 232"/>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The </a:t>
            </a:r>
            <a:r>
              <a:rPr b="0" i="0" lang="en-US" sz="3200" u="none" cap="none" strike="noStrike">
                <a:solidFill>
                  <a:schemeClr val="hlink"/>
                </a:solidFill>
                <a:latin typeface="Arial"/>
                <a:ea typeface="Arial"/>
                <a:cs typeface="Arial"/>
                <a:sym typeface="Arial"/>
              </a:rPr>
              <a:t>systems analyst</a:t>
            </a:r>
            <a:r>
              <a:rPr b="0" i="0" lang="en-US" sz="3200" u="none" cap="none" strike="noStrike">
                <a:solidFill>
                  <a:schemeClr val="dk1"/>
                </a:solidFill>
                <a:latin typeface="Arial"/>
                <a:ea typeface="Arial"/>
                <a:cs typeface="Arial"/>
                <a:sym typeface="Arial"/>
              </a:rPr>
              <a:t> focuses on the IS issues surrounding the system.</a:t>
            </a:r>
          </a:p>
          <a:p>
            <a:pPr indent="-342900" lvl="0" marL="342900" marR="0" rtl="0" algn="l">
              <a:lnSpc>
                <a:spcPct val="100000"/>
              </a:lnSpc>
              <a:spcBef>
                <a:spcPts val="640"/>
              </a:spcBef>
              <a:spcAft>
                <a:spcPts val="0"/>
              </a:spcAft>
              <a:buClr>
                <a:schemeClr val="lt1"/>
              </a:buClr>
              <a:buSzPct val="110000"/>
              <a:buFont typeface="Arial"/>
              <a:buChar char="•"/>
            </a:pPr>
            <a:r>
              <a:rPr b="0" i="0" lang="en-US" sz="3200" u="none" cap="none" strike="noStrike">
                <a:solidFill>
                  <a:schemeClr val="dk1"/>
                </a:solidFill>
                <a:latin typeface="Arial"/>
                <a:ea typeface="Arial"/>
                <a:cs typeface="Arial"/>
                <a:sym typeface="Arial"/>
              </a:rPr>
              <a:t>Develops ideas and suggestions for ways IT can improve business process, helps design new business processes, helps design new business process, designs the new information system, and ensures that all IS standards are maintained.</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6" name="Shape 236"/>
        <p:cNvGrpSpPr/>
        <p:nvPr/>
      </p:nvGrpSpPr>
      <p:grpSpPr>
        <a:xfrm>
          <a:off x="0" y="0"/>
          <a:ext cx="0" cy="0"/>
          <a:chOff x="0" y="0"/>
          <a:chExt cx="0" cy="0"/>
        </a:xfrm>
      </p:grpSpPr>
      <p:sp>
        <p:nvSpPr>
          <p:cNvPr id="237" name="Shape 237"/>
          <p:cNvSpPr txBox="1"/>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PowerPoint Presentation for Dennis, Wixom, &amp; Roth </a:t>
            </a:r>
            <a:r>
              <a:rPr b="0" i="1" lang="en-US" sz="1200" u="none" cap="none" strike="noStrike">
                <a:solidFill>
                  <a:schemeClr val="dk1"/>
                </a:solidFill>
                <a:latin typeface="Garamond"/>
                <a:ea typeface="Garamond"/>
                <a:cs typeface="Garamond"/>
                <a:sym typeface="Garamond"/>
              </a:rPr>
              <a:t>Systems Analysis and Design, 4th Edition</a:t>
            </a:r>
          </a:p>
          <a:p>
            <a:pPr indent="0" lvl="0" marL="0" marR="0" rtl="0" algn="r">
              <a:lnSpc>
                <a:spcPct val="100000"/>
              </a:lnSpc>
              <a:spcBef>
                <a:spcPts val="0"/>
              </a:spcBef>
              <a:spcAft>
                <a:spcPts val="0"/>
              </a:spcAft>
              <a:buClr>
                <a:schemeClr val="dk1"/>
              </a:buClr>
              <a:buSzPct val="25000"/>
              <a:buFont typeface="Garamond"/>
              <a:buNone/>
            </a:pPr>
            <a:r>
              <a:rPr b="0" i="0" lang="en-US" sz="1200" u="none" cap="none" strike="noStrike">
                <a:solidFill>
                  <a:schemeClr val="dk1"/>
                </a:solidFill>
                <a:latin typeface="Garamond"/>
                <a:ea typeface="Garamond"/>
                <a:cs typeface="Garamond"/>
                <a:sym typeface="Garamond"/>
              </a:rPr>
              <a:t>Copyright 2009 © John Wiley &amp; Sons, Inc.  All rights reserved.</a:t>
            </a:r>
          </a:p>
        </p:txBody>
      </p:sp>
      <p:sp>
        <p:nvSpPr>
          <p:cNvPr id="238" name="Shape 238"/>
          <p:cNvSpPr txBox="1"/>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Garamond"/>
              <a:buNone/>
            </a:pPr>
            <a:r>
              <a:rPr b="0" i="0" lang="en-US" sz="1400" u="none" cap="none" strike="noStrike">
                <a:solidFill>
                  <a:schemeClr val="dk1"/>
                </a:solidFill>
                <a:latin typeface="Garamond"/>
                <a:ea typeface="Garamond"/>
                <a:cs typeface="Garamond"/>
                <a:sym typeface="Garamond"/>
              </a:rPr>
              <a:t>1 - *</a:t>
            </a:r>
          </a:p>
          <a:p>
            <a:pPr indent="0" lvl="0" marL="0" marR="0" rtl="0" algn="ctr">
              <a:lnSpc>
                <a:spcPct val="100000"/>
              </a:lnSpc>
              <a:spcBef>
                <a:spcPts val="0"/>
              </a:spcBef>
              <a:spcAft>
                <a:spcPts val="0"/>
              </a:spcAft>
              <a:buNone/>
            </a:pPr>
            <a:r>
              <a:t/>
            </a:r>
            <a:endParaRPr b="0" i="0" sz="1400" u="none" cap="none" strike="noStrike">
              <a:solidFill>
                <a:schemeClr val="dk1"/>
              </a:solidFill>
              <a:latin typeface="Garamond"/>
              <a:ea typeface="Garamond"/>
              <a:cs typeface="Garamond"/>
              <a:sym typeface="Garamond"/>
            </a:endParaRPr>
          </a:p>
        </p:txBody>
      </p:sp>
      <p:sp>
        <p:nvSpPr>
          <p:cNvPr id="239" name="Shape 239"/>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US" sz="4000" u="none" cap="none" strike="noStrike">
                <a:solidFill>
                  <a:schemeClr val="dk1"/>
                </a:solidFill>
                <a:latin typeface="Arial"/>
                <a:ea typeface="Arial"/>
                <a:cs typeface="Arial"/>
                <a:sym typeface="Arial"/>
              </a:rPr>
              <a:t>Business Analyst</a:t>
            </a:r>
          </a:p>
        </p:txBody>
      </p:sp>
      <p:sp>
        <p:nvSpPr>
          <p:cNvPr id="240" name="Shape 240"/>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Focuses on the business issues surrounding the system</a:t>
            </a:r>
          </a:p>
          <a:p>
            <a:pPr indent="-342900" lvl="0" marL="342900" marR="0" rtl="0" algn="l">
              <a:lnSpc>
                <a:spcPct val="9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Identifies the business value that the system will create</a:t>
            </a:r>
          </a:p>
          <a:p>
            <a:pPr indent="-342900" lvl="0" marL="342900" marR="0" rtl="0" algn="l">
              <a:lnSpc>
                <a:spcPct val="9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Develops ideas for improving the business processes</a:t>
            </a:r>
          </a:p>
          <a:p>
            <a:pPr indent="-342900" lvl="0" marL="342900" marR="0" rtl="0" algn="l">
              <a:lnSpc>
                <a:spcPct val="90000"/>
              </a:lnSpc>
              <a:spcBef>
                <a:spcPts val="720"/>
              </a:spcBef>
              <a:spcAft>
                <a:spcPts val="0"/>
              </a:spcAft>
              <a:buClr>
                <a:schemeClr val="lt1"/>
              </a:buClr>
              <a:buSzPct val="109999"/>
              <a:buFont typeface="Arial"/>
              <a:buChar char="•"/>
            </a:pPr>
            <a:r>
              <a:rPr b="0" i="0" lang="en-US" sz="3600" u="none" cap="none" strike="noStrike">
                <a:solidFill>
                  <a:schemeClr val="dk1"/>
                </a:solidFill>
                <a:latin typeface="Arial"/>
                <a:ea typeface="Arial"/>
                <a:cs typeface="Arial"/>
                <a:sym typeface="Arial"/>
              </a:rPr>
              <a:t>Helps design new business processes and policies</a:t>
            </a:r>
          </a:p>
        </p:txBody>
      </p:sp>
    </p:spTree>
  </p:cSld>
  <p:clrMapOvr>
    <a:masterClrMapping/>
  </p:clrMapOvr>
</p:sld>
</file>

<file path=ppt/theme/theme1.xml><?xml version="1.0" encoding="utf-8"?>
<a:theme xmlns:a="http://schemas.openxmlformats.org/drawingml/2006/main" xmlns:r="http://schemas.openxmlformats.org/officeDocument/2006/relationships" name="9_Dennis PPT">
  <a:themeElements>
    <a:clrScheme name="Dennis PP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0.xml><?xml version="1.0" encoding="utf-8"?>
<a:theme xmlns:a="http://schemas.openxmlformats.org/drawingml/2006/main" xmlns:r="http://schemas.openxmlformats.org/officeDocument/2006/relationships" name="Dennis PPT">
  <a:themeElements>
    <a:clrScheme name="Dennis PP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1.xml><?xml version="1.0" encoding="utf-8"?>
<a:theme xmlns:a="http://schemas.openxmlformats.org/drawingml/2006/main" xmlns:r="http://schemas.openxmlformats.org/officeDocument/2006/relationships" name="4_Dennis PPT">
  <a:themeElements>
    <a:clrScheme name="Dennis PP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2.xml><?xml version="1.0" encoding="utf-8"?>
<a:theme xmlns:a="http://schemas.openxmlformats.org/drawingml/2006/main" xmlns:r="http://schemas.openxmlformats.org/officeDocument/2006/relationships" name="6_Dennis PPT">
  <a:themeElements>
    <a:clrScheme name="Dennis PP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3.xml><?xml version="1.0" encoding="utf-8"?>
<a:theme xmlns:a="http://schemas.openxmlformats.org/drawingml/2006/main" xmlns:r="http://schemas.openxmlformats.org/officeDocument/2006/relationships" name="10_Dennis PPT">
  <a:themeElements>
    <a:clrScheme name="Dennis PP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1_Dennis PPT">
  <a:themeElements>
    <a:clrScheme name="Dennis PP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Dennis PPT">
  <a:themeElements>
    <a:clrScheme name="Dennis PP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7_Dennis PPT">
  <a:themeElements>
    <a:clrScheme name="Dennis PP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3_Dennis PPT">
  <a:themeElements>
    <a:clrScheme name="Dennis PP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xmlns:r="http://schemas.openxmlformats.org/officeDocument/2006/relationships" name="8_Dennis PPT">
  <a:themeElements>
    <a:clrScheme name="Dennis PP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7.xml><?xml version="1.0" encoding="utf-8"?>
<a:theme xmlns:a="http://schemas.openxmlformats.org/drawingml/2006/main" xmlns:r="http://schemas.openxmlformats.org/officeDocument/2006/relationships" name="5_Dennis PPT">
  <a:themeElements>
    <a:clrScheme name="Dennis PP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8.xml><?xml version="1.0" encoding="utf-8"?>
<a:theme xmlns:a="http://schemas.openxmlformats.org/drawingml/2006/main" xmlns:r="http://schemas.openxmlformats.org/officeDocument/2006/relationships" name="2_Dennis PPT">
  <a:themeElements>
    <a:clrScheme name="Dennis PP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9.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