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themeOverride+xml" PartName="/ppt/theme/themeOverride1.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5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6858000" cx="91440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3038475" cy="465137"/>
          </a:xfrm>
          <a:prstGeom prst="rect">
            <a:avLst/>
          </a:prstGeom>
          <a:noFill/>
          <a:ln>
            <a:noFill/>
          </a:ln>
        </p:spPr>
        <p:txBody>
          <a:bodyPr anchorCtr="0" anchor="t" bIns="91425" lIns="91425" rIns="91425" tIns="91425"/>
          <a:lstStyle>
            <a:lvl1pPr indent="0" lvl="0" marL="0" marR="0" rtl="0" algn="l">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 name="Shape 4"/>
          <p:cNvSpPr txBox="1"/>
          <p:nvPr>
            <p:ph idx="10" type="dt"/>
          </p:nvPr>
        </p:nvSpPr>
        <p:spPr>
          <a:xfrm>
            <a:off x="3971925" y="0"/>
            <a:ext cx="3038475" cy="465137"/>
          </a:xfrm>
          <a:prstGeom prst="rect">
            <a:avLst/>
          </a:prstGeom>
          <a:noFill/>
          <a:ln>
            <a:noFill/>
          </a:ln>
        </p:spPr>
        <p:txBody>
          <a:bodyPr anchorCtr="0" anchor="t" bIns="91425" lIns="91425" rIns="91425" tIns="91425"/>
          <a:lstStyle>
            <a:lvl1pPr indent="0" lvl="0" marL="0" marR="0" rtl="0" algn="r">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5" name="Shape 5"/>
          <p:cNvSpPr/>
          <p:nvPr>
            <p:ph idx="3"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a:solidFill>
            <a:srgbClr val="FFFFFF"/>
          </a:solidFill>
          <a:ln cap="rnd" cmpd="sng" w="9525">
            <a:solidFill>
              <a:srgbClr val="000000"/>
            </a:solidFill>
            <a:prstDash val="solid"/>
            <a:miter/>
            <a:headEnd len="med" w="med" type="none"/>
            <a:tailEnd len="med" w="med" type="none"/>
          </a:ln>
        </p:spPr>
      </p:sp>
      <p:sp>
        <p:nvSpPr>
          <p:cNvPr id="6" name="Shape 6"/>
          <p:cNvSpPr txBox="1"/>
          <p:nvPr>
            <p:ph idx="1" type="body"/>
          </p:nvPr>
        </p:nvSpPr>
        <p:spPr>
          <a:xfrm>
            <a:off x="935037" y="4416425"/>
            <a:ext cx="5140324" cy="4183061"/>
          </a:xfrm>
          <a:prstGeom prst="rect">
            <a:avLst/>
          </a:prstGeom>
          <a:noFill/>
          <a:ln>
            <a:noFill/>
          </a:ln>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7" name="Shape 7"/>
          <p:cNvSpPr txBox="1"/>
          <p:nvPr>
            <p:ph idx="11" type="ftr"/>
          </p:nvPr>
        </p:nvSpPr>
        <p:spPr>
          <a:xfrm>
            <a:off x="0" y="8831261"/>
            <a:ext cx="3038475" cy="465137"/>
          </a:xfrm>
          <a:prstGeom prst="rect">
            <a:avLst/>
          </a:prstGeom>
          <a:noFill/>
          <a:ln>
            <a:noFill/>
          </a:ln>
        </p:spPr>
        <p:txBody>
          <a:bodyPr anchorCtr="0" anchor="b" bIns="91425" lIns="91425" rIns="91425" tIns="91425"/>
          <a:lstStyle>
            <a:lvl1pPr indent="0" lvl="0" marL="0" marR="0" rtl="0" algn="l">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8" name="Shape 8"/>
          <p:cNvSpPr txBox="1"/>
          <p:nvPr>
            <p:ph idx="12" type="sldNum"/>
          </p:nvPr>
        </p:nvSpPr>
        <p:spPr>
          <a:xfrm>
            <a:off x="3971925" y="8831261"/>
            <a:ext cx="3038475" cy="465137"/>
          </a:xfrm>
          <a:prstGeom prst="rect">
            <a:avLst/>
          </a:prstGeom>
          <a:noFill/>
          <a:ln>
            <a:noFill/>
          </a:ln>
        </p:spPr>
        <p:txBody>
          <a:bodyPr anchorCtr="0" anchor="b" bIns="91425" lIns="91425" rIns="91425" tIns="91425">
            <a:noAutofit/>
          </a:bodyPr>
          <a:lstStyle/>
          <a:p>
            <a:pPr indent="0" lvl="0" marL="0" marR="0" rtl="0" algn="r">
              <a:spcBef>
                <a:spcPts val="0"/>
              </a:spcBef>
            </a:pPr>
            <a:r>
              <a:t/>
            </a:r>
            <a:endParaRPr/>
          </a:p>
          <a:p>
            <a:pPr indent="0" lvl="1" marL="0" marR="0" rtl="0" algn="l">
              <a:spcBef>
                <a:spcPts val="0"/>
              </a:spcBef>
            </a:pPr>
            <a:r>
              <a:t/>
            </a:r>
            <a:endParaRPr/>
          </a:p>
          <a:p>
            <a:pPr indent="0" lvl="2" marL="0" marR="0" rtl="0" algn="l">
              <a:spcBef>
                <a:spcPts val="0"/>
              </a:spcBef>
            </a:pPr>
            <a:r>
              <a:t/>
            </a:r>
            <a:endParaRPr/>
          </a:p>
          <a:p>
            <a:pPr indent="0" lvl="3" marL="0" marR="0" rtl="0" algn="l">
              <a:spcBef>
                <a:spcPts val="0"/>
              </a:spcBef>
            </a:pPr>
            <a:r>
              <a:t/>
            </a:r>
            <a:endParaRPr/>
          </a:p>
          <a:p>
            <a:pPr indent="0" lvl="4" marL="0" marR="0" rtl="0" algn="l">
              <a:spcBef>
                <a:spcPts val="0"/>
              </a:spcBef>
            </a:pPr>
            <a:r>
              <a:t/>
            </a:r>
            <a:endParaRPr/>
          </a:p>
          <a:p>
            <a:pPr indent="0" lvl="5" marL="0" marR="0" rtl="0" algn="l">
              <a:spcBef>
                <a:spcPts val="0"/>
              </a:spcBef>
            </a:pPr>
            <a:r>
              <a:t/>
            </a:r>
            <a:endParaRPr/>
          </a:p>
          <a:p>
            <a:pPr indent="0" lvl="6" marL="0" marR="0" rtl="0" algn="l">
              <a:spcBef>
                <a:spcPts val="0"/>
              </a:spcBef>
            </a:pPr>
            <a:r>
              <a:t/>
            </a:r>
            <a:endParaRPr/>
          </a:p>
          <a:p>
            <a:pPr indent="0" lvl="7" marL="0" marR="0" rtl="0" algn="l">
              <a:spcBef>
                <a:spcPts val="0"/>
              </a:spcBef>
            </a:pPr>
            <a:r>
              <a:t/>
            </a:r>
            <a:endParaRPr/>
          </a:p>
          <a:p>
            <a:pPr indent="0" lvl="8" marL="0" marR="0" rtl="0" algn="l">
              <a:spcBef>
                <a:spcPts val="0"/>
              </a:spcBef>
            </a:pPr>
            <a:r>
              <a:t/>
            </a:r>
            <a:endParaRPr/>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 name="Shape 41"/>
        <p:cNvGrpSpPr/>
        <p:nvPr/>
      </p:nvGrpSpPr>
      <p:grpSpPr>
        <a:xfrm>
          <a:off x="0" y="0"/>
          <a:ext cx="0" cy="0"/>
          <a:chOff x="0" y="0"/>
          <a:chExt cx="0" cy="0"/>
        </a:xfrm>
      </p:grpSpPr>
      <p:sp>
        <p:nvSpPr>
          <p:cNvPr id="42" name="Shape 4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43" name="Shape 4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 name="Shape 49"/>
        <p:cNvGrpSpPr/>
        <p:nvPr/>
      </p:nvGrpSpPr>
      <p:grpSpPr>
        <a:xfrm>
          <a:off x="0" y="0"/>
          <a:ext cx="0" cy="0"/>
          <a:chOff x="0" y="0"/>
          <a:chExt cx="0" cy="0"/>
        </a:xfrm>
      </p:grpSpPr>
      <p:sp>
        <p:nvSpPr>
          <p:cNvPr id="50" name="Shape 50"/>
          <p:cNvSpPr txBox="1"/>
          <p:nvPr>
            <p:ph idx="12" type="sldNum"/>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None/>
            </a:pPr>
            <a:r>
              <a:rPr lang="en-US"/>
              <a:t> </a:t>
            </a:r>
          </a:p>
        </p:txBody>
      </p:sp>
      <p:sp>
        <p:nvSpPr>
          <p:cNvPr id="51" name="Shape 5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52" name="Shape 5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 name="Shape 56"/>
        <p:cNvGrpSpPr/>
        <p:nvPr/>
      </p:nvGrpSpPr>
      <p:grpSpPr>
        <a:xfrm>
          <a:off x="0" y="0"/>
          <a:ext cx="0" cy="0"/>
          <a:chOff x="0" y="0"/>
          <a:chExt cx="0" cy="0"/>
        </a:xfrm>
      </p:grpSpPr>
      <p:sp>
        <p:nvSpPr>
          <p:cNvPr id="57" name="Shape 5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58" name="Shape 5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 name="Shape 64"/>
        <p:cNvGrpSpPr/>
        <p:nvPr/>
      </p:nvGrpSpPr>
      <p:grpSpPr>
        <a:xfrm>
          <a:off x="0" y="0"/>
          <a:ext cx="0" cy="0"/>
          <a:chOff x="0" y="0"/>
          <a:chExt cx="0" cy="0"/>
        </a:xfrm>
      </p:grpSpPr>
      <p:sp>
        <p:nvSpPr>
          <p:cNvPr id="65" name="Shape 6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66" name="Shape 6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2" name="Shape 72"/>
        <p:cNvGrpSpPr/>
        <p:nvPr/>
      </p:nvGrpSpPr>
      <p:grpSpPr>
        <a:xfrm>
          <a:off x="0" y="0"/>
          <a:ext cx="0" cy="0"/>
          <a:chOff x="0" y="0"/>
          <a:chExt cx="0" cy="0"/>
        </a:xfrm>
      </p:grpSpPr>
      <p:sp>
        <p:nvSpPr>
          <p:cNvPr id="73" name="Shape 7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74" name="Shape 7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82" name="Shape 8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8" name="Shape 88"/>
        <p:cNvGrpSpPr/>
        <p:nvPr/>
      </p:nvGrpSpPr>
      <p:grpSpPr>
        <a:xfrm>
          <a:off x="0" y="0"/>
          <a:ext cx="0" cy="0"/>
          <a:chOff x="0" y="0"/>
          <a:chExt cx="0" cy="0"/>
        </a:xfrm>
      </p:grpSpPr>
      <p:sp>
        <p:nvSpPr>
          <p:cNvPr id="89" name="Shape 8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90" name="Shape 9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6" name="Shape 96"/>
        <p:cNvGrpSpPr/>
        <p:nvPr/>
      </p:nvGrpSpPr>
      <p:grpSpPr>
        <a:xfrm>
          <a:off x="0" y="0"/>
          <a:ext cx="0" cy="0"/>
          <a:chOff x="0" y="0"/>
          <a:chExt cx="0" cy="0"/>
        </a:xfrm>
      </p:grpSpPr>
      <p:sp>
        <p:nvSpPr>
          <p:cNvPr id="97" name="Shape 9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98" name="Shape 9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 name="Shape 103"/>
        <p:cNvGrpSpPr/>
        <p:nvPr/>
      </p:nvGrpSpPr>
      <p:grpSpPr>
        <a:xfrm>
          <a:off x="0" y="0"/>
          <a:ext cx="0" cy="0"/>
          <a:chOff x="0" y="0"/>
          <a:chExt cx="0" cy="0"/>
        </a:xfrm>
      </p:grpSpPr>
      <p:sp>
        <p:nvSpPr>
          <p:cNvPr id="104" name="Shape 10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05" name="Shape 10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13" name="Shape 11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9" name="Shape 119"/>
        <p:cNvGrpSpPr/>
        <p:nvPr/>
      </p:nvGrpSpPr>
      <p:grpSpPr>
        <a:xfrm>
          <a:off x="0" y="0"/>
          <a:ext cx="0" cy="0"/>
          <a:chOff x="0" y="0"/>
          <a:chExt cx="0" cy="0"/>
        </a:xfrm>
      </p:grpSpPr>
      <p:sp>
        <p:nvSpPr>
          <p:cNvPr id="120" name="Shape 120"/>
          <p:cNvSpPr txBox="1"/>
          <p:nvPr>
            <p:ph idx="12" type="sldNum"/>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None/>
            </a:pPr>
            <a:r>
              <a:rPr lang="en-US"/>
              <a:t> </a:t>
            </a:r>
          </a:p>
        </p:txBody>
      </p:sp>
      <p:sp>
        <p:nvSpPr>
          <p:cNvPr id="121" name="Shape 121"/>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122" name="Shape 122"/>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27" name="Shape 12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3" name="Shape 133"/>
        <p:cNvGrpSpPr/>
        <p:nvPr/>
      </p:nvGrpSpPr>
      <p:grpSpPr>
        <a:xfrm>
          <a:off x="0" y="0"/>
          <a:ext cx="0" cy="0"/>
          <a:chOff x="0" y="0"/>
          <a:chExt cx="0" cy="0"/>
        </a:xfrm>
      </p:grpSpPr>
      <p:sp>
        <p:nvSpPr>
          <p:cNvPr id="134" name="Shape 13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35" name="Shape 13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2" name="Shape 142"/>
        <p:cNvGrpSpPr/>
        <p:nvPr/>
      </p:nvGrpSpPr>
      <p:grpSpPr>
        <a:xfrm>
          <a:off x="0" y="0"/>
          <a:ext cx="0" cy="0"/>
          <a:chOff x="0" y="0"/>
          <a:chExt cx="0" cy="0"/>
        </a:xfrm>
      </p:grpSpPr>
      <p:sp>
        <p:nvSpPr>
          <p:cNvPr id="143" name="Shape 14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44" name="Shape 14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0" name="Shape 150"/>
        <p:cNvGrpSpPr/>
        <p:nvPr/>
      </p:nvGrpSpPr>
      <p:grpSpPr>
        <a:xfrm>
          <a:off x="0" y="0"/>
          <a:ext cx="0" cy="0"/>
          <a:chOff x="0" y="0"/>
          <a:chExt cx="0" cy="0"/>
        </a:xfrm>
      </p:grpSpPr>
      <p:sp>
        <p:nvSpPr>
          <p:cNvPr id="151" name="Shape 15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52" name="Shape 15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8" name="Shape 158"/>
        <p:cNvGrpSpPr/>
        <p:nvPr/>
      </p:nvGrpSpPr>
      <p:grpSpPr>
        <a:xfrm>
          <a:off x="0" y="0"/>
          <a:ext cx="0" cy="0"/>
          <a:chOff x="0" y="0"/>
          <a:chExt cx="0" cy="0"/>
        </a:xfrm>
      </p:grpSpPr>
      <p:sp>
        <p:nvSpPr>
          <p:cNvPr id="159" name="Shape 15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60" name="Shape 16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6" name="Shape 166"/>
        <p:cNvGrpSpPr/>
        <p:nvPr/>
      </p:nvGrpSpPr>
      <p:grpSpPr>
        <a:xfrm>
          <a:off x="0" y="0"/>
          <a:ext cx="0" cy="0"/>
          <a:chOff x="0" y="0"/>
          <a:chExt cx="0" cy="0"/>
        </a:xfrm>
      </p:grpSpPr>
      <p:sp>
        <p:nvSpPr>
          <p:cNvPr id="167" name="Shape 16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68" name="Shape 16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4" name="Shape 174"/>
        <p:cNvGrpSpPr/>
        <p:nvPr/>
      </p:nvGrpSpPr>
      <p:grpSpPr>
        <a:xfrm>
          <a:off x="0" y="0"/>
          <a:ext cx="0" cy="0"/>
          <a:chOff x="0" y="0"/>
          <a:chExt cx="0" cy="0"/>
        </a:xfrm>
      </p:grpSpPr>
      <p:sp>
        <p:nvSpPr>
          <p:cNvPr id="175" name="Shape 17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76" name="Shape 17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84" name="Shape 18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0" name="Shape 190"/>
        <p:cNvGrpSpPr/>
        <p:nvPr/>
      </p:nvGrpSpPr>
      <p:grpSpPr>
        <a:xfrm>
          <a:off x="0" y="0"/>
          <a:ext cx="0" cy="0"/>
          <a:chOff x="0" y="0"/>
          <a:chExt cx="0" cy="0"/>
        </a:xfrm>
      </p:grpSpPr>
      <p:sp>
        <p:nvSpPr>
          <p:cNvPr id="191" name="Shape 19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192" name="Shape 19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98" name="Shape 198"/>
        <p:cNvGrpSpPr/>
        <p:nvPr/>
      </p:nvGrpSpPr>
      <p:grpSpPr>
        <a:xfrm>
          <a:off x="0" y="0"/>
          <a:ext cx="0" cy="0"/>
          <a:chOff x="0" y="0"/>
          <a:chExt cx="0" cy="0"/>
        </a:xfrm>
      </p:grpSpPr>
      <p:sp>
        <p:nvSpPr>
          <p:cNvPr id="199" name="Shape 19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00" name="Shape 20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6" name="Shape 206"/>
        <p:cNvGrpSpPr/>
        <p:nvPr/>
      </p:nvGrpSpPr>
      <p:grpSpPr>
        <a:xfrm>
          <a:off x="0" y="0"/>
          <a:ext cx="0" cy="0"/>
          <a:chOff x="0" y="0"/>
          <a:chExt cx="0" cy="0"/>
        </a:xfrm>
      </p:grpSpPr>
      <p:sp>
        <p:nvSpPr>
          <p:cNvPr id="207" name="Shape 20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08" name="Shape 20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14" name="Shape 214"/>
        <p:cNvGrpSpPr/>
        <p:nvPr/>
      </p:nvGrpSpPr>
      <p:grpSpPr>
        <a:xfrm>
          <a:off x="0" y="0"/>
          <a:ext cx="0" cy="0"/>
          <a:chOff x="0" y="0"/>
          <a:chExt cx="0" cy="0"/>
        </a:xfrm>
      </p:grpSpPr>
      <p:sp>
        <p:nvSpPr>
          <p:cNvPr id="215" name="Shape 215"/>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16" name="Shape 216"/>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2" name="Shape 222"/>
        <p:cNvGrpSpPr/>
        <p:nvPr/>
      </p:nvGrpSpPr>
      <p:grpSpPr>
        <a:xfrm>
          <a:off x="0" y="0"/>
          <a:ext cx="0" cy="0"/>
          <a:chOff x="0" y="0"/>
          <a:chExt cx="0" cy="0"/>
        </a:xfrm>
      </p:grpSpPr>
      <p:sp>
        <p:nvSpPr>
          <p:cNvPr id="223" name="Shape 223"/>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24" name="Shape 224"/>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0" name="Shape 230"/>
        <p:cNvGrpSpPr/>
        <p:nvPr/>
      </p:nvGrpSpPr>
      <p:grpSpPr>
        <a:xfrm>
          <a:off x="0" y="0"/>
          <a:ext cx="0" cy="0"/>
          <a:chOff x="0" y="0"/>
          <a:chExt cx="0" cy="0"/>
        </a:xfrm>
      </p:grpSpPr>
      <p:sp>
        <p:nvSpPr>
          <p:cNvPr id="231" name="Shape 23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32" name="Shape 23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38" name="Shape 238"/>
        <p:cNvGrpSpPr/>
        <p:nvPr/>
      </p:nvGrpSpPr>
      <p:grpSpPr>
        <a:xfrm>
          <a:off x="0" y="0"/>
          <a:ext cx="0" cy="0"/>
          <a:chOff x="0" y="0"/>
          <a:chExt cx="0" cy="0"/>
        </a:xfrm>
      </p:grpSpPr>
      <p:sp>
        <p:nvSpPr>
          <p:cNvPr id="239" name="Shape 239"/>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40" name="Shape 240"/>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6" name="Shape 246"/>
        <p:cNvGrpSpPr/>
        <p:nvPr/>
      </p:nvGrpSpPr>
      <p:grpSpPr>
        <a:xfrm>
          <a:off x="0" y="0"/>
          <a:ext cx="0" cy="0"/>
          <a:chOff x="0" y="0"/>
          <a:chExt cx="0" cy="0"/>
        </a:xfrm>
      </p:grpSpPr>
      <p:sp>
        <p:nvSpPr>
          <p:cNvPr id="247" name="Shape 247"/>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48" name="Shape 248"/>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57" name="Shape 25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3" name="Shape 263"/>
        <p:cNvGrpSpPr/>
        <p:nvPr/>
      </p:nvGrpSpPr>
      <p:grpSpPr>
        <a:xfrm>
          <a:off x="0" y="0"/>
          <a:ext cx="0" cy="0"/>
          <a:chOff x="0" y="0"/>
          <a:chExt cx="0" cy="0"/>
        </a:xfrm>
      </p:grpSpPr>
      <p:sp>
        <p:nvSpPr>
          <p:cNvPr id="264" name="Shape 264"/>
          <p:cNvSpPr txBox="1"/>
          <p:nvPr>
            <p:ph idx="12" type="sldNum"/>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None/>
            </a:pPr>
            <a:r>
              <a:rPr lang="en-US"/>
              <a:t> </a:t>
            </a:r>
          </a:p>
        </p:txBody>
      </p:sp>
      <p:sp>
        <p:nvSpPr>
          <p:cNvPr id="265" name="Shape 265"/>
          <p:cNvSpPr/>
          <p:nvPr>
            <p:ph idx="2" type="sldImg"/>
          </p:nvPr>
        </p:nvSpPr>
        <p:spPr>
          <a:xfrm>
            <a:off x="1182687" y="698500"/>
            <a:ext cx="4645024" cy="3482975"/>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a:headEnd len="med" w="med" type="none"/>
            <a:tailEnd len="med" w="med" type="none"/>
          </a:ln>
        </p:spPr>
      </p:sp>
      <p:sp>
        <p:nvSpPr>
          <p:cNvPr id="266" name="Shape 266"/>
          <p:cNvSpPr txBox="1"/>
          <p:nvPr>
            <p:ph idx="1" type="body"/>
          </p:nvPr>
        </p:nvSpPr>
        <p:spPr>
          <a:xfrm>
            <a:off x="935037" y="4416425"/>
            <a:ext cx="5140324" cy="4183061"/>
          </a:xfrm>
          <a:prstGeom prst="rect">
            <a:avLst/>
          </a:prstGeom>
          <a:noFill/>
          <a:ln>
            <a:noFill/>
          </a:ln>
        </p:spPr>
        <p:txBody>
          <a:bodyPr anchorCtr="0" anchor="t" bIns="46900" lIns="93800" rIns="93800" tIns="46900">
            <a:noAutofit/>
          </a:bodyPr>
          <a:lstStyle/>
          <a:p>
            <a:pPr lvl="0">
              <a:spcBef>
                <a:spcPts val="0"/>
              </a:spcBef>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9" name="Shape 269"/>
        <p:cNvGrpSpPr/>
        <p:nvPr/>
      </p:nvGrpSpPr>
      <p:grpSpPr>
        <a:xfrm>
          <a:off x="0" y="0"/>
          <a:ext cx="0" cy="0"/>
          <a:chOff x="0" y="0"/>
          <a:chExt cx="0" cy="0"/>
        </a:xfrm>
      </p:grpSpPr>
      <p:sp>
        <p:nvSpPr>
          <p:cNvPr id="270" name="Shape 270"/>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71" name="Shape 271"/>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7" name="Shape 277"/>
        <p:cNvGrpSpPr/>
        <p:nvPr/>
      </p:nvGrpSpPr>
      <p:grpSpPr>
        <a:xfrm>
          <a:off x="0" y="0"/>
          <a:ext cx="0" cy="0"/>
          <a:chOff x="0" y="0"/>
          <a:chExt cx="0" cy="0"/>
        </a:xfrm>
      </p:grpSpPr>
      <p:sp>
        <p:nvSpPr>
          <p:cNvPr id="278" name="Shape 278"/>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79" name="Shape 279"/>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5" name="Shape 285"/>
        <p:cNvGrpSpPr/>
        <p:nvPr/>
      </p:nvGrpSpPr>
      <p:grpSpPr>
        <a:xfrm>
          <a:off x="0" y="0"/>
          <a:ext cx="0" cy="0"/>
          <a:chOff x="0" y="0"/>
          <a:chExt cx="0" cy="0"/>
        </a:xfrm>
      </p:grpSpPr>
      <p:sp>
        <p:nvSpPr>
          <p:cNvPr id="286" name="Shape 286"/>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87" name="Shape 287"/>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3" name="Shape 293"/>
        <p:cNvGrpSpPr/>
        <p:nvPr/>
      </p:nvGrpSpPr>
      <p:grpSpPr>
        <a:xfrm>
          <a:off x="0" y="0"/>
          <a:ext cx="0" cy="0"/>
          <a:chOff x="0" y="0"/>
          <a:chExt cx="0" cy="0"/>
        </a:xfrm>
      </p:grpSpPr>
      <p:sp>
        <p:nvSpPr>
          <p:cNvPr id="294" name="Shape 294"/>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295" name="Shape 295"/>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1" name="Shape 301"/>
        <p:cNvGrpSpPr/>
        <p:nvPr/>
      </p:nvGrpSpPr>
      <p:grpSpPr>
        <a:xfrm>
          <a:off x="0" y="0"/>
          <a:ext cx="0" cy="0"/>
          <a:chOff x="0" y="0"/>
          <a:chExt cx="0" cy="0"/>
        </a:xfrm>
      </p:grpSpPr>
      <p:sp>
        <p:nvSpPr>
          <p:cNvPr id="302" name="Shape 302"/>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03" name="Shape 303"/>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9" name="Shape 309"/>
        <p:cNvGrpSpPr/>
        <p:nvPr/>
      </p:nvGrpSpPr>
      <p:grpSpPr>
        <a:xfrm>
          <a:off x="0" y="0"/>
          <a:ext cx="0" cy="0"/>
          <a:chOff x="0" y="0"/>
          <a:chExt cx="0" cy="0"/>
        </a:xfrm>
      </p:grpSpPr>
      <p:sp>
        <p:nvSpPr>
          <p:cNvPr id="310" name="Shape 310"/>
          <p:cNvSpPr txBox="1"/>
          <p:nvPr>
            <p:ph idx="12" type="sldNum"/>
          </p:nvPr>
        </p:nvSpPr>
        <p:spPr>
          <a:xfrm>
            <a:off x="3971925" y="8831261"/>
            <a:ext cx="3038475" cy="465137"/>
          </a:xfrm>
          <a:prstGeom prst="rect">
            <a:avLst/>
          </a:prstGeom>
          <a:noFill/>
          <a:ln>
            <a:noFill/>
          </a:ln>
        </p:spPr>
        <p:txBody>
          <a:bodyPr anchorCtr="0" anchor="b" bIns="46575" lIns="93175" rIns="93175" tIns="46575">
            <a:noAutofit/>
          </a:bodyPr>
          <a:lstStyle/>
          <a:p>
            <a:pPr indent="0" lvl="0" marL="0" marR="0" rtl="0" algn="r">
              <a:spcBef>
                <a:spcPts val="0"/>
              </a:spcBef>
              <a:buSzPct val="25000"/>
              <a:buNone/>
            </a:pPr>
            <a:r>
              <a:rPr lang="en-US"/>
              <a:t> </a:t>
            </a:r>
          </a:p>
        </p:txBody>
      </p:sp>
      <p:sp>
        <p:nvSpPr>
          <p:cNvPr id="311" name="Shape 311"/>
          <p:cNvSpPr txBox="1"/>
          <p:nvPr>
            <p:ph idx="1" type="body"/>
          </p:nvPr>
        </p:nvSpPr>
        <p:spPr>
          <a:xfrm>
            <a:off x="935037" y="4416425"/>
            <a:ext cx="5140324" cy="4183061"/>
          </a:xfrm>
          <a:prstGeom prst="rect">
            <a:avLst/>
          </a:prstGeom>
        </p:spPr>
        <p:txBody>
          <a:bodyPr anchorCtr="0" anchor="ctr" bIns="91425" lIns="91425" rIns="91425" tIns="91425">
            <a:noAutofit/>
          </a:bodyPr>
          <a:lstStyle/>
          <a:p>
            <a:pPr lvl="0">
              <a:spcBef>
                <a:spcPts val="0"/>
              </a:spcBef>
              <a:buNone/>
            </a:pPr>
            <a:r>
              <a:t/>
            </a:r>
            <a:endParaRPr/>
          </a:p>
        </p:txBody>
      </p:sp>
      <p:sp>
        <p:nvSpPr>
          <p:cNvPr id="312" name="Shape 312"/>
          <p:cNvSpPr/>
          <p:nvPr>
            <p:ph idx="2" type="sldImg"/>
          </p:nvPr>
        </p:nvSpPr>
        <p:spPr>
          <a:xfrm>
            <a:off x="1181100" y="696912"/>
            <a:ext cx="4648199"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00.jpg"/><Relationship Id="rId3" Type="http://schemas.openxmlformats.org/officeDocument/2006/relationships/image" Target="../media/image0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bg>
      <p:bgPr>
        <a:solidFill>
          <a:schemeClr val="lt1"/>
        </a:solidFill>
      </p:bgPr>
    </p:bg>
    <p:spTree>
      <p:nvGrpSpPr>
        <p:cNvPr id="19" name="Shape 19"/>
        <p:cNvGrpSpPr/>
        <p:nvPr/>
      </p:nvGrpSpPr>
      <p:grpSpPr>
        <a:xfrm>
          <a:off x="0" y="0"/>
          <a:ext cx="0" cy="0"/>
          <a:chOff x="0" y="0"/>
          <a:chExt cx="0" cy="0"/>
        </a:xfrm>
      </p:grpSpPr>
      <p:grpSp>
        <p:nvGrpSpPr>
          <p:cNvPr id="20" name="Shape 20"/>
          <p:cNvGrpSpPr/>
          <p:nvPr/>
        </p:nvGrpSpPr>
        <p:grpSpPr>
          <a:xfrm>
            <a:off x="2349500" y="3098800"/>
            <a:ext cx="6045199" cy="3271836"/>
            <a:chOff x="2349500" y="3098800"/>
            <a:chExt cx="6045199" cy="3271836"/>
          </a:xfrm>
        </p:grpSpPr>
        <p:cxnSp>
          <p:nvCxnSpPr>
            <p:cNvPr id="21" name="Shape 21"/>
            <p:cNvCxnSpPr/>
            <p:nvPr/>
          </p:nvCxnSpPr>
          <p:spPr>
            <a:xfrm>
              <a:off x="2349500" y="5464175"/>
              <a:ext cx="6045199" cy="0"/>
            </a:xfrm>
            <a:prstGeom prst="straightConnector1">
              <a:avLst/>
            </a:prstGeom>
            <a:noFill/>
            <a:ln cap="rnd" cmpd="sng" w="9525">
              <a:solidFill>
                <a:schemeClr val="lt1"/>
              </a:solidFill>
              <a:prstDash val="solid"/>
              <a:miter/>
              <a:headEnd len="med" w="med" type="none"/>
              <a:tailEnd len="med" w="med" type="none"/>
            </a:ln>
          </p:spPr>
        </p:cxnSp>
        <p:cxnSp>
          <p:nvCxnSpPr>
            <p:cNvPr id="22" name="Shape 22"/>
            <p:cNvCxnSpPr/>
            <p:nvPr/>
          </p:nvCxnSpPr>
          <p:spPr>
            <a:xfrm>
              <a:off x="8210550" y="3098800"/>
              <a:ext cx="0" cy="3271836"/>
            </a:xfrm>
            <a:prstGeom prst="straightConnector1">
              <a:avLst/>
            </a:prstGeom>
            <a:noFill/>
            <a:ln cap="rnd" cmpd="sng" w="9525">
              <a:solidFill>
                <a:schemeClr val="lt1"/>
              </a:solidFill>
              <a:prstDash val="solid"/>
              <a:miter/>
              <a:headEnd len="med" w="med" type="none"/>
              <a:tailEnd len="med" w="med" type="none"/>
            </a:ln>
          </p:spPr>
        </p:cxnSp>
        <p:cxnSp>
          <p:nvCxnSpPr>
            <p:cNvPr id="23" name="Shape 23"/>
            <p:cNvCxnSpPr/>
            <p:nvPr/>
          </p:nvCxnSpPr>
          <p:spPr>
            <a:xfrm rot="5400000">
              <a:off x="8090693" y="5312567"/>
              <a:ext cx="247649" cy="249237"/>
            </a:xfrm>
            <a:prstGeom prst="straightConnector1">
              <a:avLst/>
            </a:prstGeom>
            <a:noFill/>
            <a:ln cap="rnd" cmpd="sng" w="9525">
              <a:solidFill>
                <a:schemeClr val="lt1"/>
              </a:solidFill>
              <a:prstDash val="solid"/>
              <a:miter/>
              <a:headEnd len="med" w="med" type="none"/>
              <a:tailEnd len="med" w="med" type="none"/>
            </a:ln>
          </p:spPr>
        </p:cxnSp>
      </p:grpSp>
      <p:sp>
        <p:nvSpPr>
          <p:cNvPr id="24" name="Shape 24"/>
          <p:cNvSpPr txBox="1"/>
          <p:nvPr>
            <p:ph type="ctrTitle"/>
          </p:nvPr>
        </p:nvSpPr>
        <p:spPr>
          <a:xfrm>
            <a:off x="990600" y="1600200"/>
            <a:ext cx="7467600" cy="12954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defRPr/>
            </a:lvl1pPr>
            <a:lvl2pPr indent="0" lvl="1" marL="0" marR="0" rtl="0" algn="l">
              <a:lnSpc>
                <a:spcPct val="100000"/>
              </a:lnSpc>
              <a:spcBef>
                <a:spcPts val="0"/>
              </a:spcBef>
              <a:spcAft>
                <a:spcPts val="0"/>
              </a:spcAft>
              <a:defRPr/>
            </a:lvl2pPr>
            <a:lvl3pPr indent="0" lvl="2" marL="0" marR="0" rtl="0" algn="l">
              <a:lnSpc>
                <a:spcPct val="100000"/>
              </a:lnSpc>
              <a:spcBef>
                <a:spcPts val="0"/>
              </a:spcBef>
              <a:spcAft>
                <a:spcPts val="0"/>
              </a:spcAft>
              <a:defRPr/>
            </a:lvl3pPr>
            <a:lvl4pPr indent="0" lvl="3" marL="0" marR="0" rtl="0" algn="l">
              <a:lnSpc>
                <a:spcPct val="100000"/>
              </a:lnSpc>
              <a:spcBef>
                <a:spcPts val="0"/>
              </a:spcBef>
              <a:spcAft>
                <a:spcPts val="0"/>
              </a:spcAft>
              <a:defRPr/>
            </a:lvl4pPr>
            <a:lvl5pPr indent="0" lvl="4" marL="0" marR="0" rtl="0" algn="l">
              <a:lnSpc>
                <a:spcPct val="100000"/>
              </a:lnSpc>
              <a:spcBef>
                <a:spcPts val="0"/>
              </a:spcBef>
              <a:spcAft>
                <a:spcPts val="0"/>
              </a:spcAft>
              <a:defRPr/>
            </a:lvl5pPr>
            <a:lvl6pPr indent="0" lvl="5" marL="0" marR="0" rtl="0" algn="l">
              <a:lnSpc>
                <a:spcPct val="100000"/>
              </a:lnSpc>
              <a:spcBef>
                <a:spcPts val="0"/>
              </a:spcBef>
              <a:spcAft>
                <a:spcPts val="0"/>
              </a:spcAft>
              <a:defRPr/>
            </a:lvl6pPr>
            <a:lvl7pPr indent="0" lvl="6" marL="0" marR="0" rtl="0" algn="l">
              <a:lnSpc>
                <a:spcPct val="100000"/>
              </a:lnSpc>
              <a:spcBef>
                <a:spcPts val="0"/>
              </a:spcBef>
              <a:spcAft>
                <a:spcPts val="0"/>
              </a:spcAft>
              <a:defRPr/>
            </a:lvl7pPr>
            <a:lvl8pPr indent="0" lvl="7" marL="0" marR="0" rtl="0" algn="l">
              <a:lnSpc>
                <a:spcPct val="100000"/>
              </a:lnSpc>
              <a:spcBef>
                <a:spcPts val="0"/>
              </a:spcBef>
              <a:spcAft>
                <a:spcPts val="0"/>
              </a:spcAft>
              <a:defRPr/>
            </a:lvl8pPr>
            <a:lvl9pPr indent="0" lvl="8" marL="0" marR="0" rtl="0" algn="l">
              <a:lnSpc>
                <a:spcPct val="100000"/>
              </a:lnSpc>
              <a:spcBef>
                <a:spcPts val="0"/>
              </a:spcBef>
              <a:spcAft>
                <a:spcPts val="0"/>
              </a:spcAft>
              <a:defRPr/>
            </a:lvl9pPr>
          </a:lstStyle>
          <a:p/>
        </p:txBody>
      </p:sp>
      <p:sp>
        <p:nvSpPr>
          <p:cNvPr id="25" name="Shape 25"/>
          <p:cNvSpPr txBox="1"/>
          <p:nvPr>
            <p:ph idx="1" type="subTitle"/>
          </p:nvPr>
        </p:nvSpPr>
        <p:spPr>
          <a:xfrm>
            <a:off x="990600" y="3200400"/>
            <a:ext cx="7239000" cy="2286000"/>
          </a:xfrm>
          <a:prstGeom prst="rect">
            <a:avLst/>
          </a:prstGeom>
          <a:noFill/>
          <a:ln>
            <a:noFill/>
          </a:ln>
        </p:spPr>
        <p:txBody>
          <a:bodyPr anchorCtr="0" anchor="t" bIns="91425" lIns="91425" rIns="91425" tIns="91425"/>
          <a:lstStyle>
            <a:lvl1pPr indent="-114300" lvl="0" marL="342900" marR="0" rtl="0" algn="l">
              <a:lnSpc>
                <a:spcPct val="100000"/>
              </a:lnSpc>
              <a:spcBef>
                <a:spcPts val="720"/>
              </a:spcBef>
              <a:spcAft>
                <a:spcPts val="0"/>
              </a:spcAft>
              <a:buClr>
                <a:srgbClr val="333399"/>
              </a:buClr>
              <a:buFont typeface="Arimo"/>
              <a:buChar char="•"/>
              <a:defRPr/>
            </a:lvl1pPr>
            <a:lvl2pPr indent="-82550" lvl="1" marL="742950" marR="0" rtl="0" algn="l">
              <a:lnSpc>
                <a:spcPct val="100000"/>
              </a:lnSpc>
              <a:spcBef>
                <a:spcPts val="640"/>
              </a:spcBef>
              <a:spcAft>
                <a:spcPts val="0"/>
              </a:spcAft>
              <a:buClr>
                <a:srgbClr val="333399"/>
              </a:buClr>
              <a:buFont typeface="Arimo"/>
              <a:buChar char="•"/>
              <a:defRPr/>
            </a:lvl2pPr>
            <a:lvl3pPr indent="-50800" lvl="2" marL="1143000" marR="0" rtl="0" algn="l">
              <a:lnSpc>
                <a:spcPct val="100000"/>
              </a:lnSpc>
              <a:spcBef>
                <a:spcPts val="560"/>
              </a:spcBef>
              <a:spcAft>
                <a:spcPts val="0"/>
              </a:spcAft>
              <a:buClr>
                <a:srgbClr val="333399"/>
              </a:buClr>
              <a:buFont typeface="Arimo"/>
              <a:buChar char="•"/>
              <a:defRPr/>
            </a:lvl3pPr>
            <a:lvl4pPr indent="-76200" lvl="3" marL="1600200" marR="0" rtl="0" algn="l">
              <a:lnSpc>
                <a:spcPct val="100000"/>
              </a:lnSpc>
              <a:spcBef>
                <a:spcPts val="480"/>
              </a:spcBef>
              <a:spcAft>
                <a:spcPts val="0"/>
              </a:spcAft>
              <a:buClr>
                <a:srgbClr val="333399"/>
              </a:buClr>
              <a:buFont typeface="Arimo"/>
              <a:buChar char="•"/>
              <a:defRPr/>
            </a:lvl4pPr>
            <a:lvl5pPr indent="-101600" lvl="4" marL="2057400" marR="0" rtl="0" algn="l">
              <a:lnSpc>
                <a:spcPct val="100000"/>
              </a:lnSpc>
              <a:spcBef>
                <a:spcPts val="400"/>
              </a:spcBef>
              <a:spcAft>
                <a:spcPts val="0"/>
              </a:spcAft>
              <a:buClr>
                <a:srgbClr val="333399"/>
              </a:buClr>
              <a:buFont typeface="Arimo"/>
              <a:buChar char="•"/>
              <a:defRPr/>
            </a:lvl5pPr>
            <a:lvl6pPr indent="-101600" lvl="5" marL="2514600" marR="0" rtl="0" algn="l">
              <a:lnSpc>
                <a:spcPct val="100000"/>
              </a:lnSpc>
              <a:spcBef>
                <a:spcPts val="400"/>
              </a:spcBef>
              <a:spcAft>
                <a:spcPts val="0"/>
              </a:spcAft>
              <a:buClr>
                <a:srgbClr val="333399"/>
              </a:buClr>
              <a:buFont typeface="Arimo"/>
              <a:buChar char="•"/>
              <a:defRPr/>
            </a:lvl6pPr>
            <a:lvl7pPr indent="-101600" lvl="6" marL="3429000" marR="0" rtl="0" algn="l">
              <a:lnSpc>
                <a:spcPct val="100000"/>
              </a:lnSpc>
              <a:spcBef>
                <a:spcPts val="400"/>
              </a:spcBef>
              <a:spcAft>
                <a:spcPts val="0"/>
              </a:spcAft>
              <a:buClr>
                <a:srgbClr val="333399"/>
              </a:buClr>
              <a:buFont typeface="Arimo"/>
              <a:buChar char="•"/>
              <a:defRPr/>
            </a:lvl7pPr>
            <a:lvl8pPr indent="-101600" lvl="7" marL="4800600" marR="0" rtl="0" algn="l">
              <a:lnSpc>
                <a:spcPct val="100000"/>
              </a:lnSpc>
              <a:spcBef>
                <a:spcPts val="400"/>
              </a:spcBef>
              <a:spcAft>
                <a:spcPts val="0"/>
              </a:spcAft>
              <a:buClr>
                <a:srgbClr val="333399"/>
              </a:buClr>
              <a:buFont typeface="Arimo"/>
              <a:buChar char="•"/>
              <a:defRPr/>
            </a:lvl8pPr>
            <a:lvl9pPr indent="-101600" lvl="8" marL="6629400" marR="0" rtl="0" algn="l">
              <a:lnSpc>
                <a:spcPct val="100000"/>
              </a:lnSpc>
              <a:spcBef>
                <a:spcPts val="400"/>
              </a:spcBef>
              <a:spcAft>
                <a:spcPts val="0"/>
              </a:spcAft>
              <a:buClr>
                <a:srgbClr val="333399"/>
              </a:buClr>
              <a:buFont typeface="Arimo"/>
              <a:buChar char="•"/>
              <a:defRPr/>
            </a:lvl9pPr>
          </a:lstStyle>
          <a:p/>
        </p:txBody>
      </p:sp>
      <p:pic>
        <p:nvPicPr>
          <p:cNvPr id="26" name="Shape 26"/>
          <p:cNvPicPr preferRelativeResize="0"/>
          <p:nvPr/>
        </p:nvPicPr>
        <p:blipFill rotWithShape="1">
          <a:blip r:embed="rId2">
            <a:alphaModFix/>
          </a:blip>
          <a:srcRect b="13512" l="13482" r="12358" t="5404"/>
          <a:stretch/>
        </p:blipFill>
        <p:spPr>
          <a:xfrm>
            <a:off x="8420100" y="6045200"/>
            <a:ext cx="558799" cy="762000"/>
          </a:xfrm>
          <a:prstGeom prst="rect">
            <a:avLst/>
          </a:prstGeom>
          <a:solidFill>
            <a:schemeClr val="folHlink"/>
          </a:solidFill>
          <a:ln>
            <a:noFill/>
          </a:ln>
        </p:spPr>
      </p:pic>
      <p:sp>
        <p:nvSpPr>
          <p:cNvPr id="27" name="Shape 27"/>
          <p:cNvSpPr txBox="1"/>
          <p:nvPr>
            <p:ph idx="11" type="ftr"/>
          </p:nvPr>
        </p:nvSpPr>
        <p:spPr>
          <a:xfrm>
            <a:off x="1371600" y="6248400"/>
            <a:ext cx="6705599" cy="4572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defRPr/>
            </a:lvl1pPr>
            <a:lvl2pPr indent="0" lvl="1" marL="457200" marR="0" rtl="0" algn="l">
              <a:lnSpc>
                <a:spcPct val="100000"/>
              </a:lnSpc>
              <a:spcBef>
                <a:spcPts val="0"/>
              </a:spcBef>
              <a:spcAft>
                <a:spcPts val="0"/>
              </a:spcAft>
              <a:defRPr/>
            </a:lvl2pPr>
            <a:lvl3pPr indent="0" lvl="2" marL="914400" marR="0" rtl="0" algn="l">
              <a:lnSpc>
                <a:spcPct val="100000"/>
              </a:lnSpc>
              <a:spcBef>
                <a:spcPts val="0"/>
              </a:spcBef>
              <a:spcAft>
                <a:spcPts val="0"/>
              </a:spcAft>
              <a:defRPr/>
            </a:lvl3pPr>
            <a:lvl4pPr indent="0" lvl="3" marL="1371600" marR="0" rtl="0" algn="l">
              <a:lnSpc>
                <a:spcPct val="100000"/>
              </a:lnSpc>
              <a:spcBef>
                <a:spcPts val="0"/>
              </a:spcBef>
              <a:spcAft>
                <a:spcPts val="0"/>
              </a:spcAft>
              <a:defRPr/>
            </a:lvl4pPr>
            <a:lvl5pPr indent="0" lvl="4" marL="1828800" marR="0" rtl="0" algn="l">
              <a:lnSpc>
                <a:spcPct val="100000"/>
              </a:lnSpc>
              <a:spcBef>
                <a:spcPts val="0"/>
              </a:spcBef>
              <a:spcAft>
                <a:spcPts val="0"/>
              </a:spcAft>
              <a:defRPr/>
            </a:lvl5pPr>
            <a:lvl6pPr indent="0" lvl="5" marL="2286000" marR="0" rtl="0" algn="l">
              <a:lnSpc>
                <a:spcPct val="100000"/>
              </a:lnSpc>
              <a:spcBef>
                <a:spcPts val="0"/>
              </a:spcBef>
              <a:spcAft>
                <a:spcPts val="0"/>
              </a:spcAft>
              <a:defRPr/>
            </a:lvl6pPr>
            <a:lvl7pPr indent="0" lvl="6" marL="3200400" marR="0" rtl="0" algn="l">
              <a:lnSpc>
                <a:spcPct val="100000"/>
              </a:lnSpc>
              <a:spcBef>
                <a:spcPts val="0"/>
              </a:spcBef>
              <a:spcAft>
                <a:spcPts val="0"/>
              </a:spcAft>
              <a:defRPr/>
            </a:lvl7pPr>
            <a:lvl8pPr indent="0" lvl="7" marL="4572000" marR="0" rtl="0" algn="l">
              <a:lnSpc>
                <a:spcPct val="100000"/>
              </a:lnSpc>
              <a:spcBef>
                <a:spcPts val="0"/>
              </a:spcBef>
              <a:spcAft>
                <a:spcPts val="0"/>
              </a:spcAft>
              <a:defRPr/>
            </a:lvl8pPr>
            <a:lvl9pPr indent="0" lvl="8" marL="6400800" marR="0" rtl="0" algn="l">
              <a:lnSpc>
                <a:spcPct val="100000"/>
              </a:lnSpc>
              <a:spcBef>
                <a:spcPts val="0"/>
              </a:spcBef>
              <a:spcAft>
                <a:spcPts val="0"/>
              </a:spcAft>
              <a:defRPr/>
            </a:lvl9pPr>
          </a:lstStyle>
          <a:p/>
        </p:txBody>
      </p:sp>
      <p:sp>
        <p:nvSpPr>
          <p:cNvPr id="28" name="Shape 28"/>
          <p:cNvSpPr txBox="1"/>
          <p:nvPr>
            <p:ph idx="12" type="sldNum"/>
          </p:nvPr>
        </p:nvSpPr>
        <p:spPr>
          <a:xfrm>
            <a:off x="0" y="6400800"/>
            <a:ext cx="914400" cy="4572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pPr>
            <a:r>
              <a:t/>
            </a:r>
            <a:endParaRPr/>
          </a:p>
          <a:p>
            <a:pPr indent="0" lvl="1" marL="457200" marR="0" rtl="0" algn="l">
              <a:lnSpc>
                <a:spcPct val="100000"/>
              </a:lnSpc>
              <a:spcBef>
                <a:spcPts val="0"/>
              </a:spcBef>
              <a:spcAft>
                <a:spcPts val="0"/>
              </a:spcAft>
            </a:pPr>
            <a:r>
              <a:t/>
            </a:r>
            <a:endParaRPr/>
          </a:p>
          <a:p>
            <a:pPr indent="0" lvl="2" marL="914400" marR="0" rtl="0" algn="l">
              <a:lnSpc>
                <a:spcPct val="100000"/>
              </a:lnSpc>
              <a:spcBef>
                <a:spcPts val="0"/>
              </a:spcBef>
              <a:spcAft>
                <a:spcPts val="0"/>
              </a:spcAft>
            </a:pPr>
            <a:r>
              <a:t/>
            </a:r>
            <a:endParaRPr/>
          </a:p>
          <a:p>
            <a:pPr indent="0" lvl="3" marL="1371600" marR="0" rtl="0" algn="l">
              <a:lnSpc>
                <a:spcPct val="100000"/>
              </a:lnSpc>
              <a:spcBef>
                <a:spcPts val="0"/>
              </a:spcBef>
              <a:spcAft>
                <a:spcPts val="0"/>
              </a:spcAft>
            </a:pPr>
            <a:r>
              <a:t/>
            </a:r>
            <a:endParaRPr/>
          </a:p>
          <a:p>
            <a:pPr indent="0" lvl="4" marL="1828800" marR="0" rtl="0" algn="l">
              <a:lnSpc>
                <a:spcPct val="100000"/>
              </a:lnSpc>
              <a:spcBef>
                <a:spcPts val="0"/>
              </a:spcBef>
              <a:spcAft>
                <a:spcPts val="0"/>
              </a:spcAft>
            </a:pPr>
            <a:r>
              <a:t/>
            </a:r>
            <a:endParaRPr/>
          </a:p>
          <a:p>
            <a:pPr indent="0" lvl="5" marL="2286000" marR="0" rtl="0" algn="l">
              <a:lnSpc>
                <a:spcPct val="100000"/>
              </a:lnSpc>
              <a:spcBef>
                <a:spcPts val="0"/>
              </a:spcBef>
              <a:spcAft>
                <a:spcPts val="0"/>
              </a:spcAft>
            </a:pPr>
            <a:r>
              <a:t/>
            </a:r>
            <a:endParaRPr/>
          </a:p>
          <a:p>
            <a:pPr indent="0" lvl="6" marL="3200400" marR="0" rtl="0" algn="l">
              <a:lnSpc>
                <a:spcPct val="100000"/>
              </a:lnSpc>
              <a:spcBef>
                <a:spcPts val="0"/>
              </a:spcBef>
              <a:spcAft>
                <a:spcPts val="0"/>
              </a:spcAft>
            </a:pPr>
            <a:r>
              <a:t/>
            </a:r>
            <a:endParaRPr/>
          </a:p>
          <a:p>
            <a:pPr indent="0" lvl="7" marL="4572000" marR="0" rtl="0" algn="l">
              <a:lnSpc>
                <a:spcPct val="100000"/>
              </a:lnSpc>
              <a:spcBef>
                <a:spcPts val="0"/>
              </a:spcBef>
              <a:spcAft>
                <a:spcPts val="0"/>
              </a:spcAft>
            </a:pPr>
            <a:r>
              <a:t/>
            </a:r>
            <a:endParaRPr/>
          </a:p>
          <a:p>
            <a:pPr indent="0" lvl="8" marL="6400800" marR="0" rtl="0" algn="l">
              <a:lnSpc>
                <a:spcPct val="100000"/>
              </a:lnSpc>
              <a:spcBef>
                <a:spcPts val="0"/>
              </a:spcBef>
              <a:spcAft>
                <a:spcPts val="0"/>
              </a:spcAft>
            </a:pPr>
            <a:r>
              <a:t/>
            </a:r>
            <a:endParaRPr/>
          </a:p>
        </p:txBody>
      </p:sp>
      <p:cxnSp>
        <p:nvCxnSpPr>
          <p:cNvPr id="29" name="Shape 29"/>
          <p:cNvCxnSpPr/>
          <p:nvPr/>
        </p:nvCxnSpPr>
        <p:spPr>
          <a:xfrm rot="10800000">
            <a:off x="990599" y="6248400"/>
            <a:ext cx="7086600" cy="0"/>
          </a:xfrm>
          <a:prstGeom prst="straightConnector1">
            <a:avLst/>
          </a:prstGeom>
          <a:noFill/>
          <a:ln cap="rnd" cmpd="sng" w="9525">
            <a:solidFill>
              <a:srgbClr val="000066"/>
            </a:solidFill>
            <a:prstDash val="solid"/>
            <a:miter/>
            <a:headEnd len="med" w="med" type="none"/>
            <a:tailEnd len="med" w="med" type="none"/>
          </a:ln>
        </p:spPr>
      </p:cxnSp>
      <p:pic>
        <p:nvPicPr>
          <p:cNvPr id="30" name="Shape 30"/>
          <p:cNvPicPr preferRelativeResize="0"/>
          <p:nvPr/>
        </p:nvPicPr>
        <p:blipFill rotWithShape="1">
          <a:blip r:embed="rId3">
            <a:alphaModFix/>
          </a:blip>
          <a:srcRect b="0" l="0" r="0" t="0"/>
          <a:stretch/>
        </p:blipFill>
        <p:spPr>
          <a:xfrm>
            <a:off x="244475" y="2819400"/>
            <a:ext cx="8899525" cy="40004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bg>
      <p:bgPr>
        <a:solidFill>
          <a:schemeClr val="lt1"/>
        </a:solidFill>
      </p:bgPr>
    </p:bg>
    <p:spTree>
      <p:nvGrpSpPr>
        <p:cNvPr id="31" name="Shape 31"/>
        <p:cNvGrpSpPr/>
        <p:nvPr/>
      </p:nvGrpSpPr>
      <p:grpSpPr>
        <a:xfrm>
          <a:off x="0" y="0"/>
          <a:ext cx="0" cy="0"/>
          <a:chOff x="0" y="0"/>
          <a:chExt cx="0" cy="0"/>
        </a:xfrm>
      </p:grpSpPr>
      <p:sp>
        <p:nvSpPr>
          <p:cNvPr id="32" name="Shape 32"/>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defRPr/>
            </a:lvl1pPr>
            <a:lvl2pPr indent="0" lvl="1" marL="457200" marR="0" rtl="0" algn="l">
              <a:lnSpc>
                <a:spcPct val="100000"/>
              </a:lnSpc>
              <a:spcBef>
                <a:spcPts val="0"/>
              </a:spcBef>
              <a:spcAft>
                <a:spcPts val="0"/>
              </a:spcAft>
              <a:defRPr/>
            </a:lvl2pPr>
            <a:lvl3pPr indent="0" lvl="2" marL="914400" marR="0" rtl="0" algn="l">
              <a:lnSpc>
                <a:spcPct val="100000"/>
              </a:lnSpc>
              <a:spcBef>
                <a:spcPts val="0"/>
              </a:spcBef>
              <a:spcAft>
                <a:spcPts val="0"/>
              </a:spcAft>
              <a:defRPr/>
            </a:lvl3pPr>
            <a:lvl4pPr indent="0" lvl="3" marL="1371600" marR="0" rtl="0" algn="l">
              <a:lnSpc>
                <a:spcPct val="100000"/>
              </a:lnSpc>
              <a:spcBef>
                <a:spcPts val="0"/>
              </a:spcBef>
              <a:spcAft>
                <a:spcPts val="0"/>
              </a:spcAft>
              <a:defRPr/>
            </a:lvl4pPr>
            <a:lvl5pPr indent="0" lvl="4" marL="1828800" marR="0" rtl="0" algn="l">
              <a:lnSpc>
                <a:spcPct val="100000"/>
              </a:lnSpc>
              <a:spcBef>
                <a:spcPts val="0"/>
              </a:spcBef>
              <a:spcAft>
                <a:spcPts val="0"/>
              </a:spcAft>
              <a:defRPr/>
            </a:lvl5pPr>
            <a:lvl6pPr indent="0" lvl="5" marL="2286000" marR="0" rtl="0" algn="l">
              <a:lnSpc>
                <a:spcPct val="100000"/>
              </a:lnSpc>
              <a:spcBef>
                <a:spcPts val="0"/>
              </a:spcBef>
              <a:spcAft>
                <a:spcPts val="0"/>
              </a:spcAft>
              <a:defRPr/>
            </a:lvl6pPr>
            <a:lvl7pPr indent="0" lvl="6" marL="3200400" marR="0" rtl="0" algn="l">
              <a:lnSpc>
                <a:spcPct val="100000"/>
              </a:lnSpc>
              <a:spcBef>
                <a:spcPts val="0"/>
              </a:spcBef>
              <a:spcAft>
                <a:spcPts val="0"/>
              </a:spcAft>
              <a:defRPr/>
            </a:lvl7pPr>
            <a:lvl8pPr indent="0" lvl="7" marL="4572000" marR="0" rtl="0" algn="l">
              <a:lnSpc>
                <a:spcPct val="100000"/>
              </a:lnSpc>
              <a:spcBef>
                <a:spcPts val="0"/>
              </a:spcBef>
              <a:spcAft>
                <a:spcPts val="0"/>
              </a:spcAft>
              <a:defRPr/>
            </a:lvl8pPr>
            <a:lvl9pPr indent="0" lvl="8" marL="6400800" marR="0" rtl="0" algn="l">
              <a:lnSpc>
                <a:spcPct val="100000"/>
              </a:lnSpc>
              <a:spcBef>
                <a:spcPts val="0"/>
              </a:spcBef>
              <a:spcAft>
                <a:spcPts val="0"/>
              </a:spcAft>
              <a:defRPr/>
            </a:lvl9pPr>
          </a:lstStyle>
          <a:p/>
        </p:txBody>
      </p:sp>
      <p:sp>
        <p:nvSpPr>
          <p:cNvPr id="33" name="Shape 33"/>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pPr>
            <a:r>
              <a:t/>
            </a:r>
            <a:endParaRPr/>
          </a:p>
          <a:p>
            <a:pPr indent="0" lvl="1" marL="457200" marR="0" rtl="0" algn="l">
              <a:lnSpc>
                <a:spcPct val="100000"/>
              </a:lnSpc>
              <a:spcBef>
                <a:spcPts val="0"/>
              </a:spcBef>
              <a:spcAft>
                <a:spcPts val="0"/>
              </a:spcAft>
            </a:pPr>
            <a:r>
              <a:t/>
            </a:r>
            <a:endParaRPr/>
          </a:p>
          <a:p>
            <a:pPr indent="0" lvl="2" marL="914400" marR="0" rtl="0" algn="l">
              <a:lnSpc>
                <a:spcPct val="100000"/>
              </a:lnSpc>
              <a:spcBef>
                <a:spcPts val="0"/>
              </a:spcBef>
              <a:spcAft>
                <a:spcPts val="0"/>
              </a:spcAft>
            </a:pPr>
            <a:r>
              <a:t/>
            </a:r>
            <a:endParaRPr/>
          </a:p>
          <a:p>
            <a:pPr indent="0" lvl="3" marL="1371600" marR="0" rtl="0" algn="l">
              <a:lnSpc>
                <a:spcPct val="100000"/>
              </a:lnSpc>
              <a:spcBef>
                <a:spcPts val="0"/>
              </a:spcBef>
              <a:spcAft>
                <a:spcPts val="0"/>
              </a:spcAft>
            </a:pPr>
            <a:r>
              <a:t/>
            </a:r>
            <a:endParaRPr/>
          </a:p>
          <a:p>
            <a:pPr indent="0" lvl="4" marL="1828800" marR="0" rtl="0" algn="l">
              <a:lnSpc>
                <a:spcPct val="100000"/>
              </a:lnSpc>
              <a:spcBef>
                <a:spcPts val="0"/>
              </a:spcBef>
              <a:spcAft>
                <a:spcPts val="0"/>
              </a:spcAft>
            </a:pPr>
            <a:r>
              <a:t/>
            </a:r>
            <a:endParaRPr/>
          </a:p>
          <a:p>
            <a:pPr indent="0" lvl="5" marL="2286000" marR="0" rtl="0" algn="l">
              <a:lnSpc>
                <a:spcPct val="100000"/>
              </a:lnSpc>
              <a:spcBef>
                <a:spcPts val="0"/>
              </a:spcBef>
              <a:spcAft>
                <a:spcPts val="0"/>
              </a:spcAft>
            </a:pPr>
            <a:r>
              <a:t/>
            </a:r>
            <a:endParaRPr/>
          </a:p>
          <a:p>
            <a:pPr indent="0" lvl="6" marL="3200400" marR="0" rtl="0" algn="l">
              <a:lnSpc>
                <a:spcPct val="100000"/>
              </a:lnSpc>
              <a:spcBef>
                <a:spcPts val="0"/>
              </a:spcBef>
              <a:spcAft>
                <a:spcPts val="0"/>
              </a:spcAft>
            </a:pPr>
            <a:r>
              <a:t/>
            </a:r>
            <a:endParaRPr/>
          </a:p>
          <a:p>
            <a:pPr indent="0" lvl="7" marL="4572000" marR="0" rtl="0" algn="l">
              <a:lnSpc>
                <a:spcPct val="100000"/>
              </a:lnSpc>
              <a:spcBef>
                <a:spcPts val="0"/>
              </a:spcBef>
              <a:spcAft>
                <a:spcPts val="0"/>
              </a:spcAft>
            </a:pPr>
            <a:r>
              <a:t/>
            </a:r>
            <a:endParaRPr/>
          </a:p>
          <a:p>
            <a:pPr indent="0" lvl="8" marL="6400800" marR="0" rtl="0" algn="l">
              <a:lnSpc>
                <a:spcPct val="100000"/>
              </a:lnSpc>
              <a:spcBef>
                <a:spcPts val="0"/>
              </a:spcBef>
              <a:spcAft>
                <a:spcPts val="0"/>
              </a:spcAft>
            </a:pPr>
            <a:r>
              <a:t/>
            </a:r>
            <a:endParaRPr/>
          </a:p>
        </p:txBody>
      </p:sp>
      <p:sp>
        <p:nvSpPr>
          <p:cNvPr id="34" name="Shape 34"/>
          <p:cNvSpPr txBox="1"/>
          <p:nvPr>
            <p:ph type="title"/>
          </p:nvPr>
        </p:nvSpPr>
        <p:spPr>
          <a:xfrm>
            <a:off x="571500" y="304800"/>
            <a:ext cx="7772400" cy="1143000"/>
          </a:xfrm>
          <a:prstGeom prst="rect">
            <a:avLst/>
          </a:prstGeom>
          <a:noFill/>
          <a:ln>
            <a:noFill/>
          </a:ln>
        </p:spPr>
        <p:txBody>
          <a:bodyPr anchorCtr="0" anchor="b" bIns="91425" lIns="91425" rIns="91425" tIns="91425"/>
          <a:lstStyle>
            <a:lvl1pPr indent="0" lvl="0" marL="0" rtl="0" algn="l">
              <a:lnSpc>
                <a:spcPct val="100000"/>
              </a:lnSpc>
              <a:spcBef>
                <a:spcPts val="0"/>
              </a:spcBef>
              <a:spcAft>
                <a:spcPts val="0"/>
              </a:spcAft>
              <a:defRPr/>
            </a:lvl1pPr>
            <a:lvl2pPr indent="0" lvl="1" marL="0" rtl="0" algn="l">
              <a:lnSpc>
                <a:spcPct val="100000"/>
              </a:lnSpc>
              <a:spcBef>
                <a:spcPts val="0"/>
              </a:spcBef>
              <a:spcAft>
                <a:spcPts val="0"/>
              </a:spcAft>
              <a:defRPr/>
            </a:lvl2pPr>
            <a:lvl3pPr indent="0" lvl="2" marL="0" rtl="0" algn="l">
              <a:lnSpc>
                <a:spcPct val="100000"/>
              </a:lnSpc>
              <a:spcBef>
                <a:spcPts val="0"/>
              </a:spcBef>
              <a:spcAft>
                <a:spcPts val="0"/>
              </a:spcAft>
              <a:defRPr/>
            </a:lvl3pPr>
            <a:lvl4pPr indent="0" lvl="3" marL="0" rtl="0" algn="l">
              <a:lnSpc>
                <a:spcPct val="100000"/>
              </a:lnSpc>
              <a:spcBef>
                <a:spcPts val="0"/>
              </a:spcBef>
              <a:spcAft>
                <a:spcPts val="0"/>
              </a:spcAft>
              <a:defRPr/>
            </a:lvl4pPr>
            <a:lvl5pPr indent="0" lvl="4" marL="0" rtl="0" algn="l">
              <a:lnSpc>
                <a:spcPct val="100000"/>
              </a:lnSpc>
              <a:spcBef>
                <a:spcPts val="0"/>
              </a:spcBef>
              <a:spcAft>
                <a:spcPts val="0"/>
              </a:spcAft>
              <a:defRPr/>
            </a:lvl5pPr>
            <a:lvl6pPr indent="0" lvl="5" marL="0" rtl="0" algn="l">
              <a:lnSpc>
                <a:spcPct val="100000"/>
              </a:lnSpc>
              <a:spcBef>
                <a:spcPts val="0"/>
              </a:spcBef>
              <a:spcAft>
                <a:spcPts val="0"/>
              </a:spcAft>
              <a:defRPr/>
            </a:lvl6pPr>
            <a:lvl7pPr indent="0" lvl="6" marL="0" rtl="0" algn="l">
              <a:lnSpc>
                <a:spcPct val="100000"/>
              </a:lnSpc>
              <a:spcBef>
                <a:spcPts val="0"/>
              </a:spcBef>
              <a:spcAft>
                <a:spcPts val="0"/>
              </a:spcAft>
              <a:defRPr/>
            </a:lvl7pPr>
            <a:lvl8pPr indent="0" lvl="7" marL="0" rtl="0" algn="l">
              <a:lnSpc>
                <a:spcPct val="100000"/>
              </a:lnSpc>
              <a:spcBef>
                <a:spcPts val="0"/>
              </a:spcBef>
              <a:spcAft>
                <a:spcPts val="0"/>
              </a:spcAft>
              <a:defRPr/>
            </a:lvl8pPr>
            <a:lvl9pPr indent="0" lvl="8" marL="0" rtl="0" algn="l">
              <a:lnSpc>
                <a:spcPct val="100000"/>
              </a:lnSpc>
              <a:spcBef>
                <a:spcPts val="0"/>
              </a:spcBef>
              <a:spcAft>
                <a:spcPts val="0"/>
              </a:spcAft>
              <a:defRPr/>
            </a:lvl9pPr>
          </a:lstStyle>
          <a:p/>
        </p:txBody>
      </p:sp>
      <p:sp>
        <p:nvSpPr>
          <p:cNvPr id="35" name="Shape 35"/>
          <p:cNvSpPr txBox="1"/>
          <p:nvPr>
            <p:ph idx="1" type="body"/>
          </p:nvPr>
        </p:nvSpPr>
        <p:spPr>
          <a:xfrm>
            <a:off x="571500" y="1524000"/>
            <a:ext cx="8001000" cy="4495800"/>
          </a:xfrm>
          <a:prstGeom prst="rect">
            <a:avLst/>
          </a:prstGeom>
          <a:noFill/>
          <a:ln>
            <a:noFill/>
          </a:ln>
        </p:spPr>
        <p:txBody>
          <a:bodyPr anchorCtr="0" anchor="t" bIns="91425" lIns="91425" rIns="91425" tIns="91425"/>
          <a:lstStyle>
            <a:lvl1pPr indent="-114300" lvl="0" marL="342900" rtl="0" algn="l">
              <a:lnSpc>
                <a:spcPct val="100000"/>
              </a:lnSpc>
              <a:spcBef>
                <a:spcPts val="720"/>
              </a:spcBef>
              <a:spcAft>
                <a:spcPts val="0"/>
              </a:spcAft>
              <a:buClr>
                <a:srgbClr val="333399"/>
              </a:buClr>
              <a:buFont typeface="Arimo"/>
              <a:buChar char="•"/>
              <a:defRPr/>
            </a:lvl1pPr>
            <a:lvl2pPr indent="-82550" lvl="1" marL="742950" rtl="0" algn="l">
              <a:lnSpc>
                <a:spcPct val="100000"/>
              </a:lnSpc>
              <a:spcBef>
                <a:spcPts val="640"/>
              </a:spcBef>
              <a:spcAft>
                <a:spcPts val="0"/>
              </a:spcAft>
              <a:buClr>
                <a:srgbClr val="333399"/>
              </a:buClr>
              <a:buFont typeface="Arimo"/>
              <a:buChar char="•"/>
              <a:defRPr/>
            </a:lvl2pPr>
            <a:lvl3pPr indent="-50800" lvl="2" marL="1143000" rtl="0" algn="l">
              <a:lnSpc>
                <a:spcPct val="100000"/>
              </a:lnSpc>
              <a:spcBef>
                <a:spcPts val="560"/>
              </a:spcBef>
              <a:spcAft>
                <a:spcPts val="0"/>
              </a:spcAft>
              <a:buClr>
                <a:srgbClr val="333399"/>
              </a:buClr>
              <a:buFont typeface="Arimo"/>
              <a:buChar char="•"/>
              <a:defRPr/>
            </a:lvl3pPr>
            <a:lvl4pPr indent="-76200" lvl="3" marL="1600200" rtl="0" algn="l">
              <a:lnSpc>
                <a:spcPct val="100000"/>
              </a:lnSpc>
              <a:spcBef>
                <a:spcPts val="480"/>
              </a:spcBef>
              <a:spcAft>
                <a:spcPts val="0"/>
              </a:spcAft>
              <a:buClr>
                <a:srgbClr val="333399"/>
              </a:buClr>
              <a:buFont typeface="Arimo"/>
              <a:buChar char="•"/>
              <a:defRPr/>
            </a:lvl4pPr>
            <a:lvl5pPr indent="-101600" lvl="4" marL="2057400" rtl="0" algn="l">
              <a:lnSpc>
                <a:spcPct val="100000"/>
              </a:lnSpc>
              <a:spcBef>
                <a:spcPts val="400"/>
              </a:spcBef>
              <a:spcAft>
                <a:spcPts val="0"/>
              </a:spcAft>
              <a:buClr>
                <a:srgbClr val="333399"/>
              </a:buClr>
              <a:buFont typeface="Arimo"/>
              <a:buChar char="•"/>
              <a:defRPr/>
            </a:lvl5pPr>
            <a:lvl6pPr indent="-101600" lvl="5" marL="2514600" rtl="0" algn="l">
              <a:lnSpc>
                <a:spcPct val="100000"/>
              </a:lnSpc>
              <a:spcBef>
                <a:spcPts val="400"/>
              </a:spcBef>
              <a:spcAft>
                <a:spcPts val="0"/>
              </a:spcAft>
              <a:buClr>
                <a:srgbClr val="333399"/>
              </a:buClr>
              <a:buFont typeface="Arimo"/>
              <a:buChar char="•"/>
              <a:defRPr/>
            </a:lvl6pPr>
            <a:lvl7pPr indent="-101600" lvl="6" marL="3429000" rtl="0" algn="l">
              <a:lnSpc>
                <a:spcPct val="100000"/>
              </a:lnSpc>
              <a:spcBef>
                <a:spcPts val="400"/>
              </a:spcBef>
              <a:spcAft>
                <a:spcPts val="0"/>
              </a:spcAft>
              <a:buClr>
                <a:srgbClr val="333399"/>
              </a:buClr>
              <a:buFont typeface="Arimo"/>
              <a:buChar char="•"/>
              <a:defRPr/>
            </a:lvl7pPr>
            <a:lvl8pPr indent="-101600" lvl="7" marL="4800600" rtl="0" algn="l">
              <a:lnSpc>
                <a:spcPct val="100000"/>
              </a:lnSpc>
              <a:spcBef>
                <a:spcPts val="400"/>
              </a:spcBef>
              <a:spcAft>
                <a:spcPts val="0"/>
              </a:spcAft>
              <a:buClr>
                <a:srgbClr val="333399"/>
              </a:buClr>
              <a:buFont typeface="Arimo"/>
              <a:buChar char="•"/>
              <a:defRPr/>
            </a:lvl8pPr>
            <a:lvl9pPr indent="-101600" lvl="8" marL="6629400" rtl="0" algn="l">
              <a:lnSpc>
                <a:spcPct val="100000"/>
              </a:lnSpc>
              <a:spcBef>
                <a:spcPts val="400"/>
              </a:spcBef>
              <a:spcAft>
                <a:spcPts val="0"/>
              </a:spcAft>
              <a:buClr>
                <a:srgbClr val="333399"/>
              </a:buClr>
              <a:buFont typeface="Arimo"/>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bg>
      <p:bgPr>
        <a:solidFill>
          <a:schemeClr val="lt1"/>
        </a:solidFill>
      </p:bgPr>
    </p:bg>
    <p:spTree>
      <p:nvGrpSpPr>
        <p:cNvPr id="36" name="Shape 36"/>
        <p:cNvGrpSpPr/>
        <p:nvPr/>
      </p:nvGrpSpPr>
      <p:grpSpPr>
        <a:xfrm>
          <a:off x="0" y="0"/>
          <a:ext cx="0" cy="0"/>
          <a:chOff x="0" y="0"/>
          <a:chExt cx="0" cy="0"/>
        </a:xfrm>
      </p:grpSpPr>
      <p:sp>
        <p:nvSpPr>
          <p:cNvPr id="37" name="Shape 37"/>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defRPr/>
            </a:lvl1pPr>
            <a:lvl2pPr indent="0" lvl="1" marL="457200" marR="0" rtl="0" algn="l">
              <a:lnSpc>
                <a:spcPct val="100000"/>
              </a:lnSpc>
              <a:spcBef>
                <a:spcPts val="0"/>
              </a:spcBef>
              <a:spcAft>
                <a:spcPts val="0"/>
              </a:spcAft>
              <a:defRPr/>
            </a:lvl2pPr>
            <a:lvl3pPr indent="0" lvl="2" marL="914400" marR="0" rtl="0" algn="l">
              <a:lnSpc>
                <a:spcPct val="100000"/>
              </a:lnSpc>
              <a:spcBef>
                <a:spcPts val="0"/>
              </a:spcBef>
              <a:spcAft>
                <a:spcPts val="0"/>
              </a:spcAft>
              <a:defRPr/>
            </a:lvl3pPr>
            <a:lvl4pPr indent="0" lvl="3" marL="1371600" marR="0" rtl="0" algn="l">
              <a:lnSpc>
                <a:spcPct val="100000"/>
              </a:lnSpc>
              <a:spcBef>
                <a:spcPts val="0"/>
              </a:spcBef>
              <a:spcAft>
                <a:spcPts val="0"/>
              </a:spcAft>
              <a:defRPr/>
            </a:lvl4pPr>
            <a:lvl5pPr indent="0" lvl="4" marL="1828800" marR="0" rtl="0" algn="l">
              <a:lnSpc>
                <a:spcPct val="100000"/>
              </a:lnSpc>
              <a:spcBef>
                <a:spcPts val="0"/>
              </a:spcBef>
              <a:spcAft>
                <a:spcPts val="0"/>
              </a:spcAft>
              <a:defRPr/>
            </a:lvl5pPr>
            <a:lvl6pPr indent="0" lvl="5" marL="2286000" marR="0" rtl="0" algn="l">
              <a:lnSpc>
                <a:spcPct val="100000"/>
              </a:lnSpc>
              <a:spcBef>
                <a:spcPts val="0"/>
              </a:spcBef>
              <a:spcAft>
                <a:spcPts val="0"/>
              </a:spcAft>
              <a:defRPr/>
            </a:lvl6pPr>
            <a:lvl7pPr indent="0" lvl="6" marL="3200400" marR="0" rtl="0" algn="l">
              <a:lnSpc>
                <a:spcPct val="100000"/>
              </a:lnSpc>
              <a:spcBef>
                <a:spcPts val="0"/>
              </a:spcBef>
              <a:spcAft>
                <a:spcPts val="0"/>
              </a:spcAft>
              <a:defRPr/>
            </a:lvl7pPr>
            <a:lvl8pPr indent="0" lvl="7" marL="4572000" marR="0" rtl="0" algn="l">
              <a:lnSpc>
                <a:spcPct val="100000"/>
              </a:lnSpc>
              <a:spcBef>
                <a:spcPts val="0"/>
              </a:spcBef>
              <a:spcAft>
                <a:spcPts val="0"/>
              </a:spcAft>
              <a:defRPr/>
            </a:lvl8pPr>
            <a:lvl9pPr indent="0" lvl="8" marL="6400800" marR="0" rtl="0" algn="l">
              <a:lnSpc>
                <a:spcPct val="100000"/>
              </a:lnSpc>
              <a:spcBef>
                <a:spcPts val="0"/>
              </a:spcBef>
              <a:spcAft>
                <a:spcPts val="0"/>
              </a:spcAft>
              <a:defRPr/>
            </a:lvl9pPr>
          </a:lstStyle>
          <a:p/>
        </p:txBody>
      </p:sp>
      <p:sp>
        <p:nvSpPr>
          <p:cNvPr id="38" name="Shape 38"/>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pPr>
            <a:r>
              <a:t/>
            </a:r>
            <a:endParaRPr/>
          </a:p>
          <a:p>
            <a:pPr indent="0" lvl="1" marL="457200" marR="0" rtl="0" algn="l">
              <a:lnSpc>
                <a:spcPct val="100000"/>
              </a:lnSpc>
              <a:spcBef>
                <a:spcPts val="0"/>
              </a:spcBef>
              <a:spcAft>
                <a:spcPts val="0"/>
              </a:spcAft>
            </a:pPr>
            <a:r>
              <a:t/>
            </a:r>
            <a:endParaRPr/>
          </a:p>
          <a:p>
            <a:pPr indent="0" lvl="2" marL="914400" marR="0" rtl="0" algn="l">
              <a:lnSpc>
                <a:spcPct val="100000"/>
              </a:lnSpc>
              <a:spcBef>
                <a:spcPts val="0"/>
              </a:spcBef>
              <a:spcAft>
                <a:spcPts val="0"/>
              </a:spcAft>
            </a:pPr>
            <a:r>
              <a:t/>
            </a:r>
            <a:endParaRPr/>
          </a:p>
          <a:p>
            <a:pPr indent="0" lvl="3" marL="1371600" marR="0" rtl="0" algn="l">
              <a:lnSpc>
                <a:spcPct val="100000"/>
              </a:lnSpc>
              <a:spcBef>
                <a:spcPts val="0"/>
              </a:spcBef>
              <a:spcAft>
                <a:spcPts val="0"/>
              </a:spcAft>
            </a:pPr>
            <a:r>
              <a:t/>
            </a:r>
            <a:endParaRPr/>
          </a:p>
          <a:p>
            <a:pPr indent="0" lvl="4" marL="1828800" marR="0" rtl="0" algn="l">
              <a:lnSpc>
                <a:spcPct val="100000"/>
              </a:lnSpc>
              <a:spcBef>
                <a:spcPts val="0"/>
              </a:spcBef>
              <a:spcAft>
                <a:spcPts val="0"/>
              </a:spcAft>
            </a:pPr>
            <a:r>
              <a:t/>
            </a:r>
            <a:endParaRPr/>
          </a:p>
          <a:p>
            <a:pPr indent="0" lvl="5" marL="2286000" marR="0" rtl="0" algn="l">
              <a:lnSpc>
                <a:spcPct val="100000"/>
              </a:lnSpc>
              <a:spcBef>
                <a:spcPts val="0"/>
              </a:spcBef>
              <a:spcAft>
                <a:spcPts val="0"/>
              </a:spcAft>
            </a:pPr>
            <a:r>
              <a:t/>
            </a:r>
            <a:endParaRPr/>
          </a:p>
          <a:p>
            <a:pPr indent="0" lvl="6" marL="3200400" marR="0" rtl="0" algn="l">
              <a:lnSpc>
                <a:spcPct val="100000"/>
              </a:lnSpc>
              <a:spcBef>
                <a:spcPts val="0"/>
              </a:spcBef>
              <a:spcAft>
                <a:spcPts val="0"/>
              </a:spcAft>
            </a:pPr>
            <a:r>
              <a:t/>
            </a:r>
            <a:endParaRPr/>
          </a:p>
          <a:p>
            <a:pPr indent="0" lvl="7" marL="4572000" marR="0" rtl="0" algn="l">
              <a:lnSpc>
                <a:spcPct val="100000"/>
              </a:lnSpc>
              <a:spcBef>
                <a:spcPts val="0"/>
              </a:spcBef>
              <a:spcAft>
                <a:spcPts val="0"/>
              </a:spcAft>
            </a:pPr>
            <a:r>
              <a:t/>
            </a:r>
            <a:endParaRPr/>
          </a:p>
          <a:p>
            <a:pPr indent="0" lvl="8" marL="6400800" marR="0" rtl="0" algn="l">
              <a:lnSpc>
                <a:spcPct val="100000"/>
              </a:lnSpc>
              <a:spcBef>
                <a:spcPts val="0"/>
              </a:spcBef>
              <a:spcAft>
                <a:spcPts val="0"/>
              </a:spcAft>
            </a:pPr>
            <a:r>
              <a:t/>
            </a:r>
            <a:endParaRPr/>
          </a:p>
        </p:txBody>
      </p:sp>
      <p:sp>
        <p:nvSpPr>
          <p:cNvPr id="39" name="Shape 39"/>
          <p:cNvSpPr txBox="1"/>
          <p:nvPr>
            <p:ph type="title"/>
          </p:nvPr>
        </p:nvSpPr>
        <p:spPr>
          <a:xfrm>
            <a:off x="571500" y="304800"/>
            <a:ext cx="7772400" cy="1143000"/>
          </a:xfrm>
          <a:prstGeom prst="rect">
            <a:avLst/>
          </a:prstGeom>
          <a:noFill/>
          <a:ln>
            <a:noFill/>
          </a:ln>
        </p:spPr>
        <p:txBody>
          <a:bodyPr anchorCtr="0" anchor="b" bIns="91425" lIns="91425" rIns="91425" tIns="91425"/>
          <a:lstStyle>
            <a:lvl1pPr indent="0" lvl="0" marL="0" rtl="0" algn="l">
              <a:lnSpc>
                <a:spcPct val="100000"/>
              </a:lnSpc>
              <a:spcBef>
                <a:spcPts val="0"/>
              </a:spcBef>
              <a:spcAft>
                <a:spcPts val="0"/>
              </a:spcAft>
              <a:defRPr/>
            </a:lvl1pPr>
            <a:lvl2pPr indent="0" lvl="1" marL="0" rtl="0" algn="l">
              <a:lnSpc>
                <a:spcPct val="100000"/>
              </a:lnSpc>
              <a:spcBef>
                <a:spcPts val="0"/>
              </a:spcBef>
              <a:spcAft>
                <a:spcPts val="0"/>
              </a:spcAft>
              <a:defRPr/>
            </a:lvl2pPr>
            <a:lvl3pPr indent="0" lvl="2" marL="0" rtl="0" algn="l">
              <a:lnSpc>
                <a:spcPct val="100000"/>
              </a:lnSpc>
              <a:spcBef>
                <a:spcPts val="0"/>
              </a:spcBef>
              <a:spcAft>
                <a:spcPts val="0"/>
              </a:spcAft>
              <a:defRPr/>
            </a:lvl3pPr>
            <a:lvl4pPr indent="0" lvl="3" marL="0" rtl="0" algn="l">
              <a:lnSpc>
                <a:spcPct val="100000"/>
              </a:lnSpc>
              <a:spcBef>
                <a:spcPts val="0"/>
              </a:spcBef>
              <a:spcAft>
                <a:spcPts val="0"/>
              </a:spcAft>
              <a:defRPr/>
            </a:lvl4pPr>
            <a:lvl5pPr indent="0" lvl="4" marL="0" rtl="0" algn="l">
              <a:lnSpc>
                <a:spcPct val="100000"/>
              </a:lnSpc>
              <a:spcBef>
                <a:spcPts val="0"/>
              </a:spcBef>
              <a:spcAft>
                <a:spcPts val="0"/>
              </a:spcAft>
              <a:defRPr/>
            </a:lvl5pPr>
            <a:lvl6pPr indent="0" lvl="5" marL="0" rtl="0" algn="l">
              <a:lnSpc>
                <a:spcPct val="100000"/>
              </a:lnSpc>
              <a:spcBef>
                <a:spcPts val="0"/>
              </a:spcBef>
              <a:spcAft>
                <a:spcPts val="0"/>
              </a:spcAft>
              <a:defRPr/>
            </a:lvl6pPr>
            <a:lvl7pPr indent="0" lvl="6" marL="0" rtl="0" algn="l">
              <a:lnSpc>
                <a:spcPct val="100000"/>
              </a:lnSpc>
              <a:spcBef>
                <a:spcPts val="0"/>
              </a:spcBef>
              <a:spcAft>
                <a:spcPts val="0"/>
              </a:spcAft>
              <a:defRPr/>
            </a:lvl7pPr>
            <a:lvl8pPr indent="0" lvl="7" marL="0" rtl="0" algn="l">
              <a:lnSpc>
                <a:spcPct val="100000"/>
              </a:lnSpc>
              <a:spcBef>
                <a:spcPts val="0"/>
              </a:spcBef>
              <a:spcAft>
                <a:spcPts val="0"/>
              </a:spcAft>
              <a:defRPr/>
            </a:lvl8pPr>
            <a:lvl9pPr indent="0" lvl="8" marL="0" rtl="0" algn="l">
              <a:lnSpc>
                <a:spcPct val="100000"/>
              </a:lnSpc>
              <a:spcBef>
                <a:spcPts val="0"/>
              </a:spcBef>
              <a:spcAft>
                <a:spcPts val="0"/>
              </a:spcAft>
              <a:defRPr/>
            </a:lvl9pPr>
          </a:lstStyle>
          <a:p/>
        </p:txBody>
      </p:sp>
      <p:sp>
        <p:nvSpPr>
          <p:cNvPr id="40" name="Shape 40"/>
          <p:cNvSpPr txBox="1"/>
          <p:nvPr>
            <p:ph idx="1" type="body"/>
          </p:nvPr>
        </p:nvSpPr>
        <p:spPr>
          <a:xfrm>
            <a:off x="571500" y="1676400"/>
            <a:ext cx="8001000" cy="4495800"/>
          </a:xfrm>
          <a:prstGeom prst="rect">
            <a:avLst/>
          </a:prstGeom>
          <a:noFill/>
          <a:ln>
            <a:noFill/>
          </a:ln>
        </p:spPr>
        <p:txBody>
          <a:bodyPr anchorCtr="0" anchor="t" bIns="91425" lIns="91425" rIns="91425" tIns="91425"/>
          <a:lstStyle>
            <a:lvl1pPr indent="-114300" lvl="0" marL="342900" rtl="0" algn="l">
              <a:lnSpc>
                <a:spcPct val="100000"/>
              </a:lnSpc>
              <a:spcBef>
                <a:spcPts val="720"/>
              </a:spcBef>
              <a:spcAft>
                <a:spcPts val="0"/>
              </a:spcAft>
              <a:buClr>
                <a:srgbClr val="333399"/>
              </a:buClr>
              <a:buFont typeface="Arimo"/>
              <a:buChar char="•"/>
              <a:defRPr/>
            </a:lvl1pPr>
            <a:lvl2pPr indent="-82550" lvl="1" marL="742950" rtl="0" algn="l">
              <a:lnSpc>
                <a:spcPct val="100000"/>
              </a:lnSpc>
              <a:spcBef>
                <a:spcPts val="640"/>
              </a:spcBef>
              <a:spcAft>
                <a:spcPts val="0"/>
              </a:spcAft>
              <a:buClr>
                <a:srgbClr val="333399"/>
              </a:buClr>
              <a:buFont typeface="Arimo"/>
              <a:buChar char="•"/>
              <a:defRPr/>
            </a:lvl2pPr>
            <a:lvl3pPr indent="-50800" lvl="2" marL="1143000" rtl="0" algn="l">
              <a:lnSpc>
                <a:spcPct val="100000"/>
              </a:lnSpc>
              <a:spcBef>
                <a:spcPts val="560"/>
              </a:spcBef>
              <a:spcAft>
                <a:spcPts val="0"/>
              </a:spcAft>
              <a:buClr>
                <a:srgbClr val="333399"/>
              </a:buClr>
              <a:buFont typeface="Arimo"/>
              <a:buChar char="•"/>
              <a:defRPr/>
            </a:lvl3pPr>
            <a:lvl4pPr indent="-76200" lvl="3" marL="1600200" rtl="0" algn="l">
              <a:lnSpc>
                <a:spcPct val="100000"/>
              </a:lnSpc>
              <a:spcBef>
                <a:spcPts val="480"/>
              </a:spcBef>
              <a:spcAft>
                <a:spcPts val="0"/>
              </a:spcAft>
              <a:buClr>
                <a:srgbClr val="333399"/>
              </a:buClr>
              <a:buFont typeface="Arimo"/>
              <a:buChar char="•"/>
              <a:defRPr/>
            </a:lvl4pPr>
            <a:lvl5pPr indent="-101600" lvl="4" marL="2057400" rtl="0" algn="l">
              <a:lnSpc>
                <a:spcPct val="100000"/>
              </a:lnSpc>
              <a:spcBef>
                <a:spcPts val="400"/>
              </a:spcBef>
              <a:spcAft>
                <a:spcPts val="0"/>
              </a:spcAft>
              <a:buClr>
                <a:srgbClr val="333399"/>
              </a:buClr>
              <a:buFont typeface="Arimo"/>
              <a:buChar char="•"/>
              <a:defRPr/>
            </a:lvl5pPr>
            <a:lvl6pPr indent="-101600" lvl="5" marL="2514600" rtl="0" algn="l">
              <a:lnSpc>
                <a:spcPct val="100000"/>
              </a:lnSpc>
              <a:spcBef>
                <a:spcPts val="400"/>
              </a:spcBef>
              <a:spcAft>
                <a:spcPts val="0"/>
              </a:spcAft>
              <a:buClr>
                <a:srgbClr val="333399"/>
              </a:buClr>
              <a:buFont typeface="Arimo"/>
              <a:buChar char="•"/>
              <a:defRPr/>
            </a:lvl6pPr>
            <a:lvl7pPr indent="-101600" lvl="6" marL="3429000" rtl="0" algn="l">
              <a:lnSpc>
                <a:spcPct val="100000"/>
              </a:lnSpc>
              <a:spcBef>
                <a:spcPts val="400"/>
              </a:spcBef>
              <a:spcAft>
                <a:spcPts val="0"/>
              </a:spcAft>
              <a:buClr>
                <a:srgbClr val="333399"/>
              </a:buClr>
              <a:buFont typeface="Arimo"/>
              <a:buChar char="•"/>
              <a:defRPr/>
            </a:lvl7pPr>
            <a:lvl8pPr indent="-101600" lvl="7" marL="4800600" rtl="0" algn="l">
              <a:lnSpc>
                <a:spcPct val="100000"/>
              </a:lnSpc>
              <a:spcBef>
                <a:spcPts val="400"/>
              </a:spcBef>
              <a:spcAft>
                <a:spcPts val="0"/>
              </a:spcAft>
              <a:buClr>
                <a:srgbClr val="333399"/>
              </a:buClr>
              <a:buFont typeface="Arimo"/>
              <a:buChar char="•"/>
              <a:defRPr/>
            </a:lvl8pPr>
            <a:lvl9pPr indent="-101600" lvl="8" marL="6629400" rtl="0" algn="l">
              <a:lnSpc>
                <a:spcPct val="100000"/>
              </a:lnSpc>
              <a:spcBef>
                <a:spcPts val="400"/>
              </a:spcBef>
              <a:spcAft>
                <a:spcPts val="0"/>
              </a:spcAft>
              <a:buClr>
                <a:srgbClr val="333399"/>
              </a:buClr>
              <a:buFont typeface="Arimo"/>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00.jpg"/><Relationship Id="rId2" Type="http://schemas.openxmlformats.org/officeDocument/2006/relationships/image" Target="../media/image0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571500" y="304800"/>
            <a:ext cx="7772400" cy="11430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defRPr/>
            </a:lvl1pPr>
            <a:lvl2pPr indent="0" lvl="1" marL="0" marR="0" rtl="0" algn="l">
              <a:lnSpc>
                <a:spcPct val="100000"/>
              </a:lnSpc>
              <a:spcBef>
                <a:spcPts val="0"/>
              </a:spcBef>
              <a:spcAft>
                <a:spcPts val="0"/>
              </a:spcAft>
              <a:defRPr/>
            </a:lvl2pPr>
            <a:lvl3pPr indent="0" lvl="2" marL="0" marR="0" rtl="0" algn="l">
              <a:lnSpc>
                <a:spcPct val="100000"/>
              </a:lnSpc>
              <a:spcBef>
                <a:spcPts val="0"/>
              </a:spcBef>
              <a:spcAft>
                <a:spcPts val="0"/>
              </a:spcAft>
              <a:defRPr/>
            </a:lvl3pPr>
            <a:lvl4pPr indent="0" lvl="3" marL="0" marR="0" rtl="0" algn="l">
              <a:lnSpc>
                <a:spcPct val="100000"/>
              </a:lnSpc>
              <a:spcBef>
                <a:spcPts val="0"/>
              </a:spcBef>
              <a:spcAft>
                <a:spcPts val="0"/>
              </a:spcAft>
              <a:defRPr/>
            </a:lvl4pPr>
            <a:lvl5pPr indent="0" lvl="4" marL="0" marR="0" rtl="0" algn="l">
              <a:lnSpc>
                <a:spcPct val="100000"/>
              </a:lnSpc>
              <a:spcBef>
                <a:spcPts val="0"/>
              </a:spcBef>
              <a:spcAft>
                <a:spcPts val="0"/>
              </a:spcAft>
              <a:defRPr/>
            </a:lvl5pPr>
            <a:lvl6pPr indent="0" lvl="5" marL="0" marR="0" rtl="0" algn="l">
              <a:lnSpc>
                <a:spcPct val="100000"/>
              </a:lnSpc>
              <a:spcBef>
                <a:spcPts val="0"/>
              </a:spcBef>
              <a:spcAft>
                <a:spcPts val="0"/>
              </a:spcAft>
              <a:defRPr/>
            </a:lvl6pPr>
            <a:lvl7pPr indent="0" lvl="6" marL="0" marR="0" rtl="0" algn="l">
              <a:lnSpc>
                <a:spcPct val="100000"/>
              </a:lnSpc>
              <a:spcBef>
                <a:spcPts val="0"/>
              </a:spcBef>
              <a:spcAft>
                <a:spcPts val="0"/>
              </a:spcAft>
              <a:defRPr/>
            </a:lvl7pPr>
            <a:lvl8pPr indent="0" lvl="7" marL="0" marR="0" rtl="0" algn="l">
              <a:lnSpc>
                <a:spcPct val="100000"/>
              </a:lnSpc>
              <a:spcBef>
                <a:spcPts val="0"/>
              </a:spcBef>
              <a:spcAft>
                <a:spcPts val="0"/>
              </a:spcAft>
              <a:defRPr/>
            </a:lvl8pPr>
            <a:lvl9pPr indent="0" lvl="8" marL="0" marR="0" rtl="0" algn="l">
              <a:lnSpc>
                <a:spcPct val="100000"/>
              </a:lnSpc>
              <a:spcBef>
                <a:spcPts val="0"/>
              </a:spcBef>
              <a:spcAft>
                <a:spcPts val="0"/>
              </a:spcAft>
              <a:defRPr/>
            </a:lvl9pPr>
          </a:lstStyle>
          <a:p/>
        </p:txBody>
      </p:sp>
      <p:sp>
        <p:nvSpPr>
          <p:cNvPr id="11" name="Shape 11"/>
          <p:cNvSpPr txBox="1"/>
          <p:nvPr>
            <p:ph idx="1" type="body"/>
          </p:nvPr>
        </p:nvSpPr>
        <p:spPr>
          <a:xfrm>
            <a:off x="571500" y="1676400"/>
            <a:ext cx="8001000" cy="4495800"/>
          </a:xfrm>
          <a:prstGeom prst="rect">
            <a:avLst/>
          </a:prstGeom>
          <a:noFill/>
          <a:ln>
            <a:noFill/>
          </a:ln>
        </p:spPr>
        <p:txBody>
          <a:bodyPr anchorCtr="0" anchor="t" bIns="91425" lIns="91425" rIns="91425" tIns="91425"/>
          <a:lstStyle>
            <a:lvl1pPr indent="-114300" lvl="0" marL="342900" marR="0" rtl="0" algn="l">
              <a:lnSpc>
                <a:spcPct val="100000"/>
              </a:lnSpc>
              <a:spcBef>
                <a:spcPts val="720"/>
              </a:spcBef>
              <a:spcAft>
                <a:spcPts val="0"/>
              </a:spcAft>
              <a:buClr>
                <a:srgbClr val="333399"/>
              </a:buClr>
              <a:buFont typeface="Arimo"/>
              <a:buChar char="•"/>
              <a:defRPr/>
            </a:lvl1pPr>
            <a:lvl2pPr indent="-82550" lvl="1" marL="742950" marR="0" rtl="0" algn="l">
              <a:lnSpc>
                <a:spcPct val="100000"/>
              </a:lnSpc>
              <a:spcBef>
                <a:spcPts val="640"/>
              </a:spcBef>
              <a:spcAft>
                <a:spcPts val="0"/>
              </a:spcAft>
              <a:buClr>
                <a:srgbClr val="333399"/>
              </a:buClr>
              <a:buFont typeface="Arimo"/>
              <a:buChar char="•"/>
              <a:defRPr/>
            </a:lvl2pPr>
            <a:lvl3pPr indent="-50800" lvl="2" marL="1143000" marR="0" rtl="0" algn="l">
              <a:lnSpc>
                <a:spcPct val="100000"/>
              </a:lnSpc>
              <a:spcBef>
                <a:spcPts val="560"/>
              </a:spcBef>
              <a:spcAft>
                <a:spcPts val="0"/>
              </a:spcAft>
              <a:buClr>
                <a:srgbClr val="333399"/>
              </a:buClr>
              <a:buFont typeface="Arimo"/>
              <a:buChar char="•"/>
              <a:defRPr/>
            </a:lvl3pPr>
            <a:lvl4pPr indent="-76200" lvl="3" marL="1600200" marR="0" rtl="0" algn="l">
              <a:lnSpc>
                <a:spcPct val="100000"/>
              </a:lnSpc>
              <a:spcBef>
                <a:spcPts val="480"/>
              </a:spcBef>
              <a:spcAft>
                <a:spcPts val="0"/>
              </a:spcAft>
              <a:buClr>
                <a:srgbClr val="333399"/>
              </a:buClr>
              <a:buFont typeface="Arimo"/>
              <a:buChar char="•"/>
              <a:defRPr/>
            </a:lvl4pPr>
            <a:lvl5pPr indent="-101600" lvl="4" marL="2057400" marR="0" rtl="0" algn="l">
              <a:lnSpc>
                <a:spcPct val="100000"/>
              </a:lnSpc>
              <a:spcBef>
                <a:spcPts val="400"/>
              </a:spcBef>
              <a:spcAft>
                <a:spcPts val="0"/>
              </a:spcAft>
              <a:buClr>
                <a:srgbClr val="333399"/>
              </a:buClr>
              <a:buFont typeface="Arimo"/>
              <a:buChar char="•"/>
              <a:defRPr/>
            </a:lvl5pPr>
            <a:lvl6pPr indent="-101600" lvl="5" marL="2514600" marR="0" rtl="0" algn="l">
              <a:lnSpc>
                <a:spcPct val="100000"/>
              </a:lnSpc>
              <a:spcBef>
                <a:spcPts val="400"/>
              </a:spcBef>
              <a:spcAft>
                <a:spcPts val="0"/>
              </a:spcAft>
              <a:buClr>
                <a:srgbClr val="333399"/>
              </a:buClr>
              <a:buFont typeface="Arimo"/>
              <a:buChar char="•"/>
              <a:defRPr/>
            </a:lvl6pPr>
            <a:lvl7pPr indent="-101600" lvl="6" marL="3429000" marR="0" rtl="0" algn="l">
              <a:lnSpc>
                <a:spcPct val="100000"/>
              </a:lnSpc>
              <a:spcBef>
                <a:spcPts val="400"/>
              </a:spcBef>
              <a:spcAft>
                <a:spcPts val="0"/>
              </a:spcAft>
              <a:buClr>
                <a:srgbClr val="333399"/>
              </a:buClr>
              <a:buFont typeface="Arimo"/>
              <a:buChar char="•"/>
              <a:defRPr/>
            </a:lvl7pPr>
            <a:lvl8pPr indent="-101600" lvl="7" marL="4800600" marR="0" rtl="0" algn="l">
              <a:lnSpc>
                <a:spcPct val="100000"/>
              </a:lnSpc>
              <a:spcBef>
                <a:spcPts val="400"/>
              </a:spcBef>
              <a:spcAft>
                <a:spcPts val="0"/>
              </a:spcAft>
              <a:buClr>
                <a:srgbClr val="333399"/>
              </a:buClr>
              <a:buFont typeface="Arimo"/>
              <a:buChar char="•"/>
              <a:defRPr/>
            </a:lvl8pPr>
            <a:lvl9pPr indent="-101600" lvl="8" marL="6629400" marR="0" rtl="0" algn="l">
              <a:lnSpc>
                <a:spcPct val="100000"/>
              </a:lnSpc>
              <a:spcBef>
                <a:spcPts val="400"/>
              </a:spcBef>
              <a:spcAft>
                <a:spcPts val="0"/>
              </a:spcAft>
              <a:buClr>
                <a:srgbClr val="333399"/>
              </a:buClr>
              <a:buFont typeface="Arimo"/>
              <a:buChar char="•"/>
              <a:defRPr/>
            </a:lvl9pPr>
          </a:lstStyle>
          <a:p/>
        </p:txBody>
      </p:sp>
      <p:cxnSp>
        <p:nvCxnSpPr>
          <p:cNvPr id="12" name="Shape 12"/>
          <p:cNvCxnSpPr/>
          <p:nvPr/>
        </p:nvCxnSpPr>
        <p:spPr>
          <a:xfrm rot="10800000">
            <a:off x="8593136" y="3427411"/>
            <a:ext cx="0" cy="3286124"/>
          </a:xfrm>
          <a:prstGeom prst="straightConnector1">
            <a:avLst/>
          </a:prstGeom>
          <a:noFill/>
          <a:ln cap="rnd" cmpd="sng" w="9525">
            <a:solidFill>
              <a:schemeClr val="lt1"/>
            </a:solidFill>
            <a:prstDash val="solid"/>
            <a:miter/>
            <a:headEnd len="med" w="med" type="none"/>
            <a:tailEnd len="med" w="med" type="none"/>
          </a:ln>
        </p:spPr>
      </p:cxnSp>
      <p:cxnSp>
        <p:nvCxnSpPr>
          <p:cNvPr id="13" name="Shape 13"/>
          <p:cNvCxnSpPr/>
          <p:nvPr/>
        </p:nvCxnSpPr>
        <p:spPr>
          <a:xfrm flipH="1" rot="10800000">
            <a:off x="8494711" y="6034087"/>
            <a:ext cx="192087" cy="193675"/>
          </a:xfrm>
          <a:prstGeom prst="straightConnector1">
            <a:avLst/>
          </a:prstGeom>
          <a:noFill/>
          <a:ln cap="rnd" cmpd="sng" w="9525">
            <a:solidFill>
              <a:schemeClr val="lt1"/>
            </a:solidFill>
            <a:prstDash val="solid"/>
            <a:miter/>
            <a:headEnd len="med" w="med" type="none"/>
            <a:tailEnd len="med" w="med" type="none"/>
          </a:ln>
        </p:spPr>
      </p:cxnSp>
      <p:sp>
        <p:nvSpPr>
          <p:cNvPr id="14" name="Shape 14"/>
          <p:cNvSpPr txBox="1"/>
          <p:nvPr>
            <p:ph idx="11" type="ftr"/>
          </p:nvPr>
        </p:nvSpPr>
        <p:spPr>
          <a:xfrm>
            <a:off x="1752600" y="6248400"/>
            <a:ext cx="6324600" cy="457200"/>
          </a:xfrm>
          <a:prstGeom prst="rect">
            <a:avLst/>
          </a:prstGeom>
          <a:noFill/>
          <a:ln>
            <a:noFill/>
          </a:ln>
        </p:spPr>
        <p:txBody>
          <a:bodyPr anchorCtr="0" anchor="b" bIns="91425" lIns="91425" rIns="91425" tIns="91425"/>
          <a:lstStyle>
            <a:lvl1pPr indent="0" lvl="0" marL="0" marR="0" rtl="0" algn="r">
              <a:lnSpc>
                <a:spcPct val="100000"/>
              </a:lnSpc>
              <a:spcBef>
                <a:spcPts val="0"/>
              </a:spcBef>
              <a:spcAft>
                <a:spcPts val="0"/>
              </a:spcAft>
              <a:defRPr/>
            </a:lvl1pPr>
            <a:lvl2pPr indent="0" lvl="1" marL="457200" marR="0" rtl="0" algn="l">
              <a:lnSpc>
                <a:spcPct val="100000"/>
              </a:lnSpc>
              <a:spcBef>
                <a:spcPts val="0"/>
              </a:spcBef>
              <a:spcAft>
                <a:spcPts val="0"/>
              </a:spcAft>
              <a:defRPr/>
            </a:lvl2pPr>
            <a:lvl3pPr indent="0" lvl="2" marL="914400" marR="0" rtl="0" algn="l">
              <a:lnSpc>
                <a:spcPct val="100000"/>
              </a:lnSpc>
              <a:spcBef>
                <a:spcPts val="0"/>
              </a:spcBef>
              <a:spcAft>
                <a:spcPts val="0"/>
              </a:spcAft>
              <a:defRPr/>
            </a:lvl3pPr>
            <a:lvl4pPr indent="0" lvl="3" marL="1371600" marR="0" rtl="0" algn="l">
              <a:lnSpc>
                <a:spcPct val="100000"/>
              </a:lnSpc>
              <a:spcBef>
                <a:spcPts val="0"/>
              </a:spcBef>
              <a:spcAft>
                <a:spcPts val="0"/>
              </a:spcAft>
              <a:defRPr/>
            </a:lvl4pPr>
            <a:lvl5pPr indent="0" lvl="4" marL="1828800" marR="0" rtl="0" algn="l">
              <a:lnSpc>
                <a:spcPct val="100000"/>
              </a:lnSpc>
              <a:spcBef>
                <a:spcPts val="0"/>
              </a:spcBef>
              <a:spcAft>
                <a:spcPts val="0"/>
              </a:spcAft>
              <a:defRPr/>
            </a:lvl5pPr>
            <a:lvl6pPr indent="0" lvl="5" marL="2286000" marR="0" rtl="0" algn="l">
              <a:lnSpc>
                <a:spcPct val="100000"/>
              </a:lnSpc>
              <a:spcBef>
                <a:spcPts val="0"/>
              </a:spcBef>
              <a:spcAft>
                <a:spcPts val="0"/>
              </a:spcAft>
              <a:defRPr/>
            </a:lvl6pPr>
            <a:lvl7pPr indent="0" lvl="6" marL="3200400" marR="0" rtl="0" algn="l">
              <a:lnSpc>
                <a:spcPct val="100000"/>
              </a:lnSpc>
              <a:spcBef>
                <a:spcPts val="0"/>
              </a:spcBef>
              <a:spcAft>
                <a:spcPts val="0"/>
              </a:spcAft>
              <a:defRPr/>
            </a:lvl7pPr>
            <a:lvl8pPr indent="0" lvl="7" marL="4572000" marR="0" rtl="0" algn="l">
              <a:lnSpc>
                <a:spcPct val="100000"/>
              </a:lnSpc>
              <a:spcBef>
                <a:spcPts val="0"/>
              </a:spcBef>
              <a:spcAft>
                <a:spcPts val="0"/>
              </a:spcAft>
              <a:defRPr/>
            </a:lvl8pPr>
            <a:lvl9pPr indent="0" lvl="8" marL="6400800" marR="0" rtl="0" algn="l">
              <a:lnSpc>
                <a:spcPct val="100000"/>
              </a:lnSpc>
              <a:spcBef>
                <a:spcPts val="0"/>
              </a:spcBef>
              <a:spcAft>
                <a:spcPts val="0"/>
              </a:spcAft>
              <a:defRPr/>
            </a:lvl9pPr>
          </a:lstStyle>
          <a:p/>
        </p:txBody>
      </p:sp>
      <p:sp>
        <p:nvSpPr>
          <p:cNvPr id="15" name="Shape 15"/>
          <p:cNvSpPr txBox="1"/>
          <p:nvPr>
            <p:ph idx="12" type="sldNum"/>
          </p:nvPr>
        </p:nvSpPr>
        <p:spPr>
          <a:xfrm>
            <a:off x="0" y="6400800"/>
            <a:ext cx="762000" cy="457200"/>
          </a:xfrm>
          <a:prstGeom prst="rect">
            <a:avLst/>
          </a:prstGeom>
          <a:noFill/>
          <a:ln>
            <a:noFill/>
          </a:ln>
        </p:spPr>
        <p:txBody>
          <a:bodyPr anchorCtr="0" anchor="b" bIns="91425" lIns="91425" rIns="91425" tIns="91425">
            <a:noAutofit/>
          </a:bodyPr>
          <a:lstStyle/>
          <a:p>
            <a:pPr indent="0" lvl="0" marL="0" marR="0" rtl="0" algn="l">
              <a:lnSpc>
                <a:spcPct val="100000"/>
              </a:lnSpc>
              <a:spcBef>
                <a:spcPts val="0"/>
              </a:spcBef>
              <a:spcAft>
                <a:spcPts val="0"/>
              </a:spcAft>
            </a:pPr>
            <a:r>
              <a:t/>
            </a:r>
            <a:endParaRPr/>
          </a:p>
          <a:p>
            <a:pPr indent="0" lvl="1" marL="457200" marR="0" rtl="0" algn="l">
              <a:lnSpc>
                <a:spcPct val="100000"/>
              </a:lnSpc>
              <a:spcBef>
                <a:spcPts val="0"/>
              </a:spcBef>
              <a:spcAft>
                <a:spcPts val="0"/>
              </a:spcAft>
            </a:pPr>
            <a:r>
              <a:t/>
            </a:r>
            <a:endParaRPr/>
          </a:p>
          <a:p>
            <a:pPr indent="0" lvl="2" marL="914400" marR="0" rtl="0" algn="l">
              <a:lnSpc>
                <a:spcPct val="100000"/>
              </a:lnSpc>
              <a:spcBef>
                <a:spcPts val="0"/>
              </a:spcBef>
              <a:spcAft>
                <a:spcPts val="0"/>
              </a:spcAft>
            </a:pPr>
            <a:r>
              <a:t/>
            </a:r>
            <a:endParaRPr/>
          </a:p>
          <a:p>
            <a:pPr indent="0" lvl="3" marL="1371600" marR="0" rtl="0" algn="l">
              <a:lnSpc>
                <a:spcPct val="100000"/>
              </a:lnSpc>
              <a:spcBef>
                <a:spcPts val="0"/>
              </a:spcBef>
              <a:spcAft>
                <a:spcPts val="0"/>
              </a:spcAft>
            </a:pPr>
            <a:r>
              <a:t/>
            </a:r>
            <a:endParaRPr/>
          </a:p>
          <a:p>
            <a:pPr indent="0" lvl="4" marL="1828800" marR="0" rtl="0" algn="l">
              <a:lnSpc>
                <a:spcPct val="100000"/>
              </a:lnSpc>
              <a:spcBef>
                <a:spcPts val="0"/>
              </a:spcBef>
              <a:spcAft>
                <a:spcPts val="0"/>
              </a:spcAft>
            </a:pPr>
            <a:r>
              <a:t/>
            </a:r>
            <a:endParaRPr/>
          </a:p>
          <a:p>
            <a:pPr indent="0" lvl="5" marL="2286000" marR="0" rtl="0" algn="l">
              <a:lnSpc>
                <a:spcPct val="100000"/>
              </a:lnSpc>
              <a:spcBef>
                <a:spcPts val="0"/>
              </a:spcBef>
              <a:spcAft>
                <a:spcPts val="0"/>
              </a:spcAft>
            </a:pPr>
            <a:r>
              <a:t/>
            </a:r>
            <a:endParaRPr/>
          </a:p>
          <a:p>
            <a:pPr indent="0" lvl="6" marL="3200400" marR="0" rtl="0" algn="l">
              <a:lnSpc>
                <a:spcPct val="100000"/>
              </a:lnSpc>
              <a:spcBef>
                <a:spcPts val="0"/>
              </a:spcBef>
              <a:spcAft>
                <a:spcPts val="0"/>
              </a:spcAft>
            </a:pPr>
            <a:r>
              <a:t/>
            </a:r>
            <a:endParaRPr/>
          </a:p>
          <a:p>
            <a:pPr indent="0" lvl="7" marL="4572000" marR="0" rtl="0" algn="l">
              <a:lnSpc>
                <a:spcPct val="100000"/>
              </a:lnSpc>
              <a:spcBef>
                <a:spcPts val="0"/>
              </a:spcBef>
              <a:spcAft>
                <a:spcPts val="0"/>
              </a:spcAft>
            </a:pPr>
            <a:r>
              <a:t/>
            </a:r>
            <a:endParaRPr/>
          </a:p>
          <a:p>
            <a:pPr indent="0" lvl="8" marL="6400800" marR="0" rtl="0" algn="l">
              <a:lnSpc>
                <a:spcPct val="100000"/>
              </a:lnSpc>
              <a:spcBef>
                <a:spcPts val="0"/>
              </a:spcBef>
              <a:spcAft>
                <a:spcPts val="0"/>
              </a:spcAft>
            </a:pPr>
            <a:r>
              <a:t/>
            </a:r>
            <a:endParaRPr/>
          </a:p>
        </p:txBody>
      </p:sp>
      <p:cxnSp>
        <p:nvCxnSpPr>
          <p:cNvPr id="16" name="Shape 16"/>
          <p:cNvCxnSpPr/>
          <p:nvPr/>
        </p:nvCxnSpPr>
        <p:spPr>
          <a:xfrm rot="10800000">
            <a:off x="990599" y="6248400"/>
            <a:ext cx="7086600" cy="0"/>
          </a:xfrm>
          <a:prstGeom prst="straightConnector1">
            <a:avLst/>
          </a:prstGeom>
          <a:noFill/>
          <a:ln cap="rnd" cmpd="sng" w="9525">
            <a:solidFill>
              <a:srgbClr val="000066"/>
            </a:solidFill>
            <a:prstDash val="solid"/>
            <a:miter/>
            <a:headEnd len="med" w="med" type="none"/>
            <a:tailEnd len="med" w="med" type="none"/>
          </a:ln>
        </p:spPr>
      </p:cxnSp>
      <p:pic>
        <p:nvPicPr>
          <p:cNvPr id="17" name="Shape 17"/>
          <p:cNvPicPr preferRelativeResize="0"/>
          <p:nvPr/>
        </p:nvPicPr>
        <p:blipFill rotWithShape="1">
          <a:blip r:embed="rId1">
            <a:alphaModFix/>
          </a:blip>
          <a:srcRect b="13512" l="13482" r="12358" t="5404"/>
          <a:stretch/>
        </p:blipFill>
        <p:spPr>
          <a:xfrm>
            <a:off x="8420100" y="6045200"/>
            <a:ext cx="558799" cy="762000"/>
          </a:xfrm>
          <a:prstGeom prst="rect">
            <a:avLst/>
          </a:prstGeom>
          <a:solidFill>
            <a:schemeClr val="folHlink"/>
          </a:solidFill>
          <a:ln>
            <a:noFill/>
          </a:ln>
        </p:spPr>
      </p:pic>
      <p:pic>
        <p:nvPicPr>
          <p:cNvPr id="18" name="Shape 18"/>
          <p:cNvPicPr preferRelativeResize="0"/>
          <p:nvPr/>
        </p:nvPicPr>
        <p:blipFill rotWithShape="1">
          <a:blip r:embed="rId2">
            <a:alphaModFix/>
          </a:blip>
          <a:srcRect b="0" l="0" r="0" t="0"/>
          <a:stretch/>
        </p:blipFill>
        <p:spPr>
          <a:xfrm>
            <a:off x="152400" y="1371600"/>
            <a:ext cx="8809036" cy="4000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0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0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0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0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0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0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0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0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44" name="Shape 44"/>
        <p:cNvGrpSpPr/>
        <p:nvPr/>
      </p:nvGrpSpPr>
      <p:grpSpPr>
        <a:xfrm>
          <a:off x="0" y="0"/>
          <a:ext cx="0" cy="0"/>
          <a:chOff x="0" y="0"/>
          <a:chExt cx="0" cy="0"/>
        </a:xfrm>
      </p:grpSpPr>
      <p:sp>
        <p:nvSpPr>
          <p:cNvPr id="45" name="Shape 45"/>
          <p:cNvSpPr txBox="1"/>
          <p:nvPr>
            <p:ph type="ctrTitle"/>
          </p:nvPr>
        </p:nvSpPr>
        <p:spPr>
          <a:xfrm>
            <a:off x="533400" y="1371600"/>
            <a:ext cx="7924799"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333399"/>
              </a:buClr>
              <a:buSzPct val="25000"/>
              <a:buFont typeface="Arimo"/>
              <a:buNone/>
            </a:pPr>
            <a:r>
              <a:rPr b="1" i="0" lang="en-US" sz="4400" u="none" cap="none" strike="noStrike">
                <a:solidFill>
                  <a:srgbClr val="333399"/>
                </a:solidFill>
                <a:latin typeface="Arimo"/>
                <a:ea typeface="Arimo"/>
                <a:cs typeface="Arimo"/>
                <a:sym typeface="Arimo"/>
              </a:rPr>
              <a:t>Systems Analysis and Design</a:t>
            </a:r>
          </a:p>
        </p:txBody>
      </p:sp>
      <p:sp>
        <p:nvSpPr>
          <p:cNvPr id="46" name="Shape 46"/>
          <p:cNvSpPr/>
          <p:nvPr/>
        </p:nvSpPr>
        <p:spPr>
          <a:xfrm>
            <a:off x="4594225" y="1401762"/>
            <a:ext cx="46036" cy="12699"/>
          </a:xfrm>
          <a:prstGeom prst="ellipse">
            <a:avLst/>
          </a:prstGeom>
          <a:solidFill>
            <a:srgbClr val="8C8C8C"/>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47" name="Shape 47"/>
          <p:cNvSpPr/>
          <p:nvPr/>
        </p:nvSpPr>
        <p:spPr>
          <a:xfrm>
            <a:off x="4464050" y="779462"/>
            <a:ext cx="38099" cy="7937"/>
          </a:xfrm>
          <a:prstGeom prst="rect">
            <a:avLst/>
          </a:prstGeom>
          <a:solidFill>
            <a:srgbClr val="FBFBD2"/>
          </a:solid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
        <p:nvSpPr>
          <p:cNvPr id="48" name="Shape 48"/>
          <p:cNvSpPr txBox="1"/>
          <p:nvPr>
            <p:ph idx="1" type="subTitle"/>
          </p:nvPr>
        </p:nvSpPr>
        <p:spPr>
          <a:xfrm>
            <a:off x="533400" y="3200400"/>
            <a:ext cx="7696199" cy="2895600"/>
          </a:xfrm>
          <a:prstGeom prst="rect">
            <a:avLst/>
          </a:prstGeom>
          <a:noFill/>
          <a:ln>
            <a:noFill/>
          </a:ln>
        </p:spPr>
        <p:txBody>
          <a:bodyPr anchorCtr="0" anchor="t" bIns="45700" lIns="91425" rIns="91425" tIns="45700">
            <a:noAutofit/>
          </a:bodyPr>
          <a:lstStyle/>
          <a:p>
            <a:pPr indent="0" lvl="0" marL="0" marR="0" rtl="0" algn="l">
              <a:lnSpc>
                <a:spcPct val="80000"/>
              </a:lnSpc>
              <a:spcBef>
                <a:spcPts val="0"/>
              </a:spcBef>
              <a:spcAft>
                <a:spcPts val="0"/>
              </a:spcAft>
              <a:buClr>
                <a:srgbClr val="333399"/>
              </a:buClr>
              <a:buSzPct val="25000"/>
              <a:buFont typeface="Arimo"/>
              <a:buNone/>
            </a:pPr>
            <a:r>
              <a:rPr b="0" i="0" lang="en-US" sz="2400" u="none" cap="none" strike="noStrike">
                <a:solidFill>
                  <a:srgbClr val="333399"/>
                </a:solidFill>
                <a:latin typeface="Arimo"/>
                <a:ea typeface="Arimo"/>
                <a:cs typeface="Arimo"/>
                <a:sym typeface="Arimo"/>
              </a:rPr>
              <a:t>Alan Dennis, Barbara Haley Wixom, and Roberta Roth</a:t>
            </a:r>
            <a:br>
              <a:rPr b="0" i="0" lang="en-US" sz="2400" u="none" cap="none" strike="noStrike">
                <a:solidFill>
                  <a:srgbClr val="333399"/>
                </a:solidFill>
                <a:latin typeface="Arimo"/>
                <a:ea typeface="Arimo"/>
                <a:cs typeface="Arimo"/>
                <a:sym typeface="Arimo"/>
              </a:rPr>
            </a:br>
            <a:r>
              <a:rPr b="0" i="0" lang="en-US" sz="2400" u="none" cap="none" strike="noStrike">
                <a:solidFill>
                  <a:srgbClr val="333399"/>
                </a:solidFill>
                <a:latin typeface="Arimo"/>
                <a:ea typeface="Arimo"/>
                <a:cs typeface="Arimo"/>
                <a:sym typeface="Arimo"/>
              </a:rPr>
              <a:t>John Wiley &amp; Sons, Inc.</a:t>
            </a:r>
          </a:p>
          <a:p>
            <a:pPr indent="0" lvl="0" marL="0" marR="0" rtl="0" algn="l">
              <a:lnSpc>
                <a:spcPct val="80000"/>
              </a:lnSpc>
              <a:spcBef>
                <a:spcPts val="560"/>
              </a:spcBef>
              <a:spcAft>
                <a:spcPts val="0"/>
              </a:spcAft>
              <a:buClr>
                <a:srgbClr val="333399"/>
              </a:buClr>
              <a:buSzPct val="25000"/>
              <a:buFont typeface="Arimo"/>
              <a:buNone/>
            </a:pPr>
            <a:br>
              <a:rPr b="0" i="0" lang="en-US" sz="2800" u="none" cap="none" strike="noStrike">
                <a:solidFill>
                  <a:srgbClr val="333399"/>
                </a:solidFill>
                <a:latin typeface="Arimo"/>
                <a:ea typeface="Arimo"/>
                <a:cs typeface="Arimo"/>
                <a:sym typeface="Arimo"/>
              </a:rPr>
            </a:br>
            <a:br>
              <a:rPr b="0" i="0" lang="en-US" sz="2800" u="none" cap="none" strike="noStrike">
                <a:solidFill>
                  <a:srgbClr val="333399"/>
                </a:solidFill>
                <a:latin typeface="Arimo"/>
                <a:ea typeface="Arimo"/>
                <a:cs typeface="Arimo"/>
                <a:sym typeface="Arimo"/>
              </a:rPr>
            </a:br>
          </a:p>
          <a:p>
            <a:pPr indent="0" lvl="0" marL="0" marR="0" rtl="0" algn="l">
              <a:lnSpc>
                <a:spcPct val="80000"/>
              </a:lnSpc>
              <a:spcBef>
                <a:spcPts val="560"/>
              </a:spcBef>
              <a:spcAft>
                <a:spcPts val="0"/>
              </a:spcAft>
              <a:buClr>
                <a:srgbClr val="CC0000"/>
              </a:buClr>
              <a:buSzPct val="25000"/>
              <a:buFont typeface="Arimo"/>
              <a:buNone/>
            </a:pPr>
            <a:r>
              <a:rPr b="0" i="0" lang="en-US" sz="2800" u="none" cap="none" strike="noStrike">
                <a:solidFill>
                  <a:srgbClr val="CC0000"/>
                </a:solidFill>
                <a:latin typeface="Arimo"/>
                <a:ea typeface="Arimo"/>
                <a:cs typeface="Arimo"/>
                <a:sym typeface="Arimo"/>
              </a:rPr>
              <a:t>Slides by Candace S. Garrod</a:t>
            </a:r>
          </a:p>
          <a:p>
            <a:pPr indent="0" lvl="0" marL="0" marR="0" rtl="0" algn="l">
              <a:lnSpc>
                <a:spcPct val="80000"/>
              </a:lnSpc>
              <a:spcBef>
                <a:spcPts val="400"/>
              </a:spcBef>
              <a:spcAft>
                <a:spcPts val="0"/>
              </a:spcAft>
              <a:buClr>
                <a:srgbClr val="CC0000"/>
              </a:buClr>
              <a:buSzPct val="25000"/>
              <a:buFont typeface="Arimo"/>
              <a:buNone/>
            </a:pPr>
            <a:r>
              <a:rPr b="0" i="0" lang="en-US" sz="2000" u="none" cap="none" strike="noStrike">
                <a:solidFill>
                  <a:srgbClr val="CC0000"/>
                </a:solidFill>
                <a:latin typeface="Arimo"/>
                <a:ea typeface="Arimo"/>
                <a:cs typeface="Arimo"/>
                <a:sym typeface="Arimo"/>
              </a:rPr>
              <a:t>                     Red Rocks Community College</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3" name="Shape 53"/>
        <p:cNvGrpSpPr/>
        <p:nvPr/>
      </p:nvGrpSpPr>
      <p:grpSpPr>
        <a:xfrm>
          <a:off x="0" y="0"/>
          <a:ext cx="0" cy="0"/>
          <a:chOff x="0" y="0"/>
          <a:chExt cx="0" cy="0"/>
        </a:xfrm>
      </p:grpSpPr>
      <p:sp>
        <p:nvSpPr>
          <p:cNvPr id="54" name="Shape 54"/>
          <p:cNvSpPr txBox="1"/>
          <p:nvPr>
            <p:ph type="ctrTitle"/>
          </p:nvPr>
        </p:nvSpPr>
        <p:spPr>
          <a:xfrm>
            <a:off x="990600" y="1600200"/>
            <a:ext cx="7467600" cy="12954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Program Design </a:t>
            </a:r>
          </a:p>
        </p:txBody>
      </p:sp>
      <p:sp>
        <p:nvSpPr>
          <p:cNvPr id="55" name="Shape 55"/>
          <p:cNvSpPr txBox="1"/>
          <p:nvPr>
            <p:ph idx="1" type="subTitle"/>
          </p:nvPr>
        </p:nvSpPr>
        <p:spPr>
          <a:xfrm>
            <a:off x="990600" y="3200400"/>
            <a:ext cx="7239000" cy="22860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333399"/>
              </a:buClr>
              <a:buSzPct val="25000"/>
              <a:buFont typeface="Arimo"/>
              <a:buNone/>
            </a:pPr>
            <a:r>
              <a:rPr b="0" i="0" lang="en-US" sz="3600" u="none" cap="none" strike="noStrike">
                <a:solidFill>
                  <a:srgbClr val="333399"/>
                </a:solidFill>
                <a:latin typeface="Arimo"/>
                <a:ea typeface="Arimo"/>
                <a:cs typeface="Arimo"/>
                <a:sym typeface="Arimo"/>
              </a:rPr>
              <a:t>Chapter 10</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9" name="Shape 59"/>
        <p:cNvGrpSpPr/>
        <p:nvPr/>
      </p:nvGrpSpPr>
      <p:grpSpPr>
        <a:xfrm>
          <a:off x="0" y="0"/>
          <a:ext cx="0" cy="0"/>
          <a:chOff x="0" y="0"/>
          <a:chExt cx="0" cy="0"/>
        </a:xfrm>
      </p:grpSpPr>
      <p:sp>
        <p:nvSpPr>
          <p:cNvPr id="60" name="Shape 60"/>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61" name="Shape 61"/>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62" name="Shape 62"/>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Key Definitions</a:t>
            </a:r>
          </a:p>
        </p:txBody>
      </p:sp>
      <p:sp>
        <p:nvSpPr>
          <p:cNvPr id="63" name="Shape 63"/>
          <p:cNvSpPr txBox="1"/>
          <p:nvPr>
            <p:ph idx="1" type="body"/>
          </p:nvPr>
        </p:nvSpPr>
        <p:spPr>
          <a:xfrm>
            <a:off x="571500" y="15240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6666FF"/>
              </a:buClr>
              <a:buSzPct val="100000"/>
              <a:buFont typeface="Arimo"/>
              <a:buChar char="•"/>
            </a:pPr>
            <a:r>
              <a:rPr b="1" i="0" lang="en-US" sz="3600" u="none" cap="none" strike="noStrike">
                <a:solidFill>
                  <a:srgbClr val="6666FF"/>
                </a:solidFill>
                <a:latin typeface="Arimo"/>
                <a:ea typeface="Arimo"/>
                <a:cs typeface="Arimo"/>
                <a:sym typeface="Arimo"/>
              </a:rPr>
              <a:t>Program design</a:t>
            </a:r>
            <a:r>
              <a:rPr b="0" i="0" lang="en-US" sz="3600" u="none" cap="none" strike="noStrike">
                <a:solidFill>
                  <a:srgbClr val="CC0000"/>
                </a:solidFill>
                <a:latin typeface="Arimo"/>
                <a:ea typeface="Arimo"/>
                <a:cs typeface="Arimo"/>
                <a:sym typeface="Arimo"/>
              </a:rPr>
              <a:t> </a:t>
            </a:r>
            <a:r>
              <a:rPr b="0" i="0" lang="en-US" sz="3600" u="none" cap="none" strike="noStrike">
                <a:solidFill>
                  <a:srgbClr val="333399"/>
                </a:solidFill>
                <a:latin typeface="Arimo"/>
                <a:ea typeface="Arimo"/>
                <a:cs typeface="Arimo"/>
                <a:sym typeface="Arimo"/>
              </a:rPr>
              <a:t>- creating instructions for the programmers </a:t>
            </a:r>
          </a:p>
          <a:p>
            <a:pPr indent="-342900" lvl="0" marL="342900" marR="0" rtl="0" algn="l">
              <a:lnSpc>
                <a:spcPct val="9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The </a:t>
            </a:r>
            <a:r>
              <a:rPr b="1" i="0" lang="en-US" sz="3600" u="none" cap="none" strike="noStrike">
                <a:solidFill>
                  <a:srgbClr val="6666FF"/>
                </a:solidFill>
                <a:latin typeface="Arimo"/>
                <a:ea typeface="Arimo"/>
                <a:cs typeface="Arimo"/>
                <a:sym typeface="Arimo"/>
              </a:rPr>
              <a:t>top-down, modular approach</a:t>
            </a:r>
            <a:r>
              <a:rPr b="0" i="0" lang="en-US" sz="3600" u="none" cap="none" strike="noStrike">
                <a:solidFill>
                  <a:srgbClr val="333399"/>
                </a:solidFill>
                <a:latin typeface="Arimo"/>
                <a:ea typeface="Arimo"/>
                <a:cs typeface="Arimo"/>
                <a:sym typeface="Arimo"/>
              </a:rPr>
              <a:t> - begin with the “big picture” and gradually add detail</a:t>
            </a:r>
          </a:p>
          <a:p>
            <a:pPr indent="-342900" lvl="0" marL="342900" marR="0" rtl="0" algn="l">
              <a:lnSpc>
                <a:spcPct val="90000"/>
              </a:lnSpc>
              <a:spcBef>
                <a:spcPts val="720"/>
              </a:spcBef>
              <a:spcAft>
                <a:spcPts val="0"/>
              </a:spcAft>
              <a:buClr>
                <a:srgbClr val="6666FF"/>
              </a:buClr>
              <a:buSzPct val="100000"/>
              <a:buFont typeface="Arimo"/>
              <a:buChar char="•"/>
            </a:pPr>
            <a:r>
              <a:rPr b="1" i="0" lang="en-US" sz="3600" u="none" cap="none" strike="noStrike">
                <a:solidFill>
                  <a:srgbClr val="6666FF"/>
                </a:solidFill>
                <a:latin typeface="Arimo"/>
                <a:ea typeface="Arimo"/>
                <a:cs typeface="Arimo"/>
                <a:sym typeface="Arimo"/>
              </a:rPr>
              <a:t>Program design document</a:t>
            </a:r>
            <a:r>
              <a:rPr b="0" i="0" lang="en-US" sz="3600" u="none" cap="none" strike="noStrike">
                <a:solidFill>
                  <a:srgbClr val="333399"/>
                </a:solidFill>
                <a:latin typeface="Arimo"/>
                <a:ea typeface="Arimo"/>
                <a:cs typeface="Arimo"/>
                <a:sym typeface="Arimo"/>
              </a:rPr>
              <a:t> – all structure charts and specifications needed by programmers to implement the system</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67" name="Shape 67"/>
        <p:cNvGrpSpPr/>
        <p:nvPr/>
      </p:nvGrpSpPr>
      <p:grpSpPr>
        <a:xfrm>
          <a:off x="0" y="0"/>
          <a:ext cx="0" cy="0"/>
          <a:chOff x="0" y="0"/>
          <a:chExt cx="0" cy="0"/>
        </a:xfrm>
      </p:grpSpPr>
      <p:sp>
        <p:nvSpPr>
          <p:cNvPr id="68" name="Shape 68"/>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69" name="Shape 69"/>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70" name="Shape 70"/>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MOVING FROM LOGICAL TO PHYSICAL PROCESS MODELS</a:t>
            </a:r>
          </a:p>
        </p:txBody>
      </p:sp>
      <p:sp>
        <p:nvSpPr>
          <p:cNvPr id="71" name="Shape 71"/>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Analysis phase – focus on logical processes and data flows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Design phase – create physical process models showing “how” the final system will work</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Physical process models convey the “system view” of the new system</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75" name="Shape 75"/>
        <p:cNvGrpSpPr/>
        <p:nvPr/>
      </p:nvGrpSpPr>
      <p:grpSpPr>
        <a:xfrm>
          <a:off x="0" y="0"/>
          <a:ext cx="0" cy="0"/>
          <a:chOff x="0" y="0"/>
          <a:chExt cx="0" cy="0"/>
        </a:xfrm>
      </p:grpSpPr>
      <p:sp>
        <p:nvSpPr>
          <p:cNvPr id="76" name="Shape 76"/>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77" name="Shape 77"/>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78" name="Shape 78"/>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The Physical Data Flow Diagram</a:t>
            </a:r>
          </a:p>
        </p:txBody>
      </p:sp>
      <p:sp>
        <p:nvSpPr>
          <p:cNvPr id="79" name="Shape 79"/>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The physical DFD contains the same components as the logical DFD, and the same rules apply</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There are five steps to perform to make the transition to the physical DFD</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83" name="Shape 83"/>
        <p:cNvGrpSpPr/>
        <p:nvPr/>
      </p:nvGrpSpPr>
      <p:grpSpPr>
        <a:xfrm>
          <a:off x="0" y="0"/>
          <a:ext cx="0" cy="0"/>
          <a:chOff x="0" y="0"/>
          <a:chExt cx="0" cy="0"/>
        </a:xfrm>
      </p:grpSpPr>
      <p:sp>
        <p:nvSpPr>
          <p:cNvPr id="84" name="Shape 84"/>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85" name="Shape 85"/>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86" name="Shape 8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Steps to Create the Physical Data Flow Diagram</a:t>
            </a:r>
          </a:p>
        </p:txBody>
      </p:sp>
      <p:pic>
        <p:nvPicPr>
          <p:cNvPr id="87" name="Shape 87"/>
          <p:cNvPicPr preferRelativeResize="0"/>
          <p:nvPr/>
        </p:nvPicPr>
        <p:blipFill rotWithShape="1">
          <a:blip r:embed="rId3">
            <a:alphaModFix/>
          </a:blip>
          <a:srcRect b="37878" l="21568" r="20588" t="37121"/>
          <a:stretch/>
        </p:blipFill>
        <p:spPr>
          <a:xfrm>
            <a:off x="762000" y="1676400"/>
            <a:ext cx="7696199" cy="44195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1" name="Shape 91"/>
        <p:cNvGrpSpPr/>
        <p:nvPr/>
      </p:nvGrpSpPr>
      <p:grpSpPr>
        <a:xfrm>
          <a:off x="0" y="0"/>
          <a:ext cx="0" cy="0"/>
          <a:chOff x="0" y="0"/>
          <a:chExt cx="0" cy="0"/>
        </a:xfrm>
      </p:grpSpPr>
      <p:sp>
        <p:nvSpPr>
          <p:cNvPr id="92" name="Shape 92"/>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93" name="Shape 93"/>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94" name="Shape 94"/>
          <p:cNvSpPr txBox="1"/>
          <p:nvPr>
            <p:ph type="title"/>
          </p:nvPr>
        </p:nvSpPr>
        <p:spPr>
          <a:xfrm>
            <a:off x="304800" y="0"/>
            <a:ext cx="8381999" cy="11430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The Physical Data Flow Diagram (The How)</a:t>
            </a:r>
          </a:p>
        </p:txBody>
      </p:sp>
      <p:pic>
        <p:nvPicPr>
          <p:cNvPr id="95" name="Shape 95"/>
          <p:cNvPicPr preferRelativeResize="0"/>
          <p:nvPr/>
        </p:nvPicPr>
        <p:blipFill rotWithShape="1">
          <a:blip r:embed="rId3">
            <a:alphaModFix/>
          </a:blip>
          <a:srcRect b="21968" l="11764" r="12745" t="21212"/>
          <a:stretch/>
        </p:blipFill>
        <p:spPr>
          <a:xfrm>
            <a:off x="838200" y="1676400"/>
            <a:ext cx="7696199" cy="4495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9" name="Shape 99"/>
        <p:cNvGrpSpPr/>
        <p:nvPr/>
      </p:nvGrpSpPr>
      <p:grpSpPr>
        <a:xfrm>
          <a:off x="0" y="0"/>
          <a:ext cx="0" cy="0"/>
          <a:chOff x="0" y="0"/>
          <a:chExt cx="0" cy="0"/>
        </a:xfrm>
      </p:grpSpPr>
      <p:sp>
        <p:nvSpPr>
          <p:cNvPr id="100" name="Shape 100"/>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01" name="Shape 101"/>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02" name="Shape 102"/>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DESIGNING PROGRAMS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06" name="Shape 106"/>
        <p:cNvGrpSpPr/>
        <p:nvPr/>
      </p:nvGrpSpPr>
      <p:grpSpPr>
        <a:xfrm>
          <a:off x="0" y="0"/>
          <a:ext cx="0" cy="0"/>
          <a:chOff x="0" y="0"/>
          <a:chExt cx="0" cy="0"/>
        </a:xfrm>
      </p:grpSpPr>
      <p:sp>
        <p:nvSpPr>
          <p:cNvPr id="107" name="Shape 107"/>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08" name="Shape 108"/>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09" name="Shape 109"/>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Designing Programs</a:t>
            </a:r>
          </a:p>
        </p:txBody>
      </p:sp>
      <p:sp>
        <p:nvSpPr>
          <p:cNvPr id="110" name="Shape 110"/>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Resist temptation to write code to quickly</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System quality is enhanced with top-down, modular design</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Program design document is the final deliverable for this task</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14" name="Shape 114"/>
        <p:cNvGrpSpPr/>
        <p:nvPr/>
      </p:nvGrpSpPr>
      <p:grpSpPr>
        <a:xfrm>
          <a:off x="0" y="0"/>
          <a:ext cx="0" cy="0"/>
          <a:chOff x="0" y="0"/>
          <a:chExt cx="0" cy="0"/>
        </a:xfrm>
      </p:grpSpPr>
      <p:sp>
        <p:nvSpPr>
          <p:cNvPr id="115" name="Shape 115"/>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16" name="Shape 116"/>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17" name="Shape 11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Using a Top-Down Modular Approach</a:t>
            </a:r>
          </a:p>
        </p:txBody>
      </p:sp>
      <p:pic>
        <p:nvPicPr>
          <p:cNvPr id="118" name="Shape 118"/>
          <p:cNvPicPr preferRelativeResize="0"/>
          <p:nvPr/>
        </p:nvPicPr>
        <p:blipFill rotWithShape="1">
          <a:blip r:embed="rId3">
            <a:alphaModFix/>
          </a:blip>
          <a:srcRect b="27272" l="21568" r="20588" t="27271"/>
          <a:stretch/>
        </p:blipFill>
        <p:spPr>
          <a:xfrm>
            <a:off x="990600" y="1600200"/>
            <a:ext cx="7239000" cy="4572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23" name="Shape 123"/>
        <p:cNvGrpSpPr/>
        <p:nvPr/>
      </p:nvGrpSpPr>
      <p:grpSpPr>
        <a:xfrm>
          <a:off x="0" y="0"/>
          <a:ext cx="0" cy="0"/>
          <a:chOff x="0" y="0"/>
          <a:chExt cx="0" cy="0"/>
        </a:xfrm>
      </p:grpSpPr>
      <p:sp>
        <p:nvSpPr>
          <p:cNvPr id="124" name="Shape 124"/>
          <p:cNvSpPr txBox="1"/>
          <p:nvPr>
            <p:ph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STRUCTURE CHART</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28" name="Shape 128"/>
        <p:cNvGrpSpPr/>
        <p:nvPr/>
      </p:nvGrpSpPr>
      <p:grpSpPr>
        <a:xfrm>
          <a:off x="0" y="0"/>
          <a:ext cx="0" cy="0"/>
          <a:chOff x="0" y="0"/>
          <a:chExt cx="0" cy="0"/>
        </a:xfrm>
      </p:grpSpPr>
      <p:sp>
        <p:nvSpPr>
          <p:cNvPr id="129" name="Shape 129"/>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30" name="Shape 130"/>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31" name="Shape 131"/>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The Structure Chart</a:t>
            </a:r>
          </a:p>
        </p:txBody>
      </p:sp>
      <p:sp>
        <p:nvSpPr>
          <p:cNvPr id="132" name="Shape 132"/>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Important program design technique</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Shows all components of code in a hierarchical format</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Sequence</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Selection</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Iteration</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36" name="Shape 136"/>
        <p:cNvGrpSpPr/>
        <p:nvPr/>
      </p:nvGrpSpPr>
      <p:grpSpPr>
        <a:xfrm>
          <a:off x="0" y="0"/>
          <a:ext cx="0" cy="0"/>
          <a:chOff x="0" y="0"/>
          <a:chExt cx="0" cy="0"/>
        </a:xfrm>
      </p:grpSpPr>
      <p:sp>
        <p:nvSpPr>
          <p:cNvPr id="137" name="Shape 137"/>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38" name="Shape 138"/>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39" name="Shape 139"/>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Structure Chart Example</a:t>
            </a:r>
          </a:p>
        </p:txBody>
      </p:sp>
      <p:sp>
        <p:nvSpPr>
          <p:cNvPr id="140" name="Shape 140"/>
          <p:cNvSpPr txBox="1"/>
          <p:nvPr/>
        </p:nvSpPr>
        <p:spPr>
          <a:xfrm>
            <a:off x="1203325" y="2471736"/>
            <a:ext cx="930275"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pic>
        <p:nvPicPr>
          <p:cNvPr id="141" name="Shape 141"/>
          <p:cNvPicPr preferRelativeResize="0"/>
          <p:nvPr/>
        </p:nvPicPr>
        <p:blipFill rotWithShape="1">
          <a:blip r:embed="rId3">
            <a:alphaModFix/>
          </a:blip>
          <a:srcRect b="34848" l="20588" r="20588" t="34848"/>
          <a:stretch/>
        </p:blipFill>
        <p:spPr>
          <a:xfrm>
            <a:off x="1066800" y="1676400"/>
            <a:ext cx="7391399" cy="4495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45" name="Shape 145"/>
        <p:cNvGrpSpPr/>
        <p:nvPr/>
      </p:nvGrpSpPr>
      <p:grpSpPr>
        <a:xfrm>
          <a:off x="0" y="0"/>
          <a:ext cx="0" cy="0"/>
          <a:chOff x="0" y="0"/>
          <a:chExt cx="0" cy="0"/>
        </a:xfrm>
      </p:grpSpPr>
      <p:sp>
        <p:nvSpPr>
          <p:cNvPr id="146" name="Shape 146"/>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47" name="Shape 147"/>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48" name="Shape 148"/>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Structure Chart Elements</a:t>
            </a:r>
          </a:p>
        </p:txBody>
      </p:sp>
      <p:pic>
        <p:nvPicPr>
          <p:cNvPr id="149" name="Shape 149"/>
          <p:cNvPicPr preferRelativeResize="0"/>
          <p:nvPr/>
        </p:nvPicPr>
        <p:blipFill rotWithShape="1">
          <a:blip r:embed="rId3">
            <a:alphaModFix/>
          </a:blip>
          <a:srcRect b="9848" l="19607" r="22549" t="9848"/>
          <a:stretch/>
        </p:blipFill>
        <p:spPr>
          <a:xfrm>
            <a:off x="381000" y="1524000"/>
            <a:ext cx="8458200" cy="4724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53" name="Shape 153"/>
        <p:cNvGrpSpPr/>
        <p:nvPr/>
      </p:nvGrpSpPr>
      <p:grpSpPr>
        <a:xfrm>
          <a:off x="0" y="0"/>
          <a:ext cx="0" cy="0"/>
          <a:chOff x="0" y="0"/>
          <a:chExt cx="0" cy="0"/>
        </a:xfrm>
      </p:grpSpPr>
      <p:sp>
        <p:nvSpPr>
          <p:cNvPr id="154" name="Shape 154"/>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55" name="Shape 155"/>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56" name="Shape 15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Building the Structure Chart</a:t>
            </a:r>
          </a:p>
        </p:txBody>
      </p:sp>
      <p:sp>
        <p:nvSpPr>
          <p:cNvPr id="157" name="Shape 157"/>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Processes in the DFD tend to represent one module on the structure chart</a:t>
            </a:r>
          </a:p>
          <a:p>
            <a:pPr indent="-285750" lvl="1" marL="742950" marR="0" rtl="0" algn="l">
              <a:lnSpc>
                <a:spcPct val="100000"/>
              </a:lnSpc>
              <a:spcBef>
                <a:spcPts val="560"/>
              </a:spcBef>
              <a:spcAft>
                <a:spcPts val="0"/>
              </a:spcAft>
              <a:buClr>
                <a:srgbClr val="333399"/>
              </a:buClr>
              <a:buSzPct val="100000"/>
              <a:buFont typeface="Arimo"/>
              <a:buChar char="•"/>
            </a:pPr>
            <a:r>
              <a:rPr b="0" i="0" lang="en-US" sz="2800" u="none" cap="none" strike="noStrike">
                <a:solidFill>
                  <a:srgbClr val="333399"/>
                </a:solidFill>
                <a:latin typeface="Arimo"/>
                <a:ea typeface="Arimo"/>
                <a:cs typeface="Arimo"/>
                <a:sym typeface="Arimo"/>
              </a:rPr>
              <a:t>Afferent processes – provide inputs to system</a:t>
            </a:r>
          </a:p>
          <a:p>
            <a:pPr indent="-285750" lvl="1" marL="742950" marR="0" rtl="0" algn="l">
              <a:lnSpc>
                <a:spcPct val="100000"/>
              </a:lnSpc>
              <a:spcBef>
                <a:spcPts val="560"/>
              </a:spcBef>
              <a:spcAft>
                <a:spcPts val="0"/>
              </a:spcAft>
              <a:buClr>
                <a:srgbClr val="333399"/>
              </a:buClr>
              <a:buSzPct val="100000"/>
              <a:buFont typeface="Arimo"/>
              <a:buChar char="•"/>
            </a:pPr>
            <a:r>
              <a:rPr b="0" i="0" lang="en-US" sz="2800" u="none" cap="none" strike="noStrike">
                <a:solidFill>
                  <a:srgbClr val="333399"/>
                </a:solidFill>
                <a:latin typeface="Arimo"/>
                <a:ea typeface="Arimo"/>
                <a:cs typeface="Arimo"/>
                <a:sym typeface="Arimo"/>
              </a:rPr>
              <a:t>Central processes – perform critical system operations</a:t>
            </a:r>
          </a:p>
          <a:p>
            <a:pPr indent="-285750" lvl="1" marL="742950" marR="0" rtl="0" algn="l">
              <a:lnSpc>
                <a:spcPct val="100000"/>
              </a:lnSpc>
              <a:spcBef>
                <a:spcPts val="560"/>
              </a:spcBef>
              <a:spcAft>
                <a:spcPts val="0"/>
              </a:spcAft>
              <a:buClr>
                <a:srgbClr val="333399"/>
              </a:buClr>
              <a:buSzPct val="100000"/>
              <a:buFont typeface="Arimo"/>
              <a:buChar char="•"/>
            </a:pPr>
            <a:r>
              <a:rPr b="0" i="0" lang="en-US" sz="2800" u="none" cap="none" strike="noStrike">
                <a:solidFill>
                  <a:srgbClr val="333399"/>
                </a:solidFill>
                <a:latin typeface="Arimo"/>
                <a:ea typeface="Arimo"/>
                <a:cs typeface="Arimo"/>
                <a:sym typeface="Arimo"/>
              </a:rPr>
              <a:t>Efferent processes – handle system outputs</a:t>
            </a:r>
          </a:p>
          <a:p>
            <a:pPr indent="-342900" lvl="0" marL="34290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The DFD leveling can correspond to the structure chart hierarchy</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61" name="Shape 161"/>
        <p:cNvGrpSpPr/>
        <p:nvPr/>
      </p:nvGrpSpPr>
      <p:grpSpPr>
        <a:xfrm>
          <a:off x="0" y="0"/>
          <a:ext cx="0" cy="0"/>
          <a:chOff x="0" y="0"/>
          <a:chExt cx="0" cy="0"/>
        </a:xfrm>
      </p:grpSpPr>
      <p:sp>
        <p:nvSpPr>
          <p:cNvPr id="162" name="Shape 162"/>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63" name="Shape 163"/>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64" name="Shape 164"/>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Types of Structure Charts</a:t>
            </a:r>
          </a:p>
        </p:txBody>
      </p:sp>
      <p:sp>
        <p:nvSpPr>
          <p:cNvPr id="165" name="Shape 165"/>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6666FF"/>
              </a:buClr>
              <a:buSzPct val="100000"/>
              <a:buFont typeface="Arimo"/>
              <a:buChar char="•"/>
            </a:pPr>
            <a:r>
              <a:rPr b="1" i="0" lang="en-US" sz="3600" u="none" cap="none" strike="noStrike">
                <a:solidFill>
                  <a:srgbClr val="6666FF"/>
                </a:solidFill>
                <a:latin typeface="Arimo"/>
                <a:ea typeface="Arimo"/>
                <a:cs typeface="Arimo"/>
                <a:sym typeface="Arimo"/>
              </a:rPr>
              <a:t>Transaction</a:t>
            </a:r>
            <a:r>
              <a:rPr b="0" i="0" lang="en-US" sz="3600" u="none" cap="none" strike="noStrike">
                <a:solidFill>
                  <a:srgbClr val="333399"/>
                </a:solidFill>
                <a:latin typeface="Arimo"/>
                <a:ea typeface="Arimo"/>
                <a:cs typeface="Arimo"/>
                <a:sym typeface="Arimo"/>
              </a:rPr>
              <a:t> structure – control module calls subordinate modules, each of which handles a particular transaction</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Many afferent processes</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Few efferent processes</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Higher up levels of structure chart</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Using inputs to create a new output</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69" name="Shape 169"/>
        <p:cNvGrpSpPr/>
        <p:nvPr/>
      </p:nvGrpSpPr>
      <p:grpSpPr>
        <a:xfrm>
          <a:off x="0" y="0"/>
          <a:ext cx="0" cy="0"/>
          <a:chOff x="0" y="0"/>
          <a:chExt cx="0" cy="0"/>
        </a:xfrm>
      </p:grpSpPr>
      <p:sp>
        <p:nvSpPr>
          <p:cNvPr id="170" name="Shape 170"/>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71" name="Shape 171"/>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72" name="Shape 172"/>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Transaction Structure</a:t>
            </a:r>
          </a:p>
        </p:txBody>
      </p:sp>
      <p:pic>
        <p:nvPicPr>
          <p:cNvPr id="173" name="Shape 173"/>
          <p:cNvPicPr preferRelativeResize="0"/>
          <p:nvPr/>
        </p:nvPicPr>
        <p:blipFill rotWithShape="1">
          <a:blip r:embed="rId3">
            <a:alphaModFix/>
          </a:blip>
          <a:srcRect b="35606" l="20588" r="19609" t="35606"/>
          <a:stretch/>
        </p:blipFill>
        <p:spPr>
          <a:xfrm>
            <a:off x="1143000" y="1600200"/>
            <a:ext cx="7086600" cy="4572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77" name="Shape 177"/>
        <p:cNvGrpSpPr/>
        <p:nvPr/>
      </p:nvGrpSpPr>
      <p:grpSpPr>
        <a:xfrm>
          <a:off x="0" y="0"/>
          <a:ext cx="0" cy="0"/>
          <a:chOff x="0" y="0"/>
          <a:chExt cx="0" cy="0"/>
        </a:xfrm>
      </p:grpSpPr>
      <p:sp>
        <p:nvSpPr>
          <p:cNvPr id="178" name="Shape 178"/>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79" name="Shape 179"/>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80" name="Shape 180"/>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Transform Structure</a:t>
            </a:r>
          </a:p>
        </p:txBody>
      </p:sp>
      <p:sp>
        <p:nvSpPr>
          <p:cNvPr id="181" name="Shape 181"/>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This structure has a control module that calls several subordinate modules in sequence after which something “happens.”</a:t>
            </a:r>
          </a:p>
          <a:p>
            <a:pPr indent="-342900" lvl="0" marL="342900" marR="0" rtl="0" algn="l">
              <a:lnSpc>
                <a:spcPct val="9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These modules are related because together they form a process that transforms some input into an output.</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85" name="Shape 185"/>
        <p:cNvGrpSpPr/>
        <p:nvPr/>
      </p:nvGrpSpPr>
      <p:grpSpPr>
        <a:xfrm>
          <a:off x="0" y="0"/>
          <a:ext cx="0" cy="0"/>
          <a:chOff x="0" y="0"/>
          <a:chExt cx="0" cy="0"/>
        </a:xfrm>
      </p:grpSpPr>
      <p:sp>
        <p:nvSpPr>
          <p:cNvPr id="186" name="Shape 186"/>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87" name="Shape 187"/>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88" name="Shape 188"/>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Transform versus Transaction Structures</a:t>
            </a:r>
          </a:p>
        </p:txBody>
      </p:sp>
      <p:pic>
        <p:nvPicPr>
          <p:cNvPr id="189" name="Shape 189"/>
          <p:cNvPicPr preferRelativeResize="0"/>
          <p:nvPr/>
        </p:nvPicPr>
        <p:blipFill rotWithShape="1">
          <a:blip r:embed="rId3">
            <a:alphaModFix/>
          </a:blip>
          <a:srcRect b="25000" l="8824" r="12745" t="29545"/>
          <a:stretch/>
        </p:blipFill>
        <p:spPr>
          <a:xfrm>
            <a:off x="1600200" y="1676400"/>
            <a:ext cx="6096000" cy="4572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93" name="Shape 193"/>
        <p:cNvGrpSpPr/>
        <p:nvPr/>
      </p:nvGrpSpPr>
      <p:grpSpPr>
        <a:xfrm>
          <a:off x="0" y="0"/>
          <a:ext cx="0" cy="0"/>
          <a:chOff x="0" y="0"/>
          <a:chExt cx="0" cy="0"/>
        </a:xfrm>
      </p:grpSpPr>
      <p:sp>
        <p:nvSpPr>
          <p:cNvPr id="194" name="Shape 194"/>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195" name="Shape 195"/>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196" name="Shape 19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Steps in Building the Structure Chart</a:t>
            </a:r>
          </a:p>
        </p:txBody>
      </p:sp>
      <p:sp>
        <p:nvSpPr>
          <p:cNvPr id="197" name="Shape 197"/>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25000"/>
              <a:buFont typeface="Arimo"/>
              <a:buNone/>
            </a:pPr>
            <a:r>
              <a:rPr b="0" i="0" lang="en-US" sz="3600" u="none" cap="none" strike="noStrike">
                <a:solidFill>
                  <a:srgbClr val="333399"/>
                </a:solidFill>
                <a:latin typeface="Arimo"/>
                <a:ea typeface="Arimo"/>
                <a:cs typeface="Arimo"/>
                <a:sym typeface="Arimo"/>
              </a:rPr>
              <a:t>1. Identify top level modules and decompose them into lower levels</a:t>
            </a:r>
          </a:p>
          <a:p>
            <a:pPr indent="-342900" lvl="0" marL="342900" marR="0" rtl="0" algn="l">
              <a:lnSpc>
                <a:spcPct val="100000"/>
              </a:lnSpc>
              <a:spcBef>
                <a:spcPts val="720"/>
              </a:spcBef>
              <a:spcAft>
                <a:spcPts val="0"/>
              </a:spcAft>
              <a:buClr>
                <a:srgbClr val="333399"/>
              </a:buClr>
              <a:buSzPct val="25000"/>
              <a:buFont typeface="Arimo"/>
              <a:buNone/>
            </a:pPr>
            <a:r>
              <a:rPr b="0" i="0" lang="en-US" sz="3600" u="none" cap="none" strike="noStrike">
                <a:solidFill>
                  <a:srgbClr val="333399"/>
                </a:solidFill>
                <a:latin typeface="Arimo"/>
                <a:ea typeface="Arimo"/>
                <a:cs typeface="Arimo"/>
                <a:sym typeface="Arimo"/>
              </a:rPr>
              <a:t>2. Add control connections</a:t>
            </a:r>
          </a:p>
          <a:p>
            <a:pPr indent="-342900" lvl="0" marL="342900" marR="0" rtl="0" algn="l">
              <a:lnSpc>
                <a:spcPct val="100000"/>
              </a:lnSpc>
              <a:spcBef>
                <a:spcPts val="720"/>
              </a:spcBef>
              <a:spcAft>
                <a:spcPts val="0"/>
              </a:spcAft>
              <a:buClr>
                <a:srgbClr val="333399"/>
              </a:buClr>
              <a:buSzPct val="25000"/>
              <a:buFont typeface="Arimo"/>
              <a:buNone/>
            </a:pPr>
            <a:r>
              <a:rPr b="0" i="0" lang="en-US" sz="3600" u="none" cap="none" strike="noStrike">
                <a:solidFill>
                  <a:srgbClr val="333399"/>
                </a:solidFill>
                <a:latin typeface="Arimo"/>
                <a:ea typeface="Arimo"/>
                <a:cs typeface="Arimo"/>
                <a:sym typeface="Arimo"/>
              </a:rPr>
              <a:t>3. Add couples</a:t>
            </a:r>
          </a:p>
          <a:p>
            <a:pPr indent="-342900" lvl="0" marL="342900" marR="0" rtl="0" algn="l">
              <a:lnSpc>
                <a:spcPct val="100000"/>
              </a:lnSpc>
              <a:spcBef>
                <a:spcPts val="720"/>
              </a:spcBef>
              <a:spcAft>
                <a:spcPts val="0"/>
              </a:spcAft>
              <a:buClr>
                <a:srgbClr val="333399"/>
              </a:buClr>
              <a:buSzPct val="25000"/>
              <a:buFont typeface="Arimo"/>
              <a:buNone/>
            </a:pPr>
            <a:r>
              <a:rPr b="0" i="0" lang="en-US" sz="3600" u="none" cap="none" strike="noStrike">
                <a:solidFill>
                  <a:srgbClr val="333399"/>
                </a:solidFill>
                <a:latin typeface="Arimo"/>
                <a:ea typeface="Arimo"/>
                <a:cs typeface="Arimo"/>
                <a:sym typeface="Arimo"/>
              </a:rPr>
              <a:t>4. Review and revise again and again until complete</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01" name="Shape 201"/>
        <p:cNvGrpSpPr/>
        <p:nvPr/>
      </p:nvGrpSpPr>
      <p:grpSpPr>
        <a:xfrm>
          <a:off x="0" y="0"/>
          <a:ext cx="0" cy="0"/>
          <a:chOff x="0" y="0"/>
          <a:chExt cx="0" cy="0"/>
        </a:xfrm>
      </p:grpSpPr>
      <p:sp>
        <p:nvSpPr>
          <p:cNvPr id="202" name="Shape 202"/>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03" name="Shape 203"/>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04" name="Shape 204"/>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Design Guidelines</a:t>
            </a:r>
          </a:p>
        </p:txBody>
      </p:sp>
      <p:sp>
        <p:nvSpPr>
          <p:cNvPr id="205" name="Shape 205"/>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High quality structure charts result in programs that are modular, reusable and easy to implement.</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Measures include:</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Cohesion</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Coupling</a:t>
            </a:r>
          </a:p>
          <a:p>
            <a:pPr indent="-285750" lvl="1" marL="742950" marR="0" rtl="0" algn="l">
              <a:lnSpc>
                <a:spcPct val="10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Appropriate levels of fan-in and fan-out</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09" name="Shape 209"/>
        <p:cNvGrpSpPr/>
        <p:nvPr/>
      </p:nvGrpSpPr>
      <p:grpSpPr>
        <a:xfrm>
          <a:off x="0" y="0"/>
          <a:ext cx="0" cy="0"/>
          <a:chOff x="0" y="0"/>
          <a:chExt cx="0" cy="0"/>
        </a:xfrm>
      </p:grpSpPr>
      <p:sp>
        <p:nvSpPr>
          <p:cNvPr id="210" name="Shape 210"/>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11" name="Shape 211"/>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12" name="Shape 212"/>
          <p:cNvSpPr txBox="1"/>
          <p:nvPr>
            <p:ph type="title"/>
          </p:nvPr>
        </p:nvSpPr>
        <p:spPr>
          <a:xfrm>
            <a:off x="0" y="304800"/>
            <a:ext cx="91440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Types of Cohesion (GPA = grade point average)</a:t>
            </a:r>
          </a:p>
        </p:txBody>
      </p:sp>
      <p:pic>
        <p:nvPicPr>
          <p:cNvPr id="213" name="Shape 213"/>
          <p:cNvPicPr preferRelativeResize="0"/>
          <p:nvPr/>
        </p:nvPicPr>
        <p:blipFill rotWithShape="1">
          <a:blip r:embed="rId3">
            <a:alphaModFix/>
          </a:blip>
          <a:srcRect b="13332" l="16666" r="21874" t="7499"/>
          <a:stretch/>
        </p:blipFill>
        <p:spPr>
          <a:xfrm>
            <a:off x="609600" y="1600200"/>
            <a:ext cx="8077199" cy="4724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17" name="Shape 217"/>
        <p:cNvGrpSpPr/>
        <p:nvPr/>
      </p:nvGrpSpPr>
      <p:grpSpPr>
        <a:xfrm>
          <a:off x="0" y="0"/>
          <a:ext cx="0" cy="0"/>
          <a:chOff x="0" y="0"/>
          <a:chExt cx="0" cy="0"/>
        </a:xfrm>
      </p:grpSpPr>
      <p:sp>
        <p:nvSpPr>
          <p:cNvPr id="218" name="Shape 218"/>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19" name="Shape 219"/>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20" name="Shape 220"/>
          <p:cNvSpPr txBox="1"/>
          <p:nvPr>
            <p:ph type="title"/>
          </p:nvPr>
        </p:nvSpPr>
        <p:spPr>
          <a:xfrm>
            <a:off x="381000" y="304800"/>
            <a:ext cx="84582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Cohesion Decision Tree</a:t>
            </a:r>
            <a:br>
              <a:rPr b="1" i="0" lang="en-US" sz="3200" u="none" cap="none" strike="noStrike">
                <a:solidFill>
                  <a:srgbClr val="333399"/>
                </a:solidFill>
                <a:latin typeface="Arimo"/>
                <a:ea typeface="Arimo"/>
                <a:cs typeface="Arimo"/>
                <a:sym typeface="Arimo"/>
              </a:rPr>
            </a:br>
            <a:r>
              <a:rPr b="1" i="0" lang="en-US" sz="3200" u="none" cap="none" strike="noStrike">
                <a:solidFill>
                  <a:srgbClr val="333399"/>
                </a:solidFill>
                <a:latin typeface="Arimo"/>
                <a:ea typeface="Arimo"/>
                <a:cs typeface="Arimo"/>
                <a:sym typeface="Arimo"/>
              </a:rPr>
              <a:t> (Adopted From Page-Jones, 1980)</a:t>
            </a:r>
          </a:p>
        </p:txBody>
      </p:sp>
      <p:pic>
        <p:nvPicPr>
          <p:cNvPr id="221" name="Shape 221"/>
          <p:cNvPicPr preferRelativeResize="0"/>
          <p:nvPr/>
        </p:nvPicPr>
        <p:blipFill rotWithShape="1">
          <a:blip r:embed="rId3">
            <a:alphaModFix/>
          </a:blip>
          <a:srcRect b="28029" l="1959" r="0" t="27271"/>
          <a:stretch/>
        </p:blipFill>
        <p:spPr>
          <a:xfrm>
            <a:off x="762000" y="1676400"/>
            <a:ext cx="7619999" cy="4495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25" name="Shape 225"/>
        <p:cNvGrpSpPr/>
        <p:nvPr/>
      </p:nvGrpSpPr>
      <p:grpSpPr>
        <a:xfrm>
          <a:off x="0" y="0"/>
          <a:ext cx="0" cy="0"/>
          <a:chOff x="0" y="0"/>
          <a:chExt cx="0" cy="0"/>
        </a:xfrm>
      </p:grpSpPr>
      <p:sp>
        <p:nvSpPr>
          <p:cNvPr id="226" name="Shape 226"/>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27" name="Shape 227"/>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28" name="Shape 228"/>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Factoring</a:t>
            </a:r>
          </a:p>
        </p:txBody>
      </p:sp>
      <p:sp>
        <p:nvSpPr>
          <p:cNvPr id="229" name="Shape 229"/>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Process of dealing with “low” cohesion</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Separates tasks into different modules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Reduces use of control flags</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33" name="Shape 233"/>
        <p:cNvGrpSpPr/>
        <p:nvPr/>
      </p:nvGrpSpPr>
      <p:grpSpPr>
        <a:xfrm>
          <a:off x="0" y="0"/>
          <a:ext cx="0" cy="0"/>
          <a:chOff x="0" y="0"/>
          <a:chExt cx="0" cy="0"/>
        </a:xfrm>
      </p:grpSpPr>
      <p:sp>
        <p:nvSpPr>
          <p:cNvPr id="234" name="Shape 234"/>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35" name="Shape 235"/>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36" name="Shape 23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Types of Coupling</a:t>
            </a:r>
          </a:p>
        </p:txBody>
      </p:sp>
      <p:pic>
        <p:nvPicPr>
          <p:cNvPr id="237" name="Shape 237"/>
          <p:cNvPicPr preferRelativeResize="0"/>
          <p:nvPr/>
        </p:nvPicPr>
        <p:blipFill rotWithShape="1">
          <a:blip r:embed="rId3">
            <a:alphaModFix/>
          </a:blip>
          <a:srcRect b="7499" l="17707" r="21874" t="4167"/>
          <a:stretch/>
        </p:blipFill>
        <p:spPr>
          <a:xfrm>
            <a:off x="914400" y="1600200"/>
            <a:ext cx="7239000" cy="4572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41" name="Shape 241"/>
        <p:cNvGrpSpPr/>
        <p:nvPr/>
      </p:nvGrpSpPr>
      <p:grpSpPr>
        <a:xfrm>
          <a:off x="0" y="0"/>
          <a:ext cx="0" cy="0"/>
          <a:chOff x="0" y="0"/>
          <a:chExt cx="0" cy="0"/>
        </a:xfrm>
      </p:grpSpPr>
      <p:sp>
        <p:nvSpPr>
          <p:cNvPr id="242" name="Shape 242"/>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43" name="Shape 243"/>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44" name="Shape 244"/>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6666FF"/>
              </a:buClr>
              <a:buSzPct val="25000"/>
              <a:buFont typeface="Arimo"/>
              <a:buNone/>
            </a:pPr>
            <a:r>
              <a:rPr b="1" i="0" lang="en-US" sz="3600" u="none" cap="none" strike="noStrike">
                <a:solidFill>
                  <a:srgbClr val="6666FF"/>
                </a:solidFill>
                <a:latin typeface="Arimo"/>
                <a:ea typeface="Arimo"/>
                <a:cs typeface="Arimo"/>
                <a:sym typeface="Arimo"/>
              </a:rPr>
              <a:t>Your Turn</a:t>
            </a:r>
          </a:p>
        </p:txBody>
      </p:sp>
      <p:sp>
        <p:nvSpPr>
          <p:cNvPr id="245" name="Shape 245"/>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What, if anything, happens to coupling when you create modules that are more cohesive?</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What, if anything happens to the cohesiveness of modules when you lower the coupling among them?</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49" name="Shape 249"/>
        <p:cNvGrpSpPr/>
        <p:nvPr/>
      </p:nvGrpSpPr>
      <p:grpSpPr>
        <a:xfrm>
          <a:off x="0" y="0"/>
          <a:ext cx="0" cy="0"/>
          <a:chOff x="0" y="0"/>
          <a:chExt cx="0" cy="0"/>
        </a:xfrm>
      </p:grpSpPr>
      <p:sp>
        <p:nvSpPr>
          <p:cNvPr id="250" name="Shape 250"/>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51" name="Shape 251"/>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52" name="Shape 252"/>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Examples of Fan-in and Fan-out  </a:t>
            </a:r>
          </a:p>
        </p:txBody>
      </p:sp>
      <p:sp>
        <p:nvSpPr>
          <p:cNvPr id="253" name="Shape 253"/>
          <p:cNvSpPr txBox="1"/>
          <p:nvPr/>
        </p:nvSpPr>
        <p:spPr>
          <a:xfrm>
            <a:off x="11277600" y="2971800"/>
            <a:ext cx="1143000" cy="914400"/>
          </a:xfrm>
          <a:prstGeom prst="rect">
            <a:avLst/>
          </a:prstGeom>
          <a:solidFill>
            <a:srgbClr val="99CCFF"/>
          </a:solidFill>
          <a:ln cap="rnd" cmpd="sng" w="12700">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chemeClr val="dk1"/>
              </a:buClr>
              <a:buSzPct val="25000"/>
              <a:buFont typeface="Tahoma"/>
              <a:buNone/>
            </a:pPr>
            <a:r>
              <a:rPr b="0" i="0" lang="en-US" sz="1400" u="none" cap="none" strike="noStrike">
                <a:solidFill>
                  <a:schemeClr val="dk1"/>
                </a:solidFill>
                <a:latin typeface="Tahoma"/>
                <a:ea typeface="Tahoma"/>
                <a:cs typeface="Tahoma"/>
                <a:sym typeface="Tahoma"/>
              </a:rPr>
              <a:t>1.2</a:t>
            </a:r>
          </a:p>
          <a:p>
            <a:pPr indent="0" lvl="0" marL="0" marR="0" rtl="0" algn="ctr">
              <a:lnSpc>
                <a:spcPct val="100000"/>
              </a:lnSpc>
              <a:spcBef>
                <a:spcPts val="0"/>
              </a:spcBef>
              <a:spcAft>
                <a:spcPts val="0"/>
              </a:spcAft>
              <a:buClr>
                <a:schemeClr val="dk1"/>
              </a:buClr>
              <a:buSzPct val="25000"/>
              <a:buFont typeface="Tahoma"/>
              <a:buNone/>
            </a:pPr>
            <a:r>
              <a:rPr b="0" i="0" lang="en-US" sz="1400" u="none" cap="none" strike="noStrike">
                <a:solidFill>
                  <a:schemeClr val="dk1"/>
                </a:solidFill>
                <a:latin typeface="Tahoma"/>
                <a:ea typeface="Tahoma"/>
                <a:cs typeface="Tahoma"/>
                <a:sym typeface="Tahoma"/>
              </a:rPr>
              <a:t>Print</a:t>
            </a:r>
          </a:p>
          <a:p>
            <a:pPr indent="0" lvl="0" marL="0" marR="0" rtl="0" algn="ctr">
              <a:lnSpc>
                <a:spcPct val="100000"/>
              </a:lnSpc>
              <a:spcBef>
                <a:spcPts val="0"/>
              </a:spcBef>
              <a:spcAft>
                <a:spcPts val="0"/>
              </a:spcAft>
              <a:buClr>
                <a:schemeClr val="dk1"/>
              </a:buClr>
              <a:buSzPct val="25000"/>
              <a:buFont typeface="Tahoma"/>
              <a:buNone/>
            </a:pPr>
            <a:r>
              <a:rPr b="0" i="0" lang="en-US" sz="1400" u="none" cap="none" strike="noStrike">
                <a:solidFill>
                  <a:schemeClr val="dk1"/>
                </a:solidFill>
                <a:latin typeface="Tahoma"/>
                <a:ea typeface="Tahoma"/>
                <a:cs typeface="Tahoma"/>
                <a:sym typeface="Tahoma"/>
              </a:rPr>
              <a:t>Employee</a:t>
            </a:r>
          </a:p>
          <a:p>
            <a:pPr indent="0" lvl="0" marL="0" marR="0" rtl="0" algn="ctr">
              <a:lnSpc>
                <a:spcPct val="100000"/>
              </a:lnSpc>
              <a:spcBef>
                <a:spcPts val="0"/>
              </a:spcBef>
              <a:spcAft>
                <a:spcPts val="0"/>
              </a:spcAft>
              <a:buClr>
                <a:schemeClr val="dk1"/>
              </a:buClr>
              <a:buSzPct val="25000"/>
              <a:buFont typeface="Tahoma"/>
              <a:buNone/>
            </a:pPr>
            <a:r>
              <a:rPr b="0" i="0" lang="en-US" sz="1400" u="none" cap="none" strike="noStrike">
                <a:solidFill>
                  <a:schemeClr val="dk1"/>
                </a:solidFill>
                <a:latin typeface="Tahoma"/>
                <a:ea typeface="Tahoma"/>
                <a:cs typeface="Tahoma"/>
                <a:sym typeface="Tahoma"/>
              </a:rPr>
              <a:t>Roster</a:t>
            </a:r>
          </a:p>
        </p:txBody>
      </p:sp>
      <p:pic>
        <p:nvPicPr>
          <p:cNvPr id="254" name="Shape 254"/>
          <p:cNvPicPr preferRelativeResize="0"/>
          <p:nvPr/>
        </p:nvPicPr>
        <p:blipFill rotWithShape="1">
          <a:blip r:embed="rId3">
            <a:alphaModFix/>
          </a:blip>
          <a:srcRect b="13635" l="12745" r="12744" t="12878"/>
          <a:stretch/>
        </p:blipFill>
        <p:spPr>
          <a:xfrm>
            <a:off x="457200" y="2209800"/>
            <a:ext cx="8001000" cy="39623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58" name="Shape 258"/>
        <p:cNvGrpSpPr/>
        <p:nvPr/>
      </p:nvGrpSpPr>
      <p:grpSpPr>
        <a:xfrm>
          <a:off x="0" y="0"/>
          <a:ext cx="0" cy="0"/>
          <a:chOff x="0" y="0"/>
          <a:chExt cx="0" cy="0"/>
        </a:xfrm>
      </p:grpSpPr>
      <p:sp>
        <p:nvSpPr>
          <p:cNvPr id="259" name="Shape 259"/>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60" name="Shape 260"/>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61" name="Shape 261"/>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Quality Checklist</a:t>
            </a:r>
          </a:p>
        </p:txBody>
      </p:sp>
      <p:sp>
        <p:nvSpPr>
          <p:cNvPr id="262" name="Shape 262"/>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1. Library modules have been created where ever possible</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2. The diagram has a high fan-in structure</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3. Control modules have no more than 7 subordinates</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4. Each module performs only one function (high cohesion)</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5. Modules sparingly  share information (loose coupling)</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6. Data couples that are passed are actually used by the accepting module</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7. Control couples are passed from “low to high”</a:t>
            </a:r>
          </a:p>
          <a:p>
            <a:pPr indent="-342900" lvl="0" marL="342900" marR="0" rtl="0" algn="l">
              <a:lnSpc>
                <a:spcPct val="90000"/>
              </a:lnSpc>
              <a:spcBef>
                <a:spcPts val="440"/>
              </a:spcBef>
              <a:spcAft>
                <a:spcPts val="0"/>
              </a:spcAft>
              <a:buClr>
                <a:srgbClr val="333399"/>
              </a:buClr>
              <a:buSzPct val="25000"/>
              <a:buFont typeface="Arimo"/>
              <a:buNone/>
            </a:pPr>
            <a:r>
              <a:rPr b="0" i="0" lang="en-US" sz="2200" u="none" cap="none" strike="noStrike">
                <a:solidFill>
                  <a:srgbClr val="333399"/>
                </a:solidFill>
                <a:latin typeface="Arimo"/>
                <a:ea typeface="Arimo"/>
                <a:cs typeface="Arimo"/>
                <a:sym typeface="Arimo"/>
              </a:rPr>
              <a:t>8. Each module has a reasonable amount of code associated with it</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67" name="Shape 267"/>
        <p:cNvGrpSpPr/>
        <p:nvPr/>
      </p:nvGrpSpPr>
      <p:grpSpPr>
        <a:xfrm>
          <a:off x="0" y="0"/>
          <a:ext cx="0" cy="0"/>
          <a:chOff x="0" y="0"/>
          <a:chExt cx="0" cy="0"/>
        </a:xfrm>
      </p:grpSpPr>
      <p:sp>
        <p:nvSpPr>
          <p:cNvPr id="268" name="Shape 268"/>
          <p:cNvSpPr txBox="1"/>
          <p:nvPr>
            <p:ph type="ctrTitle"/>
          </p:nvPr>
        </p:nvSpPr>
        <p:spPr>
          <a:xfrm>
            <a:off x="990600" y="1600200"/>
            <a:ext cx="7467600" cy="1295400"/>
          </a:xfrm>
          <a:prstGeom prst="rect">
            <a:avLst/>
          </a:prstGeom>
          <a:noFill/>
          <a:ln>
            <a:noFill/>
          </a:ln>
        </p:spPr>
        <p:txBody>
          <a:bodyPr anchorCtr="0" anchor="ctr" bIns="46025" lIns="92075" rIns="92075" tIns="46025">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PROGRAM SPECIFICATION</a:t>
            </a: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72" name="Shape 272"/>
        <p:cNvGrpSpPr/>
        <p:nvPr/>
      </p:nvGrpSpPr>
      <p:grpSpPr>
        <a:xfrm>
          <a:off x="0" y="0"/>
          <a:ext cx="0" cy="0"/>
          <a:chOff x="0" y="0"/>
          <a:chExt cx="0" cy="0"/>
        </a:xfrm>
      </p:grpSpPr>
      <p:sp>
        <p:nvSpPr>
          <p:cNvPr id="273" name="Shape 273"/>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74" name="Shape 274"/>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75" name="Shape 275"/>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Program Specifications Content</a:t>
            </a:r>
          </a:p>
        </p:txBody>
      </p:sp>
      <p:sp>
        <p:nvSpPr>
          <p:cNvPr id="276" name="Shape 276"/>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No standard approach</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Include program information</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Note events that trigger actions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List inputs and outputs</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Include pseudocode</a:t>
            </a:r>
          </a:p>
          <a:p>
            <a:pPr indent="-342900" lvl="0" marL="342900" marR="0" rtl="0" algn="l">
              <a:lnSpc>
                <a:spcPct val="100000"/>
              </a:lnSpc>
              <a:spcBef>
                <a:spcPts val="720"/>
              </a:spcBef>
              <a:spcAft>
                <a:spcPts val="0"/>
              </a:spcAft>
              <a:buClr>
                <a:srgbClr val="333399"/>
              </a:buClr>
              <a:buSzPct val="100000"/>
              <a:buFont typeface="Arimo"/>
              <a:buChar char="•"/>
            </a:pPr>
            <a:r>
              <a:rPr b="0" i="0" lang="en-US" sz="3600" u="none" cap="none" strike="noStrike">
                <a:solidFill>
                  <a:srgbClr val="333399"/>
                </a:solidFill>
                <a:latin typeface="Arimo"/>
                <a:ea typeface="Arimo"/>
                <a:cs typeface="Arimo"/>
                <a:sym typeface="Arimo"/>
              </a:rPr>
              <a:t>Present additional notes and comments</a:t>
            </a:r>
          </a:p>
          <a:p>
            <a:pPr indent="-342900" lvl="0" marL="342900" marR="0" rtl="0" algn="l">
              <a:lnSpc>
                <a:spcPct val="100000"/>
              </a:lnSpc>
              <a:spcBef>
                <a:spcPts val="720"/>
              </a:spcBef>
              <a:spcAft>
                <a:spcPts val="0"/>
              </a:spcAft>
              <a:buClr>
                <a:srgbClr val="333399"/>
              </a:buClr>
              <a:buSzPct val="100000"/>
              <a:buFont typeface="Arimo"/>
              <a:buNone/>
            </a:pPr>
            <a:r>
              <a:t/>
            </a:r>
            <a:endParaRPr b="0" i="0" sz="3600" u="none" cap="none" strike="noStrike">
              <a:solidFill>
                <a:srgbClr val="333399"/>
              </a:solidFill>
              <a:latin typeface="Arimo"/>
              <a:ea typeface="Arimo"/>
              <a:cs typeface="Arimo"/>
              <a:sym typeface="Arim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80" name="Shape 280"/>
        <p:cNvGrpSpPr/>
        <p:nvPr/>
      </p:nvGrpSpPr>
      <p:grpSpPr>
        <a:xfrm>
          <a:off x="0" y="0"/>
          <a:ext cx="0" cy="0"/>
          <a:chOff x="0" y="0"/>
          <a:chExt cx="0" cy="0"/>
        </a:xfrm>
      </p:grpSpPr>
      <p:sp>
        <p:nvSpPr>
          <p:cNvPr id="281" name="Shape 281"/>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82" name="Shape 282"/>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83" name="Shape 283"/>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Program Specification Form</a:t>
            </a:r>
          </a:p>
        </p:txBody>
      </p:sp>
      <p:pic>
        <p:nvPicPr>
          <p:cNvPr id="284" name="Shape 284"/>
          <p:cNvPicPr preferRelativeResize="0"/>
          <p:nvPr/>
        </p:nvPicPr>
        <p:blipFill rotWithShape="1">
          <a:blip r:embed="rId3">
            <a:alphaModFix/>
          </a:blip>
          <a:srcRect b="15151" l="19607" r="10783" t="15151"/>
          <a:stretch/>
        </p:blipFill>
        <p:spPr>
          <a:xfrm>
            <a:off x="1219200" y="1676400"/>
            <a:ext cx="6553200" cy="4495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88" name="Shape 288"/>
        <p:cNvGrpSpPr/>
        <p:nvPr/>
      </p:nvGrpSpPr>
      <p:grpSpPr>
        <a:xfrm>
          <a:off x="0" y="0"/>
          <a:ext cx="0" cy="0"/>
          <a:chOff x="0" y="0"/>
          <a:chExt cx="0" cy="0"/>
        </a:xfrm>
      </p:grpSpPr>
      <p:sp>
        <p:nvSpPr>
          <p:cNvPr id="289" name="Shape 289"/>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90" name="Shape 290"/>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91" name="Shape 291"/>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Pseudocode Example</a:t>
            </a:r>
          </a:p>
        </p:txBody>
      </p:sp>
      <p:pic>
        <p:nvPicPr>
          <p:cNvPr id="292" name="Shape 292"/>
          <p:cNvPicPr preferRelativeResize="0"/>
          <p:nvPr/>
        </p:nvPicPr>
        <p:blipFill rotWithShape="1">
          <a:blip r:embed="rId3">
            <a:alphaModFix/>
          </a:blip>
          <a:srcRect b="49242" l="34313" r="39215" t="39393"/>
          <a:stretch/>
        </p:blipFill>
        <p:spPr>
          <a:xfrm>
            <a:off x="1143000" y="1752600"/>
            <a:ext cx="7086600" cy="41148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296" name="Shape 296"/>
        <p:cNvGrpSpPr/>
        <p:nvPr/>
      </p:nvGrpSpPr>
      <p:grpSpPr>
        <a:xfrm>
          <a:off x="0" y="0"/>
          <a:ext cx="0" cy="0"/>
          <a:chOff x="0" y="0"/>
          <a:chExt cx="0" cy="0"/>
        </a:xfrm>
      </p:grpSpPr>
      <p:sp>
        <p:nvSpPr>
          <p:cNvPr id="297" name="Shape 297"/>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298" name="Shape 298"/>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299" name="Shape 299"/>
          <p:cNvSpPr txBox="1"/>
          <p:nvPr>
            <p:ph type="title"/>
          </p:nvPr>
        </p:nvSpPr>
        <p:spPr>
          <a:xfrm>
            <a:off x="0" y="-76200"/>
            <a:ext cx="91440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Process Description – Analysis and Design</a:t>
            </a:r>
          </a:p>
        </p:txBody>
      </p:sp>
      <p:pic>
        <p:nvPicPr>
          <p:cNvPr id="300" name="Shape 300"/>
          <p:cNvPicPr preferRelativeResize="0"/>
          <p:nvPr/>
        </p:nvPicPr>
        <p:blipFill rotWithShape="1">
          <a:blip r:embed="rId3">
            <a:alphaModFix/>
          </a:blip>
          <a:srcRect b="14393" l="11764" r="9803" t="15151"/>
          <a:stretch/>
        </p:blipFill>
        <p:spPr>
          <a:xfrm>
            <a:off x="533400" y="1600200"/>
            <a:ext cx="8077199" cy="4572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04" name="Shape 304"/>
        <p:cNvGrpSpPr/>
        <p:nvPr/>
      </p:nvGrpSpPr>
      <p:grpSpPr>
        <a:xfrm>
          <a:off x="0" y="0"/>
          <a:ext cx="0" cy="0"/>
          <a:chOff x="0" y="0"/>
          <a:chExt cx="0" cy="0"/>
        </a:xfrm>
      </p:grpSpPr>
      <p:sp>
        <p:nvSpPr>
          <p:cNvPr id="305" name="Shape 305"/>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06" name="Shape 306"/>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307" name="Shape 307"/>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600" u="none" cap="none" strike="noStrike">
                <a:solidFill>
                  <a:srgbClr val="333399"/>
                </a:solidFill>
                <a:latin typeface="Arimo"/>
                <a:ea typeface="Arimo"/>
                <a:cs typeface="Arimo"/>
                <a:sym typeface="Arimo"/>
              </a:rPr>
              <a:t>Summary</a:t>
            </a:r>
          </a:p>
        </p:txBody>
      </p:sp>
      <p:sp>
        <p:nvSpPr>
          <p:cNvPr id="308" name="Shape 308"/>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The structure chart shows all of the functional components needed in the program at a high level.  Components of the structure chart show sequence, selection, and iteration</a:t>
            </a:r>
          </a:p>
          <a:p>
            <a:pPr indent="-342900" lvl="0" marL="342900" marR="0" rtl="0" algn="l">
              <a:lnSpc>
                <a:spcPct val="9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Follow design guidelines regarding cohesion, coupling, and fan-in/fan-out.</a:t>
            </a:r>
          </a:p>
          <a:p>
            <a:pPr indent="-342900" lvl="0" marL="342900" marR="0" rtl="0" algn="l">
              <a:lnSpc>
                <a:spcPct val="90000"/>
              </a:lnSpc>
              <a:spcBef>
                <a:spcPts val="640"/>
              </a:spcBef>
              <a:spcAft>
                <a:spcPts val="0"/>
              </a:spcAft>
              <a:buClr>
                <a:srgbClr val="333399"/>
              </a:buClr>
              <a:buSzPct val="100000"/>
              <a:buFont typeface="Arimo"/>
              <a:buChar char="•"/>
            </a:pPr>
            <a:r>
              <a:rPr b="0" i="0" lang="en-US" sz="3200" u="none" cap="none" strike="noStrike">
                <a:solidFill>
                  <a:srgbClr val="333399"/>
                </a:solidFill>
                <a:latin typeface="Arimo"/>
                <a:ea typeface="Arimo"/>
                <a:cs typeface="Arimo"/>
                <a:sym typeface="Arimo"/>
              </a:rPr>
              <a:t>Prepare detailed specifications to programmers including pseudocode to show important programming structures.</a:t>
            </a:r>
          </a:p>
          <a:p>
            <a:pPr indent="-342900" lvl="0" marL="342900" marR="0" rtl="0" algn="l">
              <a:lnSpc>
                <a:spcPct val="100000"/>
              </a:lnSpc>
              <a:spcBef>
                <a:spcPts val="720"/>
              </a:spcBef>
              <a:spcAft>
                <a:spcPts val="0"/>
              </a:spcAft>
              <a:buClr>
                <a:srgbClr val="333399"/>
              </a:buClr>
              <a:buSzPct val="100000"/>
              <a:buFont typeface="Arimo"/>
              <a:buNone/>
            </a:pPr>
            <a:r>
              <a:t/>
            </a:r>
            <a:endParaRPr b="0" i="0" sz="3600" u="none" cap="none" strike="noStrike">
              <a:solidFill>
                <a:srgbClr val="333399"/>
              </a:solidFill>
              <a:latin typeface="Arimo"/>
              <a:ea typeface="Arimo"/>
              <a:cs typeface="Arimo"/>
              <a:sym typeface="Arim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313" name="Shape 313"/>
        <p:cNvGrpSpPr/>
        <p:nvPr/>
      </p:nvGrpSpPr>
      <p:grpSpPr>
        <a:xfrm>
          <a:off x="0" y="0"/>
          <a:ext cx="0" cy="0"/>
          <a:chOff x="0" y="0"/>
          <a:chExt cx="0" cy="0"/>
        </a:xfrm>
      </p:grpSpPr>
      <p:sp>
        <p:nvSpPr>
          <p:cNvPr id="314" name="Shape 314"/>
          <p:cNvSpPr txBox="1"/>
          <p:nvPr>
            <p:ph idx="11" type="ftr"/>
          </p:nvPr>
        </p:nvSpPr>
        <p:spPr>
          <a:xfrm>
            <a:off x="1752600" y="6248400"/>
            <a:ext cx="6324600"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SzPct val="25000"/>
              <a:buNone/>
            </a:pPr>
            <a:r>
              <a:rPr b="0" i="0" lang="en-US" sz="1000" u="none" cap="none" strike="noStrike">
                <a:solidFill>
                  <a:schemeClr val="dk1"/>
                </a:solidFill>
                <a:latin typeface="Tahoma"/>
                <a:ea typeface="Tahoma"/>
                <a:cs typeface="Tahoma"/>
                <a:sym typeface="Tahoma"/>
              </a:rPr>
              <a:t>PowerPoint Presentation for Dennis, Wixom, &amp; Roth Systems Analysis and Design, 4th Edition</a:t>
            </a:r>
            <a:br>
              <a:rPr b="0" i="0" lang="en-US" sz="1000" u="none" cap="none" strike="noStrike">
                <a:solidFill>
                  <a:schemeClr val="dk1"/>
                </a:solidFill>
                <a:latin typeface="Tahoma"/>
                <a:ea typeface="Tahoma"/>
                <a:cs typeface="Tahoma"/>
                <a:sym typeface="Tahoma"/>
              </a:rPr>
            </a:br>
            <a:r>
              <a:rPr b="0" i="0" lang="en-US" sz="1000" u="none" cap="none" strike="noStrike">
                <a:solidFill>
                  <a:schemeClr val="dk1"/>
                </a:solidFill>
                <a:latin typeface="Tahoma"/>
                <a:ea typeface="Tahoma"/>
                <a:cs typeface="Tahoma"/>
                <a:sym typeface="Tahoma"/>
              </a:rPr>
              <a:t>Copyright 2009 © John Wiley &amp; Sons, Inc.  All rights reserved.</a:t>
            </a:r>
          </a:p>
        </p:txBody>
      </p:sp>
      <p:sp>
        <p:nvSpPr>
          <p:cNvPr id="315" name="Shape 315"/>
          <p:cNvSpPr txBox="1"/>
          <p:nvPr>
            <p:ph idx="12" type="sldNum"/>
          </p:nvPr>
        </p:nvSpPr>
        <p:spPr>
          <a:xfrm>
            <a:off x="0" y="6400800"/>
            <a:ext cx="762000"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SzPct val="25000"/>
              <a:buNone/>
            </a:pPr>
            <a:r>
              <a:rPr lang="en-US"/>
              <a:t> </a:t>
            </a:r>
          </a:p>
        </p:txBody>
      </p:sp>
      <p:sp>
        <p:nvSpPr>
          <p:cNvPr id="316" name="Shape 316"/>
          <p:cNvSpPr txBox="1"/>
          <p:nvPr>
            <p:ph type="title"/>
          </p:nvPr>
        </p:nvSpPr>
        <p:spPr>
          <a:xfrm>
            <a:off x="571500" y="304800"/>
            <a:ext cx="7772400" cy="1143000"/>
          </a:xfrm>
          <a:prstGeom prst="rect">
            <a:avLst/>
          </a:prstGeom>
          <a:noFill/>
          <a:ln>
            <a:noFill/>
          </a:ln>
        </p:spPr>
        <p:txBody>
          <a:bodyPr anchorCtr="0" anchor="b" bIns="45700" lIns="91425" rIns="91425" tIns="45700">
            <a:noAutofit/>
          </a:bodyPr>
          <a:lstStyle/>
          <a:p>
            <a:pPr indent="0" lvl="0" marL="0" marR="0" rtl="0" algn="ctr">
              <a:lnSpc>
                <a:spcPct val="100000"/>
              </a:lnSpc>
              <a:spcBef>
                <a:spcPts val="0"/>
              </a:spcBef>
              <a:spcAft>
                <a:spcPts val="0"/>
              </a:spcAft>
              <a:buClr>
                <a:srgbClr val="333399"/>
              </a:buClr>
              <a:buSzPct val="25000"/>
              <a:buFont typeface="Arimo"/>
              <a:buNone/>
            </a:pPr>
            <a:r>
              <a:rPr b="1" i="0" lang="en-US" sz="3200" u="none" cap="none" strike="noStrike">
                <a:solidFill>
                  <a:srgbClr val="333399"/>
                </a:solidFill>
                <a:latin typeface="Arimo"/>
                <a:ea typeface="Arimo"/>
                <a:cs typeface="Arimo"/>
                <a:sym typeface="Arimo"/>
              </a:rPr>
              <a:t>Copyright © 2009</a:t>
            </a:r>
            <a:br>
              <a:rPr b="1" i="0" lang="en-US" sz="3200" u="none" cap="none" strike="noStrike">
                <a:solidFill>
                  <a:srgbClr val="333399"/>
                </a:solidFill>
                <a:latin typeface="Arimo"/>
                <a:ea typeface="Arimo"/>
                <a:cs typeface="Arimo"/>
                <a:sym typeface="Arimo"/>
              </a:rPr>
            </a:br>
            <a:r>
              <a:rPr b="1" i="0" lang="en-US" sz="3200" u="none" cap="none" strike="noStrike">
                <a:solidFill>
                  <a:srgbClr val="333399"/>
                </a:solidFill>
                <a:latin typeface="Arimo"/>
                <a:ea typeface="Arimo"/>
                <a:cs typeface="Arimo"/>
                <a:sym typeface="Arimo"/>
              </a:rPr>
              <a:t>John Wiley &amp; Sons, Inc.</a:t>
            </a:r>
          </a:p>
        </p:txBody>
      </p:sp>
      <p:sp>
        <p:nvSpPr>
          <p:cNvPr id="317" name="Shape 317"/>
          <p:cNvSpPr txBox="1"/>
          <p:nvPr>
            <p:ph idx="1" type="body"/>
          </p:nvPr>
        </p:nvSpPr>
        <p:spPr>
          <a:xfrm>
            <a:off x="571500" y="1676400"/>
            <a:ext cx="8001000" cy="4495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rgbClr val="333399"/>
              </a:buClr>
              <a:buSzPct val="100000"/>
              <a:buFont typeface="Arimo"/>
              <a:buChar char="•"/>
            </a:pPr>
            <a:r>
              <a:rPr b="0" i="0" lang="en-US" sz="2400" u="none" cap="none" strike="noStrike">
                <a:solidFill>
                  <a:srgbClr val="333399"/>
                </a:solidFill>
                <a:latin typeface="Arimo"/>
                <a:ea typeface="Arimo"/>
                <a:cs typeface="Arimo"/>
                <a:sym typeface="Arimo"/>
              </a:rPr>
              <a:t>All rights reserved.  Reproduction or translation of this work beyond that permitted in Section 117 of the 1976 United States Copyright Act without the express written permission of the copyright owner is unlawful. </a:t>
            </a:r>
          </a:p>
          <a:p>
            <a:pPr indent="-342900" lvl="0" marL="342900" marR="0" rtl="0" algn="l">
              <a:lnSpc>
                <a:spcPct val="100000"/>
              </a:lnSpc>
              <a:spcBef>
                <a:spcPts val="480"/>
              </a:spcBef>
              <a:spcAft>
                <a:spcPts val="0"/>
              </a:spcAft>
              <a:buClr>
                <a:srgbClr val="333399"/>
              </a:buClr>
              <a:buSzPct val="100000"/>
              <a:buFont typeface="Arimo"/>
              <a:buChar char="•"/>
            </a:pPr>
            <a:r>
              <a:rPr b="0" i="0" lang="en-US" sz="2400" u="none" cap="none" strike="noStrike">
                <a:solidFill>
                  <a:srgbClr val="333399"/>
                </a:solidFill>
                <a:latin typeface="Arimo"/>
                <a:ea typeface="Arimo"/>
                <a:cs typeface="Arimo"/>
                <a:sym typeface="Arimo"/>
              </a:rPr>
              <a:t>Request for further information should be addressed to the Permissions Department, John Wiley &amp; Sons, Inc.  </a:t>
            </a:r>
          </a:p>
          <a:p>
            <a:pPr indent="-342900" lvl="0" marL="342900" marR="0" rtl="0" algn="l">
              <a:lnSpc>
                <a:spcPct val="100000"/>
              </a:lnSpc>
              <a:spcBef>
                <a:spcPts val="480"/>
              </a:spcBef>
              <a:spcAft>
                <a:spcPts val="0"/>
              </a:spcAft>
              <a:buClr>
                <a:srgbClr val="333399"/>
              </a:buClr>
              <a:buSzPct val="100000"/>
              <a:buFont typeface="Arimo"/>
              <a:buChar char="•"/>
            </a:pPr>
            <a:r>
              <a:rPr b="0" i="0" lang="en-US" sz="2400" u="none" cap="none" strike="noStrike">
                <a:solidFill>
                  <a:srgbClr val="333399"/>
                </a:solidFill>
                <a:latin typeface="Arimo"/>
                <a:ea typeface="Arimo"/>
                <a:cs typeface="Arimo"/>
                <a:sym typeface="Arimo"/>
              </a:rPr>
              <a:t>The purchaser may make back-up copies for his/her own use only and not for redistribution or resale.  </a:t>
            </a:r>
          </a:p>
          <a:p>
            <a:pPr indent="-342900" lvl="0" marL="342900" marR="0" rtl="0" algn="l">
              <a:lnSpc>
                <a:spcPct val="100000"/>
              </a:lnSpc>
              <a:spcBef>
                <a:spcPts val="480"/>
              </a:spcBef>
              <a:spcAft>
                <a:spcPts val="0"/>
              </a:spcAft>
              <a:buClr>
                <a:srgbClr val="333399"/>
              </a:buClr>
              <a:buSzPct val="100000"/>
              <a:buFont typeface="Arimo"/>
              <a:buChar char="•"/>
            </a:pPr>
            <a:r>
              <a:rPr b="0" i="0" lang="en-US" sz="2400" u="none" cap="none" strike="noStrike">
                <a:solidFill>
                  <a:srgbClr val="333399"/>
                </a:solidFill>
                <a:latin typeface="Arimo"/>
                <a:ea typeface="Arimo"/>
                <a:cs typeface="Arimo"/>
                <a:sym typeface="Arimo"/>
              </a:rPr>
              <a:t>The Publisher assumes no responsibility for errors, omissions, or damages, caused by the use of these programs or from the use of the information contained herein.  </a:t>
            </a:r>
          </a:p>
        </p:txBody>
      </p:sp>
    </p:spTree>
  </p:cSld>
  <p:clrMapOvr>
    <a:masterClrMapping/>
  </p:clrMapOvr>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Dennis PPT">
  <a:themeElements>
    <a:clrScheme name="1_Dennis PPT 1">
      <a:dk1>
        <a:srgbClr val="000000"/>
      </a:dk1>
      <a:lt1>
        <a:srgbClr val="FFFFFF"/>
      </a:lt1>
      <a:dk2>
        <a:srgbClr val="4D4D4D"/>
      </a:dk2>
      <a:lt2>
        <a:srgbClr val="B2B2B2"/>
      </a:lt2>
      <a:accent1>
        <a:srgbClr val="969696"/>
      </a:accent1>
      <a:accent2>
        <a:srgbClr val="EAEAEA"/>
      </a:accent2>
      <a:accent3>
        <a:srgbClr val="FFFFFF"/>
      </a:accent3>
      <a:accent4>
        <a:srgbClr val="969696"/>
      </a:accent4>
      <a:accent5>
        <a:srgbClr val="EAEAEA"/>
      </a:accent5>
      <a:accent6>
        <a:srgbClr val="FFFFFF"/>
      </a:accent6>
      <a:hlink>
        <a:srgbClr val="777777"/>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Override1.xml><?xml version="1.0" encoding="utf-8"?>
<a:themeOverride xmlns:a="http://schemas.openxmlformats.org/drawingml/2006/main" xmlns:r="http://schemas.openxmlformats.org/officeDocument/2006/relationships">
  <a:clrScheme name="default">
    <a:dk1>
      <a:srgbClr val="000000"/>
    </a:dk1>
    <a:lt1>
      <a:srgbClr val="FFFFFF"/>
    </a:lt1>
    <a:dk2>
      <a:srgbClr val="4D4D4D"/>
    </a:dk2>
    <a:lt2>
      <a:srgbClr val="B2B2B2"/>
    </a:lt2>
    <a:accent1>
      <a:srgbClr val="969696"/>
    </a:accent1>
    <a:accent2>
      <a:srgbClr val="EAEAEA"/>
    </a:accent2>
    <a:accent3>
      <a:srgbClr val="FFFFFF"/>
    </a:accent3>
    <a:accent4>
      <a:srgbClr val="969696"/>
    </a:accent4>
    <a:accent5>
      <a:srgbClr val="EAEAEA"/>
    </a:accent5>
    <a:accent6>
      <a:srgbClr val="FFFFFF"/>
    </a:accent6>
    <a:hlink>
      <a:srgbClr val="777777"/>
    </a:hlink>
    <a:folHlink>
      <a:srgbClr val="C0C0C0"/>
    </a:folHlink>
  </a:clrScheme>
</a:themeOverride>
</file>