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strictFirstAndLastChars="0" saveSubsetFonts="1">
  <p:sldMasterIdLst>
    <p:sldMasterId id="2147483649" r:id="rId3"/>
    <p:sldMasterId id="214748365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Lst>
  <p:sldSz cy="6858000" cx="9144000"/>
  <p:notesSz cx="7010400" cy="9296400"/>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000000"/>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3038475" cy="465137"/>
          </a:xfrm>
          <a:prstGeom prst="rect">
            <a:avLst/>
          </a:prstGeom>
          <a:noFill/>
          <a:ln>
            <a:noFill/>
          </a:ln>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 name="Shape 4"/>
          <p:cNvSpPr txBox="1"/>
          <p:nvPr>
            <p:ph idx="10" type="dt"/>
          </p:nvPr>
        </p:nvSpPr>
        <p:spPr>
          <a:xfrm>
            <a:off x="3971925" y="0"/>
            <a:ext cx="3038475" cy="465137"/>
          </a:xfrm>
          <a:prstGeom prst="rect">
            <a:avLst/>
          </a:prstGeom>
          <a:noFill/>
          <a:ln>
            <a:noFill/>
          </a:ln>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5" name="Shape 5"/>
          <p:cNvSpPr/>
          <p:nvPr>
            <p:ph idx="3"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a:noFill/>
          <a:ln cap="rnd" cmpd="sng" w="9525">
            <a:solidFill>
              <a:srgbClr val="000000"/>
            </a:solidFill>
            <a:prstDash val="solid"/>
            <a:miter/>
            <a:headEnd len="med" w="med" type="none"/>
            <a:tailEnd len="med" w="med" type="none"/>
          </a:ln>
        </p:spPr>
      </p:sp>
      <p:sp>
        <p:nvSpPr>
          <p:cNvPr id="6" name="Shape 6"/>
          <p:cNvSpPr txBox="1"/>
          <p:nvPr>
            <p:ph idx="1" type="body"/>
          </p:nvPr>
        </p:nvSpPr>
        <p:spPr>
          <a:xfrm>
            <a:off x="935037" y="4416425"/>
            <a:ext cx="5140324" cy="4183061"/>
          </a:xfrm>
          <a:prstGeom prst="rect">
            <a:avLst/>
          </a:prstGeom>
          <a:noFill/>
          <a:ln>
            <a:noFill/>
          </a:ln>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7" name="Shape 7"/>
          <p:cNvSpPr txBox="1"/>
          <p:nvPr>
            <p:ph idx="11" type="ftr"/>
          </p:nvPr>
        </p:nvSpPr>
        <p:spPr>
          <a:xfrm>
            <a:off x="0" y="8831261"/>
            <a:ext cx="3038475" cy="465137"/>
          </a:xfrm>
          <a:prstGeom prst="rect">
            <a:avLst/>
          </a:prstGeom>
          <a:noFill/>
          <a:ln>
            <a:noFill/>
          </a:ln>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8" name="Shape 8"/>
          <p:cNvSpPr txBox="1"/>
          <p:nvPr>
            <p:ph idx="12" type="sldNum"/>
          </p:nvPr>
        </p:nvSpPr>
        <p:spPr>
          <a:xfrm>
            <a:off x="3971925" y="8831261"/>
            <a:ext cx="3038475" cy="465137"/>
          </a:xfrm>
          <a:prstGeom prst="rect">
            <a:avLst/>
          </a:prstGeom>
          <a:noFill/>
          <a:ln>
            <a:noFill/>
          </a:ln>
        </p:spPr>
        <p:txBody>
          <a:bodyPr anchorCtr="0" anchor="b" bIns="91425" lIns="91425" rIns="91425" tIns="91425">
            <a:noAutofit/>
          </a:bodyPr>
          <a:lstStyle/>
          <a:p>
            <a:pPr indent="0" lvl="0" marL="0" marR="0" rtl="0" algn="r">
              <a:spcBef>
                <a:spcPts val="0"/>
              </a:spcBef>
            </a:pPr>
            <a:r>
              <a:t/>
            </a:r>
            <a:endParaRPr/>
          </a:p>
          <a:p>
            <a:pPr lvl="1">
              <a:spcBef>
                <a:spcPts val="0"/>
              </a:spcBef>
            </a:pPr>
            <a:r>
              <a:t/>
            </a:r>
            <a:endParaRPr/>
          </a:p>
          <a:p>
            <a:pPr lvl="2">
              <a:spcBef>
                <a:spcPts val="0"/>
              </a:spcBef>
            </a:pPr>
            <a:r>
              <a:t/>
            </a:r>
            <a:endParaRPr/>
          </a:p>
          <a:p>
            <a:pPr lvl="3">
              <a:spcBef>
                <a:spcPts val="0"/>
              </a:spcBef>
            </a:pPr>
            <a:r>
              <a:t/>
            </a:r>
            <a:endParaRPr/>
          </a:p>
          <a:p>
            <a:pPr lvl="4">
              <a:spcBef>
                <a:spcPts val="0"/>
              </a:spcBef>
            </a:pPr>
            <a:r>
              <a:t/>
            </a:r>
            <a:endParaRPr/>
          </a:p>
          <a:p>
            <a:pPr lvl="5">
              <a:spcBef>
                <a:spcPts val="0"/>
              </a:spcBef>
            </a:pPr>
            <a:r>
              <a:t/>
            </a:r>
            <a:endParaRPr/>
          </a:p>
          <a:p>
            <a:pPr lvl="6">
              <a:spcBef>
                <a:spcPts val="0"/>
              </a:spcBef>
            </a:pPr>
            <a:r>
              <a:t/>
            </a:r>
            <a:endParaRPr/>
          </a:p>
          <a:p>
            <a:pPr lvl="7">
              <a:spcBef>
                <a:spcPts val="0"/>
              </a:spcBef>
            </a:pPr>
            <a:r>
              <a:t/>
            </a:r>
            <a:endParaRPr/>
          </a:p>
          <a:p>
            <a:pPr lvl="8">
              <a:spcBef>
                <a:spcPts val="0"/>
              </a:spcBef>
            </a:pPr>
            <a:r>
              <a:t/>
            </a:r>
            <a:endParaRPr/>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 name="Shape 30"/>
        <p:cNvGrpSpPr/>
        <p:nvPr/>
      </p:nvGrpSpPr>
      <p:grpSpPr>
        <a:xfrm>
          <a:off x="0" y="0"/>
          <a:ext cx="0" cy="0"/>
          <a:chOff x="0" y="0"/>
          <a:chExt cx="0" cy="0"/>
        </a:xfrm>
      </p:grpSpPr>
      <p:sp>
        <p:nvSpPr>
          <p:cNvPr id="31" name="Shape 31"/>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32" name="Shape 32"/>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0" name="Shape 40"/>
        <p:cNvGrpSpPr/>
        <p:nvPr/>
      </p:nvGrpSpPr>
      <p:grpSpPr>
        <a:xfrm>
          <a:off x="0" y="0"/>
          <a:ext cx="0" cy="0"/>
          <a:chOff x="0" y="0"/>
          <a:chExt cx="0" cy="0"/>
        </a:xfrm>
      </p:grpSpPr>
      <p:sp>
        <p:nvSpPr>
          <p:cNvPr id="41" name="Shape 41"/>
          <p:cNvSpPr txBox="1"/>
          <p:nvPr/>
        </p:nvSpPr>
        <p:spPr>
          <a:xfrm>
            <a:off x="3971925" y="8831261"/>
            <a:ext cx="3038475" cy="465137"/>
          </a:xfrm>
          <a:prstGeom prst="rect">
            <a:avLst/>
          </a:prstGeom>
          <a:noFill/>
          <a:ln>
            <a:noFill/>
          </a:ln>
        </p:spPr>
        <p:txBody>
          <a:bodyPr anchorCtr="0" anchor="b" bIns="46575" lIns="93175" rIns="93175" tIns="46575">
            <a:noAutofit/>
          </a:bodyPr>
          <a:lstStyle/>
          <a:p>
            <a:pPr indent="0" lvl="0" marL="0" marR="0" rtl="0" algn="r">
              <a:spcBef>
                <a:spcPts val="0"/>
              </a:spcBef>
              <a:buSzPct val="25000"/>
              <a:buFont typeface="Arial"/>
              <a:buNone/>
            </a:pPr>
            <a:r>
              <a:rPr b="0" i="0" lang="en-US" sz="1200" u="none" cap="none" strike="noStrike"/>
              <a:t>*</a:t>
            </a:r>
          </a:p>
        </p:txBody>
      </p:sp>
      <p:sp>
        <p:nvSpPr>
          <p:cNvPr id="42" name="Shape 42"/>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43" name="Shape 43"/>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9" name="Shape 49"/>
        <p:cNvGrpSpPr/>
        <p:nvPr/>
      </p:nvGrpSpPr>
      <p:grpSpPr>
        <a:xfrm>
          <a:off x="0" y="0"/>
          <a:ext cx="0" cy="0"/>
          <a:chOff x="0" y="0"/>
          <a:chExt cx="0" cy="0"/>
        </a:xfrm>
      </p:grpSpPr>
      <p:sp>
        <p:nvSpPr>
          <p:cNvPr id="50" name="Shape 50"/>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51" name="Shape 51"/>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7" name="Shape 57"/>
        <p:cNvGrpSpPr/>
        <p:nvPr/>
      </p:nvGrpSpPr>
      <p:grpSpPr>
        <a:xfrm>
          <a:off x="0" y="0"/>
          <a:ext cx="0" cy="0"/>
          <a:chOff x="0" y="0"/>
          <a:chExt cx="0" cy="0"/>
        </a:xfrm>
      </p:grpSpPr>
      <p:sp>
        <p:nvSpPr>
          <p:cNvPr id="58" name="Shape 58"/>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59" name="Shape 59"/>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5" name="Shape 65"/>
        <p:cNvGrpSpPr/>
        <p:nvPr/>
      </p:nvGrpSpPr>
      <p:grpSpPr>
        <a:xfrm>
          <a:off x="0" y="0"/>
          <a:ext cx="0" cy="0"/>
          <a:chOff x="0" y="0"/>
          <a:chExt cx="0" cy="0"/>
        </a:xfrm>
      </p:grpSpPr>
      <p:sp>
        <p:nvSpPr>
          <p:cNvPr id="66" name="Shape 66"/>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67" name="Shape 67"/>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3" name="Shape 73"/>
        <p:cNvGrpSpPr/>
        <p:nvPr/>
      </p:nvGrpSpPr>
      <p:grpSpPr>
        <a:xfrm>
          <a:off x="0" y="0"/>
          <a:ext cx="0" cy="0"/>
          <a:chOff x="0" y="0"/>
          <a:chExt cx="0" cy="0"/>
        </a:xfrm>
      </p:grpSpPr>
      <p:sp>
        <p:nvSpPr>
          <p:cNvPr id="74" name="Shape 74"/>
          <p:cNvSpPr txBox="1"/>
          <p:nvPr/>
        </p:nvSpPr>
        <p:spPr>
          <a:xfrm>
            <a:off x="3971925" y="8831261"/>
            <a:ext cx="3038475" cy="465137"/>
          </a:xfrm>
          <a:prstGeom prst="rect">
            <a:avLst/>
          </a:prstGeom>
          <a:noFill/>
          <a:ln>
            <a:noFill/>
          </a:ln>
        </p:spPr>
        <p:txBody>
          <a:bodyPr anchorCtr="0" anchor="b" bIns="46575" lIns="93175" rIns="93175" tIns="46575">
            <a:noAutofit/>
          </a:bodyPr>
          <a:lstStyle/>
          <a:p>
            <a:pPr indent="0" lvl="0" marL="0" marR="0" rtl="0" algn="r">
              <a:spcBef>
                <a:spcPts val="0"/>
              </a:spcBef>
              <a:buSzPct val="25000"/>
              <a:buFont typeface="Arial"/>
              <a:buNone/>
            </a:pPr>
            <a:r>
              <a:rPr b="0" i="0" lang="en-US" sz="1200" u="none" cap="none" strike="noStrike"/>
              <a:t>*</a:t>
            </a:r>
          </a:p>
        </p:txBody>
      </p:sp>
      <p:sp>
        <p:nvSpPr>
          <p:cNvPr id="75" name="Shape 75"/>
          <p:cNvSpPr/>
          <p:nvPr>
            <p:ph idx="2" type="sldImg"/>
          </p:nvPr>
        </p:nvSpPr>
        <p:spPr>
          <a:xfrm>
            <a:off x="1182687" y="698500"/>
            <a:ext cx="4645024" cy="34829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
        <p:nvSpPr>
          <p:cNvPr id="76" name="Shape 76"/>
          <p:cNvSpPr txBox="1"/>
          <p:nvPr>
            <p:ph idx="1" type="body"/>
          </p:nvPr>
        </p:nvSpPr>
        <p:spPr>
          <a:xfrm>
            <a:off x="935037" y="4416425"/>
            <a:ext cx="5140324" cy="4183061"/>
          </a:xfrm>
          <a:prstGeom prst="rect">
            <a:avLst/>
          </a:prstGeom>
          <a:noFill/>
          <a:ln>
            <a:noFill/>
          </a:ln>
        </p:spPr>
        <p:txBody>
          <a:bodyPr anchorCtr="0" anchor="t" bIns="46900" lIns="93800" rIns="93800" tIns="46900">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1" name="Shape 81"/>
        <p:cNvGrpSpPr/>
        <p:nvPr/>
      </p:nvGrpSpPr>
      <p:grpSpPr>
        <a:xfrm>
          <a:off x="0" y="0"/>
          <a:ext cx="0" cy="0"/>
          <a:chOff x="0" y="0"/>
          <a:chExt cx="0" cy="0"/>
        </a:xfrm>
      </p:grpSpPr>
      <p:sp>
        <p:nvSpPr>
          <p:cNvPr id="82" name="Shape 82"/>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83" name="Shape 83"/>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9" name="Shape 89"/>
        <p:cNvGrpSpPr/>
        <p:nvPr/>
      </p:nvGrpSpPr>
      <p:grpSpPr>
        <a:xfrm>
          <a:off x="0" y="0"/>
          <a:ext cx="0" cy="0"/>
          <a:chOff x="0" y="0"/>
          <a:chExt cx="0" cy="0"/>
        </a:xfrm>
      </p:grpSpPr>
      <p:sp>
        <p:nvSpPr>
          <p:cNvPr id="90" name="Shape 90"/>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91" name="Shape 91"/>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7" name="Shape 97"/>
        <p:cNvGrpSpPr/>
        <p:nvPr/>
      </p:nvGrpSpPr>
      <p:grpSpPr>
        <a:xfrm>
          <a:off x="0" y="0"/>
          <a:ext cx="0" cy="0"/>
          <a:chOff x="0" y="0"/>
          <a:chExt cx="0" cy="0"/>
        </a:xfrm>
      </p:grpSpPr>
      <p:sp>
        <p:nvSpPr>
          <p:cNvPr id="98" name="Shape 98"/>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99" name="Shape 99"/>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5" name="Shape 105"/>
        <p:cNvGrpSpPr/>
        <p:nvPr/>
      </p:nvGrpSpPr>
      <p:grpSpPr>
        <a:xfrm>
          <a:off x="0" y="0"/>
          <a:ext cx="0" cy="0"/>
          <a:chOff x="0" y="0"/>
          <a:chExt cx="0" cy="0"/>
        </a:xfrm>
      </p:grpSpPr>
      <p:sp>
        <p:nvSpPr>
          <p:cNvPr id="106" name="Shape 106"/>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07" name="Shape 107"/>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2" name="Shape 112"/>
        <p:cNvGrpSpPr/>
        <p:nvPr/>
      </p:nvGrpSpPr>
      <p:grpSpPr>
        <a:xfrm>
          <a:off x="0" y="0"/>
          <a:ext cx="0" cy="0"/>
          <a:chOff x="0" y="0"/>
          <a:chExt cx="0" cy="0"/>
        </a:xfrm>
      </p:grpSpPr>
      <p:sp>
        <p:nvSpPr>
          <p:cNvPr id="113" name="Shape 113"/>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14" name="Shape 114"/>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0" name="Shape 120"/>
        <p:cNvGrpSpPr/>
        <p:nvPr/>
      </p:nvGrpSpPr>
      <p:grpSpPr>
        <a:xfrm>
          <a:off x="0" y="0"/>
          <a:ext cx="0" cy="0"/>
          <a:chOff x="0" y="0"/>
          <a:chExt cx="0" cy="0"/>
        </a:xfrm>
      </p:grpSpPr>
      <p:sp>
        <p:nvSpPr>
          <p:cNvPr id="121" name="Shape 121"/>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22" name="Shape 122"/>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7" name="Shape 127"/>
        <p:cNvGrpSpPr/>
        <p:nvPr/>
      </p:nvGrpSpPr>
      <p:grpSpPr>
        <a:xfrm>
          <a:off x="0" y="0"/>
          <a:ext cx="0" cy="0"/>
          <a:chOff x="0" y="0"/>
          <a:chExt cx="0" cy="0"/>
        </a:xfrm>
      </p:grpSpPr>
      <p:sp>
        <p:nvSpPr>
          <p:cNvPr id="128" name="Shape 128"/>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29" name="Shape 129"/>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5" name="Shape 135"/>
        <p:cNvGrpSpPr/>
        <p:nvPr/>
      </p:nvGrpSpPr>
      <p:grpSpPr>
        <a:xfrm>
          <a:off x="0" y="0"/>
          <a:ext cx="0" cy="0"/>
          <a:chOff x="0" y="0"/>
          <a:chExt cx="0" cy="0"/>
        </a:xfrm>
      </p:grpSpPr>
      <p:sp>
        <p:nvSpPr>
          <p:cNvPr id="136" name="Shape 136"/>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37" name="Shape 137"/>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3" name="Shape 143"/>
        <p:cNvGrpSpPr/>
        <p:nvPr/>
      </p:nvGrpSpPr>
      <p:grpSpPr>
        <a:xfrm>
          <a:off x="0" y="0"/>
          <a:ext cx="0" cy="0"/>
          <a:chOff x="0" y="0"/>
          <a:chExt cx="0" cy="0"/>
        </a:xfrm>
      </p:grpSpPr>
      <p:sp>
        <p:nvSpPr>
          <p:cNvPr id="144" name="Shape 144"/>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45" name="Shape 145"/>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1" name="Shape 151"/>
        <p:cNvGrpSpPr/>
        <p:nvPr/>
      </p:nvGrpSpPr>
      <p:grpSpPr>
        <a:xfrm>
          <a:off x="0" y="0"/>
          <a:ext cx="0" cy="0"/>
          <a:chOff x="0" y="0"/>
          <a:chExt cx="0" cy="0"/>
        </a:xfrm>
      </p:grpSpPr>
      <p:sp>
        <p:nvSpPr>
          <p:cNvPr id="152" name="Shape 152"/>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53" name="Shape 153"/>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9" name="Shape 159"/>
        <p:cNvGrpSpPr/>
        <p:nvPr/>
      </p:nvGrpSpPr>
      <p:grpSpPr>
        <a:xfrm>
          <a:off x="0" y="0"/>
          <a:ext cx="0" cy="0"/>
          <a:chOff x="0" y="0"/>
          <a:chExt cx="0" cy="0"/>
        </a:xfrm>
      </p:grpSpPr>
      <p:sp>
        <p:nvSpPr>
          <p:cNvPr id="160" name="Shape 160"/>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61" name="Shape 161"/>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7" name="Shape 167"/>
        <p:cNvGrpSpPr/>
        <p:nvPr/>
      </p:nvGrpSpPr>
      <p:grpSpPr>
        <a:xfrm>
          <a:off x="0" y="0"/>
          <a:ext cx="0" cy="0"/>
          <a:chOff x="0" y="0"/>
          <a:chExt cx="0" cy="0"/>
        </a:xfrm>
      </p:grpSpPr>
      <p:sp>
        <p:nvSpPr>
          <p:cNvPr id="168" name="Shape 168"/>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69" name="Shape 169"/>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5" name="Shape 175"/>
        <p:cNvGrpSpPr/>
        <p:nvPr/>
      </p:nvGrpSpPr>
      <p:grpSpPr>
        <a:xfrm>
          <a:off x="0" y="0"/>
          <a:ext cx="0" cy="0"/>
          <a:chOff x="0" y="0"/>
          <a:chExt cx="0" cy="0"/>
        </a:xfrm>
      </p:grpSpPr>
      <p:sp>
        <p:nvSpPr>
          <p:cNvPr id="176" name="Shape 176"/>
          <p:cNvSpPr txBox="1"/>
          <p:nvPr/>
        </p:nvSpPr>
        <p:spPr>
          <a:xfrm>
            <a:off x="3971925" y="8831261"/>
            <a:ext cx="3038475" cy="465137"/>
          </a:xfrm>
          <a:prstGeom prst="rect">
            <a:avLst/>
          </a:prstGeom>
          <a:noFill/>
          <a:ln>
            <a:noFill/>
          </a:ln>
        </p:spPr>
        <p:txBody>
          <a:bodyPr anchorCtr="0" anchor="b" bIns="46575" lIns="93175" rIns="93175" tIns="46575">
            <a:noAutofit/>
          </a:bodyPr>
          <a:lstStyle/>
          <a:p>
            <a:pPr indent="0" lvl="0" marL="0" marR="0" rtl="0" algn="r">
              <a:spcBef>
                <a:spcPts val="0"/>
              </a:spcBef>
              <a:buSzPct val="25000"/>
              <a:buFont typeface="Arial"/>
              <a:buNone/>
            </a:pPr>
            <a:r>
              <a:rPr b="0" i="0" lang="en-US" sz="1200" u="none" cap="none" strike="noStrike"/>
              <a:t>*</a:t>
            </a:r>
          </a:p>
        </p:txBody>
      </p:sp>
      <p:sp>
        <p:nvSpPr>
          <p:cNvPr id="177" name="Shape 177"/>
          <p:cNvSpPr/>
          <p:nvPr>
            <p:ph idx="2" type="sldImg"/>
          </p:nvPr>
        </p:nvSpPr>
        <p:spPr>
          <a:xfrm>
            <a:off x="1182687" y="698500"/>
            <a:ext cx="4645024" cy="34829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
        <p:nvSpPr>
          <p:cNvPr id="178" name="Shape 178"/>
          <p:cNvSpPr txBox="1"/>
          <p:nvPr>
            <p:ph idx="1" type="body"/>
          </p:nvPr>
        </p:nvSpPr>
        <p:spPr>
          <a:xfrm>
            <a:off x="935037" y="4416425"/>
            <a:ext cx="5140324" cy="4183061"/>
          </a:xfrm>
          <a:prstGeom prst="rect">
            <a:avLst/>
          </a:prstGeom>
          <a:noFill/>
          <a:ln>
            <a:noFill/>
          </a:ln>
        </p:spPr>
        <p:txBody>
          <a:bodyPr anchorCtr="0" anchor="t" bIns="46900" lIns="93800" rIns="93800" tIns="46900">
            <a:noAutofit/>
          </a:bodyPr>
          <a:lstStyle/>
          <a:p>
            <a:pPr lvl="0">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3" name="Shape 183"/>
        <p:cNvGrpSpPr/>
        <p:nvPr/>
      </p:nvGrpSpPr>
      <p:grpSpPr>
        <a:xfrm>
          <a:off x="0" y="0"/>
          <a:ext cx="0" cy="0"/>
          <a:chOff x="0" y="0"/>
          <a:chExt cx="0" cy="0"/>
        </a:xfrm>
      </p:grpSpPr>
      <p:sp>
        <p:nvSpPr>
          <p:cNvPr id="184" name="Shape 184"/>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85" name="Shape 185"/>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1" name="Shape 191"/>
        <p:cNvGrpSpPr/>
        <p:nvPr/>
      </p:nvGrpSpPr>
      <p:grpSpPr>
        <a:xfrm>
          <a:off x="0" y="0"/>
          <a:ext cx="0" cy="0"/>
          <a:chOff x="0" y="0"/>
          <a:chExt cx="0" cy="0"/>
        </a:xfrm>
      </p:grpSpPr>
      <p:sp>
        <p:nvSpPr>
          <p:cNvPr id="192" name="Shape 192"/>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93" name="Shape 193"/>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9" name="Shape 199"/>
        <p:cNvGrpSpPr/>
        <p:nvPr/>
      </p:nvGrpSpPr>
      <p:grpSpPr>
        <a:xfrm>
          <a:off x="0" y="0"/>
          <a:ext cx="0" cy="0"/>
          <a:chOff x="0" y="0"/>
          <a:chExt cx="0" cy="0"/>
        </a:xfrm>
      </p:grpSpPr>
      <p:sp>
        <p:nvSpPr>
          <p:cNvPr id="200" name="Shape 200"/>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01" name="Shape 201"/>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7" name="Shape 207"/>
        <p:cNvGrpSpPr/>
        <p:nvPr/>
      </p:nvGrpSpPr>
      <p:grpSpPr>
        <a:xfrm>
          <a:off x="0" y="0"/>
          <a:ext cx="0" cy="0"/>
          <a:chOff x="0" y="0"/>
          <a:chExt cx="0" cy="0"/>
        </a:xfrm>
      </p:grpSpPr>
      <p:sp>
        <p:nvSpPr>
          <p:cNvPr id="208" name="Shape 208"/>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09" name="Shape 209"/>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5" name="Shape 215"/>
        <p:cNvGrpSpPr/>
        <p:nvPr/>
      </p:nvGrpSpPr>
      <p:grpSpPr>
        <a:xfrm>
          <a:off x="0" y="0"/>
          <a:ext cx="0" cy="0"/>
          <a:chOff x="0" y="0"/>
          <a:chExt cx="0" cy="0"/>
        </a:xfrm>
      </p:grpSpPr>
      <p:sp>
        <p:nvSpPr>
          <p:cNvPr id="216" name="Shape 216"/>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17" name="Shape 217"/>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3" name="Shape 223"/>
        <p:cNvGrpSpPr/>
        <p:nvPr/>
      </p:nvGrpSpPr>
      <p:grpSpPr>
        <a:xfrm>
          <a:off x="0" y="0"/>
          <a:ext cx="0" cy="0"/>
          <a:chOff x="0" y="0"/>
          <a:chExt cx="0" cy="0"/>
        </a:xfrm>
      </p:grpSpPr>
      <p:sp>
        <p:nvSpPr>
          <p:cNvPr id="224" name="Shape 224"/>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25" name="Shape 225"/>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1" name="Shape 231"/>
        <p:cNvGrpSpPr/>
        <p:nvPr/>
      </p:nvGrpSpPr>
      <p:grpSpPr>
        <a:xfrm>
          <a:off x="0" y="0"/>
          <a:ext cx="0" cy="0"/>
          <a:chOff x="0" y="0"/>
          <a:chExt cx="0" cy="0"/>
        </a:xfrm>
      </p:grpSpPr>
      <p:sp>
        <p:nvSpPr>
          <p:cNvPr id="232" name="Shape 232"/>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33" name="Shape 233"/>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9" name="Shape 239"/>
        <p:cNvGrpSpPr/>
        <p:nvPr/>
      </p:nvGrpSpPr>
      <p:grpSpPr>
        <a:xfrm>
          <a:off x="0" y="0"/>
          <a:ext cx="0" cy="0"/>
          <a:chOff x="0" y="0"/>
          <a:chExt cx="0" cy="0"/>
        </a:xfrm>
      </p:grpSpPr>
      <p:sp>
        <p:nvSpPr>
          <p:cNvPr id="240" name="Shape 240"/>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41" name="Shape 241"/>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7" name="Shape 247"/>
        <p:cNvGrpSpPr/>
        <p:nvPr/>
      </p:nvGrpSpPr>
      <p:grpSpPr>
        <a:xfrm>
          <a:off x="0" y="0"/>
          <a:ext cx="0" cy="0"/>
          <a:chOff x="0" y="0"/>
          <a:chExt cx="0" cy="0"/>
        </a:xfrm>
      </p:grpSpPr>
      <p:sp>
        <p:nvSpPr>
          <p:cNvPr id="248" name="Shape 248"/>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49" name="Shape 249"/>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5" name="Shape 255"/>
        <p:cNvGrpSpPr/>
        <p:nvPr/>
      </p:nvGrpSpPr>
      <p:grpSpPr>
        <a:xfrm>
          <a:off x="0" y="0"/>
          <a:ext cx="0" cy="0"/>
          <a:chOff x="0" y="0"/>
          <a:chExt cx="0" cy="0"/>
        </a:xfrm>
      </p:grpSpPr>
      <p:sp>
        <p:nvSpPr>
          <p:cNvPr id="256" name="Shape 256"/>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57" name="Shape 257"/>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4" name="Shape 264"/>
        <p:cNvGrpSpPr/>
        <p:nvPr/>
      </p:nvGrpSpPr>
      <p:grpSpPr>
        <a:xfrm>
          <a:off x="0" y="0"/>
          <a:ext cx="0" cy="0"/>
          <a:chOff x="0" y="0"/>
          <a:chExt cx="0" cy="0"/>
        </a:xfrm>
      </p:grpSpPr>
      <p:sp>
        <p:nvSpPr>
          <p:cNvPr id="265" name="Shape 265"/>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66" name="Shape 266"/>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2" name="Shape 272"/>
        <p:cNvGrpSpPr/>
        <p:nvPr/>
      </p:nvGrpSpPr>
      <p:grpSpPr>
        <a:xfrm>
          <a:off x="0" y="0"/>
          <a:ext cx="0" cy="0"/>
          <a:chOff x="0" y="0"/>
          <a:chExt cx="0" cy="0"/>
        </a:xfrm>
      </p:grpSpPr>
      <p:sp>
        <p:nvSpPr>
          <p:cNvPr id="273" name="Shape 273"/>
          <p:cNvSpPr txBox="1"/>
          <p:nvPr/>
        </p:nvSpPr>
        <p:spPr>
          <a:xfrm>
            <a:off x="3971925" y="8831261"/>
            <a:ext cx="3038475" cy="465137"/>
          </a:xfrm>
          <a:prstGeom prst="rect">
            <a:avLst/>
          </a:prstGeom>
          <a:noFill/>
          <a:ln>
            <a:noFill/>
          </a:ln>
        </p:spPr>
        <p:txBody>
          <a:bodyPr anchorCtr="0" anchor="b" bIns="46575" lIns="93175" rIns="93175" tIns="46575">
            <a:noAutofit/>
          </a:bodyPr>
          <a:lstStyle/>
          <a:p>
            <a:pPr indent="0" lvl="0" marL="0" marR="0" rtl="0" algn="r">
              <a:spcBef>
                <a:spcPts val="0"/>
              </a:spcBef>
              <a:buSzPct val="25000"/>
              <a:buFont typeface="Arial"/>
              <a:buNone/>
            </a:pPr>
            <a:r>
              <a:rPr b="0" i="0" lang="en-US" sz="1200" u="none" cap="none" strike="noStrike"/>
              <a:t>*</a:t>
            </a:r>
          </a:p>
        </p:txBody>
      </p:sp>
      <p:sp>
        <p:nvSpPr>
          <p:cNvPr id="274" name="Shape 274"/>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75" name="Shape 275"/>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0" name="Shape 280"/>
        <p:cNvGrpSpPr/>
        <p:nvPr/>
      </p:nvGrpSpPr>
      <p:grpSpPr>
        <a:xfrm>
          <a:off x="0" y="0"/>
          <a:ext cx="0" cy="0"/>
          <a:chOff x="0" y="0"/>
          <a:chExt cx="0" cy="0"/>
        </a:xfrm>
      </p:grpSpPr>
      <p:sp>
        <p:nvSpPr>
          <p:cNvPr id="281" name="Shape 281"/>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82" name="Shape 282"/>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8" name="Shape 288"/>
        <p:cNvGrpSpPr/>
        <p:nvPr/>
      </p:nvGrpSpPr>
      <p:grpSpPr>
        <a:xfrm>
          <a:off x="0" y="0"/>
          <a:ext cx="0" cy="0"/>
          <a:chOff x="0" y="0"/>
          <a:chExt cx="0" cy="0"/>
        </a:xfrm>
      </p:grpSpPr>
      <p:sp>
        <p:nvSpPr>
          <p:cNvPr id="289" name="Shape 289"/>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90" name="Shape 290"/>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6" name="Shape 296"/>
        <p:cNvGrpSpPr/>
        <p:nvPr/>
      </p:nvGrpSpPr>
      <p:grpSpPr>
        <a:xfrm>
          <a:off x="0" y="0"/>
          <a:ext cx="0" cy="0"/>
          <a:chOff x="0" y="0"/>
          <a:chExt cx="0" cy="0"/>
        </a:xfrm>
      </p:grpSpPr>
      <p:sp>
        <p:nvSpPr>
          <p:cNvPr id="297" name="Shape 297"/>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98" name="Shape 298"/>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4" name="Shape 304"/>
        <p:cNvGrpSpPr/>
        <p:nvPr/>
      </p:nvGrpSpPr>
      <p:grpSpPr>
        <a:xfrm>
          <a:off x="0" y="0"/>
          <a:ext cx="0" cy="0"/>
          <a:chOff x="0" y="0"/>
          <a:chExt cx="0" cy="0"/>
        </a:xfrm>
      </p:grpSpPr>
      <p:sp>
        <p:nvSpPr>
          <p:cNvPr id="305" name="Shape 305"/>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306" name="Shape 306"/>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2" name="Shape 312"/>
        <p:cNvGrpSpPr/>
        <p:nvPr/>
      </p:nvGrpSpPr>
      <p:grpSpPr>
        <a:xfrm>
          <a:off x="0" y="0"/>
          <a:ext cx="0" cy="0"/>
          <a:chOff x="0" y="0"/>
          <a:chExt cx="0" cy="0"/>
        </a:xfrm>
      </p:grpSpPr>
      <p:sp>
        <p:nvSpPr>
          <p:cNvPr id="313" name="Shape 313"/>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314" name="Shape 314"/>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0" name="Shape 320"/>
        <p:cNvGrpSpPr/>
        <p:nvPr/>
      </p:nvGrpSpPr>
      <p:grpSpPr>
        <a:xfrm>
          <a:off x="0" y="0"/>
          <a:ext cx="0" cy="0"/>
          <a:chOff x="0" y="0"/>
          <a:chExt cx="0" cy="0"/>
        </a:xfrm>
      </p:grpSpPr>
      <p:sp>
        <p:nvSpPr>
          <p:cNvPr id="321" name="Shape 321"/>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322" name="Shape 322"/>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8" name="Shape 328"/>
        <p:cNvGrpSpPr/>
        <p:nvPr/>
      </p:nvGrpSpPr>
      <p:grpSpPr>
        <a:xfrm>
          <a:off x="0" y="0"/>
          <a:ext cx="0" cy="0"/>
          <a:chOff x="0" y="0"/>
          <a:chExt cx="0" cy="0"/>
        </a:xfrm>
      </p:grpSpPr>
      <p:sp>
        <p:nvSpPr>
          <p:cNvPr id="329" name="Shape 329"/>
          <p:cNvSpPr txBox="1"/>
          <p:nvPr/>
        </p:nvSpPr>
        <p:spPr>
          <a:xfrm>
            <a:off x="3971925" y="8831261"/>
            <a:ext cx="3038475" cy="465137"/>
          </a:xfrm>
          <a:prstGeom prst="rect">
            <a:avLst/>
          </a:prstGeom>
          <a:noFill/>
          <a:ln>
            <a:noFill/>
          </a:ln>
        </p:spPr>
        <p:txBody>
          <a:bodyPr anchorCtr="0" anchor="b" bIns="46575" lIns="93175" rIns="93175" tIns="46575">
            <a:noAutofit/>
          </a:bodyPr>
          <a:lstStyle/>
          <a:p>
            <a:pPr indent="0" lvl="0" marL="0" marR="0" rtl="0" algn="r">
              <a:spcBef>
                <a:spcPts val="0"/>
              </a:spcBef>
              <a:buSzPct val="25000"/>
              <a:buFont typeface="Arial"/>
              <a:buNone/>
            </a:pPr>
            <a:r>
              <a:rPr b="0" i="0" lang="en-US" sz="1200" u="none" cap="none" strike="noStrike"/>
              <a:t>*</a:t>
            </a:r>
          </a:p>
        </p:txBody>
      </p:sp>
      <p:sp>
        <p:nvSpPr>
          <p:cNvPr id="330" name="Shape 330"/>
          <p:cNvSpPr/>
          <p:nvPr>
            <p:ph idx="2" type="sldImg"/>
          </p:nvPr>
        </p:nvSpPr>
        <p:spPr>
          <a:xfrm>
            <a:off x="1182687" y="698500"/>
            <a:ext cx="4645024" cy="34829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
        <p:nvSpPr>
          <p:cNvPr id="331" name="Shape 331"/>
          <p:cNvSpPr txBox="1"/>
          <p:nvPr>
            <p:ph idx="1" type="body"/>
          </p:nvPr>
        </p:nvSpPr>
        <p:spPr>
          <a:xfrm>
            <a:off x="935037" y="4416425"/>
            <a:ext cx="5140324" cy="4183061"/>
          </a:xfrm>
          <a:prstGeom prst="rect">
            <a:avLst/>
          </a:prstGeom>
          <a:noFill/>
          <a:ln>
            <a:noFill/>
          </a:ln>
        </p:spPr>
        <p:txBody>
          <a:bodyPr anchorCtr="0" anchor="t" bIns="46900" lIns="93800" rIns="93800" tIns="46900">
            <a:noAutofit/>
          </a:bodyPr>
          <a:lstStyle/>
          <a:p>
            <a:pPr lvl="0">
              <a:spcBef>
                <a:spcPts val="0"/>
              </a:spcBef>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6" name="Shape 336"/>
        <p:cNvGrpSpPr/>
        <p:nvPr/>
      </p:nvGrpSpPr>
      <p:grpSpPr>
        <a:xfrm>
          <a:off x="0" y="0"/>
          <a:ext cx="0" cy="0"/>
          <a:chOff x="0" y="0"/>
          <a:chExt cx="0" cy="0"/>
        </a:xfrm>
      </p:grpSpPr>
      <p:sp>
        <p:nvSpPr>
          <p:cNvPr id="337" name="Shape 337"/>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338" name="Shape 338"/>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44" name="Shape 344"/>
        <p:cNvGrpSpPr/>
        <p:nvPr/>
      </p:nvGrpSpPr>
      <p:grpSpPr>
        <a:xfrm>
          <a:off x="0" y="0"/>
          <a:ext cx="0" cy="0"/>
          <a:chOff x="0" y="0"/>
          <a:chExt cx="0" cy="0"/>
        </a:xfrm>
      </p:grpSpPr>
      <p:sp>
        <p:nvSpPr>
          <p:cNvPr id="345" name="Shape 345"/>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346" name="Shape 346"/>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52" name="Shape 352"/>
        <p:cNvGrpSpPr/>
        <p:nvPr/>
      </p:nvGrpSpPr>
      <p:grpSpPr>
        <a:xfrm>
          <a:off x="0" y="0"/>
          <a:ext cx="0" cy="0"/>
          <a:chOff x="0" y="0"/>
          <a:chExt cx="0" cy="0"/>
        </a:xfrm>
      </p:grpSpPr>
      <p:sp>
        <p:nvSpPr>
          <p:cNvPr id="353" name="Shape 353"/>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354" name="Shape 354"/>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60" name="Shape 360"/>
        <p:cNvGrpSpPr/>
        <p:nvPr/>
      </p:nvGrpSpPr>
      <p:grpSpPr>
        <a:xfrm>
          <a:off x="0" y="0"/>
          <a:ext cx="0" cy="0"/>
          <a:chOff x="0" y="0"/>
          <a:chExt cx="0" cy="0"/>
        </a:xfrm>
      </p:grpSpPr>
      <p:sp>
        <p:nvSpPr>
          <p:cNvPr id="361" name="Shape 361"/>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362" name="Shape 362"/>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68" name="Shape 368"/>
        <p:cNvGrpSpPr/>
        <p:nvPr/>
      </p:nvGrpSpPr>
      <p:grpSpPr>
        <a:xfrm>
          <a:off x="0" y="0"/>
          <a:ext cx="0" cy="0"/>
          <a:chOff x="0" y="0"/>
          <a:chExt cx="0" cy="0"/>
        </a:xfrm>
      </p:grpSpPr>
      <p:sp>
        <p:nvSpPr>
          <p:cNvPr id="369" name="Shape 369"/>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370" name="Shape 370"/>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76" name="Shape 376"/>
        <p:cNvGrpSpPr/>
        <p:nvPr/>
      </p:nvGrpSpPr>
      <p:grpSpPr>
        <a:xfrm>
          <a:off x="0" y="0"/>
          <a:ext cx="0" cy="0"/>
          <a:chOff x="0" y="0"/>
          <a:chExt cx="0" cy="0"/>
        </a:xfrm>
      </p:grpSpPr>
      <p:sp>
        <p:nvSpPr>
          <p:cNvPr id="377" name="Shape 377"/>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378" name="Shape 378"/>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86" name="Shape 386"/>
        <p:cNvGrpSpPr/>
        <p:nvPr/>
      </p:nvGrpSpPr>
      <p:grpSpPr>
        <a:xfrm>
          <a:off x="0" y="0"/>
          <a:ext cx="0" cy="0"/>
          <a:chOff x="0" y="0"/>
          <a:chExt cx="0" cy="0"/>
        </a:xfrm>
      </p:grpSpPr>
      <p:sp>
        <p:nvSpPr>
          <p:cNvPr id="387" name="Shape 387"/>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388" name="Shape 388"/>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94" name="Shape 394"/>
        <p:cNvGrpSpPr/>
        <p:nvPr/>
      </p:nvGrpSpPr>
      <p:grpSpPr>
        <a:xfrm>
          <a:off x="0" y="0"/>
          <a:ext cx="0" cy="0"/>
          <a:chOff x="0" y="0"/>
          <a:chExt cx="0" cy="0"/>
        </a:xfrm>
      </p:grpSpPr>
      <p:sp>
        <p:nvSpPr>
          <p:cNvPr id="395" name="Shape 395"/>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396" name="Shape 396"/>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02" name="Shape 402"/>
        <p:cNvGrpSpPr/>
        <p:nvPr/>
      </p:nvGrpSpPr>
      <p:grpSpPr>
        <a:xfrm>
          <a:off x="0" y="0"/>
          <a:ext cx="0" cy="0"/>
          <a:chOff x="0" y="0"/>
          <a:chExt cx="0" cy="0"/>
        </a:xfrm>
      </p:grpSpPr>
      <p:sp>
        <p:nvSpPr>
          <p:cNvPr id="403" name="Shape 403"/>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404" name="Shape 404"/>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10" name="Shape 410"/>
        <p:cNvGrpSpPr/>
        <p:nvPr/>
      </p:nvGrpSpPr>
      <p:grpSpPr>
        <a:xfrm>
          <a:off x="0" y="0"/>
          <a:ext cx="0" cy="0"/>
          <a:chOff x="0" y="0"/>
          <a:chExt cx="0" cy="0"/>
        </a:xfrm>
      </p:grpSpPr>
      <p:sp>
        <p:nvSpPr>
          <p:cNvPr id="411" name="Shape 411"/>
          <p:cNvSpPr txBox="1"/>
          <p:nvPr/>
        </p:nvSpPr>
        <p:spPr>
          <a:xfrm>
            <a:off x="3971925" y="8831261"/>
            <a:ext cx="3038475" cy="465137"/>
          </a:xfrm>
          <a:prstGeom prst="rect">
            <a:avLst/>
          </a:prstGeom>
          <a:noFill/>
          <a:ln>
            <a:noFill/>
          </a:ln>
        </p:spPr>
        <p:txBody>
          <a:bodyPr anchorCtr="0" anchor="b" bIns="46575" lIns="93175" rIns="93175" tIns="46575">
            <a:noAutofit/>
          </a:bodyPr>
          <a:lstStyle/>
          <a:p>
            <a:pPr indent="0" lvl="0" marL="0" marR="0" rtl="0" algn="r">
              <a:spcBef>
                <a:spcPts val="0"/>
              </a:spcBef>
              <a:buSzPct val="25000"/>
              <a:buFont typeface="Arial"/>
              <a:buNone/>
            </a:pPr>
            <a:r>
              <a:rPr b="0" i="0" lang="en-US" sz="1200" u="none" cap="none" strike="noStrike"/>
              <a:t>*</a:t>
            </a:r>
          </a:p>
        </p:txBody>
      </p:sp>
      <p:sp>
        <p:nvSpPr>
          <p:cNvPr id="412" name="Shape 412"/>
          <p:cNvSpPr/>
          <p:nvPr>
            <p:ph idx="2" type="sldImg"/>
          </p:nvPr>
        </p:nvSpPr>
        <p:spPr>
          <a:xfrm>
            <a:off x="1182687" y="698500"/>
            <a:ext cx="4645024" cy="34829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
        <p:nvSpPr>
          <p:cNvPr id="413" name="Shape 413"/>
          <p:cNvSpPr txBox="1"/>
          <p:nvPr>
            <p:ph idx="1" type="body"/>
          </p:nvPr>
        </p:nvSpPr>
        <p:spPr>
          <a:xfrm>
            <a:off x="935037" y="4416425"/>
            <a:ext cx="5140324" cy="4183061"/>
          </a:xfrm>
          <a:prstGeom prst="rect">
            <a:avLst/>
          </a:prstGeom>
          <a:noFill/>
          <a:ln>
            <a:noFill/>
          </a:ln>
        </p:spPr>
        <p:txBody>
          <a:bodyPr anchorCtr="0" anchor="t" bIns="46900" lIns="93800" rIns="93800" tIns="46900">
            <a:noAutofit/>
          </a:bodyPr>
          <a:lstStyle/>
          <a:p>
            <a:pPr lvl="0">
              <a:spcBef>
                <a:spcPts val="0"/>
              </a:spcBef>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18" name="Shape 418"/>
        <p:cNvGrpSpPr/>
        <p:nvPr/>
      </p:nvGrpSpPr>
      <p:grpSpPr>
        <a:xfrm>
          <a:off x="0" y="0"/>
          <a:ext cx="0" cy="0"/>
          <a:chOff x="0" y="0"/>
          <a:chExt cx="0" cy="0"/>
        </a:xfrm>
      </p:grpSpPr>
      <p:sp>
        <p:nvSpPr>
          <p:cNvPr id="419" name="Shape 419"/>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420" name="Shape 420"/>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26" name="Shape 426"/>
        <p:cNvGrpSpPr/>
        <p:nvPr/>
      </p:nvGrpSpPr>
      <p:grpSpPr>
        <a:xfrm>
          <a:off x="0" y="0"/>
          <a:ext cx="0" cy="0"/>
          <a:chOff x="0" y="0"/>
          <a:chExt cx="0" cy="0"/>
        </a:xfrm>
      </p:grpSpPr>
      <p:sp>
        <p:nvSpPr>
          <p:cNvPr id="427" name="Shape 427"/>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428" name="Shape 428"/>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34" name="Shape 434"/>
        <p:cNvGrpSpPr/>
        <p:nvPr/>
      </p:nvGrpSpPr>
      <p:grpSpPr>
        <a:xfrm>
          <a:off x="0" y="0"/>
          <a:ext cx="0" cy="0"/>
          <a:chOff x="0" y="0"/>
          <a:chExt cx="0" cy="0"/>
        </a:xfrm>
      </p:grpSpPr>
      <p:sp>
        <p:nvSpPr>
          <p:cNvPr id="435" name="Shape 435"/>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436" name="Shape 436"/>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43" name="Shape 443"/>
        <p:cNvGrpSpPr/>
        <p:nvPr/>
      </p:nvGrpSpPr>
      <p:grpSpPr>
        <a:xfrm>
          <a:off x="0" y="0"/>
          <a:ext cx="0" cy="0"/>
          <a:chOff x="0" y="0"/>
          <a:chExt cx="0" cy="0"/>
        </a:xfrm>
      </p:grpSpPr>
      <p:sp>
        <p:nvSpPr>
          <p:cNvPr id="444" name="Shape 444"/>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445" name="Shape 445"/>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51" name="Shape 451"/>
        <p:cNvGrpSpPr/>
        <p:nvPr/>
      </p:nvGrpSpPr>
      <p:grpSpPr>
        <a:xfrm>
          <a:off x="0" y="0"/>
          <a:ext cx="0" cy="0"/>
          <a:chOff x="0" y="0"/>
          <a:chExt cx="0" cy="0"/>
        </a:xfrm>
      </p:grpSpPr>
      <p:sp>
        <p:nvSpPr>
          <p:cNvPr id="452" name="Shape 452"/>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453" name="Shape 453"/>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59" name="Shape 459"/>
        <p:cNvGrpSpPr/>
        <p:nvPr/>
      </p:nvGrpSpPr>
      <p:grpSpPr>
        <a:xfrm>
          <a:off x="0" y="0"/>
          <a:ext cx="0" cy="0"/>
          <a:chOff x="0" y="0"/>
          <a:chExt cx="0" cy="0"/>
        </a:xfrm>
      </p:grpSpPr>
      <p:sp>
        <p:nvSpPr>
          <p:cNvPr id="460" name="Shape 460"/>
          <p:cNvSpPr txBox="1"/>
          <p:nvPr/>
        </p:nvSpPr>
        <p:spPr>
          <a:xfrm>
            <a:off x="3971925" y="8831261"/>
            <a:ext cx="3038475" cy="465137"/>
          </a:xfrm>
          <a:prstGeom prst="rect">
            <a:avLst/>
          </a:prstGeom>
          <a:noFill/>
          <a:ln>
            <a:noFill/>
          </a:ln>
        </p:spPr>
        <p:txBody>
          <a:bodyPr anchorCtr="0" anchor="b" bIns="46575" lIns="93175" rIns="93175" tIns="46575">
            <a:noAutofit/>
          </a:bodyPr>
          <a:lstStyle/>
          <a:p>
            <a:pPr indent="0" lvl="0" marL="0" marR="0" rtl="0" algn="r">
              <a:spcBef>
                <a:spcPts val="0"/>
              </a:spcBef>
              <a:buSzPct val="25000"/>
              <a:buFont typeface="Arial"/>
              <a:buNone/>
            </a:pPr>
            <a:r>
              <a:rPr b="0" i="0" lang="en-US" sz="1200" u="none" cap="none" strike="noStrike"/>
              <a:t>*</a:t>
            </a:r>
          </a:p>
        </p:txBody>
      </p:sp>
      <p:sp>
        <p:nvSpPr>
          <p:cNvPr id="461" name="Shape 461"/>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462" name="Shape 462"/>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29" name="Shape 2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06.jpg"/><Relationship Id="rId2" Type="http://schemas.openxmlformats.org/officeDocument/2006/relationships/image" Target="../media/image00.png"/><Relationship Id="rId3"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06.jpg"/><Relationship Id="rId2" Type="http://schemas.openxmlformats.org/officeDocument/2006/relationships/image" Target="../media/image00.png"/><Relationship Id="rId3"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9" name="Shape 9"/>
        <p:cNvGrpSpPr/>
        <p:nvPr/>
      </p:nvGrpSpPr>
      <p:grpSpPr>
        <a:xfrm>
          <a:off x="0" y="0"/>
          <a:ext cx="0" cy="0"/>
          <a:chOff x="0" y="0"/>
          <a:chExt cx="0" cy="0"/>
        </a:xfrm>
      </p:grpSpPr>
      <p:sp>
        <p:nvSpPr>
          <p:cNvPr id="10" name="Shape 10"/>
          <p:cNvSpPr txBox="1"/>
          <p:nvPr>
            <p:ph type="title"/>
          </p:nvPr>
        </p:nvSpPr>
        <p:spPr>
          <a:xfrm>
            <a:off x="571500" y="304800"/>
            <a:ext cx="7772400" cy="1143000"/>
          </a:xfrm>
          <a:prstGeom prst="rect">
            <a:avLst/>
          </a:prstGeom>
          <a:noFill/>
          <a:ln>
            <a:noFill/>
          </a:ln>
        </p:spPr>
        <p:txBody>
          <a:bodyPr anchorCtr="0" anchor="b" bIns="91425" lIns="91425" rIns="91425" tIns="91425"/>
          <a:lstStyle>
            <a:lvl1pPr indent="0" lvl="0" marL="0" marR="0" rtl="0" algn="l">
              <a:spcBef>
                <a:spcPts val="0"/>
              </a:spcBef>
              <a:spcAft>
                <a:spcPts val="0"/>
              </a:spcAft>
              <a:defRPr/>
            </a:lvl1pPr>
            <a:lvl2pPr indent="0" lvl="1" marL="0" marR="0" rtl="0" algn="l">
              <a:spcBef>
                <a:spcPts val="0"/>
              </a:spcBef>
              <a:spcAft>
                <a:spcPts val="0"/>
              </a:spcAft>
              <a:defRPr/>
            </a:lvl2pPr>
            <a:lvl3pPr indent="0" lvl="2" marL="0" marR="0" rtl="0" algn="l">
              <a:spcBef>
                <a:spcPts val="0"/>
              </a:spcBef>
              <a:spcAft>
                <a:spcPts val="0"/>
              </a:spcAft>
              <a:defRPr/>
            </a:lvl3pPr>
            <a:lvl4pPr indent="0" lvl="3" marL="0" marR="0" rtl="0" algn="l">
              <a:spcBef>
                <a:spcPts val="0"/>
              </a:spcBef>
              <a:spcAft>
                <a:spcPts val="0"/>
              </a:spcAft>
              <a:defRPr/>
            </a:lvl4pPr>
            <a:lvl5pPr indent="0" lvl="4" marL="0" marR="0" rtl="0" algn="l">
              <a:spcBef>
                <a:spcPts val="0"/>
              </a:spcBef>
              <a:spcAft>
                <a:spcPts val="0"/>
              </a:spcAft>
              <a:defRPr/>
            </a:lvl5pPr>
            <a:lvl6pPr indent="0" lvl="5" marL="457200" marR="0" rtl="0" algn="l">
              <a:spcBef>
                <a:spcPts val="0"/>
              </a:spcBef>
              <a:spcAft>
                <a:spcPts val="0"/>
              </a:spcAft>
              <a:defRPr/>
            </a:lvl6pPr>
            <a:lvl7pPr indent="0" lvl="6" marL="914400" marR="0" rtl="0" algn="l">
              <a:spcBef>
                <a:spcPts val="0"/>
              </a:spcBef>
              <a:spcAft>
                <a:spcPts val="0"/>
              </a:spcAft>
              <a:defRPr/>
            </a:lvl7pPr>
            <a:lvl8pPr indent="0" lvl="7" marL="1371600" marR="0" rtl="0" algn="l">
              <a:spcBef>
                <a:spcPts val="0"/>
              </a:spcBef>
              <a:spcAft>
                <a:spcPts val="0"/>
              </a:spcAft>
              <a:defRPr/>
            </a:lvl8pPr>
            <a:lvl9pPr indent="0" lvl="8" marL="1828800" marR="0" rtl="0" algn="l">
              <a:spcBef>
                <a:spcPts val="0"/>
              </a:spcBef>
              <a:spcAft>
                <a:spcPts val="0"/>
              </a:spcAft>
              <a:defRPr/>
            </a:lvl9pPr>
          </a:lstStyle>
          <a:p/>
        </p:txBody>
      </p:sp>
      <p:sp>
        <p:nvSpPr>
          <p:cNvPr id="11" name="Shape 11"/>
          <p:cNvSpPr txBox="1"/>
          <p:nvPr>
            <p:ph idx="1" type="body"/>
          </p:nvPr>
        </p:nvSpPr>
        <p:spPr>
          <a:xfrm>
            <a:off x="571500" y="1676400"/>
            <a:ext cx="8001000" cy="4495800"/>
          </a:xfrm>
          <a:prstGeom prst="rect">
            <a:avLst/>
          </a:prstGeom>
          <a:noFill/>
          <a:ln>
            <a:noFill/>
          </a:ln>
        </p:spPr>
        <p:txBody>
          <a:bodyPr anchorCtr="0" anchor="t" bIns="91425" lIns="91425" rIns="91425" tIns="91425"/>
          <a:lstStyle>
            <a:lvl1pPr indent="-91440" lvl="0" marL="342900" marR="0" rtl="0" algn="l">
              <a:spcBef>
                <a:spcPts val="720"/>
              </a:spcBef>
              <a:spcAft>
                <a:spcPts val="0"/>
              </a:spcAft>
              <a:buClr>
                <a:schemeClr val="lt1"/>
              </a:buClr>
              <a:buFont typeface="Arimo"/>
              <a:buChar char="•"/>
              <a:defRPr/>
            </a:lvl1pPr>
            <a:lvl2pPr indent="-82550" lvl="1" marL="742950" marR="0" rtl="0" algn="l">
              <a:spcBef>
                <a:spcPts val="640"/>
              </a:spcBef>
              <a:spcAft>
                <a:spcPts val="0"/>
              </a:spcAft>
              <a:buClr>
                <a:srgbClr val="CCECFF"/>
              </a:buClr>
              <a:buFont typeface="Arimo"/>
              <a:buChar char="•"/>
              <a:defRPr/>
            </a:lvl2pPr>
            <a:lvl3pPr indent="-50800" lvl="2" marL="1143000" marR="0" rtl="0" algn="l">
              <a:spcBef>
                <a:spcPts val="560"/>
              </a:spcBef>
              <a:spcAft>
                <a:spcPts val="0"/>
              </a:spcAft>
              <a:buClr>
                <a:schemeClr val="lt1"/>
              </a:buClr>
              <a:buFont typeface="Arimo"/>
              <a:buChar char="•"/>
              <a:defRPr/>
            </a:lvl3pPr>
            <a:lvl4pPr indent="-76200" lvl="3" marL="1600200" marR="0" rtl="0" algn="l">
              <a:spcBef>
                <a:spcPts val="480"/>
              </a:spcBef>
              <a:spcAft>
                <a:spcPts val="0"/>
              </a:spcAft>
              <a:buClr>
                <a:schemeClr val="lt1"/>
              </a:buClr>
              <a:buFont typeface="Arimo"/>
              <a:buChar char="•"/>
              <a:defRPr/>
            </a:lvl4pPr>
            <a:lvl5pPr indent="-101600" lvl="4" marL="2057400" marR="0" rtl="0" algn="l">
              <a:spcBef>
                <a:spcPts val="400"/>
              </a:spcBef>
              <a:spcAft>
                <a:spcPts val="0"/>
              </a:spcAft>
              <a:buClr>
                <a:srgbClr val="CCECFF"/>
              </a:buClr>
              <a:buFont typeface="Arimo"/>
              <a:buChar char="•"/>
              <a:defRPr/>
            </a:lvl5pPr>
            <a:lvl6pPr indent="-101600" lvl="5" marL="2514600" marR="0" rtl="0" algn="l">
              <a:spcBef>
                <a:spcPts val="400"/>
              </a:spcBef>
              <a:spcAft>
                <a:spcPts val="0"/>
              </a:spcAft>
              <a:buClr>
                <a:srgbClr val="CCECFF"/>
              </a:buClr>
              <a:buFont typeface="Arimo"/>
              <a:buChar char="•"/>
              <a:defRPr/>
            </a:lvl6pPr>
            <a:lvl7pPr indent="-101600" lvl="6" marL="2971800" marR="0" rtl="0" algn="l">
              <a:spcBef>
                <a:spcPts val="400"/>
              </a:spcBef>
              <a:spcAft>
                <a:spcPts val="0"/>
              </a:spcAft>
              <a:buClr>
                <a:srgbClr val="CCECFF"/>
              </a:buClr>
              <a:buFont typeface="Arimo"/>
              <a:buChar char="•"/>
              <a:defRPr/>
            </a:lvl7pPr>
            <a:lvl8pPr indent="-101600" lvl="7" marL="3429000" marR="0" rtl="0" algn="l">
              <a:spcBef>
                <a:spcPts val="400"/>
              </a:spcBef>
              <a:spcAft>
                <a:spcPts val="0"/>
              </a:spcAft>
              <a:buClr>
                <a:srgbClr val="CCECFF"/>
              </a:buClr>
              <a:buFont typeface="Arimo"/>
              <a:buChar char="•"/>
              <a:defRPr/>
            </a:lvl8pPr>
            <a:lvl9pPr indent="-101600" lvl="8" marL="3886200" marR="0" rtl="0" algn="l">
              <a:spcBef>
                <a:spcPts val="400"/>
              </a:spcBef>
              <a:spcAft>
                <a:spcPts val="0"/>
              </a:spcAft>
              <a:buClr>
                <a:srgbClr val="CCECFF"/>
              </a:buClr>
              <a:buFont typeface="Arimo"/>
              <a:buChar char="•"/>
              <a:defRPr/>
            </a:lvl9pPr>
          </a:lstStyle>
          <a:p/>
        </p:txBody>
      </p:sp>
      <p:cxnSp>
        <p:nvCxnSpPr>
          <p:cNvPr id="12" name="Shape 12"/>
          <p:cNvCxnSpPr/>
          <p:nvPr/>
        </p:nvCxnSpPr>
        <p:spPr>
          <a:xfrm rot="10800000">
            <a:off x="8593136" y="3427411"/>
            <a:ext cx="0" cy="3286124"/>
          </a:xfrm>
          <a:prstGeom prst="straightConnector1">
            <a:avLst/>
          </a:prstGeom>
          <a:noFill/>
          <a:ln cap="rnd" cmpd="sng" w="9525">
            <a:solidFill>
              <a:schemeClr val="lt1"/>
            </a:solidFill>
            <a:prstDash val="solid"/>
            <a:miter/>
            <a:headEnd len="med" w="med" type="none"/>
            <a:tailEnd len="med" w="med" type="none"/>
          </a:ln>
        </p:spPr>
      </p:cxnSp>
      <p:sp>
        <p:nvSpPr>
          <p:cNvPr id="13" name="Shape 13"/>
          <p:cNvSpPr/>
          <p:nvPr/>
        </p:nvSpPr>
        <p:spPr>
          <a:xfrm flipH="1" rot="10800000">
            <a:off x="8494711" y="6034087"/>
            <a:ext cx="192087" cy="193674"/>
          </a:xfrm>
          <a:custGeom>
            <a:pathLst>
              <a:path extrusionOk="0" h="43201" w="43196">
                <a:moveTo>
                  <a:pt x="21115" y="6"/>
                </a:moveTo>
                <a:cubicBezTo>
                  <a:pt x="21275" y="2"/>
                  <a:pt x="21435" y="0"/>
                  <a:pt x="21596" y="1"/>
                </a:cubicBezTo>
                <a:cubicBezTo>
                  <a:pt x="33525" y="1"/>
                  <a:pt x="43196" y="9671"/>
                  <a:pt x="43196" y="21601"/>
                </a:cubicBezTo>
                <a:cubicBezTo>
                  <a:pt x="43196" y="33530"/>
                  <a:pt x="33525" y="43201"/>
                  <a:pt x="21596" y="43201"/>
                </a:cubicBezTo>
                <a:cubicBezTo>
                  <a:pt x="9844" y="43201"/>
                  <a:pt x="248" y="33806"/>
                  <a:pt x="0" y="22057"/>
                </a:cubicBezTo>
                <a:moveTo>
                  <a:pt x="21115" y="6"/>
                </a:moveTo>
                <a:cubicBezTo>
                  <a:pt x="21275" y="2"/>
                  <a:pt x="21435" y="0"/>
                  <a:pt x="21596" y="1"/>
                </a:cubicBezTo>
                <a:cubicBezTo>
                  <a:pt x="33525" y="1"/>
                  <a:pt x="43196" y="9671"/>
                  <a:pt x="43196" y="21601"/>
                </a:cubicBezTo>
                <a:cubicBezTo>
                  <a:pt x="43196" y="33530"/>
                  <a:pt x="33525" y="43201"/>
                  <a:pt x="21596" y="43201"/>
                </a:cubicBezTo>
                <a:cubicBezTo>
                  <a:pt x="9844" y="43201"/>
                  <a:pt x="248" y="33806"/>
                  <a:pt x="0" y="22057"/>
                </a:cubicBezTo>
                <a:lnTo>
                  <a:pt x="21596" y="21601"/>
                </a:lnTo>
                <a:close/>
              </a:path>
            </a:pathLst>
          </a:custGeom>
          <a:noFill/>
          <a:ln cap="rnd" cmpd="sng" w="9525">
            <a:solidFill>
              <a:schemeClr val="lt1"/>
            </a:solidFill>
            <a:prstDash val="solid"/>
            <a:round/>
            <a:headEnd len="med" w="med" type="none"/>
            <a:tailEnd len="med" w="med" type="none"/>
          </a:ln>
        </p:spPr>
        <p:txBody>
          <a:bodyPr anchorCtr="0" anchor="ctr" bIns="45700" lIns="91425" rIns="91425" tIns="45700">
            <a:noAutofit/>
          </a:bodyPr>
          <a:lstStyle/>
          <a:p>
            <a:pPr indent="0" lvl="0" marL="0" marR="0" rtl="0" algn="ctr">
              <a:lnSpc>
                <a:spcPct val="100000"/>
              </a:lnSpc>
              <a:spcBef>
                <a:spcPts val="0"/>
              </a:spcBef>
              <a:spcAft>
                <a:spcPts val="0"/>
              </a:spcAft>
              <a:buNone/>
            </a:pPr>
            <a:r>
              <a:t/>
            </a:r>
            <a:endParaRPr b="0" i="0" sz="2400" u="none" cap="none" strike="noStrike">
              <a:solidFill>
                <a:schemeClr val="dk1"/>
              </a:solidFill>
              <a:latin typeface="Tahoma"/>
              <a:ea typeface="Tahoma"/>
              <a:cs typeface="Tahoma"/>
              <a:sym typeface="Tahoma"/>
            </a:endParaRPr>
          </a:p>
        </p:txBody>
      </p:sp>
      <p:sp>
        <p:nvSpPr>
          <p:cNvPr id="14" name="Shape 14"/>
          <p:cNvSpPr txBox="1"/>
          <p:nvPr>
            <p:ph idx="11" type="ftr"/>
          </p:nvPr>
        </p:nvSpPr>
        <p:spPr>
          <a:xfrm>
            <a:off x="1752600" y="6248400"/>
            <a:ext cx="6324600" cy="457200"/>
          </a:xfrm>
          <a:prstGeom prst="rect">
            <a:avLst/>
          </a:prstGeom>
          <a:noFill/>
          <a:ln>
            <a:noFill/>
          </a:ln>
        </p:spPr>
        <p:txBody>
          <a:bodyPr anchorCtr="0" anchor="b" bIns="91425" lIns="91425" rIns="91425" tIns="91425"/>
          <a:lstStyle>
            <a:lvl1pPr indent="0" lvl="0" marL="0" marR="0" rtl="0" algn="r">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15" name="Shape 15"/>
          <p:cNvSpPr txBox="1"/>
          <p:nvPr>
            <p:ph idx="12" type="sldNum"/>
          </p:nvPr>
        </p:nvSpPr>
        <p:spPr>
          <a:xfrm>
            <a:off x="0" y="6400800"/>
            <a:ext cx="762000" cy="457200"/>
          </a:xfrm>
          <a:prstGeom prst="rect">
            <a:avLst/>
          </a:prstGeom>
          <a:noFill/>
          <a:ln>
            <a:noFill/>
          </a:ln>
        </p:spPr>
        <p:txBody>
          <a:bodyPr anchorCtr="0" anchor="b" bIns="91425" lIns="91425" rIns="91425" tIns="91425">
            <a:noAutofit/>
          </a:bodyPr>
          <a:lstStyle/>
          <a:p>
            <a:pPr indent="0" lvl="0" marL="0" marR="0" rtl="0" algn="l">
              <a:spcBef>
                <a:spcPts val="0"/>
              </a:spcBef>
            </a:pPr>
            <a:r>
              <a:t/>
            </a:r>
            <a:endParaRPr/>
          </a:p>
          <a:p>
            <a:pPr indent="0" lvl="1" marL="457200" marR="0" rtl="0" algn="l">
              <a:spcBef>
                <a:spcPts val="0"/>
              </a:spcBef>
            </a:pPr>
            <a:r>
              <a:t/>
            </a:r>
            <a:endParaRPr/>
          </a:p>
          <a:p>
            <a:pPr indent="0" lvl="2" marL="914400" marR="0" rtl="0" algn="l">
              <a:spcBef>
                <a:spcPts val="0"/>
              </a:spcBef>
            </a:pPr>
            <a:r>
              <a:t/>
            </a:r>
            <a:endParaRPr/>
          </a:p>
          <a:p>
            <a:pPr indent="0" lvl="3" marL="1371600" marR="0" rtl="0" algn="l">
              <a:spcBef>
                <a:spcPts val="0"/>
              </a:spcBef>
            </a:pPr>
            <a:r>
              <a:t/>
            </a:r>
            <a:endParaRPr/>
          </a:p>
          <a:p>
            <a:pPr indent="0" lvl="4" marL="1828800" marR="0" rtl="0" algn="l">
              <a:spcBef>
                <a:spcPts val="0"/>
              </a:spcBef>
            </a:pPr>
            <a:r>
              <a:t/>
            </a:r>
            <a:endParaRPr/>
          </a:p>
          <a:p>
            <a:pPr indent="0" lvl="5" marL="2286000" marR="0" rtl="0" algn="l">
              <a:spcBef>
                <a:spcPts val="0"/>
              </a:spcBef>
            </a:pPr>
            <a:r>
              <a:t/>
            </a:r>
            <a:endParaRPr/>
          </a:p>
          <a:p>
            <a:pPr indent="0" lvl="6" marL="2743200" marR="0" rtl="0" algn="l">
              <a:spcBef>
                <a:spcPts val="0"/>
              </a:spcBef>
            </a:pPr>
            <a:r>
              <a:t/>
            </a:r>
            <a:endParaRPr/>
          </a:p>
          <a:p>
            <a:pPr indent="0" lvl="7" marL="3200400" marR="0" rtl="0" algn="l">
              <a:spcBef>
                <a:spcPts val="0"/>
              </a:spcBef>
            </a:pPr>
            <a:r>
              <a:t/>
            </a:r>
            <a:endParaRPr/>
          </a:p>
          <a:p>
            <a:pPr indent="0" lvl="8" marL="3657600" marR="0" rtl="0" algn="l">
              <a:spcBef>
                <a:spcPts val="0"/>
              </a:spcBef>
            </a:pPr>
            <a:r>
              <a:t/>
            </a:r>
            <a:endParaRPr/>
          </a:p>
        </p:txBody>
      </p:sp>
      <p:cxnSp>
        <p:nvCxnSpPr>
          <p:cNvPr id="16" name="Shape 16"/>
          <p:cNvCxnSpPr/>
          <p:nvPr/>
        </p:nvCxnSpPr>
        <p:spPr>
          <a:xfrm rot="10800000">
            <a:off x="990599" y="6248400"/>
            <a:ext cx="7086600" cy="0"/>
          </a:xfrm>
          <a:prstGeom prst="straightConnector1">
            <a:avLst/>
          </a:prstGeom>
          <a:noFill/>
          <a:ln cap="rnd" cmpd="sng" w="9525">
            <a:solidFill>
              <a:srgbClr val="000066"/>
            </a:solidFill>
            <a:prstDash val="solid"/>
            <a:miter/>
            <a:headEnd len="med" w="med" type="none"/>
            <a:tailEnd len="med" w="med" type="none"/>
          </a:ln>
        </p:spPr>
      </p:cxnSp>
      <p:pic>
        <p:nvPicPr>
          <p:cNvPr id="17" name="Shape 17"/>
          <p:cNvPicPr preferRelativeResize="0"/>
          <p:nvPr/>
        </p:nvPicPr>
        <p:blipFill rotWithShape="1">
          <a:blip r:embed="rId1">
            <a:alphaModFix/>
          </a:blip>
          <a:srcRect b="13512" l="13482" r="12358" t="5404"/>
          <a:stretch/>
        </p:blipFill>
        <p:spPr>
          <a:xfrm>
            <a:off x="8420100" y="6045200"/>
            <a:ext cx="558799" cy="762000"/>
          </a:xfrm>
          <a:prstGeom prst="rect">
            <a:avLst/>
          </a:prstGeom>
          <a:solidFill>
            <a:schemeClr val="folHlink"/>
          </a:solidFill>
          <a:ln>
            <a:noFill/>
          </a:ln>
        </p:spPr>
      </p:pic>
      <p:pic>
        <p:nvPicPr>
          <p:cNvPr id="18" name="Shape 18"/>
          <p:cNvPicPr preferRelativeResize="0"/>
          <p:nvPr/>
        </p:nvPicPr>
        <p:blipFill rotWithShape="1">
          <a:blip r:embed="rId2">
            <a:alphaModFix/>
          </a:blip>
          <a:srcRect b="0" l="0" r="0" t="0"/>
          <a:stretch/>
        </p:blipFill>
        <p:spPr>
          <a:xfrm>
            <a:off x="152400" y="1371600"/>
            <a:ext cx="8809036" cy="400049"/>
          </a:xfrm>
          <a:prstGeom prst="rect">
            <a:avLst/>
          </a:prstGeom>
          <a:noFill/>
          <a:ln>
            <a:noFill/>
          </a:ln>
        </p:spPr>
      </p:pic>
    </p:spTree>
  </p:cSld>
  <p:clrMap accent1="accent1" accent2="accent2" accent3="accent3" accent4="accent4" accent5="accent5" accent6="accent6" bg1="lt1" bg2="dk2" tx1="dk1" tx2="lt2" folHlink="folHlink" hlink="hlink"/>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9" name="Shape 19"/>
        <p:cNvGrpSpPr/>
        <p:nvPr/>
      </p:nvGrpSpPr>
      <p:grpSpPr>
        <a:xfrm>
          <a:off x="0" y="0"/>
          <a:ext cx="0" cy="0"/>
          <a:chOff x="0" y="0"/>
          <a:chExt cx="0" cy="0"/>
        </a:xfrm>
      </p:grpSpPr>
      <p:cxnSp>
        <p:nvCxnSpPr>
          <p:cNvPr id="20" name="Shape 20"/>
          <p:cNvCxnSpPr/>
          <p:nvPr/>
        </p:nvCxnSpPr>
        <p:spPr>
          <a:xfrm rot="10800000">
            <a:off x="8593136" y="3427411"/>
            <a:ext cx="0" cy="3286124"/>
          </a:xfrm>
          <a:prstGeom prst="straightConnector1">
            <a:avLst/>
          </a:prstGeom>
          <a:noFill/>
          <a:ln cap="rnd" cmpd="sng" w="9525">
            <a:solidFill>
              <a:schemeClr val="lt1"/>
            </a:solidFill>
            <a:prstDash val="solid"/>
            <a:miter/>
            <a:headEnd len="med" w="med" type="none"/>
            <a:tailEnd len="med" w="med" type="none"/>
          </a:ln>
        </p:spPr>
      </p:cxnSp>
      <p:sp>
        <p:nvSpPr>
          <p:cNvPr id="21" name="Shape 21"/>
          <p:cNvSpPr/>
          <p:nvPr/>
        </p:nvSpPr>
        <p:spPr>
          <a:xfrm flipH="1" rot="10800000">
            <a:off x="8494711" y="6034087"/>
            <a:ext cx="192087" cy="193674"/>
          </a:xfrm>
          <a:custGeom>
            <a:pathLst>
              <a:path extrusionOk="0" h="43201" w="43196">
                <a:moveTo>
                  <a:pt x="21115" y="6"/>
                </a:moveTo>
                <a:cubicBezTo>
                  <a:pt x="21275" y="2"/>
                  <a:pt x="21435" y="0"/>
                  <a:pt x="21596" y="1"/>
                </a:cubicBezTo>
                <a:cubicBezTo>
                  <a:pt x="33525" y="1"/>
                  <a:pt x="43196" y="9671"/>
                  <a:pt x="43196" y="21601"/>
                </a:cubicBezTo>
                <a:cubicBezTo>
                  <a:pt x="43196" y="33530"/>
                  <a:pt x="33525" y="43201"/>
                  <a:pt x="21596" y="43201"/>
                </a:cubicBezTo>
                <a:cubicBezTo>
                  <a:pt x="9844" y="43201"/>
                  <a:pt x="248" y="33806"/>
                  <a:pt x="0" y="22057"/>
                </a:cubicBezTo>
                <a:moveTo>
                  <a:pt x="21115" y="6"/>
                </a:moveTo>
                <a:cubicBezTo>
                  <a:pt x="21275" y="2"/>
                  <a:pt x="21435" y="0"/>
                  <a:pt x="21596" y="1"/>
                </a:cubicBezTo>
                <a:cubicBezTo>
                  <a:pt x="33525" y="1"/>
                  <a:pt x="43196" y="9671"/>
                  <a:pt x="43196" y="21601"/>
                </a:cubicBezTo>
                <a:cubicBezTo>
                  <a:pt x="43196" y="33530"/>
                  <a:pt x="33525" y="43201"/>
                  <a:pt x="21596" y="43201"/>
                </a:cubicBezTo>
                <a:cubicBezTo>
                  <a:pt x="9844" y="43201"/>
                  <a:pt x="248" y="33806"/>
                  <a:pt x="0" y="22057"/>
                </a:cubicBezTo>
                <a:lnTo>
                  <a:pt x="21596" y="21601"/>
                </a:lnTo>
                <a:close/>
              </a:path>
            </a:pathLst>
          </a:custGeom>
          <a:noFill/>
          <a:ln cap="rnd" cmpd="sng" w="9525">
            <a:solidFill>
              <a:schemeClr val="lt1"/>
            </a:solidFill>
            <a:prstDash val="solid"/>
            <a:round/>
            <a:headEnd len="med" w="med" type="none"/>
            <a:tailEnd len="med" w="med" type="none"/>
          </a:ln>
        </p:spPr>
        <p:txBody>
          <a:bodyPr anchorCtr="0" anchor="ctr" bIns="45700" lIns="91425" rIns="91425" tIns="45700">
            <a:noAutofit/>
          </a:bodyPr>
          <a:lstStyle/>
          <a:p>
            <a:pPr indent="0" lvl="0" marL="0" marR="0" rtl="0" algn="ctr">
              <a:lnSpc>
                <a:spcPct val="100000"/>
              </a:lnSpc>
              <a:spcBef>
                <a:spcPts val="0"/>
              </a:spcBef>
              <a:spcAft>
                <a:spcPts val="0"/>
              </a:spcAft>
              <a:buNone/>
            </a:pPr>
            <a:r>
              <a:t/>
            </a:r>
            <a:endParaRPr b="0" i="0" sz="2400" u="none" cap="none" strike="noStrike">
              <a:solidFill>
                <a:schemeClr val="dk1"/>
              </a:solidFill>
              <a:latin typeface="Tahoma"/>
              <a:ea typeface="Tahoma"/>
              <a:cs typeface="Tahoma"/>
              <a:sym typeface="Tahoma"/>
            </a:endParaRPr>
          </a:p>
        </p:txBody>
      </p:sp>
      <p:cxnSp>
        <p:nvCxnSpPr>
          <p:cNvPr id="22" name="Shape 22"/>
          <p:cNvCxnSpPr/>
          <p:nvPr/>
        </p:nvCxnSpPr>
        <p:spPr>
          <a:xfrm rot="10800000">
            <a:off x="990599" y="6248400"/>
            <a:ext cx="7086600" cy="0"/>
          </a:xfrm>
          <a:prstGeom prst="straightConnector1">
            <a:avLst/>
          </a:prstGeom>
          <a:noFill/>
          <a:ln cap="rnd" cmpd="sng" w="9525">
            <a:solidFill>
              <a:srgbClr val="000066"/>
            </a:solidFill>
            <a:prstDash val="solid"/>
            <a:miter/>
            <a:headEnd len="med" w="med" type="none"/>
            <a:tailEnd len="med" w="med" type="none"/>
          </a:ln>
        </p:spPr>
      </p:cxnSp>
      <p:pic>
        <p:nvPicPr>
          <p:cNvPr id="23" name="Shape 23"/>
          <p:cNvPicPr preferRelativeResize="0"/>
          <p:nvPr/>
        </p:nvPicPr>
        <p:blipFill rotWithShape="1">
          <a:blip r:embed="rId1">
            <a:alphaModFix/>
          </a:blip>
          <a:srcRect b="13512" l="13482" r="12358" t="5404"/>
          <a:stretch/>
        </p:blipFill>
        <p:spPr>
          <a:xfrm>
            <a:off x="8420100" y="6045200"/>
            <a:ext cx="558799" cy="762000"/>
          </a:xfrm>
          <a:prstGeom prst="rect">
            <a:avLst/>
          </a:prstGeom>
          <a:solidFill>
            <a:schemeClr val="folHlink"/>
          </a:solidFill>
          <a:ln>
            <a:noFill/>
          </a:ln>
        </p:spPr>
      </p:pic>
      <p:pic>
        <p:nvPicPr>
          <p:cNvPr id="24" name="Shape 24"/>
          <p:cNvPicPr preferRelativeResize="0"/>
          <p:nvPr/>
        </p:nvPicPr>
        <p:blipFill rotWithShape="1">
          <a:blip r:embed="rId2">
            <a:alphaModFix/>
          </a:blip>
          <a:srcRect b="0" l="0" r="0" t="0"/>
          <a:stretch/>
        </p:blipFill>
        <p:spPr>
          <a:xfrm>
            <a:off x="152400" y="1371600"/>
            <a:ext cx="8809036" cy="400049"/>
          </a:xfrm>
          <a:prstGeom prst="rect">
            <a:avLst/>
          </a:prstGeom>
          <a:noFill/>
          <a:ln>
            <a:noFill/>
          </a:ln>
        </p:spPr>
      </p:pic>
      <p:sp>
        <p:nvSpPr>
          <p:cNvPr id="25" name="Shape 25"/>
          <p:cNvSpPr txBox="1"/>
          <p:nvPr>
            <p:ph type="title"/>
          </p:nvPr>
        </p:nvSpPr>
        <p:spPr>
          <a:xfrm>
            <a:off x="571500" y="304800"/>
            <a:ext cx="7772400" cy="1143000"/>
          </a:xfrm>
          <a:prstGeom prst="rect">
            <a:avLst/>
          </a:prstGeom>
          <a:noFill/>
          <a:ln>
            <a:noFill/>
          </a:ln>
        </p:spPr>
        <p:txBody>
          <a:bodyPr anchorCtr="0" anchor="b" bIns="91425" lIns="91425" rIns="91425" tIns="91425"/>
          <a:lstStyle>
            <a:lvl1pPr indent="0" lvl="0" marL="0" marR="0" rtl="0" algn="l">
              <a:spcBef>
                <a:spcPts val="0"/>
              </a:spcBef>
              <a:spcAft>
                <a:spcPts val="0"/>
              </a:spcAft>
              <a:defRPr/>
            </a:lvl1pPr>
            <a:lvl2pPr indent="0" lvl="1" marL="0" marR="0" rtl="0" algn="l">
              <a:spcBef>
                <a:spcPts val="0"/>
              </a:spcBef>
              <a:spcAft>
                <a:spcPts val="0"/>
              </a:spcAft>
              <a:defRPr/>
            </a:lvl2pPr>
            <a:lvl3pPr indent="0" lvl="2" marL="0" marR="0" rtl="0" algn="l">
              <a:spcBef>
                <a:spcPts val="0"/>
              </a:spcBef>
              <a:spcAft>
                <a:spcPts val="0"/>
              </a:spcAft>
              <a:defRPr/>
            </a:lvl3pPr>
            <a:lvl4pPr indent="0" lvl="3" marL="0" marR="0" rtl="0" algn="l">
              <a:spcBef>
                <a:spcPts val="0"/>
              </a:spcBef>
              <a:spcAft>
                <a:spcPts val="0"/>
              </a:spcAft>
              <a:defRPr/>
            </a:lvl4pPr>
            <a:lvl5pPr indent="0" lvl="4" marL="0" marR="0" rtl="0" algn="l">
              <a:spcBef>
                <a:spcPts val="0"/>
              </a:spcBef>
              <a:spcAft>
                <a:spcPts val="0"/>
              </a:spcAft>
              <a:defRPr/>
            </a:lvl5pPr>
            <a:lvl6pPr indent="0" lvl="5" marL="457200" marR="0" rtl="0" algn="l">
              <a:spcBef>
                <a:spcPts val="0"/>
              </a:spcBef>
              <a:spcAft>
                <a:spcPts val="0"/>
              </a:spcAft>
              <a:defRPr/>
            </a:lvl6pPr>
            <a:lvl7pPr indent="0" lvl="6" marL="914400" marR="0" rtl="0" algn="l">
              <a:spcBef>
                <a:spcPts val="0"/>
              </a:spcBef>
              <a:spcAft>
                <a:spcPts val="0"/>
              </a:spcAft>
              <a:defRPr/>
            </a:lvl7pPr>
            <a:lvl8pPr indent="0" lvl="7" marL="1371600" marR="0" rtl="0" algn="l">
              <a:spcBef>
                <a:spcPts val="0"/>
              </a:spcBef>
              <a:spcAft>
                <a:spcPts val="0"/>
              </a:spcAft>
              <a:defRPr/>
            </a:lvl8pPr>
            <a:lvl9pPr indent="0" lvl="8" marL="1828800" marR="0" rtl="0" algn="l">
              <a:spcBef>
                <a:spcPts val="0"/>
              </a:spcBef>
              <a:spcAft>
                <a:spcPts val="0"/>
              </a:spcAft>
              <a:defRPr/>
            </a:lvl9pPr>
          </a:lstStyle>
          <a:p/>
        </p:txBody>
      </p:sp>
      <p:sp>
        <p:nvSpPr>
          <p:cNvPr id="26" name="Shape 26"/>
          <p:cNvSpPr txBox="1"/>
          <p:nvPr>
            <p:ph idx="1" type="body"/>
          </p:nvPr>
        </p:nvSpPr>
        <p:spPr>
          <a:xfrm>
            <a:off x="571500" y="1676400"/>
            <a:ext cx="8001000" cy="4495800"/>
          </a:xfrm>
          <a:prstGeom prst="rect">
            <a:avLst/>
          </a:prstGeom>
          <a:noFill/>
          <a:ln>
            <a:noFill/>
          </a:ln>
        </p:spPr>
        <p:txBody>
          <a:bodyPr anchorCtr="0" anchor="t" bIns="91425" lIns="91425" rIns="91425" tIns="91425"/>
          <a:lstStyle>
            <a:lvl1pPr indent="-91440" lvl="0" marL="342900" marR="0" rtl="0" algn="l">
              <a:spcBef>
                <a:spcPts val="720"/>
              </a:spcBef>
              <a:spcAft>
                <a:spcPts val="0"/>
              </a:spcAft>
              <a:buClr>
                <a:schemeClr val="lt1"/>
              </a:buClr>
              <a:buFont typeface="Arimo"/>
              <a:buChar char="•"/>
              <a:defRPr/>
            </a:lvl1pPr>
            <a:lvl2pPr indent="-82550" lvl="1" marL="742950" marR="0" rtl="0" algn="l">
              <a:spcBef>
                <a:spcPts val="640"/>
              </a:spcBef>
              <a:spcAft>
                <a:spcPts val="0"/>
              </a:spcAft>
              <a:buClr>
                <a:srgbClr val="CCECFF"/>
              </a:buClr>
              <a:buFont typeface="Arimo"/>
              <a:buChar char="•"/>
              <a:defRPr/>
            </a:lvl2pPr>
            <a:lvl3pPr indent="-50800" lvl="2" marL="1143000" marR="0" rtl="0" algn="l">
              <a:spcBef>
                <a:spcPts val="560"/>
              </a:spcBef>
              <a:spcAft>
                <a:spcPts val="0"/>
              </a:spcAft>
              <a:buClr>
                <a:schemeClr val="lt1"/>
              </a:buClr>
              <a:buFont typeface="Arimo"/>
              <a:buChar char="•"/>
              <a:defRPr/>
            </a:lvl3pPr>
            <a:lvl4pPr indent="-76200" lvl="3" marL="1600200" marR="0" rtl="0" algn="l">
              <a:spcBef>
                <a:spcPts val="480"/>
              </a:spcBef>
              <a:spcAft>
                <a:spcPts val="0"/>
              </a:spcAft>
              <a:buClr>
                <a:schemeClr val="lt1"/>
              </a:buClr>
              <a:buFont typeface="Arimo"/>
              <a:buChar char="•"/>
              <a:defRPr/>
            </a:lvl4pPr>
            <a:lvl5pPr indent="-101600" lvl="4" marL="2057400" marR="0" rtl="0" algn="l">
              <a:spcBef>
                <a:spcPts val="400"/>
              </a:spcBef>
              <a:spcAft>
                <a:spcPts val="0"/>
              </a:spcAft>
              <a:buClr>
                <a:srgbClr val="CCECFF"/>
              </a:buClr>
              <a:buFont typeface="Arimo"/>
              <a:buChar char="•"/>
              <a:defRPr/>
            </a:lvl5pPr>
            <a:lvl6pPr indent="-101600" lvl="5" marL="2514600" marR="0" rtl="0" algn="l">
              <a:spcBef>
                <a:spcPts val="400"/>
              </a:spcBef>
              <a:spcAft>
                <a:spcPts val="0"/>
              </a:spcAft>
              <a:buClr>
                <a:srgbClr val="CCECFF"/>
              </a:buClr>
              <a:buFont typeface="Arimo"/>
              <a:buChar char="•"/>
              <a:defRPr/>
            </a:lvl6pPr>
            <a:lvl7pPr indent="-101600" lvl="6" marL="2971800" marR="0" rtl="0" algn="l">
              <a:spcBef>
                <a:spcPts val="400"/>
              </a:spcBef>
              <a:spcAft>
                <a:spcPts val="0"/>
              </a:spcAft>
              <a:buClr>
                <a:srgbClr val="CCECFF"/>
              </a:buClr>
              <a:buFont typeface="Arimo"/>
              <a:buChar char="•"/>
              <a:defRPr/>
            </a:lvl7pPr>
            <a:lvl8pPr indent="-101600" lvl="7" marL="3429000" marR="0" rtl="0" algn="l">
              <a:spcBef>
                <a:spcPts val="400"/>
              </a:spcBef>
              <a:spcAft>
                <a:spcPts val="0"/>
              </a:spcAft>
              <a:buClr>
                <a:srgbClr val="CCECFF"/>
              </a:buClr>
              <a:buFont typeface="Arimo"/>
              <a:buChar char="•"/>
              <a:defRPr/>
            </a:lvl8pPr>
            <a:lvl9pPr indent="-101600" lvl="8" marL="3886200" marR="0" rtl="0" algn="l">
              <a:spcBef>
                <a:spcPts val="400"/>
              </a:spcBef>
              <a:spcAft>
                <a:spcPts val="0"/>
              </a:spcAft>
              <a:buClr>
                <a:srgbClr val="CCECFF"/>
              </a:buClr>
              <a:buFont typeface="Arimo"/>
              <a:buChar char="•"/>
              <a:defRPr/>
            </a:lvl9pPr>
          </a:lstStyle>
          <a:p/>
        </p:txBody>
      </p:sp>
      <p:sp>
        <p:nvSpPr>
          <p:cNvPr id="27" name="Shape 27"/>
          <p:cNvSpPr txBox="1"/>
          <p:nvPr>
            <p:ph idx="11" type="ftr"/>
          </p:nvPr>
        </p:nvSpPr>
        <p:spPr>
          <a:xfrm>
            <a:off x="1752600" y="6248400"/>
            <a:ext cx="6324600" cy="457200"/>
          </a:xfrm>
          <a:prstGeom prst="rect">
            <a:avLst/>
          </a:prstGeom>
          <a:noFill/>
          <a:ln>
            <a:noFill/>
          </a:ln>
        </p:spPr>
        <p:txBody>
          <a:bodyPr anchorCtr="0" anchor="b" bIns="91425" lIns="91425" rIns="91425" tIns="91425"/>
          <a:lstStyle>
            <a:lvl1pPr indent="0" lvl="0" marL="0" marR="0" rtl="0" algn="r">
              <a:spcBef>
                <a:spcPts val="0"/>
              </a:spcBef>
              <a:defRPr/>
            </a:lvl1pPr>
            <a:lvl2pPr indent="0" lvl="1" marL="457200" marR="0" rtl="0" algn="l">
              <a:spcBef>
                <a:spcPts val="0"/>
              </a:spcBef>
              <a:defRPr/>
            </a:lvl2pPr>
            <a:lvl3pPr indent="0" lvl="2" marL="914400" marR="0" rtl="0" algn="l">
              <a:spcBef>
                <a:spcPts val="0"/>
              </a:spcBef>
              <a:defRPr/>
            </a:lvl3pPr>
            <a:lvl4pPr indent="0" lvl="3" marL="1371600" marR="0" rtl="0" algn="l">
              <a:spcBef>
                <a:spcPts val="0"/>
              </a:spcBef>
              <a:defRPr/>
            </a:lvl4pPr>
            <a:lvl5pPr indent="0" lvl="4" marL="1828800" marR="0" rtl="0" algn="l">
              <a:spcBef>
                <a:spcPts val="0"/>
              </a:spcBef>
              <a:defRPr/>
            </a:lvl5pPr>
            <a:lvl6pPr indent="0" lvl="5" marL="2286000" marR="0" rtl="0" algn="l">
              <a:spcBef>
                <a:spcPts val="0"/>
              </a:spcBef>
              <a:defRPr/>
            </a:lvl6pPr>
            <a:lvl7pPr indent="0" lvl="6" marL="2743200" marR="0" rtl="0" algn="l">
              <a:spcBef>
                <a:spcPts val="0"/>
              </a:spcBef>
              <a:defRPr/>
            </a:lvl7pPr>
            <a:lvl8pPr indent="0" lvl="7" marL="3200400" marR="0" rtl="0" algn="l">
              <a:spcBef>
                <a:spcPts val="0"/>
              </a:spcBef>
              <a:defRPr/>
            </a:lvl8pPr>
            <a:lvl9pPr indent="0" lvl="8" marL="3657600" marR="0" rtl="0" algn="l">
              <a:spcBef>
                <a:spcPts val="0"/>
              </a:spcBef>
              <a:defRPr/>
            </a:lvl9pPr>
          </a:lstStyle>
          <a:p/>
        </p:txBody>
      </p:sp>
      <p:sp>
        <p:nvSpPr>
          <p:cNvPr id="28" name="Shape 28"/>
          <p:cNvSpPr txBox="1"/>
          <p:nvPr>
            <p:ph idx="12" type="sldNum"/>
          </p:nvPr>
        </p:nvSpPr>
        <p:spPr>
          <a:xfrm>
            <a:off x="0" y="6400800"/>
            <a:ext cx="762000" cy="457200"/>
          </a:xfrm>
          <a:prstGeom prst="rect">
            <a:avLst/>
          </a:prstGeom>
          <a:noFill/>
          <a:ln>
            <a:noFill/>
          </a:ln>
        </p:spPr>
        <p:txBody>
          <a:bodyPr anchorCtr="0" anchor="b" bIns="91425" lIns="91425" rIns="91425" tIns="91425">
            <a:noAutofit/>
          </a:bodyPr>
          <a:lstStyle/>
          <a:p>
            <a:pPr indent="0" lvl="0" marL="0" marR="0" rtl="0" algn="l">
              <a:spcBef>
                <a:spcPts val="0"/>
              </a:spcBef>
            </a:pPr>
            <a:r>
              <a:t/>
            </a:r>
            <a:endParaRPr/>
          </a:p>
          <a:p>
            <a:pPr indent="0" lvl="1" marL="457200" marR="0" rtl="0" algn="l">
              <a:spcBef>
                <a:spcPts val="0"/>
              </a:spcBef>
            </a:pPr>
            <a:r>
              <a:t/>
            </a:r>
            <a:endParaRPr/>
          </a:p>
          <a:p>
            <a:pPr indent="0" lvl="2" marL="914400" marR="0" rtl="0" algn="l">
              <a:spcBef>
                <a:spcPts val="0"/>
              </a:spcBef>
            </a:pPr>
            <a:r>
              <a:t/>
            </a:r>
            <a:endParaRPr/>
          </a:p>
          <a:p>
            <a:pPr indent="0" lvl="3" marL="1371600" marR="0" rtl="0" algn="l">
              <a:spcBef>
                <a:spcPts val="0"/>
              </a:spcBef>
            </a:pPr>
            <a:r>
              <a:t/>
            </a:r>
            <a:endParaRPr/>
          </a:p>
          <a:p>
            <a:pPr indent="0" lvl="4" marL="1828800" marR="0" rtl="0" algn="l">
              <a:spcBef>
                <a:spcPts val="0"/>
              </a:spcBef>
            </a:pPr>
            <a:r>
              <a:t/>
            </a:r>
            <a:endParaRPr/>
          </a:p>
          <a:p>
            <a:pPr indent="0" lvl="5" marL="2286000" marR="0" rtl="0" algn="l">
              <a:spcBef>
                <a:spcPts val="0"/>
              </a:spcBef>
            </a:pPr>
            <a:r>
              <a:t/>
            </a:r>
            <a:endParaRPr/>
          </a:p>
          <a:p>
            <a:pPr indent="0" lvl="6" marL="2743200" marR="0" rtl="0" algn="l">
              <a:spcBef>
                <a:spcPts val="0"/>
              </a:spcBef>
            </a:pPr>
            <a:r>
              <a:t/>
            </a:r>
            <a:endParaRPr/>
          </a:p>
          <a:p>
            <a:pPr indent="0" lvl="7" marL="3200400" marR="0" rtl="0" algn="l">
              <a:spcBef>
                <a:spcPts val="0"/>
              </a:spcBef>
            </a:pPr>
            <a:r>
              <a:t/>
            </a:r>
            <a:endParaRPr/>
          </a:p>
          <a:p>
            <a:pPr indent="0" lvl="8" marL="3657600" marR="0" rtl="0" algn="l">
              <a:spcBef>
                <a:spcPts val="0"/>
              </a:spcBef>
            </a:pPr>
            <a:r>
              <a:t/>
            </a:r>
            <a:endParaRPr/>
          </a:p>
        </p:txBody>
      </p:sp>
    </p:spTree>
  </p:cSld>
  <p:clrMap accent1="accent1" accent2="accent2" accent3="accent3" accent4="accent4" accent5="accent5" accent6="accent6" bg1="lt1" bg2="dk2" tx1="dk1" tx2="lt2" folHlink="folHlink" hlink="hlink"/>
  <p:sldLayoutIdLst>
    <p:sldLayoutId id="2147483648"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0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0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0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0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3.jpg"/><Relationship Id="rId4" Type="http://schemas.openxmlformats.org/officeDocument/2006/relationships/image" Target="../media/image02.jpg"/><Relationship Id="rId5" Type="http://schemas.openxmlformats.org/officeDocument/2006/relationships/image" Target="../media/image1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7.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12.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08.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07.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14.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09.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16.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 name="Shape 33"/>
        <p:cNvGrpSpPr/>
        <p:nvPr/>
      </p:nvGrpSpPr>
      <p:grpSpPr>
        <a:xfrm>
          <a:off x="0" y="0"/>
          <a:ext cx="0" cy="0"/>
          <a:chOff x="0" y="0"/>
          <a:chExt cx="0" cy="0"/>
        </a:xfrm>
      </p:grpSpPr>
      <p:sp>
        <p:nvSpPr>
          <p:cNvPr id="34" name="Shape 34"/>
          <p:cNvSpPr txBox="1"/>
          <p:nvPr>
            <p:ph idx="4294967295" type="ctrTitle"/>
          </p:nvPr>
        </p:nvSpPr>
        <p:spPr>
          <a:xfrm>
            <a:off x="0" y="1371600"/>
            <a:ext cx="8915400" cy="1295400"/>
          </a:xfrm>
          <a:prstGeom prst="rect">
            <a:avLst/>
          </a:prstGeom>
          <a:noFill/>
          <a:ln>
            <a:noFill/>
          </a:ln>
        </p:spPr>
        <p:txBody>
          <a:bodyPr anchorCtr="0" anchor="ctr" bIns="46025" lIns="92075" rIns="92075" tIns="46025">
            <a:noAutofit/>
          </a:bodyPr>
          <a:lstStyle/>
          <a:p>
            <a:pPr indent="0" lvl="0" marL="0" marR="0" rtl="0" algn="ctr">
              <a:lnSpc>
                <a:spcPct val="100000"/>
              </a:lnSpc>
              <a:spcBef>
                <a:spcPts val="0"/>
              </a:spcBef>
              <a:spcAft>
                <a:spcPts val="0"/>
              </a:spcAft>
              <a:buClr>
                <a:srgbClr val="000099"/>
              </a:buClr>
              <a:buSzPct val="25000"/>
              <a:buFont typeface="Arimo"/>
              <a:buNone/>
            </a:pPr>
            <a:r>
              <a:rPr b="1" i="0" lang="en-US" sz="4800" u="none" cap="none" strike="noStrike">
                <a:solidFill>
                  <a:srgbClr val="000099"/>
                </a:solidFill>
                <a:latin typeface="Arimo"/>
                <a:ea typeface="Arimo"/>
                <a:cs typeface="Arimo"/>
                <a:sym typeface="Arimo"/>
              </a:rPr>
              <a:t>Systems Analysis and Design</a:t>
            </a:r>
          </a:p>
        </p:txBody>
      </p:sp>
      <p:sp>
        <p:nvSpPr>
          <p:cNvPr id="35" name="Shape 35"/>
          <p:cNvSpPr/>
          <p:nvPr/>
        </p:nvSpPr>
        <p:spPr>
          <a:xfrm>
            <a:off x="4594225" y="1401762"/>
            <a:ext cx="46036" cy="12699"/>
          </a:xfrm>
          <a:prstGeom prst="ellipse">
            <a:avLst/>
          </a:prstGeom>
          <a:solidFill>
            <a:srgbClr val="8C8C8C"/>
          </a:solidFill>
          <a:ln>
            <a:noFill/>
          </a:ln>
        </p:spPr>
        <p:txBody>
          <a:bodyPr anchorCtr="0" anchor="ctr" bIns="45700" lIns="91425" rIns="91425" tIns="45700">
            <a:noAutofit/>
          </a:bodyPr>
          <a:lstStyle/>
          <a:p>
            <a:pPr indent="0" lvl="0" marL="0" marR="0" rtl="0" algn="ctr">
              <a:lnSpc>
                <a:spcPct val="100000"/>
              </a:lnSpc>
              <a:spcBef>
                <a:spcPts val="0"/>
              </a:spcBef>
              <a:spcAft>
                <a:spcPts val="0"/>
              </a:spcAft>
              <a:buNone/>
            </a:pPr>
            <a:r>
              <a:t/>
            </a:r>
            <a:endParaRPr b="0" i="0" sz="2400" u="none" cap="none" strike="noStrike">
              <a:solidFill>
                <a:schemeClr val="dk1"/>
              </a:solidFill>
              <a:latin typeface="Tahoma"/>
              <a:ea typeface="Tahoma"/>
              <a:cs typeface="Tahoma"/>
              <a:sym typeface="Tahoma"/>
            </a:endParaRPr>
          </a:p>
        </p:txBody>
      </p:sp>
      <p:sp>
        <p:nvSpPr>
          <p:cNvPr id="36" name="Shape 36"/>
          <p:cNvSpPr txBox="1"/>
          <p:nvPr/>
        </p:nvSpPr>
        <p:spPr>
          <a:xfrm>
            <a:off x="4464050" y="779462"/>
            <a:ext cx="38099" cy="7937"/>
          </a:xfrm>
          <a:prstGeom prst="rect">
            <a:avLst/>
          </a:prstGeom>
          <a:solidFill>
            <a:srgbClr val="FBFBD2"/>
          </a:solidFill>
          <a:ln>
            <a:noFill/>
          </a:ln>
        </p:spPr>
        <p:txBody>
          <a:bodyPr anchorCtr="0" anchor="ctr" bIns="45700" lIns="91425" rIns="91425" tIns="45700">
            <a:noAutofit/>
          </a:bodyPr>
          <a:lstStyle/>
          <a:p>
            <a:pPr indent="0" lvl="0" marL="0" marR="0" rtl="0" algn="ctr">
              <a:lnSpc>
                <a:spcPct val="100000"/>
              </a:lnSpc>
              <a:spcBef>
                <a:spcPts val="0"/>
              </a:spcBef>
              <a:spcAft>
                <a:spcPts val="0"/>
              </a:spcAft>
              <a:buNone/>
            </a:pPr>
            <a:r>
              <a:t/>
            </a:r>
            <a:endParaRPr b="0" i="0" sz="2400" u="none" cap="none" strike="noStrike">
              <a:solidFill>
                <a:schemeClr val="dk1"/>
              </a:solidFill>
              <a:latin typeface="Tahoma"/>
              <a:ea typeface="Tahoma"/>
              <a:cs typeface="Tahoma"/>
              <a:sym typeface="Tahoma"/>
            </a:endParaRPr>
          </a:p>
        </p:txBody>
      </p:sp>
      <p:sp>
        <p:nvSpPr>
          <p:cNvPr id="37" name="Shape 37"/>
          <p:cNvSpPr txBox="1"/>
          <p:nvPr>
            <p:ph idx="4294967295" type="subTitle"/>
          </p:nvPr>
        </p:nvSpPr>
        <p:spPr>
          <a:xfrm>
            <a:off x="762000" y="3200400"/>
            <a:ext cx="7924799" cy="2286000"/>
          </a:xfrm>
          <a:prstGeom prst="rect">
            <a:avLst/>
          </a:prstGeom>
          <a:noFill/>
          <a:ln>
            <a:noFill/>
          </a:ln>
        </p:spPr>
        <p:txBody>
          <a:bodyPr anchorCtr="0" anchor="t" bIns="45700" lIns="91425" rIns="91425" tIns="45700">
            <a:noAutofit/>
          </a:bodyPr>
          <a:lstStyle/>
          <a:p>
            <a:pPr indent="0" lvl="0" marL="0" marR="0" rtl="0" algn="l">
              <a:lnSpc>
                <a:spcPct val="80000"/>
              </a:lnSpc>
              <a:spcBef>
                <a:spcPts val="0"/>
              </a:spcBef>
              <a:spcAft>
                <a:spcPts val="0"/>
              </a:spcAft>
              <a:buClr>
                <a:schemeClr val="lt1"/>
              </a:buClr>
              <a:buSzPct val="25000"/>
              <a:buFont typeface="Arial"/>
              <a:buNone/>
            </a:pPr>
            <a:r>
              <a:rPr b="0" i="0" lang="en-US" sz="2400" u="none" cap="none" strike="noStrike">
                <a:solidFill>
                  <a:srgbClr val="000099"/>
                </a:solidFill>
                <a:latin typeface="Arial"/>
                <a:ea typeface="Arial"/>
                <a:cs typeface="Arial"/>
                <a:sym typeface="Arial"/>
              </a:rPr>
              <a:t>Alan Dennis, Barbara Haley Wixom, and Roberta Roth</a:t>
            </a:r>
            <a:br>
              <a:rPr b="0" i="0" lang="en-US" sz="2400" u="none" cap="none" strike="noStrike">
                <a:solidFill>
                  <a:srgbClr val="000099"/>
                </a:solidFill>
                <a:latin typeface="Arial"/>
                <a:ea typeface="Arial"/>
                <a:cs typeface="Arial"/>
                <a:sym typeface="Arial"/>
              </a:rPr>
            </a:br>
            <a:r>
              <a:rPr b="0" i="0" lang="en-US" sz="2400" u="none" cap="none" strike="noStrike">
                <a:solidFill>
                  <a:srgbClr val="000099"/>
                </a:solidFill>
                <a:latin typeface="Arial"/>
                <a:ea typeface="Arial"/>
                <a:cs typeface="Arial"/>
                <a:sym typeface="Arial"/>
              </a:rPr>
              <a:t>John Wiley &amp; Sons, Inc.</a:t>
            </a:r>
          </a:p>
          <a:p>
            <a:pPr indent="0" lvl="0" marL="0" marR="0" rtl="0" algn="l">
              <a:lnSpc>
                <a:spcPct val="80000"/>
              </a:lnSpc>
              <a:spcBef>
                <a:spcPts val="480"/>
              </a:spcBef>
              <a:spcAft>
                <a:spcPts val="0"/>
              </a:spcAft>
              <a:buClr>
                <a:schemeClr val="lt1"/>
              </a:buClr>
              <a:buSzPct val="25000"/>
              <a:buFont typeface="Arimo"/>
              <a:buNone/>
            </a:pPr>
            <a:br>
              <a:rPr b="0" i="0" lang="en-US" sz="2400" u="none" cap="none" strike="noStrike">
                <a:solidFill>
                  <a:srgbClr val="000099"/>
                </a:solidFill>
                <a:latin typeface="Arimo"/>
                <a:ea typeface="Arimo"/>
                <a:cs typeface="Arimo"/>
                <a:sym typeface="Arimo"/>
              </a:rPr>
            </a:br>
            <a:br>
              <a:rPr b="0" i="0" lang="en-US" sz="2400" u="none" cap="none" strike="noStrike">
                <a:solidFill>
                  <a:srgbClr val="000099"/>
                </a:solidFill>
                <a:latin typeface="Arimo"/>
                <a:ea typeface="Arimo"/>
                <a:cs typeface="Arimo"/>
                <a:sym typeface="Arimo"/>
              </a:rPr>
            </a:br>
          </a:p>
          <a:p>
            <a:pPr indent="0" lvl="0" marL="0" marR="0" rtl="0" algn="l">
              <a:lnSpc>
                <a:spcPct val="80000"/>
              </a:lnSpc>
              <a:spcBef>
                <a:spcPts val="480"/>
              </a:spcBef>
              <a:spcAft>
                <a:spcPts val="0"/>
              </a:spcAft>
              <a:buClr>
                <a:schemeClr val="lt1"/>
              </a:buClr>
              <a:buSzPct val="25000"/>
              <a:buFont typeface="Arimo"/>
              <a:buNone/>
            </a:pPr>
            <a:r>
              <a:rPr b="0" i="0" lang="en-US" sz="2400" u="none" cap="none" strike="noStrike">
                <a:solidFill>
                  <a:srgbClr val="CC0000"/>
                </a:solidFill>
                <a:latin typeface="Arimo"/>
                <a:ea typeface="Arimo"/>
                <a:cs typeface="Arimo"/>
                <a:sym typeface="Arimo"/>
              </a:rPr>
              <a:t>Slides by Candace S. Garrod</a:t>
            </a:r>
          </a:p>
          <a:p>
            <a:pPr indent="0" lvl="0" marL="0" marR="0" rtl="0" algn="l">
              <a:lnSpc>
                <a:spcPct val="80000"/>
              </a:lnSpc>
              <a:spcBef>
                <a:spcPts val="360"/>
              </a:spcBef>
              <a:spcAft>
                <a:spcPts val="0"/>
              </a:spcAft>
              <a:buClr>
                <a:schemeClr val="lt1"/>
              </a:buClr>
              <a:buSzPct val="25000"/>
              <a:buFont typeface="Arimo"/>
              <a:buNone/>
            </a:pPr>
            <a:r>
              <a:rPr b="0" i="0" lang="en-US" sz="1800" u="none" cap="none" strike="noStrike">
                <a:solidFill>
                  <a:srgbClr val="CC0000"/>
                </a:solidFill>
                <a:latin typeface="Arimo"/>
                <a:ea typeface="Arimo"/>
                <a:cs typeface="Arimo"/>
                <a:sym typeface="Arimo"/>
              </a:rPr>
              <a:t>                     Red Rocks Community College</a:t>
            </a:r>
          </a:p>
        </p:txBody>
      </p:sp>
      <p:sp>
        <p:nvSpPr>
          <p:cNvPr id="38" name="Shape 38"/>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39" name="Shape 39"/>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4" name="Shape 44"/>
        <p:cNvGrpSpPr/>
        <p:nvPr/>
      </p:nvGrpSpPr>
      <p:grpSpPr>
        <a:xfrm>
          <a:off x="0" y="0"/>
          <a:ext cx="0" cy="0"/>
          <a:chOff x="0" y="0"/>
          <a:chExt cx="0" cy="0"/>
        </a:xfrm>
      </p:grpSpPr>
      <p:sp>
        <p:nvSpPr>
          <p:cNvPr id="45" name="Shape 45"/>
          <p:cNvSpPr txBox="1"/>
          <p:nvPr>
            <p:ph idx="4294967295" type="ctrTitle"/>
          </p:nvPr>
        </p:nvSpPr>
        <p:spPr>
          <a:xfrm>
            <a:off x="990600" y="1600200"/>
            <a:ext cx="7467600" cy="12954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User Interface Design</a:t>
            </a:r>
          </a:p>
        </p:txBody>
      </p:sp>
      <p:sp>
        <p:nvSpPr>
          <p:cNvPr id="46" name="Shape 46"/>
          <p:cNvSpPr txBox="1"/>
          <p:nvPr>
            <p:ph idx="4294967295" type="subTitle"/>
          </p:nvPr>
        </p:nvSpPr>
        <p:spPr>
          <a:xfrm>
            <a:off x="990600" y="3200400"/>
            <a:ext cx="7239000" cy="22860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lt1"/>
              </a:buClr>
              <a:buSzPct val="25000"/>
              <a:buFont typeface="Arimo"/>
              <a:buNone/>
            </a:pPr>
            <a:r>
              <a:rPr b="0" i="0" lang="en-US" sz="3600" u="none" cap="none" strike="noStrike">
                <a:solidFill>
                  <a:srgbClr val="000099"/>
                </a:solidFill>
                <a:latin typeface="Arimo"/>
                <a:ea typeface="Arimo"/>
                <a:cs typeface="Arimo"/>
                <a:sym typeface="Arimo"/>
              </a:rPr>
              <a:t>Chapter 9</a:t>
            </a:r>
          </a:p>
        </p:txBody>
      </p:sp>
      <p:sp>
        <p:nvSpPr>
          <p:cNvPr id="47" name="Shape 47"/>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48" name="Shape 48"/>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2" name="Shape 52"/>
        <p:cNvGrpSpPr/>
        <p:nvPr/>
      </p:nvGrpSpPr>
      <p:grpSpPr>
        <a:xfrm>
          <a:off x="0" y="0"/>
          <a:ext cx="0" cy="0"/>
          <a:chOff x="0" y="0"/>
          <a:chExt cx="0" cy="0"/>
        </a:xfrm>
      </p:grpSpPr>
      <p:sp>
        <p:nvSpPr>
          <p:cNvPr id="53" name="Shape 53"/>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Key Definitions</a:t>
            </a:r>
          </a:p>
        </p:txBody>
      </p:sp>
      <p:sp>
        <p:nvSpPr>
          <p:cNvPr id="54" name="Shape 54"/>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The </a:t>
            </a:r>
            <a:r>
              <a:rPr b="0" i="0" lang="en-US" sz="3600" u="none" cap="none" strike="noStrike">
                <a:solidFill>
                  <a:srgbClr val="3333FF"/>
                </a:solidFill>
                <a:latin typeface="Arimo"/>
                <a:ea typeface="Arimo"/>
                <a:cs typeface="Arimo"/>
                <a:sym typeface="Arimo"/>
              </a:rPr>
              <a:t>user interface</a:t>
            </a:r>
            <a:r>
              <a:rPr b="0" i="0" lang="en-US" sz="3600" u="none" cap="none" strike="noStrike">
                <a:solidFill>
                  <a:srgbClr val="000099"/>
                </a:solidFill>
                <a:latin typeface="Arimo"/>
                <a:ea typeface="Arimo"/>
                <a:cs typeface="Arimo"/>
                <a:sym typeface="Arimo"/>
              </a:rPr>
              <a:t> defines how the system will interact with external entities</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The </a:t>
            </a:r>
            <a:r>
              <a:rPr b="0" i="0" lang="en-US" sz="3600" u="none" cap="none" strike="noStrike">
                <a:solidFill>
                  <a:srgbClr val="3333FF"/>
                </a:solidFill>
                <a:latin typeface="Arimo"/>
                <a:ea typeface="Arimo"/>
                <a:cs typeface="Arimo"/>
                <a:sym typeface="Arimo"/>
              </a:rPr>
              <a:t>system interfaces</a:t>
            </a:r>
            <a:r>
              <a:rPr b="0" i="0" lang="en-US" sz="3600" u="none" cap="none" strike="noStrike">
                <a:solidFill>
                  <a:srgbClr val="000099"/>
                </a:solidFill>
                <a:latin typeface="Arimo"/>
                <a:ea typeface="Arimo"/>
                <a:cs typeface="Arimo"/>
                <a:sym typeface="Arimo"/>
              </a:rPr>
              <a:t> define how systems exchange information with other systems</a:t>
            </a:r>
          </a:p>
        </p:txBody>
      </p:sp>
      <p:sp>
        <p:nvSpPr>
          <p:cNvPr id="55" name="Shape 55"/>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56" name="Shape 56"/>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0" name="Shape 60"/>
        <p:cNvGrpSpPr/>
        <p:nvPr/>
      </p:nvGrpSpPr>
      <p:grpSpPr>
        <a:xfrm>
          <a:off x="0" y="0"/>
          <a:ext cx="0" cy="0"/>
          <a:chOff x="0" y="0"/>
          <a:chExt cx="0" cy="0"/>
        </a:xfrm>
      </p:grpSpPr>
      <p:sp>
        <p:nvSpPr>
          <p:cNvPr id="61" name="Shape 61"/>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Key Definitions</a:t>
            </a:r>
          </a:p>
        </p:txBody>
      </p:sp>
      <p:sp>
        <p:nvSpPr>
          <p:cNvPr id="62" name="Shape 62"/>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The </a:t>
            </a:r>
            <a:r>
              <a:rPr b="1" i="0" lang="en-US" sz="3200" u="none" cap="none" strike="noStrike">
                <a:solidFill>
                  <a:srgbClr val="3333FF"/>
                </a:solidFill>
                <a:latin typeface="Arimo"/>
                <a:ea typeface="Arimo"/>
                <a:cs typeface="Arimo"/>
                <a:sym typeface="Arimo"/>
              </a:rPr>
              <a:t>navigation mechanism</a:t>
            </a:r>
            <a:r>
              <a:rPr b="0" i="0" lang="en-US" sz="3200" u="none" cap="none" strike="noStrike">
                <a:solidFill>
                  <a:srgbClr val="FF0033"/>
                </a:solidFill>
                <a:latin typeface="Arimo"/>
                <a:ea typeface="Arimo"/>
                <a:cs typeface="Arimo"/>
                <a:sym typeface="Arimo"/>
              </a:rPr>
              <a:t> </a:t>
            </a:r>
            <a:r>
              <a:rPr b="0" i="0" lang="en-US" sz="3200" u="none" cap="none" strike="noStrike">
                <a:solidFill>
                  <a:srgbClr val="000099"/>
                </a:solidFill>
                <a:latin typeface="Arimo"/>
                <a:ea typeface="Arimo"/>
                <a:cs typeface="Arimo"/>
                <a:sym typeface="Arimo"/>
              </a:rPr>
              <a:t>provides the way for users to tell the system what to do</a:t>
            </a:r>
          </a:p>
          <a:p>
            <a:pPr indent="-342900" lvl="0" marL="342900" marR="0" rtl="0" algn="l">
              <a:lnSpc>
                <a:spcPct val="90000"/>
              </a:lnSpc>
              <a:spcBef>
                <a:spcPts val="64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The </a:t>
            </a:r>
            <a:r>
              <a:rPr b="1" i="0" lang="en-US" sz="3200" u="none" cap="none" strike="noStrike">
                <a:solidFill>
                  <a:srgbClr val="3333FF"/>
                </a:solidFill>
                <a:latin typeface="Arimo"/>
                <a:ea typeface="Arimo"/>
                <a:cs typeface="Arimo"/>
                <a:sym typeface="Arimo"/>
              </a:rPr>
              <a:t>input mechanism</a:t>
            </a:r>
            <a:r>
              <a:rPr b="0" i="0" lang="en-US" sz="3200" u="none" cap="none" strike="noStrike">
                <a:solidFill>
                  <a:srgbClr val="000099"/>
                </a:solidFill>
                <a:latin typeface="Arimo"/>
                <a:ea typeface="Arimo"/>
                <a:cs typeface="Arimo"/>
                <a:sym typeface="Arimo"/>
              </a:rPr>
              <a:t> defines the way the system captures  information</a:t>
            </a:r>
          </a:p>
          <a:p>
            <a:pPr indent="-342900" lvl="0" marL="342900" marR="0" rtl="0" algn="l">
              <a:lnSpc>
                <a:spcPct val="90000"/>
              </a:lnSpc>
              <a:spcBef>
                <a:spcPts val="64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The </a:t>
            </a:r>
            <a:r>
              <a:rPr b="1" i="0" lang="en-US" sz="3200" u="none" cap="none" strike="noStrike">
                <a:solidFill>
                  <a:srgbClr val="3333FF"/>
                </a:solidFill>
                <a:latin typeface="Arimo"/>
                <a:ea typeface="Arimo"/>
                <a:cs typeface="Arimo"/>
                <a:sym typeface="Arimo"/>
              </a:rPr>
              <a:t>output mechanism</a:t>
            </a:r>
            <a:r>
              <a:rPr b="0" i="0" lang="en-US" sz="3200" u="none" cap="none" strike="noStrike">
                <a:solidFill>
                  <a:srgbClr val="000099"/>
                </a:solidFill>
                <a:latin typeface="Arimo"/>
                <a:ea typeface="Arimo"/>
                <a:cs typeface="Arimo"/>
                <a:sym typeface="Arimo"/>
              </a:rPr>
              <a:t> defines the way the system provides information to users or other systems</a:t>
            </a:r>
          </a:p>
        </p:txBody>
      </p:sp>
      <p:sp>
        <p:nvSpPr>
          <p:cNvPr id="63" name="Shape 63"/>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64" name="Shape 64"/>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8" name="Shape 68"/>
        <p:cNvGrpSpPr/>
        <p:nvPr/>
      </p:nvGrpSpPr>
      <p:grpSpPr>
        <a:xfrm>
          <a:off x="0" y="0"/>
          <a:ext cx="0" cy="0"/>
          <a:chOff x="0" y="0"/>
          <a:chExt cx="0" cy="0"/>
        </a:xfrm>
      </p:grpSpPr>
      <p:sp>
        <p:nvSpPr>
          <p:cNvPr id="69" name="Shape 69"/>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Key Definitions</a:t>
            </a:r>
          </a:p>
        </p:txBody>
      </p:sp>
      <p:sp>
        <p:nvSpPr>
          <p:cNvPr id="70" name="Shape 70"/>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09999"/>
              <a:buFont typeface="Arimo"/>
              <a:buChar char="•"/>
            </a:pPr>
            <a:r>
              <a:rPr b="1" i="0" lang="en-US" sz="3600" u="none" cap="none" strike="noStrike">
                <a:solidFill>
                  <a:srgbClr val="3333FF"/>
                </a:solidFill>
                <a:latin typeface="Arimo"/>
                <a:ea typeface="Arimo"/>
                <a:cs typeface="Arimo"/>
                <a:sym typeface="Arimo"/>
              </a:rPr>
              <a:t>Graphical user interface (GUI)</a:t>
            </a:r>
            <a:r>
              <a:rPr b="0" i="0" lang="en-US" sz="3600" u="none" cap="none" strike="noStrike">
                <a:solidFill>
                  <a:srgbClr val="FF0033"/>
                </a:solidFill>
                <a:latin typeface="Arimo"/>
                <a:ea typeface="Arimo"/>
                <a:cs typeface="Arimo"/>
                <a:sym typeface="Arimo"/>
              </a:rPr>
              <a:t> </a:t>
            </a:r>
            <a:r>
              <a:rPr b="0" i="0" lang="en-US" sz="3600" u="none" cap="none" strike="noStrike">
                <a:solidFill>
                  <a:srgbClr val="000099"/>
                </a:solidFill>
                <a:latin typeface="Arimo"/>
                <a:ea typeface="Arimo"/>
                <a:cs typeface="Arimo"/>
                <a:sym typeface="Arimo"/>
              </a:rPr>
              <a:t>is the most common type of interfaces most students are likely to use personally and for developing systems.</a:t>
            </a:r>
          </a:p>
        </p:txBody>
      </p:sp>
      <p:sp>
        <p:nvSpPr>
          <p:cNvPr id="71" name="Shape 71"/>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72" name="Shape 72"/>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7" name="Shape 77"/>
        <p:cNvGrpSpPr/>
        <p:nvPr/>
      </p:nvGrpSpPr>
      <p:grpSpPr>
        <a:xfrm>
          <a:off x="0" y="0"/>
          <a:ext cx="0" cy="0"/>
          <a:chOff x="0" y="0"/>
          <a:chExt cx="0" cy="0"/>
        </a:xfrm>
      </p:grpSpPr>
      <p:sp>
        <p:nvSpPr>
          <p:cNvPr id="78" name="Shape 78"/>
          <p:cNvSpPr txBox="1"/>
          <p:nvPr>
            <p:ph idx="4294967295" type="ctrTitle"/>
          </p:nvPr>
        </p:nvSpPr>
        <p:spPr>
          <a:xfrm>
            <a:off x="990600" y="1600200"/>
            <a:ext cx="7467600" cy="1295400"/>
          </a:xfrm>
          <a:prstGeom prst="rect">
            <a:avLst/>
          </a:prstGeom>
          <a:noFill/>
          <a:ln>
            <a:noFill/>
          </a:ln>
        </p:spPr>
        <p:txBody>
          <a:bodyPr anchorCtr="0" anchor="ctr" bIns="46025" lIns="92075" rIns="92075" tIns="46025">
            <a:noAutofit/>
          </a:bodyPr>
          <a:lstStyle/>
          <a:p>
            <a:pPr indent="0" lvl="0" marL="0" marR="0" rtl="0" algn="ctr">
              <a:lnSpc>
                <a:spcPct val="100000"/>
              </a:lnSpc>
              <a:spcBef>
                <a:spcPts val="0"/>
              </a:spcBef>
              <a:spcAft>
                <a:spcPts val="0"/>
              </a:spcAft>
              <a:buClr>
                <a:srgbClr val="000099"/>
              </a:buClr>
              <a:buSzPct val="25000"/>
              <a:buFont typeface="Arimo"/>
              <a:buNone/>
            </a:pPr>
            <a:r>
              <a:rPr b="1" i="0" lang="en-US" sz="4800" u="none" cap="none" strike="noStrike">
                <a:solidFill>
                  <a:srgbClr val="000099"/>
                </a:solidFill>
                <a:latin typeface="Arimo"/>
                <a:ea typeface="Arimo"/>
                <a:cs typeface="Arimo"/>
                <a:sym typeface="Arimo"/>
              </a:rPr>
              <a:t>PRINCIPLES FOR USER INTERFACE DESIGN</a:t>
            </a:r>
          </a:p>
        </p:txBody>
      </p:sp>
      <p:sp>
        <p:nvSpPr>
          <p:cNvPr id="79" name="Shape 79"/>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80" name="Shape 80"/>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4" name="Shape 84"/>
        <p:cNvGrpSpPr/>
        <p:nvPr/>
      </p:nvGrpSpPr>
      <p:grpSpPr>
        <a:xfrm>
          <a:off x="0" y="0"/>
          <a:ext cx="0" cy="0"/>
          <a:chOff x="0" y="0"/>
          <a:chExt cx="0" cy="0"/>
        </a:xfrm>
      </p:grpSpPr>
      <p:sp>
        <p:nvSpPr>
          <p:cNvPr id="85" name="Shape 85"/>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Principles for User Interface Design</a:t>
            </a:r>
          </a:p>
        </p:txBody>
      </p:sp>
      <p:sp>
        <p:nvSpPr>
          <p:cNvPr id="86" name="Shape 86"/>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Layout</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Content awareness</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Aesthetics</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User experience</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Consistency</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Minimize user effort</a:t>
            </a:r>
          </a:p>
        </p:txBody>
      </p:sp>
      <p:sp>
        <p:nvSpPr>
          <p:cNvPr id="87" name="Shape 87"/>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88" name="Shape 88"/>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2" name="Shape 92"/>
        <p:cNvGrpSpPr/>
        <p:nvPr/>
      </p:nvGrpSpPr>
      <p:grpSpPr>
        <a:xfrm>
          <a:off x="0" y="0"/>
          <a:ext cx="0" cy="0"/>
          <a:chOff x="0" y="0"/>
          <a:chExt cx="0" cy="0"/>
        </a:xfrm>
      </p:grpSpPr>
      <p:sp>
        <p:nvSpPr>
          <p:cNvPr id="93" name="Shape 93"/>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Layout Concepts</a:t>
            </a:r>
          </a:p>
        </p:txBody>
      </p:sp>
      <p:sp>
        <p:nvSpPr>
          <p:cNvPr id="94" name="Shape 94"/>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The screen is often divided into three boxes</a:t>
            </a:r>
          </a:p>
          <a:p>
            <a:pPr indent="-285750" lvl="1" marL="742950" marR="0" rtl="0" algn="l">
              <a:lnSpc>
                <a:spcPct val="100000"/>
              </a:lnSpc>
              <a:spcBef>
                <a:spcPts val="640"/>
              </a:spcBef>
              <a:spcAft>
                <a:spcPts val="0"/>
              </a:spcAft>
              <a:buClr>
                <a:srgbClr val="CCECFF"/>
              </a:buClr>
              <a:buSzPct val="100000"/>
              <a:buFont typeface="Arimo"/>
              <a:buChar char="•"/>
            </a:pPr>
            <a:r>
              <a:rPr b="0" i="0" lang="en-US" sz="3200" u="none" cap="none" strike="noStrike">
                <a:solidFill>
                  <a:srgbClr val="000099"/>
                </a:solidFill>
                <a:latin typeface="Arimo"/>
                <a:ea typeface="Arimo"/>
                <a:cs typeface="Arimo"/>
                <a:sym typeface="Arimo"/>
              </a:rPr>
              <a:t>Navigation area (top)</a:t>
            </a:r>
          </a:p>
          <a:p>
            <a:pPr indent="-285750" lvl="1" marL="742950" marR="0" rtl="0" algn="l">
              <a:lnSpc>
                <a:spcPct val="100000"/>
              </a:lnSpc>
              <a:spcBef>
                <a:spcPts val="640"/>
              </a:spcBef>
              <a:spcAft>
                <a:spcPts val="0"/>
              </a:spcAft>
              <a:buClr>
                <a:srgbClr val="CCECFF"/>
              </a:buClr>
              <a:buSzPct val="100000"/>
              <a:buFont typeface="Arimo"/>
              <a:buChar char="•"/>
            </a:pPr>
            <a:r>
              <a:rPr b="0" i="0" lang="en-US" sz="3200" u="none" cap="none" strike="noStrike">
                <a:solidFill>
                  <a:srgbClr val="000099"/>
                </a:solidFill>
                <a:latin typeface="Arimo"/>
                <a:ea typeface="Arimo"/>
                <a:cs typeface="Arimo"/>
                <a:sym typeface="Arimo"/>
              </a:rPr>
              <a:t>Status area (bottom)</a:t>
            </a:r>
          </a:p>
          <a:p>
            <a:pPr indent="-285750" lvl="1" marL="742950" marR="0" rtl="0" algn="l">
              <a:lnSpc>
                <a:spcPct val="100000"/>
              </a:lnSpc>
              <a:spcBef>
                <a:spcPts val="640"/>
              </a:spcBef>
              <a:spcAft>
                <a:spcPts val="0"/>
              </a:spcAft>
              <a:buClr>
                <a:srgbClr val="CCECFF"/>
              </a:buClr>
              <a:buSzPct val="100000"/>
              <a:buFont typeface="Arimo"/>
              <a:buChar char="•"/>
            </a:pPr>
            <a:r>
              <a:rPr b="0" i="0" lang="en-US" sz="3200" u="none" cap="none" strike="noStrike">
                <a:solidFill>
                  <a:srgbClr val="000099"/>
                </a:solidFill>
                <a:latin typeface="Arimo"/>
                <a:ea typeface="Arimo"/>
                <a:cs typeface="Arimo"/>
                <a:sym typeface="Arimo"/>
              </a:rPr>
              <a:t>Work area (middle)</a:t>
            </a:r>
          </a:p>
          <a:p>
            <a:pPr indent="-342900" lvl="0" marL="342900" marR="0" rtl="0" algn="l">
              <a:lnSpc>
                <a:spcPct val="100000"/>
              </a:lnSpc>
              <a:spcBef>
                <a:spcPts val="64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Information can be presented in multiple areas</a:t>
            </a:r>
          </a:p>
          <a:p>
            <a:pPr indent="-342900" lvl="0" marL="342900" marR="0" rtl="0" algn="l">
              <a:lnSpc>
                <a:spcPct val="100000"/>
              </a:lnSpc>
              <a:spcBef>
                <a:spcPts val="64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Like areas should be grouped together</a:t>
            </a:r>
          </a:p>
        </p:txBody>
      </p:sp>
      <p:sp>
        <p:nvSpPr>
          <p:cNvPr id="95" name="Shape 95"/>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96" name="Shape 96"/>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0" name="Shape 100"/>
        <p:cNvGrpSpPr/>
        <p:nvPr/>
      </p:nvGrpSpPr>
      <p:grpSpPr>
        <a:xfrm>
          <a:off x="0" y="0"/>
          <a:ext cx="0" cy="0"/>
          <a:chOff x="0" y="0"/>
          <a:chExt cx="0" cy="0"/>
        </a:xfrm>
      </p:grpSpPr>
      <p:sp>
        <p:nvSpPr>
          <p:cNvPr id="101" name="Shape 101"/>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More Layout Concepts</a:t>
            </a:r>
          </a:p>
        </p:txBody>
      </p:sp>
      <p:sp>
        <p:nvSpPr>
          <p:cNvPr id="102" name="Shape 102"/>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0" i="0" lang="en-US" sz="3000" u="none" cap="none" strike="noStrike">
                <a:solidFill>
                  <a:srgbClr val="000099"/>
                </a:solidFill>
                <a:latin typeface="Arimo"/>
                <a:ea typeface="Arimo"/>
                <a:cs typeface="Arimo"/>
                <a:sym typeface="Arimo"/>
              </a:rPr>
              <a:t>Areas and information should minimize user movement from one to another</a:t>
            </a:r>
          </a:p>
          <a:p>
            <a:pPr indent="-342900" lvl="0" marL="342900" marR="0" rtl="0" algn="l">
              <a:lnSpc>
                <a:spcPct val="100000"/>
              </a:lnSpc>
              <a:spcBef>
                <a:spcPts val="600"/>
              </a:spcBef>
              <a:spcAft>
                <a:spcPts val="0"/>
              </a:spcAft>
              <a:buClr>
                <a:schemeClr val="lt1"/>
              </a:buClr>
              <a:buSzPct val="110000"/>
              <a:buFont typeface="Arimo"/>
              <a:buChar char="•"/>
            </a:pPr>
            <a:r>
              <a:rPr b="0" i="0" lang="en-US" sz="3000" u="none" cap="none" strike="noStrike">
                <a:solidFill>
                  <a:srgbClr val="000099"/>
                </a:solidFill>
                <a:latin typeface="Arimo"/>
                <a:ea typeface="Arimo"/>
                <a:cs typeface="Arimo"/>
                <a:sym typeface="Arimo"/>
              </a:rPr>
              <a:t>Ideally, areas will remain consistent in</a:t>
            </a:r>
          </a:p>
          <a:p>
            <a:pPr indent="-285750" lvl="1" marL="742950" marR="0" rtl="0" algn="l">
              <a:lnSpc>
                <a:spcPct val="100000"/>
              </a:lnSpc>
              <a:spcBef>
                <a:spcPts val="600"/>
              </a:spcBef>
              <a:spcAft>
                <a:spcPts val="0"/>
              </a:spcAft>
              <a:buClr>
                <a:srgbClr val="CCECFF"/>
              </a:buClr>
              <a:buSzPct val="100000"/>
              <a:buFont typeface="Arimo"/>
              <a:buChar char="•"/>
            </a:pPr>
            <a:r>
              <a:rPr b="0" i="0" lang="en-US" sz="3000" u="none" cap="none" strike="noStrike">
                <a:solidFill>
                  <a:srgbClr val="000099"/>
                </a:solidFill>
                <a:latin typeface="Arimo"/>
                <a:ea typeface="Arimo"/>
                <a:cs typeface="Arimo"/>
                <a:sym typeface="Arimo"/>
              </a:rPr>
              <a:t>Size</a:t>
            </a:r>
          </a:p>
          <a:p>
            <a:pPr indent="-285750" lvl="1" marL="742950" marR="0" rtl="0" algn="l">
              <a:lnSpc>
                <a:spcPct val="100000"/>
              </a:lnSpc>
              <a:spcBef>
                <a:spcPts val="600"/>
              </a:spcBef>
              <a:spcAft>
                <a:spcPts val="0"/>
              </a:spcAft>
              <a:buClr>
                <a:srgbClr val="CCECFF"/>
              </a:buClr>
              <a:buSzPct val="100000"/>
              <a:buFont typeface="Arimo"/>
              <a:buChar char="•"/>
            </a:pPr>
            <a:r>
              <a:rPr b="0" i="0" lang="en-US" sz="3000" u="none" cap="none" strike="noStrike">
                <a:solidFill>
                  <a:srgbClr val="000099"/>
                </a:solidFill>
                <a:latin typeface="Arimo"/>
                <a:ea typeface="Arimo"/>
                <a:cs typeface="Arimo"/>
                <a:sym typeface="Arimo"/>
              </a:rPr>
              <a:t>Shape</a:t>
            </a:r>
          </a:p>
          <a:p>
            <a:pPr indent="-285750" lvl="1" marL="742950" marR="0" rtl="0" algn="l">
              <a:lnSpc>
                <a:spcPct val="100000"/>
              </a:lnSpc>
              <a:spcBef>
                <a:spcPts val="600"/>
              </a:spcBef>
              <a:spcAft>
                <a:spcPts val="0"/>
              </a:spcAft>
              <a:buClr>
                <a:srgbClr val="CCECFF"/>
              </a:buClr>
              <a:buSzPct val="100000"/>
              <a:buFont typeface="Arimo"/>
              <a:buChar char="•"/>
            </a:pPr>
            <a:r>
              <a:rPr b="0" i="0" lang="en-US" sz="3000" u="none" cap="none" strike="noStrike">
                <a:solidFill>
                  <a:srgbClr val="000099"/>
                </a:solidFill>
                <a:latin typeface="Arimo"/>
                <a:ea typeface="Arimo"/>
                <a:cs typeface="Arimo"/>
                <a:sym typeface="Arimo"/>
              </a:rPr>
              <a:t>Placement for entering data</a:t>
            </a:r>
          </a:p>
          <a:p>
            <a:pPr indent="-285750" lvl="1" marL="742950" marR="0" rtl="0" algn="l">
              <a:lnSpc>
                <a:spcPct val="100000"/>
              </a:lnSpc>
              <a:spcBef>
                <a:spcPts val="600"/>
              </a:spcBef>
              <a:spcAft>
                <a:spcPts val="0"/>
              </a:spcAft>
              <a:buClr>
                <a:srgbClr val="CCECFF"/>
              </a:buClr>
              <a:buSzPct val="100000"/>
              <a:buFont typeface="Arimo"/>
              <a:buChar char="•"/>
            </a:pPr>
            <a:r>
              <a:rPr b="0" i="0" lang="en-US" sz="3000" u="none" cap="none" strike="noStrike">
                <a:solidFill>
                  <a:srgbClr val="000099"/>
                </a:solidFill>
                <a:latin typeface="Arimo"/>
                <a:ea typeface="Arimo"/>
                <a:cs typeface="Arimo"/>
                <a:sym typeface="Arimo"/>
              </a:rPr>
              <a:t>Reports presenting retrieved data</a:t>
            </a:r>
          </a:p>
        </p:txBody>
      </p:sp>
      <p:sp>
        <p:nvSpPr>
          <p:cNvPr id="103" name="Shape 103"/>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104" name="Shape 104"/>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8" name="Shape 108"/>
        <p:cNvGrpSpPr/>
        <p:nvPr/>
      </p:nvGrpSpPr>
      <p:grpSpPr>
        <a:xfrm>
          <a:off x="0" y="0"/>
          <a:ext cx="0" cy="0"/>
          <a:chOff x="0" y="0"/>
          <a:chExt cx="0" cy="0"/>
        </a:xfrm>
      </p:grpSpPr>
      <p:sp>
        <p:nvSpPr>
          <p:cNvPr id="109" name="Shape 109"/>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110" name="Shape 110"/>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pic>
        <p:nvPicPr>
          <p:cNvPr id="111" name="Shape 111"/>
          <p:cNvPicPr preferRelativeResize="0"/>
          <p:nvPr/>
        </p:nvPicPr>
        <p:blipFill rotWithShape="1">
          <a:blip r:embed="rId3">
            <a:alphaModFix/>
          </a:blip>
          <a:srcRect b="0" l="0" r="0" t="0"/>
          <a:stretch/>
        </p:blipFill>
        <p:spPr>
          <a:xfrm>
            <a:off x="1219200" y="0"/>
            <a:ext cx="6781800" cy="631983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5" name="Shape 115"/>
        <p:cNvGrpSpPr/>
        <p:nvPr/>
      </p:nvGrpSpPr>
      <p:grpSpPr>
        <a:xfrm>
          <a:off x="0" y="0"/>
          <a:ext cx="0" cy="0"/>
          <a:chOff x="0" y="0"/>
          <a:chExt cx="0" cy="0"/>
        </a:xfrm>
      </p:grpSpPr>
      <p:sp>
        <p:nvSpPr>
          <p:cNvPr id="116" name="Shape 116"/>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Content Awareness</a:t>
            </a:r>
          </a:p>
        </p:txBody>
      </p:sp>
      <p:sp>
        <p:nvSpPr>
          <p:cNvPr id="117" name="Shape 117"/>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chemeClr val="lt1"/>
              </a:buClr>
              <a:buSzPct val="110000"/>
              <a:buFont typeface="Arimo"/>
              <a:buChar char="•"/>
            </a:pPr>
            <a:r>
              <a:rPr b="0" i="0" lang="en-US" sz="2800" u="none" cap="none" strike="noStrike">
                <a:solidFill>
                  <a:srgbClr val="000099"/>
                </a:solidFill>
                <a:latin typeface="Arimo"/>
                <a:ea typeface="Arimo"/>
                <a:cs typeface="Arimo"/>
                <a:sym typeface="Arimo"/>
              </a:rPr>
              <a:t>All interfaces should have titles</a:t>
            </a:r>
          </a:p>
          <a:p>
            <a:pPr indent="-342900" lvl="0" marL="342900" marR="0" rtl="0" algn="l">
              <a:lnSpc>
                <a:spcPct val="90000"/>
              </a:lnSpc>
              <a:spcBef>
                <a:spcPts val="560"/>
              </a:spcBef>
              <a:spcAft>
                <a:spcPts val="0"/>
              </a:spcAft>
              <a:buClr>
                <a:schemeClr val="lt1"/>
              </a:buClr>
              <a:buSzPct val="110000"/>
              <a:buFont typeface="Arimo"/>
              <a:buChar char="•"/>
            </a:pPr>
            <a:r>
              <a:rPr b="0" i="0" lang="en-US" sz="2800" u="none" cap="none" strike="noStrike">
                <a:solidFill>
                  <a:srgbClr val="000099"/>
                </a:solidFill>
                <a:latin typeface="Arimo"/>
                <a:ea typeface="Arimo"/>
                <a:cs typeface="Arimo"/>
                <a:sym typeface="Arimo"/>
              </a:rPr>
              <a:t>Menus should show </a:t>
            </a:r>
          </a:p>
          <a:p>
            <a:pPr indent="-285750" lvl="1" marL="742950" marR="0" rtl="0" algn="l">
              <a:lnSpc>
                <a:spcPct val="90000"/>
              </a:lnSpc>
              <a:spcBef>
                <a:spcPts val="560"/>
              </a:spcBef>
              <a:spcAft>
                <a:spcPts val="0"/>
              </a:spcAft>
              <a:buClr>
                <a:srgbClr val="CCECFF"/>
              </a:buClr>
              <a:buSzPct val="100000"/>
              <a:buFont typeface="Arimo"/>
              <a:buChar char="•"/>
            </a:pPr>
            <a:r>
              <a:rPr b="0" i="0" lang="en-US" sz="2800" u="none" cap="none" strike="noStrike">
                <a:solidFill>
                  <a:srgbClr val="000099"/>
                </a:solidFill>
                <a:latin typeface="Arimo"/>
                <a:ea typeface="Arimo"/>
                <a:cs typeface="Arimo"/>
                <a:sym typeface="Arimo"/>
              </a:rPr>
              <a:t>where you are</a:t>
            </a:r>
          </a:p>
          <a:p>
            <a:pPr indent="-285750" lvl="1" marL="742950" marR="0" rtl="0" algn="l">
              <a:lnSpc>
                <a:spcPct val="90000"/>
              </a:lnSpc>
              <a:spcBef>
                <a:spcPts val="560"/>
              </a:spcBef>
              <a:spcAft>
                <a:spcPts val="0"/>
              </a:spcAft>
              <a:buClr>
                <a:srgbClr val="CCECFF"/>
              </a:buClr>
              <a:buSzPct val="100000"/>
              <a:buFont typeface="Arimo"/>
              <a:buChar char="•"/>
            </a:pPr>
            <a:r>
              <a:rPr b="0" i="0" lang="en-US" sz="2800" u="none" cap="none" strike="noStrike">
                <a:solidFill>
                  <a:srgbClr val="000099"/>
                </a:solidFill>
                <a:latin typeface="Arimo"/>
                <a:ea typeface="Arimo"/>
                <a:cs typeface="Arimo"/>
                <a:sym typeface="Arimo"/>
              </a:rPr>
              <a:t>where you came from to get there</a:t>
            </a:r>
          </a:p>
          <a:p>
            <a:pPr indent="-342900" lvl="0" marL="342900" marR="0" rtl="0" algn="l">
              <a:lnSpc>
                <a:spcPct val="90000"/>
              </a:lnSpc>
              <a:spcBef>
                <a:spcPts val="560"/>
              </a:spcBef>
              <a:spcAft>
                <a:spcPts val="0"/>
              </a:spcAft>
              <a:buClr>
                <a:schemeClr val="lt1"/>
              </a:buClr>
              <a:buSzPct val="110000"/>
              <a:buFont typeface="Arimo"/>
              <a:buChar char="•"/>
            </a:pPr>
            <a:r>
              <a:rPr b="0" i="0" lang="en-US" sz="2800" u="none" cap="none" strike="noStrike">
                <a:solidFill>
                  <a:srgbClr val="000099"/>
                </a:solidFill>
                <a:latin typeface="Arimo"/>
                <a:ea typeface="Arimo"/>
                <a:cs typeface="Arimo"/>
                <a:sym typeface="Arimo"/>
              </a:rPr>
              <a:t>It should be clear what information is within each area</a:t>
            </a:r>
          </a:p>
          <a:p>
            <a:pPr indent="-342900" lvl="0" marL="342900" marR="0" rtl="0" algn="l">
              <a:lnSpc>
                <a:spcPct val="90000"/>
              </a:lnSpc>
              <a:spcBef>
                <a:spcPts val="560"/>
              </a:spcBef>
              <a:spcAft>
                <a:spcPts val="0"/>
              </a:spcAft>
              <a:buClr>
                <a:schemeClr val="lt1"/>
              </a:buClr>
              <a:buSzPct val="110000"/>
              <a:buFont typeface="Arimo"/>
              <a:buChar char="•"/>
            </a:pPr>
            <a:r>
              <a:rPr b="0" i="0" lang="en-US" sz="2800" u="none" cap="none" strike="noStrike">
                <a:solidFill>
                  <a:srgbClr val="000099"/>
                </a:solidFill>
                <a:latin typeface="Arimo"/>
                <a:ea typeface="Arimo"/>
                <a:cs typeface="Arimo"/>
                <a:sym typeface="Arimo"/>
              </a:rPr>
              <a:t>Fields and field labels should be selected carefully</a:t>
            </a:r>
          </a:p>
          <a:p>
            <a:pPr indent="-342900" lvl="0" marL="342900" marR="0" rtl="0" algn="l">
              <a:lnSpc>
                <a:spcPct val="90000"/>
              </a:lnSpc>
              <a:spcBef>
                <a:spcPts val="560"/>
              </a:spcBef>
              <a:spcAft>
                <a:spcPts val="0"/>
              </a:spcAft>
              <a:buClr>
                <a:schemeClr val="lt1"/>
              </a:buClr>
              <a:buSzPct val="110000"/>
              <a:buFont typeface="Arimo"/>
              <a:buChar char="•"/>
            </a:pPr>
            <a:r>
              <a:rPr b="0" i="0" lang="en-US" sz="2800" u="none" cap="none" strike="noStrike">
                <a:solidFill>
                  <a:srgbClr val="000099"/>
                </a:solidFill>
                <a:latin typeface="Arimo"/>
                <a:ea typeface="Arimo"/>
                <a:cs typeface="Arimo"/>
                <a:sym typeface="Arimo"/>
              </a:rPr>
              <a:t>Use dates and version numbers to aid system users</a:t>
            </a:r>
          </a:p>
        </p:txBody>
      </p:sp>
      <p:sp>
        <p:nvSpPr>
          <p:cNvPr id="118" name="Shape 118"/>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119" name="Shape 119"/>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3" name="Shape 123"/>
        <p:cNvGrpSpPr/>
        <p:nvPr/>
      </p:nvGrpSpPr>
      <p:grpSpPr>
        <a:xfrm>
          <a:off x="0" y="0"/>
          <a:ext cx="0" cy="0"/>
          <a:chOff x="0" y="0"/>
          <a:chExt cx="0" cy="0"/>
        </a:xfrm>
      </p:grpSpPr>
      <p:sp>
        <p:nvSpPr>
          <p:cNvPr id="124" name="Shape 124"/>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125" name="Shape 125"/>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pic>
        <p:nvPicPr>
          <p:cNvPr id="126" name="Shape 126"/>
          <p:cNvPicPr preferRelativeResize="0"/>
          <p:nvPr/>
        </p:nvPicPr>
        <p:blipFill rotWithShape="1">
          <a:blip r:embed="rId3">
            <a:alphaModFix/>
          </a:blip>
          <a:srcRect b="0" l="0" r="0" t="0"/>
          <a:stretch/>
        </p:blipFill>
        <p:spPr>
          <a:xfrm>
            <a:off x="2209800" y="0"/>
            <a:ext cx="4343400" cy="63690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0" name="Shape 130"/>
        <p:cNvGrpSpPr/>
        <p:nvPr/>
      </p:nvGrpSpPr>
      <p:grpSpPr>
        <a:xfrm>
          <a:off x="0" y="0"/>
          <a:ext cx="0" cy="0"/>
          <a:chOff x="0" y="0"/>
          <a:chExt cx="0" cy="0"/>
        </a:xfrm>
      </p:grpSpPr>
      <p:sp>
        <p:nvSpPr>
          <p:cNvPr id="131" name="Shape 131"/>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3600" u="none" cap="none" strike="noStrike">
                <a:solidFill>
                  <a:srgbClr val="000099"/>
                </a:solidFill>
                <a:latin typeface="Arimo"/>
                <a:ea typeface="Arimo"/>
                <a:cs typeface="Arimo"/>
                <a:sym typeface="Arimo"/>
              </a:rPr>
              <a:t>Aesthetics</a:t>
            </a:r>
          </a:p>
        </p:txBody>
      </p:sp>
      <p:sp>
        <p:nvSpPr>
          <p:cNvPr id="132" name="Shape 132"/>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Interfaces need to be functional and inviting to use</a:t>
            </a:r>
          </a:p>
          <a:p>
            <a:pPr indent="-342900" lvl="0" marL="342900" marR="0" rtl="0" algn="l">
              <a:lnSpc>
                <a:spcPct val="100000"/>
              </a:lnSpc>
              <a:spcBef>
                <a:spcPts val="64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Avoid squeezing in too much, particularly for novice users</a:t>
            </a:r>
          </a:p>
          <a:p>
            <a:pPr indent="-342900" lvl="0" marL="342900" marR="0" rtl="0" algn="l">
              <a:lnSpc>
                <a:spcPct val="100000"/>
              </a:lnSpc>
              <a:spcBef>
                <a:spcPts val="64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Design text carefully</a:t>
            </a:r>
          </a:p>
          <a:p>
            <a:pPr indent="-285750" lvl="1" marL="742950" marR="0" rtl="0" algn="l">
              <a:lnSpc>
                <a:spcPct val="100000"/>
              </a:lnSpc>
              <a:spcBef>
                <a:spcPts val="560"/>
              </a:spcBef>
              <a:spcAft>
                <a:spcPts val="0"/>
              </a:spcAft>
              <a:buClr>
                <a:srgbClr val="CCECFF"/>
              </a:buClr>
              <a:buSzPct val="100000"/>
              <a:buFont typeface="Arimo"/>
              <a:buChar char="•"/>
            </a:pPr>
            <a:r>
              <a:rPr b="0" i="0" lang="en-US" sz="2800" u="none" cap="none" strike="noStrike">
                <a:solidFill>
                  <a:srgbClr val="000099"/>
                </a:solidFill>
                <a:latin typeface="Arimo"/>
                <a:ea typeface="Arimo"/>
                <a:cs typeface="Arimo"/>
                <a:sym typeface="Arimo"/>
              </a:rPr>
              <a:t>Be aware of font and size</a:t>
            </a:r>
          </a:p>
          <a:p>
            <a:pPr indent="-285750" lvl="1" marL="742950" marR="0" rtl="0" algn="l">
              <a:lnSpc>
                <a:spcPct val="100000"/>
              </a:lnSpc>
              <a:spcBef>
                <a:spcPts val="560"/>
              </a:spcBef>
              <a:spcAft>
                <a:spcPts val="0"/>
              </a:spcAft>
              <a:buClr>
                <a:srgbClr val="CCECFF"/>
              </a:buClr>
              <a:buSzPct val="100000"/>
              <a:buFont typeface="Arimo"/>
              <a:buChar char="•"/>
            </a:pPr>
            <a:r>
              <a:rPr b="0" i="0" lang="en-US" sz="2800" u="none" cap="none" strike="noStrike">
                <a:solidFill>
                  <a:srgbClr val="000099"/>
                </a:solidFill>
                <a:latin typeface="Arimo"/>
                <a:ea typeface="Arimo"/>
                <a:cs typeface="Arimo"/>
                <a:sym typeface="Arimo"/>
              </a:rPr>
              <a:t>Avoid using all capital letters</a:t>
            </a:r>
          </a:p>
        </p:txBody>
      </p:sp>
      <p:sp>
        <p:nvSpPr>
          <p:cNvPr id="133" name="Shape 133"/>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134" name="Shape 134"/>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8" name="Shape 138"/>
        <p:cNvGrpSpPr/>
        <p:nvPr/>
      </p:nvGrpSpPr>
      <p:grpSpPr>
        <a:xfrm>
          <a:off x="0" y="0"/>
          <a:ext cx="0" cy="0"/>
          <a:chOff x="0" y="0"/>
          <a:chExt cx="0" cy="0"/>
        </a:xfrm>
      </p:grpSpPr>
      <p:sp>
        <p:nvSpPr>
          <p:cNvPr id="139" name="Shape 139"/>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More Aesthetics</a:t>
            </a:r>
          </a:p>
        </p:txBody>
      </p:sp>
      <p:sp>
        <p:nvSpPr>
          <p:cNvPr id="140" name="Shape 140"/>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Colors and patterns should be used carefully</a:t>
            </a:r>
          </a:p>
          <a:p>
            <a:pPr indent="-285750" lvl="1" marL="742950" marR="0" rtl="0" algn="l">
              <a:lnSpc>
                <a:spcPct val="100000"/>
              </a:lnSpc>
              <a:spcBef>
                <a:spcPts val="560"/>
              </a:spcBef>
              <a:spcAft>
                <a:spcPts val="0"/>
              </a:spcAft>
              <a:buClr>
                <a:srgbClr val="CCECFF"/>
              </a:buClr>
              <a:buSzPct val="100000"/>
              <a:buFont typeface="Arimo"/>
              <a:buChar char="•"/>
            </a:pPr>
            <a:r>
              <a:rPr b="0" i="0" lang="en-US" sz="2800" u="none" cap="none" strike="noStrike">
                <a:solidFill>
                  <a:srgbClr val="000099"/>
                </a:solidFill>
                <a:latin typeface="Arimo"/>
                <a:ea typeface="Arimo"/>
                <a:cs typeface="Arimo"/>
                <a:sym typeface="Arimo"/>
              </a:rPr>
              <a:t>Test quality of colors by trying the interface on a black/white monitor</a:t>
            </a:r>
          </a:p>
          <a:p>
            <a:pPr indent="-285750" lvl="1" marL="742950" marR="0" rtl="0" algn="l">
              <a:lnSpc>
                <a:spcPct val="100000"/>
              </a:lnSpc>
              <a:spcBef>
                <a:spcPts val="560"/>
              </a:spcBef>
              <a:spcAft>
                <a:spcPts val="0"/>
              </a:spcAft>
              <a:buClr>
                <a:srgbClr val="CCECFF"/>
              </a:buClr>
              <a:buSzPct val="100000"/>
              <a:buFont typeface="Arimo"/>
              <a:buChar char="•"/>
            </a:pPr>
            <a:r>
              <a:rPr b="0" i="0" lang="en-US" sz="2800" u="none" cap="none" strike="noStrike">
                <a:solidFill>
                  <a:srgbClr val="000099"/>
                </a:solidFill>
                <a:latin typeface="Arimo"/>
                <a:ea typeface="Arimo"/>
                <a:cs typeface="Arimo"/>
                <a:sym typeface="Arimo"/>
              </a:rPr>
              <a:t>Use colors to separate or categorize items</a:t>
            </a:r>
          </a:p>
          <a:p>
            <a:pPr indent="-342900" lvl="0" marL="342900" marR="0" rtl="0" algn="l">
              <a:spcBef>
                <a:spcPts val="560"/>
              </a:spcBef>
              <a:spcAft>
                <a:spcPts val="0"/>
              </a:spcAft>
              <a:buClr>
                <a:schemeClr val="lt1"/>
              </a:buClr>
              <a:buSzPct val="110000"/>
              <a:buFont typeface="Arimo"/>
              <a:buNone/>
            </a:pPr>
            <a:r>
              <a:t/>
            </a:r>
            <a:endParaRPr b="0" i="0" sz="2800" u="none" cap="none" strike="noStrike">
              <a:solidFill>
                <a:srgbClr val="000099"/>
              </a:solidFill>
              <a:latin typeface="Arimo"/>
              <a:ea typeface="Arimo"/>
              <a:cs typeface="Arimo"/>
              <a:sym typeface="Arimo"/>
            </a:endParaRPr>
          </a:p>
        </p:txBody>
      </p:sp>
      <p:sp>
        <p:nvSpPr>
          <p:cNvPr id="141" name="Shape 141"/>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142" name="Shape 142"/>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6" name="Shape 146"/>
        <p:cNvGrpSpPr/>
        <p:nvPr/>
      </p:nvGrpSpPr>
      <p:grpSpPr>
        <a:xfrm>
          <a:off x="0" y="0"/>
          <a:ext cx="0" cy="0"/>
          <a:chOff x="0" y="0"/>
          <a:chExt cx="0" cy="0"/>
        </a:xfrm>
      </p:grpSpPr>
      <p:sp>
        <p:nvSpPr>
          <p:cNvPr id="147" name="Shape 147"/>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Form Example</a:t>
            </a:r>
          </a:p>
        </p:txBody>
      </p:sp>
      <p:pic>
        <p:nvPicPr>
          <p:cNvPr id="148" name="Shape 148"/>
          <p:cNvPicPr preferRelativeResize="0"/>
          <p:nvPr/>
        </p:nvPicPr>
        <p:blipFill rotWithShape="1">
          <a:blip r:embed="rId3">
            <a:alphaModFix/>
          </a:blip>
          <a:srcRect b="10784" l="9091" r="9848" t="10784"/>
          <a:stretch/>
        </p:blipFill>
        <p:spPr>
          <a:xfrm>
            <a:off x="1066800" y="1676400"/>
            <a:ext cx="6858000" cy="4495800"/>
          </a:xfrm>
          <a:prstGeom prst="rect">
            <a:avLst/>
          </a:prstGeom>
          <a:noFill/>
          <a:ln>
            <a:noFill/>
          </a:ln>
        </p:spPr>
      </p:pic>
      <p:sp>
        <p:nvSpPr>
          <p:cNvPr id="149" name="Shape 149"/>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150" name="Shape 150"/>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4" name="Shape 154"/>
        <p:cNvGrpSpPr/>
        <p:nvPr/>
      </p:nvGrpSpPr>
      <p:grpSpPr>
        <a:xfrm>
          <a:off x="0" y="0"/>
          <a:ext cx="0" cy="0"/>
          <a:chOff x="0" y="0"/>
          <a:chExt cx="0" cy="0"/>
        </a:xfrm>
      </p:grpSpPr>
      <p:sp>
        <p:nvSpPr>
          <p:cNvPr id="155" name="Shape 155"/>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3600" u="none" cap="none" strike="noStrike">
                <a:solidFill>
                  <a:srgbClr val="000099"/>
                </a:solidFill>
                <a:latin typeface="Arimo"/>
                <a:ea typeface="Arimo"/>
                <a:cs typeface="Arimo"/>
                <a:sym typeface="Arimo"/>
              </a:rPr>
              <a:t>User Experience</a:t>
            </a:r>
          </a:p>
        </p:txBody>
      </p:sp>
      <p:sp>
        <p:nvSpPr>
          <p:cNvPr id="156" name="Shape 156"/>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How easy is the program to learn?</a:t>
            </a:r>
          </a:p>
          <a:p>
            <a:pPr indent="-342900" lvl="0" marL="342900" marR="0" rtl="0" algn="l">
              <a:lnSpc>
                <a:spcPct val="100000"/>
              </a:lnSpc>
              <a:spcBef>
                <a:spcPts val="64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How easy is the program to use for the expert?</a:t>
            </a:r>
          </a:p>
          <a:p>
            <a:pPr indent="-342900" lvl="0" marL="342900" marR="0" rtl="0" algn="l">
              <a:lnSpc>
                <a:spcPct val="100000"/>
              </a:lnSpc>
              <a:spcBef>
                <a:spcPts val="64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Consider adding shortcuts for the expert</a:t>
            </a:r>
          </a:p>
          <a:p>
            <a:pPr indent="-342900" lvl="0" marL="342900" marR="0" rtl="0" algn="l">
              <a:lnSpc>
                <a:spcPct val="100000"/>
              </a:lnSpc>
              <a:spcBef>
                <a:spcPts val="64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Where there is low employee turnover, some training can lessen the impact of less precise interfaces</a:t>
            </a:r>
          </a:p>
        </p:txBody>
      </p:sp>
      <p:sp>
        <p:nvSpPr>
          <p:cNvPr id="157" name="Shape 157"/>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158" name="Shape 158"/>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2" name="Shape 162"/>
        <p:cNvGrpSpPr/>
        <p:nvPr/>
      </p:nvGrpSpPr>
      <p:grpSpPr>
        <a:xfrm>
          <a:off x="0" y="0"/>
          <a:ext cx="0" cy="0"/>
          <a:chOff x="0" y="0"/>
          <a:chExt cx="0" cy="0"/>
        </a:xfrm>
      </p:grpSpPr>
      <p:sp>
        <p:nvSpPr>
          <p:cNvPr id="163" name="Shape 163"/>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Consistency</a:t>
            </a:r>
          </a:p>
        </p:txBody>
      </p:sp>
      <p:sp>
        <p:nvSpPr>
          <p:cNvPr id="164" name="Shape 164"/>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Enables users to predict what will happen</a:t>
            </a:r>
          </a:p>
          <a:p>
            <a:pPr indent="-342900" lvl="0" marL="342900" marR="0" rtl="0" algn="l">
              <a:lnSpc>
                <a:spcPct val="90000"/>
              </a:lnSpc>
              <a:spcBef>
                <a:spcPts val="64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Reduces learning curve</a:t>
            </a:r>
          </a:p>
          <a:p>
            <a:pPr indent="-342900" lvl="0" marL="342900" marR="0" rtl="0" algn="l">
              <a:lnSpc>
                <a:spcPct val="90000"/>
              </a:lnSpc>
              <a:spcBef>
                <a:spcPts val="64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Considers items within an application and across applications</a:t>
            </a:r>
          </a:p>
          <a:p>
            <a:pPr indent="-342900" lvl="0" marL="342900" marR="0" rtl="0" algn="l">
              <a:lnSpc>
                <a:spcPct val="90000"/>
              </a:lnSpc>
              <a:spcBef>
                <a:spcPts val="64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Pertains to many different levels</a:t>
            </a:r>
          </a:p>
          <a:p>
            <a:pPr indent="-285750" lvl="1" marL="742950" marR="0" rtl="0" algn="l">
              <a:lnSpc>
                <a:spcPct val="90000"/>
              </a:lnSpc>
              <a:spcBef>
                <a:spcPts val="640"/>
              </a:spcBef>
              <a:spcAft>
                <a:spcPts val="0"/>
              </a:spcAft>
              <a:buClr>
                <a:srgbClr val="CCECFF"/>
              </a:buClr>
              <a:buSzPct val="100000"/>
              <a:buFont typeface="Arimo"/>
              <a:buChar char="•"/>
            </a:pPr>
            <a:r>
              <a:rPr b="0" i="0" lang="en-US" sz="3200" u="none" cap="none" strike="noStrike">
                <a:solidFill>
                  <a:srgbClr val="000099"/>
                </a:solidFill>
                <a:latin typeface="Arimo"/>
                <a:ea typeface="Arimo"/>
                <a:cs typeface="Arimo"/>
                <a:sym typeface="Arimo"/>
              </a:rPr>
              <a:t>Navigation controls</a:t>
            </a:r>
          </a:p>
          <a:p>
            <a:pPr indent="-285750" lvl="1" marL="742950" marR="0" rtl="0" algn="l">
              <a:lnSpc>
                <a:spcPct val="90000"/>
              </a:lnSpc>
              <a:spcBef>
                <a:spcPts val="640"/>
              </a:spcBef>
              <a:spcAft>
                <a:spcPts val="0"/>
              </a:spcAft>
              <a:buClr>
                <a:srgbClr val="CCECFF"/>
              </a:buClr>
              <a:buSzPct val="100000"/>
              <a:buFont typeface="Arimo"/>
              <a:buChar char="•"/>
            </a:pPr>
            <a:r>
              <a:rPr b="0" i="0" lang="en-US" sz="3200" u="none" cap="none" strike="noStrike">
                <a:solidFill>
                  <a:srgbClr val="000099"/>
                </a:solidFill>
                <a:latin typeface="Arimo"/>
                <a:ea typeface="Arimo"/>
                <a:cs typeface="Arimo"/>
                <a:sym typeface="Arimo"/>
              </a:rPr>
              <a:t>Terminology</a:t>
            </a:r>
          </a:p>
          <a:p>
            <a:pPr indent="-285750" lvl="1" marL="742950" marR="0" rtl="0" algn="l">
              <a:lnSpc>
                <a:spcPct val="90000"/>
              </a:lnSpc>
              <a:spcBef>
                <a:spcPts val="640"/>
              </a:spcBef>
              <a:spcAft>
                <a:spcPts val="0"/>
              </a:spcAft>
              <a:buClr>
                <a:srgbClr val="CCECFF"/>
              </a:buClr>
              <a:buSzPct val="100000"/>
              <a:buFont typeface="Arimo"/>
              <a:buChar char="•"/>
            </a:pPr>
            <a:r>
              <a:rPr b="0" i="0" lang="en-US" sz="3200" u="none" cap="none" strike="noStrike">
                <a:solidFill>
                  <a:srgbClr val="000099"/>
                </a:solidFill>
                <a:latin typeface="Arimo"/>
                <a:ea typeface="Arimo"/>
                <a:cs typeface="Arimo"/>
                <a:sym typeface="Arimo"/>
              </a:rPr>
              <a:t>Report and form design</a:t>
            </a:r>
          </a:p>
        </p:txBody>
      </p:sp>
      <p:sp>
        <p:nvSpPr>
          <p:cNvPr id="165" name="Shape 165"/>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166" name="Shape 166"/>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0" name="Shape 170"/>
        <p:cNvGrpSpPr/>
        <p:nvPr/>
      </p:nvGrpSpPr>
      <p:grpSpPr>
        <a:xfrm>
          <a:off x="0" y="0"/>
          <a:ext cx="0" cy="0"/>
          <a:chOff x="0" y="0"/>
          <a:chExt cx="0" cy="0"/>
        </a:xfrm>
      </p:grpSpPr>
      <p:sp>
        <p:nvSpPr>
          <p:cNvPr id="171" name="Shape 171"/>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Minimize User Effort</a:t>
            </a:r>
          </a:p>
        </p:txBody>
      </p:sp>
      <p:sp>
        <p:nvSpPr>
          <p:cNvPr id="172" name="Shape 172"/>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Three clicks rule</a:t>
            </a:r>
          </a:p>
          <a:p>
            <a:pPr indent="-285750" lvl="1" marL="742950" marR="0" rtl="0" algn="l">
              <a:lnSpc>
                <a:spcPct val="100000"/>
              </a:lnSpc>
              <a:spcBef>
                <a:spcPts val="640"/>
              </a:spcBef>
              <a:spcAft>
                <a:spcPts val="0"/>
              </a:spcAft>
              <a:buClr>
                <a:srgbClr val="CCECFF"/>
              </a:buClr>
              <a:buSzPct val="100000"/>
              <a:buFont typeface="Arimo"/>
              <a:buChar char="•"/>
            </a:pPr>
            <a:r>
              <a:rPr b="1" i="0" lang="en-US" sz="3200" u="none" cap="none" strike="noStrike">
                <a:solidFill>
                  <a:srgbClr val="3333FF"/>
                </a:solidFill>
                <a:latin typeface="Arimo"/>
                <a:ea typeface="Arimo"/>
                <a:cs typeface="Arimo"/>
                <a:sym typeface="Arimo"/>
              </a:rPr>
              <a:t>Users should be able to go from the start or main menu of a system to the information or action they want in no more than three mouse clicks or three keystrokes</a:t>
            </a:r>
          </a:p>
        </p:txBody>
      </p:sp>
      <p:sp>
        <p:nvSpPr>
          <p:cNvPr id="173" name="Shape 173"/>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174" name="Shape 174"/>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9" name="Shape 179"/>
        <p:cNvGrpSpPr/>
        <p:nvPr/>
      </p:nvGrpSpPr>
      <p:grpSpPr>
        <a:xfrm>
          <a:off x="0" y="0"/>
          <a:ext cx="0" cy="0"/>
          <a:chOff x="0" y="0"/>
          <a:chExt cx="0" cy="0"/>
        </a:xfrm>
      </p:grpSpPr>
      <p:sp>
        <p:nvSpPr>
          <p:cNvPr id="180" name="Shape 180"/>
          <p:cNvSpPr txBox="1"/>
          <p:nvPr>
            <p:ph idx="4294967295" type="ctrTitle"/>
          </p:nvPr>
        </p:nvSpPr>
        <p:spPr>
          <a:xfrm>
            <a:off x="990600" y="1600200"/>
            <a:ext cx="7467600" cy="1295400"/>
          </a:xfrm>
          <a:prstGeom prst="rect">
            <a:avLst/>
          </a:prstGeom>
          <a:noFill/>
          <a:ln>
            <a:noFill/>
          </a:ln>
        </p:spPr>
        <p:txBody>
          <a:bodyPr anchorCtr="0" anchor="ctr" bIns="46025" lIns="92075" rIns="92075" tIns="46025">
            <a:noAutofit/>
          </a:bodyPr>
          <a:lstStyle/>
          <a:p>
            <a:pPr indent="0" lvl="0" marL="0" marR="0" rtl="0" algn="ctr">
              <a:lnSpc>
                <a:spcPct val="100000"/>
              </a:lnSpc>
              <a:spcBef>
                <a:spcPts val="0"/>
              </a:spcBef>
              <a:spcAft>
                <a:spcPts val="0"/>
              </a:spcAft>
              <a:buClr>
                <a:srgbClr val="000099"/>
              </a:buClr>
              <a:buSzPct val="25000"/>
              <a:buFont typeface="Arimo"/>
              <a:buNone/>
            </a:pPr>
            <a:r>
              <a:rPr b="1" i="0" lang="en-US" sz="4800" u="none" cap="none" strike="noStrike">
                <a:solidFill>
                  <a:srgbClr val="000099"/>
                </a:solidFill>
                <a:latin typeface="Arimo"/>
                <a:ea typeface="Arimo"/>
                <a:cs typeface="Arimo"/>
                <a:sym typeface="Arimo"/>
              </a:rPr>
              <a:t>USER INTERFACE DESIGN PROCESS</a:t>
            </a:r>
          </a:p>
        </p:txBody>
      </p:sp>
      <p:sp>
        <p:nvSpPr>
          <p:cNvPr id="181" name="Shape 181"/>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182" name="Shape 182"/>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6" name="Shape 186"/>
        <p:cNvGrpSpPr/>
        <p:nvPr/>
      </p:nvGrpSpPr>
      <p:grpSpPr>
        <a:xfrm>
          <a:off x="0" y="0"/>
          <a:ext cx="0" cy="0"/>
          <a:chOff x="0" y="0"/>
          <a:chExt cx="0" cy="0"/>
        </a:xfrm>
      </p:grpSpPr>
      <p:sp>
        <p:nvSpPr>
          <p:cNvPr id="187" name="Shape 187"/>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User Interface Design Process</a:t>
            </a:r>
          </a:p>
        </p:txBody>
      </p:sp>
      <p:pic>
        <p:nvPicPr>
          <p:cNvPr id="188" name="Shape 188"/>
          <p:cNvPicPr preferRelativeResize="0"/>
          <p:nvPr/>
        </p:nvPicPr>
        <p:blipFill rotWithShape="1">
          <a:blip r:embed="rId3">
            <a:alphaModFix/>
          </a:blip>
          <a:srcRect b="32575" l="21568" r="20588" t="32575"/>
          <a:stretch/>
        </p:blipFill>
        <p:spPr>
          <a:xfrm>
            <a:off x="990600" y="1600200"/>
            <a:ext cx="7467600" cy="4419599"/>
          </a:xfrm>
          <a:prstGeom prst="rect">
            <a:avLst/>
          </a:prstGeom>
          <a:noFill/>
          <a:ln>
            <a:noFill/>
          </a:ln>
        </p:spPr>
      </p:pic>
      <p:sp>
        <p:nvSpPr>
          <p:cNvPr id="189" name="Shape 189"/>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190" name="Shape 190"/>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4" name="Shape 194"/>
        <p:cNvGrpSpPr/>
        <p:nvPr/>
      </p:nvGrpSpPr>
      <p:grpSpPr>
        <a:xfrm>
          <a:off x="0" y="0"/>
          <a:ext cx="0" cy="0"/>
          <a:chOff x="0" y="0"/>
          <a:chExt cx="0" cy="0"/>
        </a:xfrm>
      </p:grpSpPr>
      <p:sp>
        <p:nvSpPr>
          <p:cNvPr id="195" name="Shape 195"/>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Use Scenario Development</a:t>
            </a:r>
          </a:p>
        </p:txBody>
      </p:sp>
      <p:sp>
        <p:nvSpPr>
          <p:cNvPr id="196" name="Shape 196"/>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An outline of steps to perform work</a:t>
            </a:r>
          </a:p>
          <a:p>
            <a:pPr indent="-342900" lvl="0" marL="342900" marR="0" rtl="0" algn="l">
              <a:lnSpc>
                <a:spcPct val="90000"/>
              </a:lnSpc>
              <a:spcBef>
                <a:spcPts val="72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Presented in a simple narrative tied through the related use case and DFD</a:t>
            </a:r>
          </a:p>
          <a:p>
            <a:pPr indent="-342900" lvl="0" marL="342900" marR="0" rtl="0" algn="l">
              <a:lnSpc>
                <a:spcPct val="90000"/>
              </a:lnSpc>
              <a:spcBef>
                <a:spcPts val="72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Document the most common paths through the use case so interface designs will be easy to use for those situations</a:t>
            </a:r>
          </a:p>
        </p:txBody>
      </p:sp>
      <p:sp>
        <p:nvSpPr>
          <p:cNvPr id="197" name="Shape 197"/>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198" name="Shape 198"/>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2" name="Shape 202"/>
        <p:cNvGrpSpPr/>
        <p:nvPr/>
      </p:nvGrpSpPr>
      <p:grpSpPr>
        <a:xfrm>
          <a:off x="0" y="0"/>
          <a:ext cx="0" cy="0"/>
          <a:chOff x="0" y="0"/>
          <a:chExt cx="0" cy="0"/>
        </a:xfrm>
      </p:grpSpPr>
      <p:sp>
        <p:nvSpPr>
          <p:cNvPr id="203" name="Shape 203"/>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Interface Structure Design</a:t>
            </a:r>
          </a:p>
        </p:txBody>
      </p:sp>
      <p:sp>
        <p:nvSpPr>
          <p:cNvPr id="204" name="Shape 204"/>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0" i="0" lang="en-US" sz="3000" u="none" cap="none" strike="noStrike">
                <a:solidFill>
                  <a:srgbClr val="000099"/>
                </a:solidFill>
                <a:latin typeface="Arimo"/>
                <a:ea typeface="Arimo"/>
                <a:cs typeface="Arimo"/>
                <a:sym typeface="Arimo"/>
              </a:rPr>
              <a:t>A diagram showing how all screens, forms, and reports are related</a:t>
            </a:r>
          </a:p>
          <a:p>
            <a:pPr indent="-342900" lvl="0" marL="342900" marR="0" rtl="0" algn="l">
              <a:lnSpc>
                <a:spcPct val="100000"/>
              </a:lnSpc>
              <a:spcBef>
                <a:spcPts val="600"/>
              </a:spcBef>
              <a:spcAft>
                <a:spcPts val="0"/>
              </a:spcAft>
              <a:buClr>
                <a:schemeClr val="lt1"/>
              </a:buClr>
              <a:buSzPct val="110000"/>
              <a:buFont typeface="Arimo"/>
              <a:buChar char="•"/>
            </a:pPr>
            <a:r>
              <a:rPr b="0" i="0" lang="en-US" sz="3000" u="none" cap="none" strike="noStrike">
                <a:solidFill>
                  <a:srgbClr val="000099"/>
                </a:solidFill>
                <a:latin typeface="Arimo"/>
                <a:ea typeface="Arimo"/>
                <a:cs typeface="Arimo"/>
                <a:sym typeface="Arimo"/>
              </a:rPr>
              <a:t>Shows how user moves from one to another</a:t>
            </a:r>
          </a:p>
          <a:p>
            <a:pPr indent="-342900" lvl="0" marL="342900" marR="0" rtl="0" algn="l">
              <a:lnSpc>
                <a:spcPct val="100000"/>
              </a:lnSpc>
              <a:spcBef>
                <a:spcPts val="600"/>
              </a:spcBef>
              <a:spcAft>
                <a:spcPts val="0"/>
              </a:spcAft>
              <a:buClr>
                <a:schemeClr val="lt1"/>
              </a:buClr>
              <a:buSzPct val="110000"/>
              <a:buFont typeface="Arimo"/>
              <a:buChar char="•"/>
            </a:pPr>
            <a:r>
              <a:rPr b="0" i="0" lang="en-US" sz="3000" u="none" cap="none" strike="noStrike">
                <a:solidFill>
                  <a:srgbClr val="000099"/>
                </a:solidFill>
                <a:latin typeface="Arimo"/>
                <a:ea typeface="Arimo"/>
                <a:cs typeface="Arimo"/>
                <a:sym typeface="Arimo"/>
              </a:rPr>
              <a:t>Similar to DFD in using boxes and lines</a:t>
            </a:r>
          </a:p>
          <a:p>
            <a:pPr indent="-342900" lvl="0" marL="342900" marR="0" rtl="0" algn="l">
              <a:lnSpc>
                <a:spcPct val="100000"/>
              </a:lnSpc>
              <a:spcBef>
                <a:spcPts val="600"/>
              </a:spcBef>
              <a:spcAft>
                <a:spcPts val="0"/>
              </a:spcAft>
              <a:buClr>
                <a:schemeClr val="lt1"/>
              </a:buClr>
              <a:buSzPct val="110000"/>
              <a:buFont typeface="Arimo"/>
              <a:buChar char="•"/>
            </a:pPr>
            <a:r>
              <a:rPr b="0" i="0" lang="en-US" sz="3000" u="none" cap="none" strike="noStrike">
                <a:solidFill>
                  <a:srgbClr val="000099"/>
                </a:solidFill>
                <a:latin typeface="Arimo"/>
                <a:ea typeface="Arimo"/>
                <a:cs typeface="Arimo"/>
                <a:sym typeface="Arimo"/>
              </a:rPr>
              <a:t>Boxes denote screens</a:t>
            </a:r>
          </a:p>
          <a:p>
            <a:pPr indent="-342900" lvl="0" marL="342900" marR="0" rtl="0" algn="l">
              <a:lnSpc>
                <a:spcPct val="100000"/>
              </a:lnSpc>
              <a:spcBef>
                <a:spcPts val="600"/>
              </a:spcBef>
              <a:spcAft>
                <a:spcPts val="0"/>
              </a:spcAft>
              <a:buClr>
                <a:schemeClr val="lt1"/>
              </a:buClr>
              <a:buSzPct val="110000"/>
              <a:buFont typeface="Arimo"/>
              <a:buChar char="•"/>
            </a:pPr>
            <a:r>
              <a:rPr b="0" i="0" lang="en-US" sz="3000" u="none" cap="none" strike="noStrike">
                <a:solidFill>
                  <a:srgbClr val="000099"/>
                </a:solidFill>
                <a:latin typeface="Arimo"/>
                <a:ea typeface="Arimo"/>
                <a:cs typeface="Arimo"/>
                <a:sym typeface="Arimo"/>
              </a:rPr>
              <a:t>Lines show movement from one to another</a:t>
            </a:r>
          </a:p>
          <a:p>
            <a:pPr indent="-342900" lvl="0" marL="342900" marR="0" rtl="0" algn="l">
              <a:lnSpc>
                <a:spcPct val="100000"/>
              </a:lnSpc>
              <a:spcBef>
                <a:spcPts val="600"/>
              </a:spcBef>
              <a:spcAft>
                <a:spcPts val="0"/>
              </a:spcAft>
              <a:buClr>
                <a:schemeClr val="lt1"/>
              </a:buClr>
              <a:buSzPct val="110000"/>
              <a:buFont typeface="Arimo"/>
              <a:buChar char="•"/>
            </a:pPr>
            <a:r>
              <a:rPr b="0" i="0" lang="en-US" sz="3000" u="none" cap="none" strike="noStrike">
                <a:solidFill>
                  <a:srgbClr val="000099"/>
                </a:solidFill>
                <a:latin typeface="Arimo"/>
                <a:ea typeface="Arimo"/>
                <a:cs typeface="Arimo"/>
                <a:sym typeface="Arimo"/>
              </a:rPr>
              <a:t>Different from DFD in having no standard rules or format</a:t>
            </a:r>
          </a:p>
        </p:txBody>
      </p:sp>
      <p:sp>
        <p:nvSpPr>
          <p:cNvPr id="205" name="Shape 205"/>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206" name="Shape 206"/>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0" name="Shape 210"/>
        <p:cNvGrpSpPr/>
        <p:nvPr/>
      </p:nvGrpSpPr>
      <p:grpSpPr>
        <a:xfrm>
          <a:off x="0" y="0"/>
          <a:ext cx="0" cy="0"/>
          <a:chOff x="0" y="0"/>
          <a:chExt cx="0" cy="0"/>
        </a:xfrm>
      </p:grpSpPr>
      <p:sp>
        <p:nvSpPr>
          <p:cNvPr id="211" name="Shape 211"/>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Interface Structure Diagram Example</a:t>
            </a:r>
          </a:p>
        </p:txBody>
      </p:sp>
      <p:pic>
        <p:nvPicPr>
          <p:cNvPr id="212" name="Shape 212"/>
          <p:cNvPicPr preferRelativeResize="0"/>
          <p:nvPr/>
        </p:nvPicPr>
        <p:blipFill rotWithShape="1">
          <a:blip r:embed="rId3">
            <a:alphaModFix/>
          </a:blip>
          <a:srcRect b="19697" l="20588" r="19607" t="19696"/>
          <a:stretch/>
        </p:blipFill>
        <p:spPr>
          <a:xfrm>
            <a:off x="990600" y="1676400"/>
            <a:ext cx="7315200" cy="4419599"/>
          </a:xfrm>
          <a:prstGeom prst="rect">
            <a:avLst/>
          </a:prstGeom>
          <a:noFill/>
          <a:ln>
            <a:noFill/>
          </a:ln>
        </p:spPr>
      </p:pic>
      <p:sp>
        <p:nvSpPr>
          <p:cNvPr id="213" name="Shape 213"/>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214" name="Shape 214"/>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8" name="Shape 218"/>
        <p:cNvGrpSpPr/>
        <p:nvPr/>
      </p:nvGrpSpPr>
      <p:grpSpPr>
        <a:xfrm>
          <a:off x="0" y="0"/>
          <a:ext cx="0" cy="0"/>
          <a:chOff x="0" y="0"/>
          <a:chExt cx="0" cy="0"/>
        </a:xfrm>
      </p:grpSpPr>
      <p:sp>
        <p:nvSpPr>
          <p:cNvPr id="219" name="Shape 219"/>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Interface Standards Design</a:t>
            </a:r>
          </a:p>
        </p:txBody>
      </p:sp>
      <p:sp>
        <p:nvSpPr>
          <p:cNvPr id="220" name="Shape 220"/>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0" i="0" lang="en-US" sz="2800" u="none" cap="none" strike="noStrike">
                <a:solidFill>
                  <a:srgbClr val="000099"/>
                </a:solidFill>
                <a:latin typeface="Arimo"/>
                <a:ea typeface="Arimo"/>
                <a:cs typeface="Arimo"/>
                <a:sym typeface="Arimo"/>
              </a:rPr>
              <a:t>The basic elements that are common across individual screens, forms, and reports within the application</a:t>
            </a:r>
          </a:p>
          <a:p>
            <a:pPr indent="-342900" lvl="0" marL="342900" marR="0" rtl="0" algn="l">
              <a:lnSpc>
                <a:spcPct val="100000"/>
              </a:lnSpc>
              <a:spcBef>
                <a:spcPts val="560"/>
              </a:spcBef>
              <a:spcAft>
                <a:spcPts val="0"/>
              </a:spcAft>
              <a:buClr>
                <a:schemeClr val="lt1"/>
              </a:buClr>
              <a:buSzPct val="110000"/>
              <a:buFont typeface="Arimo"/>
              <a:buChar char="•"/>
            </a:pPr>
            <a:r>
              <a:rPr b="0" i="0" lang="en-US" sz="2800" u="none" cap="none" strike="noStrike">
                <a:solidFill>
                  <a:srgbClr val="000099"/>
                </a:solidFill>
                <a:latin typeface="Arimo"/>
                <a:ea typeface="Arimo"/>
                <a:cs typeface="Arimo"/>
                <a:sym typeface="Arimo"/>
              </a:rPr>
              <a:t>Interface metaphor</a:t>
            </a:r>
          </a:p>
          <a:p>
            <a:pPr indent="-285750" lvl="1" marL="742950" marR="0" rtl="0" algn="l">
              <a:lnSpc>
                <a:spcPct val="100000"/>
              </a:lnSpc>
              <a:spcBef>
                <a:spcPts val="560"/>
              </a:spcBef>
              <a:spcAft>
                <a:spcPts val="0"/>
              </a:spcAft>
              <a:buClr>
                <a:srgbClr val="CCECFF"/>
              </a:buClr>
              <a:buSzPct val="100000"/>
              <a:buFont typeface="Arimo"/>
              <a:buChar char="•"/>
            </a:pPr>
            <a:r>
              <a:rPr b="0" i="0" lang="en-US" sz="2800" u="none" cap="none" strike="noStrike">
                <a:solidFill>
                  <a:srgbClr val="000099"/>
                </a:solidFill>
                <a:latin typeface="Arimo"/>
                <a:ea typeface="Arimo"/>
                <a:cs typeface="Arimo"/>
                <a:sym typeface="Arimo"/>
              </a:rPr>
              <a:t>Desktop, checkbook, shopping cart</a:t>
            </a:r>
          </a:p>
          <a:p>
            <a:pPr indent="-342900" lvl="0" marL="342900" marR="0" rtl="0" algn="l">
              <a:lnSpc>
                <a:spcPct val="100000"/>
              </a:lnSpc>
              <a:spcBef>
                <a:spcPts val="560"/>
              </a:spcBef>
              <a:spcAft>
                <a:spcPts val="0"/>
              </a:spcAft>
              <a:buClr>
                <a:schemeClr val="lt1"/>
              </a:buClr>
              <a:buSzPct val="110000"/>
              <a:buFont typeface="Arimo"/>
              <a:buChar char="•"/>
            </a:pPr>
            <a:r>
              <a:rPr b="0" i="0" lang="en-US" sz="2800" u="none" cap="none" strike="noStrike">
                <a:solidFill>
                  <a:srgbClr val="000099"/>
                </a:solidFill>
                <a:latin typeface="Arimo"/>
                <a:ea typeface="Arimo"/>
                <a:cs typeface="Arimo"/>
                <a:sym typeface="Arimo"/>
              </a:rPr>
              <a:t>Interface objects</a:t>
            </a:r>
          </a:p>
          <a:p>
            <a:pPr indent="-342900" lvl="0" marL="342900" marR="0" rtl="0" algn="l">
              <a:lnSpc>
                <a:spcPct val="100000"/>
              </a:lnSpc>
              <a:spcBef>
                <a:spcPts val="560"/>
              </a:spcBef>
              <a:spcAft>
                <a:spcPts val="0"/>
              </a:spcAft>
              <a:buClr>
                <a:schemeClr val="lt1"/>
              </a:buClr>
              <a:buSzPct val="110000"/>
              <a:buFont typeface="Arimo"/>
              <a:buChar char="•"/>
            </a:pPr>
            <a:r>
              <a:rPr b="0" i="0" lang="en-US" sz="2800" u="none" cap="none" strike="noStrike">
                <a:solidFill>
                  <a:srgbClr val="000099"/>
                </a:solidFill>
                <a:latin typeface="Arimo"/>
                <a:ea typeface="Arimo"/>
                <a:cs typeface="Arimo"/>
                <a:sym typeface="Arimo"/>
              </a:rPr>
              <a:t>Interface actions</a:t>
            </a:r>
          </a:p>
          <a:p>
            <a:pPr indent="-342900" lvl="0" marL="342900" marR="0" rtl="0" algn="l">
              <a:lnSpc>
                <a:spcPct val="100000"/>
              </a:lnSpc>
              <a:spcBef>
                <a:spcPts val="560"/>
              </a:spcBef>
              <a:spcAft>
                <a:spcPts val="0"/>
              </a:spcAft>
              <a:buClr>
                <a:schemeClr val="lt1"/>
              </a:buClr>
              <a:buSzPct val="110000"/>
              <a:buFont typeface="Arimo"/>
              <a:buChar char="•"/>
            </a:pPr>
            <a:r>
              <a:rPr b="0" i="0" lang="en-US" sz="2800" u="none" cap="none" strike="noStrike">
                <a:solidFill>
                  <a:srgbClr val="000099"/>
                </a:solidFill>
                <a:latin typeface="Arimo"/>
                <a:ea typeface="Arimo"/>
                <a:cs typeface="Arimo"/>
                <a:sym typeface="Arimo"/>
              </a:rPr>
              <a:t>Interface icons</a:t>
            </a:r>
          </a:p>
          <a:p>
            <a:pPr indent="-342900" lvl="0" marL="342900" marR="0" rtl="0" algn="l">
              <a:lnSpc>
                <a:spcPct val="100000"/>
              </a:lnSpc>
              <a:spcBef>
                <a:spcPts val="560"/>
              </a:spcBef>
              <a:spcAft>
                <a:spcPts val="0"/>
              </a:spcAft>
              <a:buClr>
                <a:schemeClr val="lt1"/>
              </a:buClr>
              <a:buSzPct val="110000"/>
              <a:buFont typeface="Arimo"/>
              <a:buChar char="•"/>
            </a:pPr>
            <a:r>
              <a:rPr b="0" i="0" lang="en-US" sz="2800" u="none" cap="none" strike="noStrike">
                <a:solidFill>
                  <a:srgbClr val="000099"/>
                </a:solidFill>
                <a:latin typeface="Arimo"/>
                <a:ea typeface="Arimo"/>
                <a:cs typeface="Arimo"/>
                <a:sym typeface="Arimo"/>
              </a:rPr>
              <a:t>Interface templates</a:t>
            </a:r>
          </a:p>
        </p:txBody>
      </p:sp>
      <p:sp>
        <p:nvSpPr>
          <p:cNvPr id="221" name="Shape 221"/>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222" name="Shape 222"/>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6" name="Shape 226"/>
        <p:cNvGrpSpPr/>
        <p:nvPr/>
      </p:nvGrpSpPr>
      <p:grpSpPr>
        <a:xfrm>
          <a:off x="0" y="0"/>
          <a:ext cx="0" cy="0"/>
          <a:chOff x="0" y="0"/>
          <a:chExt cx="0" cy="0"/>
        </a:xfrm>
      </p:grpSpPr>
      <p:sp>
        <p:nvSpPr>
          <p:cNvPr id="227" name="Shape 227"/>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Interface Design Prototyping</a:t>
            </a:r>
          </a:p>
        </p:txBody>
      </p:sp>
      <p:sp>
        <p:nvSpPr>
          <p:cNvPr id="228" name="Shape 228"/>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A mock-up or simulation of screen, form, or report</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Common methods include</a:t>
            </a:r>
          </a:p>
          <a:p>
            <a:pPr indent="-285750" lvl="1" marL="742950" marR="0" rtl="0" algn="l">
              <a:lnSpc>
                <a:spcPct val="100000"/>
              </a:lnSpc>
              <a:spcBef>
                <a:spcPts val="640"/>
              </a:spcBef>
              <a:spcAft>
                <a:spcPts val="0"/>
              </a:spcAft>
              <a:buClr>
                <a:srgbClr val="CCECFF"/>
              </a:buClr>
              <a:buSzPct val="100000"/>
              <a:buFont typeface="Arimo"/>
              <a:buChar char="•"/>
            </a:pPr>
            <a:r>
              <a:rPr b="0" i="0" lang="en-US" sz="3200" u="none" cap="none" strike="noStrike">
                <a:solidFill>
                  <a:srgbClr val="000099"/>
                </a:solidFill>
                <a:latin typeface="Arimo"/>
                <a:ea typeface="Arimo"/>
                <a:cs typeface="Arimo"/>
                <a:sym typeface="Arimo"/>
              </a:rPr>
              <a:t>Paper</a:t>
            </a:r>
          </a:p>
          <a:p>
            <a:pPr indent="-285750" lvl="1" marL="742950" marR="0" rtl="0" algn="l">
              <a:lnSpc>
                <a:spcPct val="100000"/>
              </a:lnSpc>
              <a:spcBef>
                <a:spcPts val="640"/>
              </a:spcBef>
              <a:spcAft>
                <a:spcPts val="0"/>
              </a:spcAft>
              <a:buClr>
                <a:srgbClr val="CCECFF"/>
              </a:buClr>
              <a:buSzPct val="100000"/>
              <a:buFont typeface="Arimo"/>
              <a:buChar char="•"/>
            </a:pPr>
            <a:r>
              <a:rPr b="0" i="0" lang="en-US" sz="3200" u="none" cap="none" strike="noStrike">
                <a:solidFill>
                  <a:srgbClr val="000099"/>
                </a:solidFill>
                <a:latin typeface="Arimo"/>
                <a:ea typeface="Arimo"/>
                <a:cs typeface="Arimo"/>
                <a:sym typeface="Arimo"/>
              </a:rPr>
              <a:t>Storyboarding</a:t>
            </a:r>
          </a:p>
          <a:p>
            <a:pPr indent="-285750" lvl="1" marL="742950" marR="0" rtl="0" algn="l">
              <a:lnSpc>
                <a:spcPct val="100000"/>
              </a:lnSpc>
              <a:spcBef>
                <a:spcPts val="640"/>
              </a:spcBef>
              <a:spcAft>
                <a:spcPts val="0"/>
              </a:spcAft>
              <a:buClr>
                <a:srgbClr val="CCECFF"/>
              </a:buClr>
              <a:buSzPct val="100000"/>
              <a:buFont typeface="Arimo"/>
              <a:buChar char="•"/>
            </a:pPr>
            <a:r>
              <a:rPr b="0" i="0" lang="en-US" sz="3200" u="none" cap="none" strike="noStrike">
                <a:solidFill>
                  <a:srgbClr val="000099"/>
                </a:solidFill>
                <a:latin typeface="Arimo"/>
                <a:ea typeface="Arimo"/>
                <a:cs typeface="Arimo"/>
                <a:sym typeface="Arimo"/>
              </a:rPr>
              <a:t>HTML prototype</a:t>
            </a:r>
          </a:p>
          <a:p>
            <a:pPr indent="-285750" lvl="1" marL="742950" marR="0" rtl="0" algn="l">
              <a:lnSpc>
                <a:spcPct val="100000"/>
              </a:lnSpc>
              <a:spcBef>
                <a:spcPts val="640"/>
              </a:spcBef>
              <a:spcAft>
                <a:spcPts val="0"/>
              </a:spcAft>
              <a:buClr>
                <a:srgbClr val="CCECFF"/>
              </a:buClr>
              <a:buSzPct val="100000"/>
              <a:buFont typeface="Arimo"/>
              <a:buChar char="•"/>
            </a:pPr>
            <a:r>
              <a:rPr b="0" i="0" lang="en-US" sz="3200" u="none" cap="none" strike="noStrike">
                <a:solidFill>
                  <a:srgbClr val="000099"/>
                </a:solidFill>
                <a:latin typeface="Arimo"/>
                <a:ea typeface="Arimo"/>
                <a:cs typeface="Arimo"/>
                <a:sym typeface="Arimo"/>
              </a:rPr>
              <a:t>Language prototype</a:t>
            </a:r>
          </a:p>
        </p:txBody>
      </p:sp>
      <p:sp>
        <p:nvSpPr>
          <p:cNvPr id="229" name="Shape 229"/>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230" name="Shape 230"/>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4" name="Shape 234"/>
        <p:cNvGrpSpPr/>
        <p:nvPr/>
      </p:nvGrpSpPr>
      <p:grpSpPr>
        <a:xfrm>
          <a:off x="0" y="0"/>
          <a:ext cx="0" cy="0"/>
          <a:chOff x="0" y="0"/>
          <a:chExt cx="0" cy="0"/>
        </a:xfrm>
      </p:grpSpPr>
      <p:sp>
        <p:nvSpPr>
          <p:cNvPr id="235" name="Shape 235"/>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Storyboard Example</a:t>
            </a:r>
          </a:p>
        </p:txBody>
      </p:sp>
      <p:pic>
        <p:nvPicPr>
          <p:cNvPr id="236" name="Shape 236"/>
          <p:cNvPicPr preferRelativeResize="0"/>
          <p:nvPr/>
        </p:nvPicPr>
        <p:blipFill rotWithShape="1">
          <a:blip r:embed="rId3">
            <a:alphaModFix/>
          </a:blip>
          <a:srcRect b="26514" l="9802" r="9803" t="26514"/>
          <a:stretch/>
        </p:blipFill>
        <p:spPr>
          <a:xfrm>
            <a:off x="914400" y="1676400"/>
            <a:ext cx="7315200" cy="4343400"/>
          </a:xfrm>
          <a:prstGeom prst="rect">
            <a:avLst/>
          </a:prstGeom>
          <a:noFill/>
          <a:ln>
            <a:noFill/>
          </a:ln>
        </p:spPr>
      </p:pic>
      <p:sp>
        <p:nvSpPr>
          <p:cNvPr id="237" name="Shape 237"/>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238" name="Shape 238"/>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2" name="Shape 242"/>
        <p:cNvGrpSpPr/>
        <p:nvPr/>
      </p:nvGrpSpPr>
      <p:grpSpPr>
        <a:xfrm>
          <a:off x="0" y="0"/>
          <a:ext cx="0" cy="0"/>
          <a:chOff x="0" y="0"/>
          <a:chExt cx="0" cy="0"/>
        </a:xfrm>
      </p:grpSpPr>
      <p:sp>
        <p:nvSpPr>
          <p:cNvPr id="243" name="Shape 243"/>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HTML Prototype</a:t>
            </a:r>
          </a:p>
        </p:txBody>
      </p:sp>
      <p:sp>
        <p:nvSpPr>
          <p:cNvPr id="244" name="Shape 244"/>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Built with the use of Web pages created in HTML</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The user uses HTML to create a series of Web pages that show the fundamental parts of the system.</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The users have the ability to interact with the pages by clicking on buttons and entering pretend data.</a:t>
            </a:r>
          </a:p>
          <a:p>
            <a:pPr indent="0" lvl="0" marL="0" marR="0" rtl="0" algn="l">
              <a:spcBef>
                <a:spcPts val="0"/>
              </a:spcBef>
              <a:buSzPct val="25000"/>
              <a:buNone/>
            </a:pPr>
            <a:r>
              <a:t/>
            </a:r>
            <a:endParaRPr b="0" i="0" sz="3600" u="none" cap="none" strike="noStrike">
              <a:solidFill>
                <a:srgbClr val="000099"/>
              </a:solidFill>
              <a:latin typeface="Arimo"/>
              <a:ea typeface="Arimo"/>
              <a:cs typeface="Arimo"/>
              <a:sym typeface="Arimo"/>
            </a:endParaRPr>
          </a:p>
        </p:txBody>
      </p:sp>
      <p:sp>
        <p:nvSpPr>
          <p:cNvPr id="245" name="Shape 245"/>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246" name="Shape 246"/>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0" name="Shape 250"/>
        <p:cNvGrpSpPr/>
        <p:nvPr/>
      </p:nvGrpSpPr>
      <p:grpSpPr>
        <a:xfrm>
          <a:off x="0" y="0"/>
          <a:ext cx="0" cy="0"/>
          <a:chOff x="0" y="0"/>
          <a:chExt cx="0" cy="0"/>
        </a:xfrm>
      </p:grpSpPr>
      <p:sp>
        <p:nvSpPr>
          <p:cNvPr id="251" name="Shape 251"/>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Language Prototype</a:t>
            </a:r>
          </a:p>
        </p:txBody>
      </p:sp>
      <p:sp>
        <p:nvSpPr>
          <p:cNvPr id="252" name="Shape 252"/>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rgbClr val="000099"/>
              </a:buClr>
              <a:buSzPct val="100000"/>
              <a:buFont typeface="Arimo"/>
              <a:buChar char="•"/>
            </a:pPr>
            <a:r>
              <a:rPr b="0" i="0" lang="en-US" sz="3600" u="none" cap="none" strike="noStrike">
                <a:solidFill>
                  <a:srgbClr val="000099"/>
                </a:solidFill>
                <a:latin typeface="Arimo"/>
                <a:ea typeface="Arimo"/>
                <a:cs typeface="Arimo"/>
                <a:sym typeface="Arimo"/>
              </a:rPr>
              <a:t>An interface design prototype built in the actual language or by the actual tool that will be used to build the system.</a:t>
            </a:r>
          </a:p>
          <a:p>
            <a:pPr indent="-342900" lvl="0" marL="342900" marR="0" rtl="0" algn="l">
              <a:lnSpc>
                <a:spcPct val="100000"/>
              </a:lnSpc>
              <a:spcBef>
                <a:spcPts val="720"/>
              </a:spcBef>
              <a:spcAft>
                <a:spcPts val="0"/>
              </a:spcAft>
              <a:buClr>
                <a:srgbClr val="000099"/>
              </a:buClr>
              <a:buSzPct val="100000"/>
              <a:buFont typeface="Arimo"/>
              <a:buChar char="•"/>
            </a:pPr>
            <a:r>
              <a:rPr b="0" i="0" lang="en-US" sz="3600" u="none" cap="none" strike="noStrike">
                <a:solidFill>
                  <a:srgbClr val="000099"/>
                </a:solidFill>
                <a:latin typeface="Arimo"/>
                <a:ea typeface="Arimo"/>
                <a:cs typeface="Arimo"/>
                <a:sym typeface="Arimo"/>
              </a:rPr>
              <a:t>Language prototypes are designed in the same ways as HTML prototypes</a:t>
            </a:r>
          </a:p>
        </p:txBody>
      </p:sp>
      <p:sp>
        <p:nvSpPr>
          <p:cNvPr id="253" name="Shape 253"/>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254" name="Shape 254"/>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8" name="Shape 258"/>
        <p:cNvGrpSpPr/>
        <p:nvPr/>
      </p:nvGrpSpPr>
      <p:grpSpPr>
        <a:xfrm>
          <a:off x="0" y="0"/>
          <a:ext cx="0" cy="0"/>
          <a:chOff x="0" y="0"/>
          <a:chExt cx="0" cy="0"/>
        </a:xfrm>
      </p:grpSpPr>
      <p:sp>
        <p:nvSpPr>
          <p:cNvPr id="259" name="Shape 259"/>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260" name="Shape 260"/>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pic>
        <p:nvPicPr>
          <p:cNvPr id="261" name="Shape 261"/>
          <p:cNvPicPr preferRelativeResize="0"/>
          <p:nvPr/>
        </p:nvPicPr>
        <p:blipFill rotWithShape="1">
          <a:blip r:embed="rId3">
            <a:alphaModFix/>
          </a:blip>
          <a:srcRect b="0" l="0" r="0" t="0"/>
          <a:stretch/>
        </p:blipFill>
        <p:spPr>
          <a:xfrm>
            <a:off x="0" y="0"/>
            <a:ext cx="4724400" cy="3119436"/>
          </a:xfrm>
          <a:prstGeom prst="rect">
            <a:avLst/>
          </a:prstGeom>
          <a:noFill/>
          <a:ln>
            <a:noFill/>
          </a:ln>
        </p:spPr>
      </p:pic>
      <p:pic>
        <p:nvPicPr>
          <p:cNvPr id="262" name="Shape 262"/>
          <p:cNvPicPr preferRelativeResize="0"/>
          <p:nvPr/>
        </p:nvPicPr>
        <p:blipFill rotWithShape="1">
          <a:blip r:embed="rId4">
            <a:alphaModFix/>
          </a:blip>
          <a:srcRect b="0" l="0" r="0" t="0"/>
          <a:stretch/>
        </p:blipFill>
        <p:spPr>
          <a:xfrm>
            <a:off x="0" y="3200400"/>
            <a:ext cx="4352924" cy="3048000"/>
          </a:xfrm>
          <a:prstGeom prst="rect">
            <a:avLst/>
          </a:prstGeom>
          <a:noFill/>
          <a:ln>
            <a:noFill/>
          </a:ln>
        </p:spPr>
      </p:pic>
      <p:pic>
        <p:nvPicPr>
          <p:cNvPr id="263" name="Shape 263"/>
          <p:cNvPicPr preferRelativeResize="0"/>
          <p:nvPr/>
        </p:nvPicPr>
        <p:blipFill rotWithShape="1">
          <a:blip r:embed="rId5">
            <a:alphaModFix/>
          </a:blip>
          <a:srcRect b="0" l="0" r="0" t="0"/>
          <a:stretch/>
        </p:blipFill>
        <p:spPr>
          <a:xfrm>
            <a:off x="4800600" y="2743200"/>
            <a:ext cx="4343400" cy="258127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7" name="Shape 267"/>
        <p:cNvGrpSpPr/>
        <p:nvPr/>
      </p:nvGrpSpPr>
      <p:grpSpPr>
        <a:xfrm>
          <a:off x="0" y="0"/>
          <a:ext cx="0" cy="0"/>
          <a:chOff x="0" y="0"/>
          <a:chExt cx="0" cy="0"/>
        </a:xfrm>
      </p:grpSpPr>
      <p:sp>
        <p:nvSpPr>
          <p:cNvPr id="268" name="Shape 268"/>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Interface Evaluation</a:t>
            </a:r>
          </a:p>
        </p:txBody>
      </p:sp>
      <p:sp>
        <p:nvSpPr>
          <p:cNvPr id="269" name="Shape 269"/>
          <p:cNvSpPr txBox="1"/>
          <p:nvPr>
            <p:ph idx="4294967295" type="body"/>
          </p:nvPr>
        </p:nvSpPr>
        <p:spPr>
          <a:xfrm>
            <a:off x="571500" y="15240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0" i="0" lang="en-US" sz="2600" u="none" cap="none" strike="noStrike">
                <a:solidFill>
                  <a:srgbClr val="000099"/>
                </a:solidFill>
                <a:latin typeface="Arimo"/>
                <a:ea typeface="Arimo"/>
                <a:cs typeface="Arimo"/>
                <a:sym typeface="Arimo"/>
              </a:rPr>
              <a:t>Heuristic evaluation</a:t>
            </a:r>
          </a:p>
          <a:p>
            <a:pPr indent="-285750" lvl="1" marL="742950" marR="0" rtl="0" algn="l">
              <a:lnSpc>
                <a:spcPct val="100000"/>
              </a:lnSpc>
              <a:spcBef>
                <a:spcPts val="520"/>
              </a:spcBef>
              <a:spcAft>
                <a:spcPts val="0"/>
              </a:spcAft>
              <a:buClr>
                <a:srgbClr val="CCECFF"/>
              </a:buClr>
              <a:buSzPct val="100000"/>
              <a:buFont typeface="Arimo"/>
              <a:buChar char="•"/>
            </a:pPr>
            <a:r>
              <a:rPr b="0" i="0" lang="en-US" sz="2600" u="none" cap="none" strike="noStrike">
                <a:solidFill>
                  <a:srgbClr val="000099"/>
                </a:solidFill>
                <a:latin typeface="Arimo"/>
                <a:ea typeface="Arimo"/>
                <a:cs typeface="Arimo"/>
                <a:sym typeface="Arimo"/>
              </a:rPr>
              <a:t>Compare design to checklist</a:t>
            </a:r>
          </a:p>
          <a:p>
            <a:pPr indent="-342900" lvl="0" marL="342900" marR="0" rtl="0" algn="l">
              <a:lnSpc>
                <a:spcPct val="100000"/>
              </a:lnSpc>
              <a:spcBef>
                <a:spcPts val="520"/>
              </a:spcBef>
              <a:spcAft>
                <a:spcPts val="0"/>
              </a:spcAft>
              <a:buClr>
                <a:schemeClr val="lt1"/>
              </a:buClr>
              <a:buSzPct val="110000"/>
              <a:buFont typeface="Arimo"/>
              <a:buChar char="•"/>
            </a:pPr>
            <a:r>
              <a:rPr b="0" i="0" lang="en-US" sz="2600" u="none" cap="none" strike="noStrike">
                <a:solidFill>
                  <a:srgbClr val="000099"/>
                </a:solidFill>
                <a:latin typeface="Arimo"/>
                <a:ea typeface="Arimo"/>
                <a:cs typeface="Arimo"/>
                <a:sym typeface="Arimo"/>
              </a:rPr>
              <a:t>Walkthrough evaluation</a:t>
            </a:r>
          </a:p>
          <a:p>
            <a:pPr indent="-285750" lvl="1" marL="742950" marR="0" rtl="0" algn="l">
              <a:lnSpc>
                <a:spcPct val="100000"/>
              </a:lnSpc>
              <a:spcBef>
                <a:spcPts val="520"/>
              </a:spcBef>
              <a:spcAft>
                <a:spcPts val="0"/>
              </a:spcAft>
              <a:buClr>
                <a:srgbClr val="CCECFF"/>
              </a:buClr>
              <a:buSzPct val="100000"/>
              <a:buFont typeface="Arimo"/>
              <a:buChar char="•"/>
            </a:pPr>
            <a:r>
              <a:rPr b="0" i="0" lang="en-US" sz="2600" u="none" cap="none" strike="noStrike">
                <a:solidFill>
                  <a:srgbClr val="000099"/>
                </a:solidFill>
                <a:latin typeface="Arimo"/>
                <a:ea typeface="Arimo"/>
                <a:cs typeface="Arimo"/>
                <a:sym typeface="Arimo"/>
              </a:rPr>
              <a:t>Team simulates movement through components</a:t>
            </a:r>
          </a:p>
          <a:p>
            <a:pPr indent="-342900" lvl="0" marL="342900" marR="0" rtl="0" algn="l">
              <a:lnSpc>
                <a:spcPct val="100000"/>
              </a:lnSpc>
              <a:spcBef>
                <a:spcPts val="520"/>
              </a:spcBef>
              <a:spcAft>
                <a:spcPts val="0"/>
              </a:spcAft>
              <a:buClr>
                <a:schemeClr val="lt1"/>
              </a:buClr>
              <a:buSzPct val="110000"/>
              <a:buFont typeface="Arimo"/>
              <a:buChar char="•"/>
            </a:pPr>
            <a:r>
              <a:rPr b="0" i="0" lang="en-US" sz="2600" u="none" cap="none" strike="noStrike">
                <a:solidFill>
                  <a:srgbClr val="000099"/>
                </a:solidFill>
                <a:latin typeface="Arimo"/>
                <a:ea typeface="Arimo"/>
                <a:cs typeface="Arimo"/>
                <a:sym typeface="Arimo"/>
              </a:rPr>
              <a:t>Interactive evaluation</a:t>
            </a:r>
          </a:p>
          <a:p>
            <a:pPr indent="-285750" lvl="1" marL="742950" marR="0" rtl="0" algn="l">
              <a:lnSpc>
                <a:spcPct val="100000"/>
              </a:lnSpc>
              <a:spcBef>
                <a:spcPts val="520"/>
              </a:spcBef>
              <a:spcAft>
                <a:spcPts val="0"/>
              </a:spcAft>
              <a:buClr>
                <a:srgbClr val="CCECFF"/>
              </a:buClr>
              <a:buSzPct val="100000"/>
              <a:buFont typeface="Arimo"/>
              <a:buChar char="•"/>
            </a:pPr>
            <a:r>
              <a:rPr b="0" i="0" lang="en-US" sz="2600" u="none" cap="none" strike="noStrike">
                <a:solidFill>
                  <a:srgbClr val="000099"/>
                </a:solidFill>
                <a:latin typeface="Arimo"/>
                <a:ea typeface="Arimo"/>
                <a:cs typeface="Arimo"/>
                <a:sym typeface="Arimo"/>
              </a:rPr>
              <a:t>Users try out the system</a:t>
            </a:r>
          </a:p>
          <a:p>
            <a:pPr indent="-342900" lvl="0" marL="342900" marR="0" rtl="0" algn="l">
              <a:lnSpc>
                <a:spcPct val="100000"/>
              </a:lnSpc>
              <a:spcBef>
                <a:spcPts val="520"/>
              </a:spcBef>
              <a:spcAft>
                <a:spcPts val="0"/>
              </a:spcAft>
              <a:buClr>
                <a:schemeClr val="lt1"/>
              </a:buClr>
              <a:buSzPct val="110000"/>
              <a:buFont typeface="Arimo"/>
              <a:buChar char="•"/>
            </a:pPr>
            <a:r>
              <a:rPr b="0" i="0" lang="en-US" sz="2600" u="none" cap="none" strike="noStrike">
                <a:solidFill>
                  <a:srgbClr val="000099"/>
                </a:solidFill>
                <a:latin typeface="Arimo"/>
                <a:ea typeface="Arimo"/>
                <a:cs typeface="Arimo"/>
                <a:sym typeface="Arimo"/>
              </a:rPr>
              <a:t>Formal usability testing</a:t>
            </a:r>
          </a:p>
          <a:p>
            <a:pPr indent="-285750" lvl="1" marL="742950" marR="0" rtl="0" algn="l">
              <a:lnSpc>
                <a:spcPct val="100000"/>
              </a:lnSpc>
              <a:spcBef>
                <a:spcPts val="520"/>
              </a:spcBef>
              <a:spcAft>
                <a:spcPts val="0"/>
              </a:spcAft>
              <a:buClr>
                <a:srgbClr val="CCECFF"/>
              </a:buClr>
              <a:buSzPct val="100000"/>
              <a:buFont typeface="Arimo"/>
              <a:buChar char="•"/>
            </a:pPr>
            <a:r>
              <a:rPr b="0" i="0" lang="en-US" sz="2600" u="none" cap="none" strike="noStrike">
                <a:solidFill>
                  <a:srgbClr val="000099"/>
                </a:solidFill>
                <a:latin typeface="Arimo"/>
                <a:ea typeface="Arimo"/>
                <a:cs typeface="Arimo"/>
                <a:sym typeface="Arimo"/>
              </a:rPr>
              <a:t>Expensive</a:t>
            </a:r>
          </a:p>
          <a:p>
            <a:pPr indent="-285750" lvl="1" marL="742950" marR="0" rtl="0" algn="l">
              <a:lnSpc>
                <a:spcPct val="100000"/>
              </a:lnSpc>
              <a:spcBef>
                <a:spcPts val="520"/>
              </a:spcBef>
              <a:spcAft>
                <a:spcPts val="0"/>
              </a:spcAft>
              <a:buClr>
                <a:srgbClr val="CCECFF"/>
              </a:buClr>
              <a:buSzPct val="100000"/>
              <a:buFont typeface="Arimo"/>
              <a:buChar char="•"/>
            </a:pPr>
            <a:r>
              <a:rPr b="0" i="0" lang="en-US" sz="2600" u="none" cap="none" strike="noStrike">
                <a:solidFill>
                  <a:srgbClr val="000099"/>
                </a:solidFill>
                <a:latin typeface="Arimo"/>
                <a:ea typeface="Arimo"/>
                <a:cs typeface="Arimo"/>
                <a:sym typeface="Arimo"/>
              </a:rPr>
              <a:t>Detailed use of special lab testing</a:t>
            </a:r>
          </a:p>
        </p:txBody>
      </p:sp>
      <p:sp>
        <p:nvSpPr>
          <p:cNvPr id="270" name="Shape 270"/>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271" name="Shape 271"/>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6" name="Shape 276"/>
        <p:cNvGrpSpPr/>
        <p:nvPr/>
      </p:nvGrpSpPr>
      <p:grpSpPr>
        <a:xfrm>
          <a:off x="0" y="0"/>
          <a:ext cx="0" cy="0"/>
          <a:chOff x="0" y="0"/>
          <a:chExt cx="0" cy="0"/>
        </a:xfrm>
      </p:grpSpPr>
      <p:sp>
        <p:nvSpPr>
          <p:cNvPr id="277" name="Shape 277"/>
          <p:cNvSpPr txBox="1"/>
          <p:nvPr>
            <p:ph idx="4294967295" type="ctrTitle"/>
          </p:nvPr>
        </p:nvSpPr>
        <p:spPr>
          <a:xfrm>
            <a:off x="990600" y="1600200"/>
            <a:ext cx="7467600" cy="12954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NAVIGATION DESIGN</a:t>
            </a:r>
          </a:p>
        </p:txBody>
      </p:sp>
      <p:sp>
        <p:nvSpPr>
          <p:cNvPr id="278" name="Shape 278"/>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279" name="Shape 279"/>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3" name="Shape 283"/>
        <p:cNvGrpSpPr/>
        <p:nvPr/>
      </p:nvGrpSpPr>
      <p:grpSpPr>
        <a:xfrm>
          <a:off x="0" y="0"/>
          <a:ext cx="0" cy="0"/>
          <a:chOff x="0" y="0"/>
          <a:chExt cx="0" cy="0"/>
        </a:xfrm>
      </p:grpSpPr>
      <p:sp>
        <p:nvSpPr>
          <p:cNvPr id="284" name="Shape 284"/>
          <p:cNvSpPr txBox="1"/>
          <p:nvPr>
            <p:ph idx="4294967295" type="title"/>
          </p:nvPr>
        </p:nvSpPr>
        <p:spPr>
          <a:xfrm>
            <a:off x="381000" y="304800"/>
            <a:ext cx="8153399"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3600" u="none" cap="none" strike="noStrike">
                <a:solidFill>
                  <a:srgbClr val="000099"/>
                </a:solidFill>
                <a:latin typeface="Arimo"/>
                <a:ea typeface="Arimo"/>
                <a:cs typeface="Arimo"/>
                <a:sym typeface="Arimo"/>
              </a:rPr>
              <a:t>Basic Principles of Navigation Design</a:t>
            </a:r>
          </a:p>
        </p:txBody>
      </p:sp>
      <p:sp>
        <p:nvSpPr>
          <p:cNvPr id="285" name="Shape 285"/>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Assume users</a:t>
            </a:r>
          </a:p>
          <a:p>
            <a:pPr indent="-285750" lvl="1" marL="742950" marR="0" rtl="0" algn="l">
              <a:lnSpc>
                <a:spcPct val="100000"/>
              </a:lnSpc>
              <a:spcBef>
                <a:spcPts val="640"/>
              </a:spcBef>
              <a:spcAft>
                <a:spcPts val="0"/>
              </a:spcAft>
              <a:buClr>
                <a:srgbClr val="CCECFF"/>
              </a:buClr>
              <a:buSzPct val="100000"/>
              <a:buFont typeface="Arimo"/>
              <a:buChar char="•"/>
            </a:pPr>
            <a:r>
              <a:rPr b="0" i="0" lang="en-US" sz="3200" u="none" cap="none" strike="noStrike">
                <a:solidFill>
                  <a:srgbClr val="000099"/>
                </a:solidFill>
                <a:latin typeface="Arimo"/>
                <a:ea typeface="Arimo"/>
                <a:cs typeface="Arimo"/>
                <a:sym typeface="Arimo"/>
              </a:rPr>
              <a:t>Have not read the manual</a:t>
            </a:r>
          </a:p>
          <a:p>
            <a:pPr indent="-285750" lvl="1" marL="742950" marR="0" rtl="0" algn="l">
              <a:lnSpc>
                <a:spcPct val="100000"/>
              </a:lnSpc>
              <a:spcBef>
                <a:spcPts val="640"/>
              </a:spcBef>
              <a:spcAft>
                <a:spcPts val="0"/>
              </a:spcAft>
              <a:buClr>
                <a:srgbClr val="CCECFF"/>
              </a:buClr>
              <a:buSzPct val="100000"/>
              <a:buFont typeface="Arimo"/>
              <a:buChar char="•"/>
            </a:pPr>
            <a:r>
              <a:rPr b="0" i="0" lang="en-US" sz="3200" u="none" cap="none" strike="noStrike">
                <a:solidFill>
                  <a:srgbClr val="000099"/>
                </a:solidFill>
                <a:latin typeface="Arimo"/>
                <a:ea typeface="Arimo"/>
                <a:cs typeface="Arimo"/>
                <a:sym typeface="Arimo"/>
              </a:rPr>
              <a:t>Have not attended training</a:t>
            </a:r>
          </a:p>
          <a:p>
            <a:pPr indent="-285750" lvl="1" marL="742950" marR="0" rtl="0" algn="l">
              <a:lnSpc>
                <a:spcPct val="100000"/>
              </a:lnSpc>
              <a:spcBef>
                <a:spcPts val="640"/>
              </a:spcBef>
              <a:spcAft>
                <a:spcPts val="0"/>
              </a:spcAft>
              <a:buClr>
                <a:srgbClr val="CCECFF"/>
              </a:buClr>
              <a:buSzPct val="100000"/>
              <a:buFont typeface="Arimo"/>
              <a:buChar char="•"/>
            </a:pPr>
            <a:r>
              <a:rPr b="0" i="0" lang="en-US" sz="3200" u="none" cap="none" strike="noStrike">
                <a:solidFill>
                  <a:srgbClr val="000099"/>
                </a:solidFill>
                <a:latin typeface="Arimo"/>
                <a:ea typeface="Arimo"/>
                <a:cs typeface="Arimo"/>
                <a:sym typeface="Arimo"/>
              </a:rPr>
              <a:t>Do not have external help readily at hand</a:t>
            </a:r>
          </a:p>
          <a:p>
            <a:pPr indent="-342900" lvl="0" marL="342900" marR="0" rtl="0" algn="l">
              <a:lnSpc>
                <a:spcPct val="100000"/>
              </a:lnSpc>
              <a:spcBef>
                <a:spcPts val="64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All controls should be clear and understandable and placed in an intuitive location on the screen.</a:t>
            </a:r>
          </a:p>
        </p:txBody>
      </p:sp>
      <p:sp>
        <p:nvSpPr>
          <p:cNvPr id="286" name="Shape 286"/>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287" name="Shape 287"/>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1" name="Shape 291"/>
        <p:cNvGrpSpPr/>
        <p:nvPr/>
      </p:nvGrpSpPr>
      <p:grpSpPr>
        <a:xfrm>
          <a:off x="0" y="0"/>
          <a:ext cx="0" cy="0"/>
          <a:chOff x="0" y="0"/>
          <a:chExt cx="0" cy="0"/>
        </a:xfrm>
      </p:grpSpPr>
      <p:sp>
        <p:nvSpPr>
          <p:cNvPr id="292" name="Shape 292"/>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rgbClr val="000099"/>
              </a:buClr>
              <a:buSzPct val="25000"/>
              <a:buFont typeface="Arimo"/>
              <a:buNone/>
            </a:pPr>
            <a:r>
              <a:rPr b="1" i="0" lang="en-US" sz="3600" u="none" cap="none" strike="noStrike">
                <a:solidFill>
                  <a:srgbClr val="000099"/>
                </a:solidFill>
                <a:latin typeface="Arimo"/>
                <a:ea typeface="Arimo"/>
                <a:cs typeface="Arimo"/>
                <a:sym typeface="Arimo"/>
              </a:rPr>
              <a:t>Basic Principles of Navigation Design</a:t>
            </a:r>
          </a:p>
        </p:txBody>
      </p:sp>
      <p:sp>
        <p:nvSpPr>
          <p:cNvPr id="293" name="Shape 293"/>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Prevent mistakes</a:t>
            </a:r>
          </a:p>
          <a:p>
            <a:pPr indent="-285750" lvl="1" marL="742950" marR="0" rtl="0" algn="l">
              <a:lnSpc>
                <a:spcPct val="100000"/>
              </a:lnSpc>
              <a:spcBef>
                <a:spcPts val="560"/>
              </a:spcBef>
              <a:spcAft>
                <a:spcPts val="0"/>
              </a:spcAft>
              <a:buClr>
                <a:srgbClr val="CCECFF"/>
              </a:buClr>
              <a:buSzPct val="100000"/>
              <a:buFont typeface="Arimo"/>
              <a:buChar char="•"/>
            </a:pPr>
            <a:r>
              <a:rPr b="0" i="0" lang="en-US" sz="2800" u="none" cap="none" strike="noStrike">
                <a:solidFill>
                  <a:srgbClr val="000099"/>
                </a:solidFill>
                <a:latin typeface="Arimo"/>
                <a:ea typeface="Arimo"/>
                <a:cs typeface="Arimo"/>
                <a:sym typeface="Arimo"/>
              </a:rPr>
              <a:t>Limit choices</a:t>
            </a:r>
          </a:p>
          <a:p>
            <a:pPr indent="-285750" lvl="1" marL="742950" marR="0" rtl="0" algn="l">
              <a:lnSpc>
                <a:spcPct val="100000"/>
              </a:lnSpc>
              <a:spcBef>
                <a:spcPts val="560"/>
              </a:spcBef>
              <a:spcAft>
                <a:spcPts val="0"/>
              </a:spcAft>
              <a:buClr>
                <a:srgbClr val="CCECFF"/>
              </a:buClr>
              <a:buSzPct val="100000"/>
              <a:buFont typeface="Arimo"/>
              <a:buChar char="•"/>
            </a:pPr>
            <a:r>
              <a:rPr b="0" i="0" lang="en-US" sz="2800" u="none" cap="none" strike="noStrike">
                <a:solidFill>
                  <a:srgbClr val="000099"/>
                </a:solidFill>
                <a:latin typeface="Arimo"/>
                <a:ea typeface="Arimo"/>
                <a:cs typeface="Arimo"/>
                <a:sym typeface="Arimo"/>
              </a:rPr>
              <a:t>Never display commands that can’t be used (or “gray them out”)</a:t>
            </a:r>
          </a:p>
          <a:p>
            <a:pPr indent="-285750" lvl="1" marL="742950" marR="0" rtl="0" algn="l">
              <a:lnSpc>
                <a:spcPct val="100000"/>
              </a:lnSpc>
              <a:spcBef>
                <a:spcPts val="560"/>
              </a:spcBef>
              <a:spcAft>
                <a:spcPts val="0"/>
              </a:spcAft>
              <a:buClr>
                <a:srgbClr val="CCECFF"/>
              </a:buClr>
              <a:buSzPct val="100000"/>
              <a:buFont typeface="Arimo"/>
              <a:buChar char="•"/>
            </a:pPr>
            <a:r>
              <a:rPr b="0" i="0" lang="en-US" sz="2800" u="none" cap="none" strike="noStrike">
                <a:solidFill>
                  <a:srgbClr val="000099"/>
                </a:solidFill>
                <a:latin typeface="Arimo"/>
                <a:ea typeface="Arimo"/>
                <a:cs typeface="Arimo"/>
                <a:sym typeface="Arimo"/>
              </a:rPr>
              <a:t>Confirm actions that are difficult or impossible to undo</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Simplify recovery from mistakes</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Use consistent grammar order</a:t>
            </a:r>
          </a:p>
        </p:txBody>
      </p:sp>
      <p:sp>
        <p:nvSpPr>
          <p:cNvPr id="294" name="Shape 294"/>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295" name="Shape 295"/>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9" name="Shape 299"/>
        <p:cNvGrpSpPr/>
        <p:nvPr/>
      </p:nvGrpSpPr>
      <p:grpSpPr>
        <a:xfrm>
          <a:off x="0" y="0"/>
          <a:ext cx="0" cy="0"/>
          <a:chOff x="0" y="0"/>
          <a:chExt cx="0" cy="0"/>
        </a:xfrm>
      </p:grpSpPr>
      <p:sp>
        <p:nvSpPr>
          <p:cNvPr id="300" name="Shape 300"/>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Types of Navigation Control</a:t>
            </a:r>
          </a:p>
        </p:txBody>
      </p:sp>
      <p:sp>
        <p:nvSpPr>
          <p:cNvPr id="301" name="Shape 301"/>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0" i="0" lang="en-US" sz="2600" u="none" cap="none" strike="noStrike">
                <a:solidFill>
                  <a:srgbClr val="000099"/>
                </a:solidFill>
                <a:latin typeface="Arimo"/>
                <a:ea typeface="Arimo"/>
                <a:cs typeface="Arimo"/>
                <a:sym typeface="Arimo"/>
              </a:rPr>
              <a:t>Languages</a:t>
            </a:r>
          </a:p>
          <a:p>
            <a:pPr indent="-285750" lvl="1" marL="742950" marR="0" rtl="0" algn="l">
              <a:lnSpc>
                <a:spcPct val="100000"/>
              </a:lnSpc>
              <a:spcBef>
                <a:spcPts val="480"/>
              </a:spcBef>
              <a:spcAft>
                <a:spcPts val="0"/>
              </a:spcAft>
              <a:buClr>
                <a:srgbClr val="CCECFF"/>
              </a:buClr>
              <a:buSzPct val="100000"/>
              <a:buFont typeface="Arimo"/>
              <a:buChar char="•"/>
            </a:pPr>
            <a:r>
              <a:rPr b="0" i="0" lang="en-US" sz="2400" u="none" cap="none" strike="noStrike">
                <a:solidFill>
                  <a:srgbClr val="000099"/>
                </a:solidFill>
                <a:latin typeface="Arimo"/>
                <a:ea typeface="Arimo"/>
                <a:cs typeface="Arimo"/>
                <a:sym typeface="Arimo"/>
              </a:rPr>
              <a:t>Command language</a:t>
            </a:r>
          </a:p>
          <a:p>
            <a:pPr indent="-285750" lvl="1" marL="742950" marR="0" rtl="0" algn="l">
              <a:lnSpc>
                <a:spcPct val="100000"/>
              </a:lnSpc>
              <a:spcBef>
                <a:spcPts val="480"/>
              </a:spcBef>
              <a:spcAft>
                <a:spcPts val="0"/>
              </a:spcAft>
              <a:buClr>
                <a:srgbClr val="CCECFF"/>
              </a:buClr>
              <a:buSzPct val="100000"/>
              <a:buFont typeface="Arimo"/>
              <a:buChar char="•"/>
            </a:pPr>
            <a:r>
              <a:rPr b="0" i="0" lang="en-US" sz="2400" u="none" cap="none" strike="noStrike">
                <a:solidFill>
                  <a:srgbClr val="000099"/>
                </a:solidFill>
                <a:latin typeface="Arimo"/>
                <a:ea typeface="Arimo"/>
                <a:cs typeface="Arimo"/>
                <a:sym typeface="Arimo"/>
              </a:rPr>
              <a:t>Natural language</a:t>
            </a:r>
          </a:p>
          <a:p>
            <a:pPr indent="-342900" lvl="0" marL="342900" marR="0" rtl="0" algn="l">
              <a:lnSpc>
                <a:spcPct val="100000"/>
              </a:lnSpc>
              <a:spcBef>
                <a:spcPts val="520"/>
              </a:spcBef>
              <a:spcAft>
                <a:spcPts val="0"/>
              </a:spcAft>
              <a:buClr>
                <a:schemeClr val="lt1"/>
              </a:buClr>
              <a:buSzPct val="110000"/>
              <a:buFont typeface="Arimo"/>
              <a:buChar char="•"/>
            </a:pPr>
            <a:r>
              <a:rPr b="0" i="0" lang="en-US" sz="2600" u="none" cap="none" strike="noStrike">
                <a:solidFill>
                  <a:srgbClr val="000099"/>
                </a:solidFill>
                <a:latin typeface="Arimo"/>
                <a:ea typeface="Arimo"/>
                <a:cs typeface="Arimo"/>
                <a:sym typeface="Arimo"/>
              </a:rPr>
              <a:t>Menus</a:t>
            </a:r>
          </a:p>
          <a:p>
            <a:pPr indent="-285750" lvl="1" marL="742950" marR="0" rtl="0" algn="l">
              <a:lnSpc>
                <a:spcPct val="100000"/>
              </a:lnSpc>
              <a:spcBef>
                <a:spcPts val="480"/>
              </a:spcBef>
              <a:spcAft>
                <a:spcPts val="0"/>
              </a:spcAft>
              <a:buClr>
                <a:srgbClr val="CCECFF"/>
              </a:buClr>
              <a:buSzPct val="100000"/>
              <a:buFont typeface="Arimo"/>
              <a:buChar char="•"/>
            </a:pPr>
            <a:r>
              <a:rPr b="0" i="0" lang="en-US" sz="2400" u="none" cap="none" strike="noStrike">
                <a:solidFill>
                  <a:srgbClr val="000099"/>
                </a:solidFill>
                <a:latin typeface="Arimo"/>
                <a:ea typeface="Arimo"/>
                <a:cs typeface="Arimo"/>
                <a:sym typeface="Arimo"/>
              </a:rPr>
              <a:t>Generally aim at broad shallow menu</a:t>
            </a:r>
          </a:p>
          <a:p>
            <a:pPr indent="-285750" lvl="1" marL="742950" marR="0" rtl="0" algn="l">
              <a:lnSpc>
                <a:spcPct val="100000"/>
              </a:lnSpc>
              <a:spcBef>
                <a:spcPts val="480"/>
              </a:spcBef>
              <a:spcAft>
                <a:spcPts val="0"/>
              </a:spcAft>
              <a:buClr>
                <a:srgbClr val="CCECFF"/>
              </a:buClr>
              <a:buSzPct val="100000"/>
              <a:buFont typeface="Arimo"/>
              <a:buChar char="•"/>
            </a:pPr>
            <a:r>
              <a:rPr b="0" i="0" lang="en-US" sz="2400" u="none" cap="none" strike="noStrike">
                <a:solidFill>
                  <a:srgbClr val="000099"/>
                </a:solidFill>
                <a:latin typeface="Arimo"/>
                <a:ea typeface="Arimo"/>
                <a:cs typeface="Arimo"/>
                <a:sym typeface="Arimo"/>
              </a:rPr>
              <a:t>Consider using “hot keys”</a:t>
            </a:r>
          </a:p>
          <a:p>
            <a:pPr indent="-342900" lvl="0" marL="342900" marR="0" rtl="0" algn="l">
              <a:lnSpc>
                <a:spcPct val="100000"/>
              </a:lnSpc>
              <a:spcBef>
                <a:spcPts val="520"/>
              </a:spcBef>
              <a:spcAft>
                <a:spcPts val="0"/>
              </a:spcAft>
              <a:buClr>
                <a:schemeClr val="lt1"/>
              </a:buClr>
              <a:buSzPct val="110000"/>
              <a:buFont typeface="Arimo"/>
              <a:buChar char="•"/>
            </a:pPr>
            <a:r>
              <a:rPr b="0" i="0" lang="en-US" sz="2600" u="none" cap="none" strike="noStrike">
                <a:solidFill>
                  <a:srgbClr val="000099"/>
                </a:solidFill>
                <a:latin typeface="Arimo"/>
                <a:ea typeface="Arimo"/>
                <a:cs typeface="Arimo"/>
                <a:sym typeface="Arimo"/>
              </a:rPr>
              <a:t>Direct Manipulation</a:t>
            </a:r>
          </a:p>
          <a:p>
            <a:pPr indent="-285750" lvl="1" marL="742950" marR="0" rtl="0" algn="l">
              <a:lnSpc>
                <a:spcPct val="100000"/>
              </a:lnSpc>
              <a:spcBef>
                <a:spcPts val="480"/>
              </a:spcBef>
              <a:spcAft>
                <a:spcPts val="0"/>
              </a:spcAft>
              <a:buClr>
                <a:srgbClr val="CCECFF"/>
              </a:buClr>
              <a:buSzPct val="100000"/>
              <a:buFont typeface="Arimo"/>
              <a:buChar char="•"/>
            </a:pPr>
            <a:r>
              <a:rPr b="0" i="0" lang="en-US" sz="2400" u="none" cap="none" strike="noStrike">
                <a:solidFill>
                  <a:srgbClr val="000099"/>
                </a:solidFill>
                <a:latin typeface="Arimo"/>
                <a:ea typeface="Arimo"/>
                <a:cs typeface="Arimo"/>
                <a:sym typeface="Arimo"/>
              </a:rPr>
              <a:t>Used with icons to start programs</a:t>
            </a:r>
          </a:p>
          <a:p>
            <a:pPr indent="-285750" lvl="1" marL="742950" marR="0" rtl="0" algn="l">
              <a:lnSpc>
                <a:spcPct val="100000"/>
              </a:lnSpc>
              <a:spcBef>
                <a:spcPts val="480"/>
              </a:spcBef>
              <a:spcAft>
                <a:spcPts val="0"/>
              </a:spcAft>
              <a:buClr>
                <a:srgbClr val="CCECFF"/>
              </a:buClr>
              <a:buSzPct val="100000"/>
              <a:buFont typeface="Arimo"/>
              <a:buChar char="•"/>
            </a:pPr>
            <a:r>
              <a:rPr b="0" i="0" lang="en-US" sz="2400" u="none" cap="none" strike="noStrike">
                <a:solidFill>
                  <a:srgbClr val="000099"/>
                </a:solidFill>
                <a:latin typeface="Arimo"/>
                <a:ea typeface="Arimo"/>
                <a:cs typeface="Arimo"/>
                <a:sym typeface="Arimo"/>
              </a:rPr>
              <a:t>Used to shape and size objects</a:t>
            </a:r>
          </a:p>
          <a:p>
            <a:pPr indent="-285750" lvl="1" marL="742950" marR="0" rtl="0" algn="l">
              <a:lnSpc>
                <a:spcPct val="100000"/>
              </a:lnSpc>
              <a:spcBef>
                <a:spcPts val="480"/>
              </a:spcBef>
              <a:spcAft>
                <a:spcPts val="0"/>
              </a:spcAft>
              <a:buClr>
                <a:srgbClr val="CCECFF"/>
              </a:buClr>
              <a:buSzPct val="100000"/>
              <a:buFont typeface="Arimo"/>
              <a:buChar char="•"/>
            </a:pPr>
            <a:r>
              <a:rPr b="0" i="0" lang="en-US" sz="2400" u="none" cap="none" strike="noStrike">
                <a:solidFill>
                  <a:srgbClr val="000099"/>
                </a:solidFill>
                <a:latin typeface="Arimo"/>
                <a:ea typeface="Arimo"/>
                <a:cs typeface="Arimo"/>
                <a:sym typeface="Arimo"/>
              </a:rPr>
              <a:t>May not be intuitive for all commands</a:t>
            </a:r>
          </a:p>
          <a:p>
            <a:pPr indent="-342900" lvl="0" marL="342900" marR="0" rtl="0" algn="l">
              <a:spcBef>
                <a:spcPts val="520"/>
              </a:spcBef>
              <a:spcAft>
                <a:spcPts val="0"/>
              </a:spcAft>
              <a:buClr>
                <a:schemeClr val="lt1"/>
              </a:buClr>
              <a:buSzPct val="110000"/>
              <a:buFont typeface="Arimo"/>
              <a:buNone/>
            </a:pPr>
            <a:r>
              <a:t/>
            </a:r>
            <a:endParaRPr b="0" i="0" sz="2600" u="none" cap="none" strike="noStrike">
              <a:solidFill>
                <a:srgbClr val="000099"/>
              </a:solidFill>
              <a:latin typeface="Arimo"/>
              <a:ea typeface="Arimo"/>
              <a:cs typeface="Arimo"/>
              <a:sym typeface="Arimo"/>
            </a:endParaRPr>
          </a:p>
        </p:txBody>
      </p:sp>
      <p:sp>
        <p:nvSpPr>
          <p:cNvPr id="302" name="Shape 302"/>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303" name="Shape 303"/>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7" name="Shape 307"/>
        <p:cNvGrpSpPr/>
        <p:nvPr/>
      </p:nvGrpSpPr>
      <p:grpSpPr>
        <a:xfrm>
          <a:off x="0" y="0"/>
          <a:ext cx="0" cy="0"/>
          <a:chOff x="0" y="0"/>
          <a:chExt cx="0" cy="0"/>
        </a:xfrm>
      </p:grpSpPr>
      <p:sp>
        <p:nvSpPr>
          <p:cNvPr id="308" name="Shape 308"/>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Types of Menus</a:t>
            </a:r>
          </a:p>
        </p:txBody>
      </p:sp>
      <p:pic>
        <p:nvPicPr>
          <p:cNvPr id="309" name="Shape 309"/>
          <p:cNvPicPr preferRelativeResize="0"/>
          <p:nvPr/>
        </p:nvPicPr>
        <p:blipFill rotWithShape="1">
          <a:blip r:embed="rId3">
            <a:alphaModFix/>
          </a:blip>
          <a:srcRect b="27272" l="10784" r="11763" t="18182"/>
          <a:stretch/>
        </p:blipFill>
        <p:spPr>
          <a:xfrm>
            <a:off x="609600" y="1676400"/>
            <a:ext cx="7696199" cy="4495800"/>
          </a:xfrm>
          <a:prstGeom prst="rect">
            <a:avLst/>
          </a:prstGeom>
          <a:noFill/>
          <a:ln>
            <a:noFill/>
          </a:ln>
        </p:spPr>
      </p:pic>
      <p:sp>
        <p:nvSpPr>
          <p:cNvPr id="310" name="Shape 310"/>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311" name="Shape 311"/>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5" name="Shape 315"/>
        <p:cNvGrpSpPr/>
        <p:nvPr/>
      </p:nvGrpSpPr>
      <p:grpSpPr>
        <a:xfrm>
          <a:off x="0" y="0"/>
          <a:ext cx="0" cy="0"/>
          <a:chOff x="0" y="0"/>
          <a:chExt cx="0" cy="0"/>
        </a:xfrm>
      </p:grpSpPr>
      <p:sp>
        <p:nvSpPr>
          <p:cNvPr id="316" name="Shape 316"/>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Message Tips</a:t>
            </a:r>
          </a:p>
        </p:txBody>
      </p:sp>
      <p:sp>
        <p:nvSpPr>
          <p:cNvPr id="317" name="Shape 317"/>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Should be clear, concise, and complete</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Should be grammatically correct and free of jargon and abbreviations (unless they are the users)</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Avoid negatives and humor</a:t>
            </a:r>
          </a:p>
        </p:txBody>
      </p:sp>
      <p:sp>
        <p:nvSpPr>
          <p:cNvPr id="318" name="Shape 318"/>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319" name="Shape 319"/>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3" name="Shape 323"/>
        <p:cNvGrpSpPr/>
        <p:nvPr/>
      </p:nvGrpSpPr>
      <p:grpSpPr>
        <a:xfrm>
          <a:off x="0" y="0"/>
          <a:ext cx="0" cy="0"/>
          <a:chOff x="0" y="0"/>
          <a:chExt cx="0" cy="0"/>
        </a:xfrm>
      </p:grpSpPr>
      <p:sp>
        <p:nvSpPr>
          <p:cNvPr id="324" name="Shape 324"/>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Types of Messages</a:t>
            </a:r>
          </a:p>
        </p:txBody>
      </p:sp>
      <p:pic>
        <p:nvPicPr>
          <p:cNvPr id="325" name="Shape 325"/>
          <p:cNvPicPr preferRelativeResize="0"/>
          <p:nvPr/>
        </p:nvPicPr>
        <p:blipFill rotWithShape="1">
          <a:blip r:embed="rId3">
            <a:alphaModFix/>
          </a:blip>
          <a:srcRect b="31060" l="10784" r="10784" t="27271"/>
          <a:stretch/>
        </p:blipFill>
        <p:spPr>
          <a:xfrm>
            <a:off x="609600" y="1676400"/>
            <a:ext cx="7848599" cy="4495800"/>
          </a:xfrm>
          <a:prstGeom prst="rect">
            <a:avLst/>
          </a:prstGeom>
          <a:noFill/>
          <a:ln>
            <a:noFill/>
          </a:ln>
        </p:spPr>
      </p:pic>
      <p:sp>
        <p:nvSpPr>
          <p:cNvPr id="326" name="Shape 326"/>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327" name="Shape 327"/>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2" name="Shape 332"/>
        <p:cNvGrpSpPr/>
        <p:nvPr/>
      </p:nvGrpSpPr>
      <p:grpSpPr>
        <a:xfrm>
          <a:off x="0" y="0"/>
          <a:ext cx="0" cy="0"/>
          <a:chOff x="0" y="0"/>
          <a:chExt cx="0" cy="0"/>
        </a:xfrm>
      </p:grpSpPr>
      <p:sp>
        <p:nvSpPr>
          <p:cNvPr id="333" name="Shape 333"/>
          <p:cNvSpPr txBox="1"/>
          <p:nvPr>
            <p:ph idx="4294967295" type="ctrTitle"/>
          </p:nvPr>
        </p:nvSpPr>
        <p:spPr>
          <a:xfrm>
            <a:off x="990600" y="1600200"/>
            <a:ext cx="7467600" cy="1295400"/>
          </a:xfrm>
          <a:prstGeom prst="rect">
            <a:avLst/>
          </a:prstGeom>
          <a:noFill/>
          <a:ln>
            <a:noFill/>
          </a:ln>
        </p:spPr>
        <p:txBody>
          <a:bodyPr anchorCtr="0" anchor="ctr" bIns="46025" lIns="92075" rIns="92075" tIns="46025">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INPUT DESIGN</a:t>
            </a:r>
          </a:p>
        </p:txBody>
      </p:sp>
      <p:sp>
        <p:nvSpPr>
          <p:cNvPr id="334" name="Shape 334"/>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335" name="Shape 335"/>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9" name="Shape 339"/>
        <p:cNvGrpSpPr/>
        <p:nvPr/>
      </p:nvGrpSpPr>
      <p:grpSpPr>
        <a:xfrm>
          <a:off x="0" y="0"/>
          <a:ext cx="0" cy="0"/>
          <a:chOff x="0" y="0"/>
          <a:chExt cx="0" cy="0"/>
        </a:xfrm>
      </p:grpSpPr>
      <p:sp>
        <p:nvSpPr>
          <p:cNvPr id="340" name="Shape 340"/>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Basic Principles of Input Design</a:t>
            </a:r>
          </a:p>
        </p:txBody>
      </p:sp>
      <p:sp>
        <p:nvSpPr>
          <p:cNvPr id="341" name="Shape 341"/>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The goal is to simply and easily capture accurate information for the system</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Reflect the nature of the inputs</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Find ways to simplify their collection</a:t>
            </a:r>
          </a:p>
        </p:txBody>
      </p:sp>
      <p:sp>
        <p:nvSpPr>
          <p:cNvPr id="342" name="Shape 342"/>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343" name="Shape 343"/>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7" name="Shape 347"/>
        <p:cNvGrpSpPr/>
        <p:nvPr/>
      </p:nvGrpSpPr>
      <p:grpSpPr>
        <a:xfrm>
          <a:off x="0" y="0"/>
          <a:ext cx="0" cy="0"/>
          <a:chOff x="0" y="0"/>
          <a:chExt cx="0" cy="0"/>
        </a:xfrm>
      </p:grpSpPr>
      <p:sp>
        <p:nvSpPr>
          <p:cNvPr id="348" name="Shape 348"/>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Online versus Batch Processing</a:t>
            </a:r>
          </a:p>
        </p:txBody>
      </p:sp>
      <p:sp>
        <p:nvSpPr>
          <p:cNvPr id="349" name="Shape 349"/>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1" i="0" lang="en-US" sz="3200" u="none" cap="none" strike="noStrike">
                <a:solidFill>
                  <a:srgbClr val="3333FF"/>
                </a:solidFill>
                <a:latin typeface="Arimo"/>
                <a:ea typeface="Arimo"/>
                <a:cs typeface="Arimo"/>
                <a:sym typeface="Arimo"/>
              </a:rPr>
              <a:t>Online processing</a:t>
            </a:r>
            <a:r>
              <a:rPr b="0" i="0" lang="en-US" sz="3200" u="none" cap="none" strike="noStrike">
                <a:solidFill>
                  <a:srgbClr val="000099"/>
                </a:solidFill>
                <a:latin typeface="Arimo"/>
                <a:ea typeface="Arimo"/>
                <a:cs typeface="Arimo"/>
                <a:sym typeface="Arimo"/>
              </a:rPr>
              <a:t> immediately records the transaction in the appropriate database</a:t>
            </a:r>
          </a:p>
          <a:p>
            <a:pPr indent="-342900" lvl="0" marL="342900" marR="0" rtl="0" algn="l">
              <a:lnSpc>
                <a:spcPct val="100000"/>
              </a:lnSpc>
              <a:spcBef>
                <a:spcPts val="640"/>
              </a:spcBef>
              <a:spcAft>
                <a:spcPts val="0"/>
              </a:spcAft>
              <a:buClr>
                <a:schemeClr val="lt1"/>
              </a:buClr>
              <a:buSzPct val="110000"/>
              <a:buFont typeface="Arimo"/>
              <a:buChar char="•"/>
            </a:pPr>
            <a:r>
              <a:rPr b="1" i="0" lang="en-US" sz="3200" u="none" cap="none" strike="noStrike">
                <a:solidFill>
                  <a:srgbClr val="3333FF"/>
                </a:solidFill>
                <a:latin typeface="Arimo"/>
                <a:ea typeface="Arimo"/>
                <a:cs typeface="Arimo"/>
                <a:sym typeface="Arimo"/>
              </a:rPr>
              <a:t>Batch processing</a:t>
            </a:r>
            <a:r>
              <a:rPr b="0" i="0" lang="en-US" sz="3200" u="none" cap="none" strike="noStrike">
                <a:solidFill>
                  <a:srgbClr val="000099"/>
                </a:solidFill>
                <a:latin typeface="Arimo"/>
                <a:ea typeface="Arimo"/>
                <a:cs typeface="Arimo"/>
                <a:sym typeface="Arimo"/>
              </a:rPr>
              <a:t> collects inputs over time and enters them into the system at one time in a batch</a:t>
            </a:r>
          </a:p>
          <a:p>
            <a:pPr indent="-342900" lvl="0" marL="342900" marR="0" rtl="0" algn="l">
              <a:lnSpc>
                <a:spcPct val="100000"/>
              </a:lnSpc>
              <a:spcBef>
                <a:spcPts val="64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Batch processing simplifies data communications and other processes, master files are not updated real time</a:t>
            </a:r>
          </a:p>
        </p:txBody>
      </p:sp>
      <p:sp>
        <p:nvSpPr>
          <p:cNvPr id="350" name="Shape 350"/>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351" name="Shape 351"/>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55" name="Shape 355"/>
        <p:cNvGrpSpPr/>
        <p:nvPr/>
      </p:nvGrpSpPr>
      <p:grpSpPr>
        <a:xfrm>
          <a:off x="0" y="0"/>
          <a:ext cx="0" cy="0"/>
          <a:chOff x="0" y="0"/>
          <a:chExt cx="0" cy="0"/>
        </a:xfrm>
      </p:grpSpPr>
      <p:sp>
        <p:nvSpPr>
          <p:cNvPr id="356" name="Shape 356"/>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Capture Data at the Source</a:t>
            </a:r>
          </a:p>
        </p:txBody>
      </p:sp>
      <p:sp>
        <p:nvSpPr>
          <p:cNvPr id="357" name="Shape 357"/>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Reduces duplicate work</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Reduces processing time</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Decreases cost</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Decreases probability of error</a:t>
            </a:r>
          </a:p>
        </p:txBody>
      </p:sp>
      <p:sp>
        <p:nvSpPr>
          <p:cNvPr id="358" name="Shape 358"/>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359" name="Shape 359"/>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63" name="Shape 363"/>
        <p:cNvGrpSpPr/>
        <p:nvPr/>
      </p:nvGrpSpPr>
      <p:grpSpPr>
        <a:xfrm>
          <a:off x="0" y="0"/>
          <a:ext cx="0" cy="0"/>
          <a:chOff x="0" y="0"/>
          <a:chExt cx="0" cy="0"/>
        </a:xfrm>
      </p:grpSpPr>
      <p:sp>
        <p:nvSpPr>
          <p:cNvPr id="364" name="Shape 364"/>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Source Data Automation</a:t>
            </a:r>
          </a:p>
        </p:txBody>
      </p:sp>
      <p:sp>
        <p:nvSpPr>
          <p:cNvPr id="365" name="Shape 365"/>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0" i="0" lang="en-US" sz="2700" u="none" cap="none" strike="noStrike">
                <a:solidFill>
                  <a:srgbClr val="000099"/>
                </a:solidFill>
                <a:latin typeface="Arimo"/>
                <a:ea typeface="Arimo"/>
                <a:cs typeface="Arimo"/>
                <a:sym typeface="Arimo"/>
              </a:rPr>
              <a:t>Can be obtained by using the following technologies:</a:t>
            </a:r>
          </a:p>
          <a:p>
            <a:pPr indent="-285750" lvl="1" marL="742950" marR="0" rtl="0" algn="l">
              <a:lnSpc>
                <a:spcPct val="100000"/>
              </a:lnSpc>
              <a:spcBef>
                <a:spcPts val="540"/>
              </a:spcBef>
              <a:spcAft>
                <a:spcPts val="0"/>
              </a:spcAft>
              <a:buClr>
                <a:srgbClr val="CCECFF"/>
              </a:buClr>
              <a:buSzPct val="100000"/>
              <a:buFont typeface="Arimo"/>
              <a:buChar char="•"/>
            </a:pPr>
            <a:r>
              <a:rPr b="0" i="0" lang="en-US" sz="2700" u="none" cap="none" strike="noStrike">
                <a:solidFill>
                  <a:srgbClr val="000099"/>
                </a:solidFill>
                <a:latin typeface="Arimo"/>
                <a:ea typeface="Arimo"/>
                <a:cs typeface="Arimo"/>
                <a:sym typeface="Arimo"/>
              </a:rPr>
              <a:t>bar code readers</a:t>
            </a:r>
          </a:p>
          <a:p>
            <a:pPr indent="-285750" lvl="1" marL="742950" marR="0" rtl="0" algn="l">
              <a:lnSpc>
                <a:spcPct val="100000"/>
              </a:lnSpc>
              <a:spcBef>
                <a:spcPts val="540"/>
              </a:spcBef>
              <a:spcAft>
                <a:spcPts val="0"/>
              </a:spcAft>
              <a:buClr>
                <a:srgbClr val="CCECFF"/>
              </a:buClr>
              <a:buSzPct val="100000"/>
              <a:buFont typeface="Arimo"/>
              <a:buChar char="•"/>
            </a:pPr>
            <a:r>
              <a:rPr b="0" i="0" lang="en-US" sz="2700" u="none" cap="none" strike="noStrike">
                <a:solidFill>
                  <a:srgbClr val="000099"/>
                </a:solidFill>
                <a:latin typeface="Arimo"/>
                <a:ea typeface="Arimo"/>
                <a:cs typeface="Arimo"/>
                <a:sym typeface="Arimo"/>
              </a:rPr>
              <a:t>optical character recognition</a:t>
            </a:r>
          </a:p>
          <a:p>
            <a:pPr indent="-285750" lvl="1" marL="742950" marR="0" rtl="0" algn="l">
              <a:lnSpc>
                <a:spcPct val="100000"/>
              </a:lnSpc>
              <a:spcBef>
                <a:spcPts val="540"/>
              </a:spcBef>
              <a:spcAft>
                <a:spcPts val="0"/>
              </a:spcAft>
              <a:buClr>
                <a:srgbClr val="CCECFF"/>
              </a:buClr>
              <a:buSzPct val="100000"/>
              <a:buFont typeface="Arimo"/>
              <a:buChar char="•"/>
            </a:pPr>
            <a:r>
              <a:rPr b="0" i="0" lang="en-US" sz="2700" u="none" cap="none" strike="noStrike">
                <a:solidFill>
                  <a:srgbClr val="000099"/>
                </a:solidFill>
                <a:latin typeface="Arimo"/>
                <a:ea typeface="Arimo"/>
                <a:cs typeface="Arimo"/>
                <a:sym typeface="Arimo"/>
              </a:rPr>
              <a:t>magnetic stripe readers</a:t>
            </a:r>
          </a:p>
          <a:p>
            <a:pPr indent="-285750" lvl="1" marL="742950" marR="0" rtl="0" algn="l">
              <a:lnSpc>
                <a:spcPct val="100000"/>
              </a:lnSpc>
              <a:spcBef>
                <a:spcPts val="540"/>
              </a:spcBef>
              <a:spcAft>
                <a:spcPts val="0"/>
              </a:spcAft>
              <a:buClr>
                <a:srgbClr val="CCECFF"/>
              </a:buClr>
              <a:buSzPct val="100000"/>
              <a:buFont typeface="Arimo"/>
              <a:buChar char="•"/>
            </a:pPr>
            <a:r>
              <a:rPr b="0" i="0" lang="en-US" sz="2700" u="none" cap="none" strike="noStrike">
                <a:solidFill>
                  <a:srgbClr val="000099"/>
                </a:solidFill>
                <a:latin typeface="Arimo"/>
                <a:ea typeface="Arimo"/>
                <a:cs typeface="Arimo"/>
                <a:sym typeface="Arimo"/>
              </a:rPr>
              <a:t>smart cards</a:t>
            </a:r>
          </a:p>
          <a:p>
            <a:pPr indent="-285750" lvl="1" marL="742950" marR="0" rtl="0" algn="l">
              <a:lnSpc>
                <a:spcPct val="100000"/>
              </a:lnSpc>
              <a:spcBef>
                <a:spcPts val="540"/>
              </a:spcBef>
              <a:spcAft>
                <a:spcPts val="0"/>
              </a:spcAft>
              <a:buClr>
                <a:srgbClr val="CCECFF"/>
              </a:buClr>
              <a:buSzPct val="100000"/>
              <a:buFont typeface="Arimo"/>
              <a:buChar char="•"/>
            </a:pPr>
            <a:r>
              <a:rPr b="0" i="0" lang="en-US" sz="2700" u="none" cap="none" strike="noStrike">
                <a:solidFill>
                  <a:srgbClr val="000099"/>
                </a:solidFill>
                <a:latin typeface="Arimo"/>
                <a:ea typeface="Arimo"/>
                <a:cs typeface="Arimo"/>
                <a:sym typeface="Arimo"/>
              </a:rPr>
              <a:t>RFID (radio frequency identification tags)</a:t>
            </a:r>
          </a:p>
          <a:p>
            <a:pPr indent="-342900" lvl="0" marL="342900" marR="0" rtl="0" algn="l">
              <a:lnSpc>
                <a:spcPct val="100000"/>
              </a:lnSpc>
              <a:spcBef>
                <a:spcPts val="540"/>
              </a:spcBef>
              <a:spcAft>
                <a:spcPts val="0"/>
              </a:spcAft>
              <a:buClr>
                <a:schemeClr val="lt1"/>
              </a:buClr>
              <a:buSzPct val="110000"/>
              <a:buFont typeface="Arimo"/>
              <a:buChar char="•"/>
            </a:pPr>
            <a:r>
              <a:rPr b="1" i="1" lang="en-US" sz="2700" u="none" cap="none" strike="noStrike">
                <a:solidFill>
                  <a:srgbClr val="3333FF"/>
                </a:solidFill>
                <a:latin typeface="Arimo"/>
                <a:ea typeface="Arimo"/>
                <a:cs typeface="Arimo"/>
                <a:sym typeface="Arimo"/>
              </a:rPr>
              <a:t>How can internet be used for source data automation?</a:t>
            </a:r>
          </a:p>
        </p:txBody>
      </p:sp>
      <p:sp>
        <p:nvSpPr>
          <p:cNvPr id="366" name="Shape 366"/>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367" name="Shape 367"/>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1" name="Shape 371"/>
        <p:cNvGrpSpPr/>
        <p:nvPr/>
      </p:nvGrpSpPr>
      <p:grpSpPr>
        <a:xfrm>
          <a:off x="0" y="0"/>
          <a:ext cx="0" cy="0"/>
          <a:chOff x="0" y="0"/>
          <a:chExt cx="0" cy="0"/>
        </a:xfrm>
      </p:grpSpPr>
      <p:sp>
        <p:nvSpPr>
          <p:cNvPr id="372" name="Shape 372"/>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Minimize Keystrokes</a:t>
            </a:r>
          </a:p>
        </p:txBody>
      </p:sp>
      <p:sp>
        <p:nvSpPr>
          <p:cNvPr id="373" name="Shape 373"/>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Never ask for information that can be obtained other ways</a:t>
            </a:r>
          </a:p>
          <a:p>
            <a:pPr indent="-285750" lvl="1" marL="742950" marR="0" rtl="0" algn="l">
              <a:lnSpc>
                <a:spcPct val="100000"/>
              </a:lnSpc>
              <a:spcBef>
                <a:spcPts val="640"/>
              </a:spcBef>
              <a:spcAft>
                <a:spcPts val="0"/>
              </a:spcAft>
              <a:buClr>
                <a:srgbClr val="CCECFF"/>
              </a:buClr>
              <a:buSzPct val="100000"/>
              <a:buFont typeface="Arimo"/>
              <a:buChar char="•"/>
            </a:pPr>
            <a:r>
              <a:rPr b="0" i="0" lang="en-US" sz="3200" u="none" cap="none" strike="noStrike">
                <a:solidFill>
                  <a:srgbClr val="000099"/>
                </a:solidFill>
                <a:latin typeface="Arimo"/>
                <a:ea typeface="Arimo"/>
                <a:cs typeface="Arimo"/>
                <a:sym typeface="Arimo"/>
              </a:rPr>
              <a:t>Lookups</a:t>
            </a:r>
          </a:p>
          <a:p>
            <a:pPr indent="-285750" lvl="1" marL="742950" marR="0" rtl="0" algn="l">
              <a:lnSpc>
                <a:spcPct val="100000"/>
              </a:lnSpc>
              <a:spcBef>
                <a:spcPts val="640"/>
              </a:spcBef>
              <a:spcAft>
                <a:spcPts val="0"/>
              </a:spcAft>
              <a:buClr>
                <a:srgbClr val="CCECFF"/>
              </a:buClr>
              <a:buSzPct val="100000"/>
              <a:buFont typeface="Arimo"/>
              <a:buChar char="•"/>
            </a:pPr>
            <a:r>
              <a:rPr b="0" i="0" lang="en-US" sz="3200" u="none" cap="none" strike="noStrike">
                <a:solidFill>
                  <a:srgbClr val="000099"/>
                </a:solidFill>
                <a:latin typeface="Arimo"/>
                <a:ea typeface="Arimo"/>
                <a:cs typeface="Arimo"/>
                <a:sym typeface="Arimo"/>
              </a:rPr>
              <a:t>Dropdown lists</a:t>
            </a:r>
          </a:p>
          <a:p>
            <a:pPr indent="-285750" lvl="1" marL="742950" marR="0" rtl="0" algn="l">
              <a:lnSpc>
                <a:spcPct val="100000"/>
              </a:lnSpc>
              <a:spcBef>
                <a:spcPts val="640"/>
              </a:spcBef>
              <a:spcAft>
                <a:spcPts val="0"/>
              </a:spcAft>
              <a:buClr>
                <a:srgbClr val="CCECFF"/>
              </a:buClr>
              <a:buSzPct val="100000"/>
              <a:buFont typeface="Arimo"/>
              <a:buChar char="•"/>
            </a:pPr>
            <a:r>
              <a:rPr b="0" i="0" lang="en-US" sz="3200" u="none" cap="none" strike="noStrike">
                <a:solidFill>
                  <a:srgbClr val="000099"/>
                </a:solidFill>
                <a:latin typeface="Arimo"/>
                <a:ea typeface="Arimo"/>
                <a:cs typeface="Arimo"/>
                <a:sym typeface="Arimo"/>
              </a:rPr>
              <a:t>Default values</a:t>
            </a:r>
          </a:p>
        </p:txBody>
      </p:sp>
      <p:sp>
        <p:nvSpPr>
          <p:cNvPr id="374" name="Shape 374"/>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375" name="Shape 375"/>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9" name="Shape 379"/>
        <p:cNvGrpSpPr/>
        <p:nvPr/>
      </p:nvGrpSpPr>
      <p:grpSpPr>
        <a:xfrm>
          <a:off x="0" y="0"/>
          <a:ext cx="0" cy="0"/>
          <a:chOff x="0" y="0"/>
          <a:chExt cx="0" cy="0"/>
        </a:xfrm>
      </p:grpSpPr>
      <p:sp>
        <p:nvSpPr>
          <p:cNvPr id="380" name="Shape 380"/>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Types of Inputs</a:t>
            </a:r>
          </a:p>
        </p:txBody>
      </p:sp>
      <p:sp>
        <p:nvSpPr>
          <p:cNvPr id="381" name="Shape 381"/>
          <p:cNvSpPr txBox="1"/>
          <p:nvPr>
            <p:ph idx="4294967295" type="body"/>
          </p:nvPr>
        </p:nvSpPr>
        <p:spPr>
          <a:xfrm>
            <a:off x="571500" y="1676400"/>
            <a:ext cx="8001000" cy="23622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Data items linked to fields</a:t>
            </a:r>
          </a:p>
          <a:p>
            <a:pPr indent="-342900" lvl="0" marL="342900" marR="0" rtl="0" algn="l">
              <a:lnSpc>
                <a:spcPct val="100000"/>
              </a:lnSpc>
              <a:spcBef>
                <a:spcPts val="64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Text</a:t>
            </a:r>
          </a:p>
          <a:p>
            <a:pPr indent="-342900" lvl="0" marL="342900" marR="0" rtl="0" algn="l">
              <a:lnSpc>
                <a:spcPct val="100000"/>
              </a:lnSpc>
              <a:spcBef>
                <a:spcPts val="64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Numbers</a:t>
            </a:r>
          </a:p>
          <a:p>
            <a:pPr indent="-342900" lvl="0" marL="342900" marR="0" rtl="0" algn="l">
              <a:lnSpc>
                <a:spcPct val="100000"/>
              </a:lnSpc>
              <a:spcBef>
                <a:spcPts val="640"/>
              </a:spcBef>
              <a:spcAft>
                <a:spcPts val="0"/>
              </a:spcAft>
              <a:buClr>
                <a:schemeClr val="lt1"/>
              </a:buClr>
              <a:buSzPct val="110000"/>
              <a:buFont typeface="Arimo"/>
              <a:buChar char="•"/>
            </a:pPr>
            <a:r>
              <a:rPr b="0" i="0" lang="en-US" sz="3200" u="none" cap="none" strike="noStrike">
                <a:solidFill>
                  <a:srgbClr val="000099"/>
                </a:solidFill>
                <a:latin typeface="Arimo"/>
                <a:ea typeface="Arimo"/>
                <a:cs typeface="Arimo"/>
                <a:sym typeface="Arimo"/>
              </a:rPr>
              <a:t>Selection boxes</a:t>
            </a:r>
          </a:p>
        </p:txBody>
      </p:sp>
      <p:sp>
        <p:nvSpPr>
          <p:cNvPr id="382" name="Shape 382"/>
          <p:cNvSpPr txBox="1"/>
          <p:nvPr/>
        </p:nvSpPr>
        <p:spPr>
          <a:xfrm>
            <a:off x="974725" y="3957637"/>
            <a:ext cx="3554411" cy="137318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3333FF"/>
              </a:buClr>
              <a:buSzPct val="100000"/>
              <a:buFont typeface="Arimo"/>
              <a:buChar char="•"/>
            </a:pPr>
            <a:r>
              <a:rPr b="0" i="0" lang="en-US" sz="2800" u="none" cap="none" strike="noStrike">
                <a:solidFill>
                  <a:srgbClr val="3333FF"/>
                </a:solidFill>
                <a:latin typeface="Arimo"/>
                <a:ea typeface="Arimo"/>
                <a:cs typeface="Arimo"/>
                <a:sym typeface="Arimo"/>
              </a:rPr>
              <a:t>Check boxes</a:t>
            </a:r>
          </a:p>
          <a:p>
            <a:pPr indent="0" lvl="0" marL="0" marR="0" rtl="0" algn="l">
              <a:lnSpc>
                <a:spcPct val="100000"/>
              </a:lnSpc>
              <a:spcBef>
                <a:spcPts val="0"/>
              </a:spcBef>
              <a:spcAft>
                <a:spcPts val="0"/>
              </a:spcAft>
              <a:buClr>
                <a:srgbClr val="3333FF"/>
              </a:buClr>
              <a:buSzPct val="100000"/>
              <a:buFont typeface="Arimo"/>
              <a:buChar char="•"/>
            </a:pPr>
            <a:r>
              <a:rPr b="0" i="0" lang="en-US" sz="2800" u="none" cap="none" strike="noStrike">
                <a:solidFill>
                  <a:srgbClr val="3333FF"/>
                </a:solidFill>
                <a:latin typeface="Arimo"/>
                <a:ea typeface="Arimo"/>
                <a:cs typeface="Arimo"/>
                <a:sym typeface="Arimo"/>
              </a:rPr>
              <a:t>Radio buttons</a:t>
            </a:r>
          </a:p>
          <a:p>
            <a:pPr indent="0" lvl="0" marL="0" marR="0" rtl="0" algn="l">
              <a:lnSpc>
                <a:spcPct val="100000"/>
              </a:lnSpc>
              <a:spcBef>
                <a:spcPts val="0"/>
              </a:spcBef>
              <a:spcAft>
                <a:spcPts val="0"/>
              </a:spcAft>
              <a:buClr>
                <a:srgbClr val="3333FF"/>
              </a:buClr>
              <a:buSzPct val="100000"/>
              <a:buFont typeface="Arimo"/>
              <a:buChar char="•"/>
            </a:pPr>
            <a:r>
              <a:rPr b="0" i="0" lang="en-US" sz="2800" u="none" cap="none" strike="noStrike">
                <a:solidFill>
                  <a:srgbClr val="3333FF"/>
                </a:solidFill>
                <a:latin typeface="Arimo"/>
                <a:ea typeface="Arimo"/>
                <a:cs typeface="Arimo"/>
                <a:sym typeface="Arimo"/>
              </a:rPr>
              <a:t>On-screen list boxes</a:t>
            </a:r>
          </a:p>
        </p:txBody>
      </p:sp>
      <p:sp>
        <p:nvSpPr>
          <p:cNvPr id="383" name="Shape 383"/>
          <p:cNvSpPr txBox="1"/>
          <p:nvPr/>
        </p:nvSpPr>
        <p:spPr>
          <a:xfrm>
            <a:off x="4724400" y="3949700"/>
            <a:ext cx="3635374" cy="137318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3333FF"/>
              </a:buClr>
              <a:buSzPct val="100000"/>
              <a:buFont typeface="Arimo"/>
              <a:buChar char="•"/>
            </a:pPr>
            <a:r>
              <a:rPr b="0" i="0" lang="en-US" sz="2800" u="none" cap="none" strike="noStrike">
                <a:solidFill>
                  <a:srgbClr val="3333FF"/>
                </a:solidFill>
                <a:latin typeface="Arimo"/>
                <a:ea typeface="Arimo"/>
                <a:cs typeface="Arimo"/>
                <a:sym typeface="Arimo"/>
              </a:rPr>
              <a:t>Drop-down list boxes</a:t>
            </a:r>
          </a:p>
          <a:p>
            <a:pPr indent="0" lvl="0" marL="0" marR="0" rtl="0" algn="l">
              <a:lnSpc>
                <a:spcPct val="100000"/>
              </a:lnSpc>
              <a:spcBef>
                <a:spcPts val="0"/>
              </a:spcBef>
              <a:spcAft>
                <a:spcPts val="0"/>
              </a:spcAft>
              <a:buClr>
                <a:srgbClr val="3333FF"/>
              </a:buClr>
              <a:buSzPct val="100000"/>
              <a:buFont typeface="Arimo"/>
              <a:buChar char="•"/>
            </a:pPr>
            <a:r>
              <a:rPr b="0" i="0" lang="en-US" sz="2800" u="none" cap="none" strike="noStrike">
                <a:solidFill>
                  <a:srgbClr val="3333FF"/>
                </a:solidFill>
                <a:latin typeface="Arimo"/>
                <a:ea typeface="Arimo"/>
                <a:cs typeface="Arimo"/>
                <a:sym typeface="Arimo"/>
              </a:rPr>
              <a:t>Combo boxes</a:t>
            </a:r>
          </a:p>
          <a:p>
            <a:pPr indent="0" lvl="0" marL="0" marR="0" rtl="0" algn="l">
              <a:lnSpc>
                <a:spcPct val="100000"/>
              </a:lnSpc>
              <a:spcBef>
                <a:spcPts val="0"/>
              </a:spcBef>
              <a:spcAft>
                <a:spcPts val="0"/>
              </a:spcAft>
              <a:buClr>
                <a:srgbClr val="3333FF"/>
              </a:buClr>
              <a:buSzPct val="100000"/>
              <a:buFont typeface="Arimo"/>
              <a:buChar char="•"/>
            </a:pPr>
            <a:r>
              <a:rPr b="0" i="0" lang="en-US" sz="2800" u="none" cap="none" strike="noStrike">
                <a:solidFill>
                  <a:srgbClr val="3333FF"/>
                </a:solidFill>
                <a:latin typeface="Arimo"/>
                <a:ea typeface="Arimo"/>
                <a:cs typeface="Arimo"/>
                <a:sym typeface="Arimo"/>
              </a:rPr>
              <a:t>Sliders</a:t>
            </a:r>
          </a:p>
        </p:txBody>
      </p:sp>
      <p:sp>
        <p:nvSpPr>
          <p:cNvPr id="384" name="Shape 384"/>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385" name="Shape 385"/>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89" name="Shape 389"/>
        <p:cNvGrpSpPr/>
        <p:nvPr/>
      </p:nvGrpSpPr>
      <p:grpSpPr>
        <a:xfrm>
          <a:off x="0" y="0"/>
          <a:ext cx="0" cy="0"/>
          <a:chOff x="0" y="0"/>
          <a:chExt cx="0" cy="0"/>
        </a:xfrm>
      </p:grpSpPr>
      <p:sp>
        <p:nvSpPr>
          <p:cNvPr id="390" name="Shape 390"/>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Types of Input Forms</a:t>
            </a:r>
          </a:p>
        </p:txBody>
      </p:sp>
      <p:pic>
        <p:nvPicPr>
          <p:cNvPr id="391" name="Shape 391"/>
          <p:cNvPicPr preferRelativeResize="0"/>
          <p:nvPr/>
        </p:nvPicPr>
        <p:blipFill rotWithShape="1">
          <a:blip r:embed="rId3">
            <a:alphaModFix/>
          </a:blip>
          <a:srcRect b="0" l="0" r="0" t="0"/>
          <a:stretch/>
        </p:blipFill>
        <p:spPr>
          <a:xfrm>
            <a:off x="457200" y="1682750"/>
            <a:ext cx="7666037" cy="4413249"/>
          </a:xfrm>
          <a:prstGeom prst="rect">
            <a:avLst/>
          </a:prstGeom>
          <a:noFill/>
          <a:ln>
            <a:noFill/>
          </a:ln>
        </p:spPr>
      </p:pic>
      <p:sp>
        <p:nvSpPr>
          <p:cNvPr id="392" name="Shape 392"/>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393" name="Shape 393"/>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97" name="Shape 397"/>
        <p:cNvGrpSpPr/>
        <p:nvPr/>
      </p:nvGrpSpPr>
      <p:grpSpPr>
        <a:xfrm>
          <a:off x="0" y="0"/>
          <a:ext cx="0" cy="0"/>
          <a:chOff x="0" y="0"/>
          <a:chExt cx="0" cy="0"/>
        </a:xfrm>
      </p:grpSpPr>
      <p:sp>
        <p:nvSpPr>
          <p:cNvPr id="398" name="Shape 398"/>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Types of Selection Boxes</a:t>
            </a:r>
          </a:p>
        </p:txBody>
      </p:sp>
      <p:pic>
        <p:nvPicPr>
          <p:cNvPr id="399" name="Shape 399"/>
          <p:cNvPicPr preferRelativeResize="0"/>
          <p:nvPr/>
        </p:nvPicPr>
        <p:blipFill rotWithShape="1">
          <a:blip r:embed="rId3">
            <a:alphaModFix/>
          </a:blip>
          <a:srcRect b="27271" l="10784" r="10784" t="19697"/>
          <a:stretch/>
        </p:blipFill>
        <p:spPr>
          <a:xfrm>
            <a:off x="685800" y="1676400"/>
            <a:ext cx="7696199" cy="4419599"/>
          </a:xfrm>
          <a:prstGeom prst="rect">
            <a:avLst/>
          </a:prstGeom>
          <a:noFill/>
          <a:ln>
            <a:noFill/>
          </a:ln>
        </p:spPr>
      </p:pic>
      <p:sp>
        <p:nvSpPr>
          <p:cNvPr id="400" name="Shape 400"/>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401" name="Shape 401"/>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05" name="Shape 405"/>
        <p:cNvGrpSpPr/>
        <p:nvPr/>
      </p:nvGrpSpPr>
      <p:grpSpPr>
        <a:xfrm>
          <a:off x="0" y="0"/>
          <a:ext cx="0" cy="0"/>
          <a:chOff x="0" y="0"/>
          <a:chExt cx="0" cy="0"/>
        </a:xfrm>
      </p:grpSpPr>
      <p:sp>
        <p:nvSpPr>
          <p:cNvPr id="406" name="Shape 406"/>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Types of Input Validation</a:t>
            </a:r>
          </a:p>
        </p:txBody>
      </p:sp>
      <p:pic>
        <p:nvPicPr>
          <p:cNvPr id="407" name="Shape 407"/>
          <p:cNvPicPr preferRelativeResize="0"/>
          <p:nvPr/>
        </p:nvPicPr>
        <p:blipFill rotWithShape="1">
          <a:blip r:embed="rId3">
            <a:alphaModFix/>
          </a:blip>
          <a:srcRect b="27271" l="10784" r="10784" t="19697"/>
          <a:stretch/>
        </p:blipFill>
        <p:spPr>
          <a:xfrm>
            <a:off x="457200" y="1600200"/>
            <a:ext cx="8229600" cy="4572000"/>
          </a:xfrm>
          <a:prstGeom prst="rect">
            <a:avLst/>
          </a:prstGeom>
          <a:noFill/>
          <a:ln>
            <a:noFill/>
          </a:ln>
        </p:spPr>
      </p:pic>
      <p:sp>
        <p:nvSpPr>
          <p:cNvPr id="408" name="Shape 408"/>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409" name="Shape 409"/>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14" name="Shape 414"/>
        <p:cNvGrpSpPr/>
        <p:nvPr/>
      </p:nvGrpSpPr>
      <p:grpSpPr>
        <a:xfrm>
          <a:off x="0" y="0"/>
          <a:ext cx="0" cy="0"/>
          <a:chOff x="0" y="0"/>
          <a:chExt cx="0" cy="0"/>
        </a:xfrm>
      </p:grpSpPr>
      <p:sp>
        <p:nvSpPr>
          <p:cNvPr id="415" name="Shape 415"/>
          <p:cNvSpPr txBox="1"/>
          <p:nvPr>
            <p:ph idx="4294967295" type="ctrTitle"/>
          </p:nvPr>
        </p:nvSpPr>
        <p:spPr>
          <a:xfrm>
            <a:off x="990600" y="1600200"/>
            <a:ext cx="7467600" cy="1295400"/>
          </a:xfrm>
          <a:prstGeom prst="rect">
            <a:avLst/>
          </a:prstGeom>
          <a:noFill/>
          <a:ln>
            <a:noFill/>
          </a:ln>
        </p:spPr>
        <p:txBody>
          <a:bodyPr anchorCtr="0" anchor="ctr" bIns="46025" lIns="92075" rIns="92075" tIns="46025">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OUTPUT DESIGN</a:t>
            </a:r>
          </a:p>
        </p:txBody>
      </p:sp>
      <p:sp>
        <p:nvSpPr>
          <p:cNvPr id="416" name="Shape 416"/>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417" name="Shape 417"/>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21" name="Shape 421"/>
        <p:cNvGrpSpPr/>
        <p:nvPr/>
      </p:nvGrpSpPr>
      <p:grpSpPr>
        <a:xfrm>
          <a:off x="0" y="0"/>
          <a:ext cx="0" cy="0"/>
          <a:chOff x="0" y="0"/>
          <a:chExt cx="0" cy="0"/>
        </a:xfrm>
      </p:grpSpPr>
      <p:sp>
        <p:nvSpPr>
          <p:cNvPr id="422" name="Shape 422"/>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Basic Principles</a:t>
            </a:r>
          </a:p>
        </p:txBody>
      </p:sp>
      <p:sp>
        <p:nvSpPr>
          <p:cNvPr id="423" name="Shape 423"/>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Understand report usage</a:t>
            </a:r>
          </a:p>
          <a:p>
            <a:pPr indent="-285750" lvl="1" marL="742950" marR="0" rtl="0" algn="l">
              <a:lnSpc>
                <a:spcPct val="100000"/>
              </a:lnSpc>
              <a:spcBef>
                <a:spcPts val="640"/>
              </a:spcBef>
              <a:spcAft>
                <a:spcPts val="0"/>
              </a:spcAft>
              <a:buClr>
                <a:srgbClr val="CCECFF"/>
              </a:buClr>
              <a:buSzPct val="100000"/>
              <a:buFont typeface="Arimo"/>
              <a:buChar char="•"/>
            </a:pPr>
            <a:r>
              <a:rPr b="0" i="0" lang="en-US" sz="3200" u="none" cap="none" strike="noStrike">
                <a:solidFill>
                  <a:srgbClr val="000099"/>
                </a:solidFill>
                <a:latin typeface="Arimo"/>
                <a:ea typeface="Arimo"/>
                <a:cs typeface="Arimo"/>
                <a:sym typeface="Arimo"/>
              </a:rPr>
              <a:t>Reference or cover-to-cover?</a:t>
            </a:r>
          </a:p>
          <a:p>
            <a:pPr indent="-285750" lvl="1" marL="742950" marR="0" rtl="0" algn="l">
              <a:lnSpc>
                <a:spcPct val="100000"/>
              </a:lnSpc>
              <a:spcBef>
                <a:spcPts val="640"/>
              </a:spcBef>
              <a:spcAft>
                <a:spcPts val="0"/>
              </a:spcAft>
              <a:buClr>
                <a:srgbClr val="CCECFF"/>
              </a:buClr>
              <a:buSzPct val="100000"/>
              <a:buFont typeface="Arimo"/>
              <a:buChar char="•"/>
            </a:pPr>
            <a:r>
              <a:rPr b="0" i="0" lang="en-US" sz="3200" u="none" cap="none" strike="noStrike">
                <a:solidFill>
                  <a:srgbClr val="000099"/>
                </a:solidFill>
                <a:latin typeface="Arimo"/>
                <a:ea typeface="Arimo"/>
                <a:cs typeface="Arimo"/>
                <a:sym typeface="Arimo"/>
              </a:rPr>
              <a:t>Frequency?</a:t>
            </a:r>
          </a:p>
          <a:p>
            <a:pPr indent="-285750" lvl="1" marL="742950" marR="0" rtl="0" algn="l">
              <a:lnSpc>
                <a:spcPct val="100000"/>
              </a:lnSpc>
              <a:spcBef>
                <a:spcPts val="640"/>
              </a:spcBef>
              <a:spcAft>
                <a:spcPts val="0"/>
              </a:spcAft>
              <a:buClr>
                <a:srgbClr val="CCECFF"/>
              </a:buClr>
              <a:buSzPct val="100000"/>
              <a:buFont typeface="Arimo"/>
              <a:buChar char="•"/>
            </a:pPr>
            <a:r>
              <a:rPr b="0" i="0" lang="en-US" sz="3200" u="none" cap="none" strike="noStrike">
                <a:solidFill>
                  <a:srgbClr val="000099"/>
                </a:solidFill>
                <a:latin typeface="Arimo"/>
                <a:ea typeface="Arimo"/>
                <a:cs typeface="Arimo"/>
                <a:sym typeface="Arimo"/>
              </a:rPr>
              <a:t>Real-time or batch reports?</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Manage information load</a:t>
            </a:r>
          </a:p>
          <a:p>
            <a:pPr indent="-285750" lvl="1" marL="742950" marR="0" rtl="0" algn="l">
              <a:lnSpc>
                <a:spcPct val="100000"/>
              </a:lnSpc>
              <a:spcBef>
                <a:spcPts val="640"/>
              </a:spcBef>
              <a:spcAft>
                <a:spcPts val="0"/>
              </a:spcAft>
              <a:buClr>
                <a:srgbClr val="CCECFF"/>
              </a:buClr>
              <a:buSzPct val="100000"/>
              <a:buFont typeface="Arimo"/>
              <a:buChar char="•"/>
            </a:pPr>
            <a:r>
              <a:rPr b="0" i="0" lang="en-US" sz="3200" u="none" cap="none" strike="noStrike">
                <a:solidFill>
                  <a:srgbClr val="000099"/>
                </a:solidFill>
                <a:latin typeface="Arimo"/>
                <a:ea typeface="Arimo"/>
                <a:cs typeface="Arimo"/>
                <a:sym typeface="Arimo"/>
              </a:rPr>
              <a:t>All needed information, no more</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000099"/>
                </a:solidFill>
                <a:latin typeface="Arimo"/>
                <a:ea typeface="Arimo"/>
                <a:cs typeface="Arimo"/>
                <a:sym typeface="Arimo"/>
              </a:rPr>
              <a:t>Minimize bias</a:t>
            </a:r>
          </a:p>
        </p:txBody>
      </p:sp>
      <p:sp>
        <p:nvSpPr>
          <p:cNvPr id="424" name="Shape 424"/>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425" name="Shape 425"/>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29" name="Shape 429"/>
        <p:cNvGrpSpPr/>
        <p:nvPr/>
      </p:nvGrpSpPr>
      <p:grpSpPr>
        <a:xfrm>
          <a:off x="0" y="0"/>
          <a:ext cx="0" cy="0"/>
          <a:chOff x="0" y="0"/>
          <a:chExt cx="0" cy="0"/>
        </a:xfrm>
      </p:grpSpPr>
      <p:sp>
        <p:nvSpPr>
          <p:cNvPr id="430" name="Shape 430"/>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Types of Reports</a:t>
            </a:r>
          </a:p>
        </p:txBody>
      </p:sp>
      <p:pic>
        <p:nvPicPr>
          <p:cNvPr id="431" name="Shape 431"/>
          <p:cNvPicPr preferRelativeResize="0"/>
          <p:nvPr/>
        </p:nvPicPr>
        <p:blipFill rotWithShape="1">
          <a:blip r:embed="rId3">
            <a:alphaModFix/>
          </a:blip>
          <a:srcRect b="31816" l="10784" r="10784" t="26514"/>
          <a:stretch/>
        </p:blipFill>
        <p:spPr>
          <a:xfrm>
            <a:off x="533400" y="1600200"/>
            <a:ext cx="8153399" cy="4419599"/>
          </a:xfrm>
          <a:prstGeom prst="rect">
            <a:avLst/>
          </a:prstGeom>
          <a:noFill/>
          <a:ln>
            <a:noFill/>
          </a:ln>
        </p:spPr>
      </p:pic>
      <p:sp>
        <p:nvSpPr>
          <p:cNvPr id="432" name="Shape 432"/>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433" name="Shape 433"/>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37" name="Shape 437"/>
        <p:cNvGrpSpPr/>
        <p:nvPr/>
      </p:nvGrpSpPr>
      <p:grpSpPr>
        <a:xfrm>
          <a:off x="0" y="0"/>
          <a:ext cx="0" cy="0"/>
          <a:chOff x="0" y="0"/>
          <a:chExt cx="0" cy="0"/>
        </a:xfrm>
      </p:grpSpPr>
      <p:sp>
        <p:nvSpPr>
          <p:cNvPr id="438" name="Shape 438"/>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Bias in Graphs</a:t>
            </a:r>
          </a:p>
        </p:txBody>
      </p:sp>
      <p:sp>
        <p:nvSpPr>
          <p:cNvPr id="439" name="Shape 439"/>
          <p:cNvSpPr txBox="1"/>
          <p:nvPr/>
        </p:nvSpPr>
        <p:spPr>
          <a:xfrm>
            <a:off x="1870075" y="3113086"/>
            <a:ext cx="184149" cy="4572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None/>
            </a:pPr>
            <a:r>
              <a:t/>
            </a:r>
            <a:endParaRPr b="0" i="0" sz="2400" u="none" cap="none" strike="noStrike">
              <a:solidFill>
                <a:schemeClr val="dk1"/>
              </a:solidFill>
              <a:latin typeface="Tahoma"/>
              <a:ea typeface="Tahoma"/>
              <a:cs typeface="Tahoma"/>
              <a:sym typeface="Tahoma"/>
            </a:endParaRPr>
          </a:p>
        </p:txBody>
      </p:sp>
      <p:pic>
        <p:nvPicPr>
          <p:cNvPr id="440" name="Shape 440"/>
          <p:cNvPicPr preferRelativeResize="0"/>
          <p:nvPr/>
        </p:nvPicPr>
        <p:blipFill rotWithShape="1">
          <a:blip r:embed="rId3">
            <a:alphaModFix/>
          </a:blip>
          <a:srcRect b="25757" l="21568" r="20588" t="25756"/>
          <a:stretch/>
        </p:blipFill>
        <p:spPr>
          <a:xfrm>
            <a:off x="838200" y="1600200"/>
            <a:ext cx="7696199" cy="4495800"/>
          </a:xfrm>
          <a:prstGeom prst="rect">
            <a:avLst/>
          </a:prstGeom>
          <a:noFill/>
          <a:ln>
            <a:noFill/>
          </a:ln>
        </p:spPr>
      </p:pic>
      <p:sp>
        <p:nvSpPr>
          <p:cNvPr id="441" name="Shape 441"/>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442" name="Shape 442"/>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46" name="Shape 446"/>
        <p:cNvGrpSpPr/>
        <p:nvPr/>
      </p:nvGrpSpPr>
      <p:grpSpPr>
        <a:xfrm>
          <a:off x="0" y="0"/>
          <a:ext cx="0" cy="0"/>
          <a:chOff x="0" y="0"/>
          <a:chExt cx="0" cy="0"/>
        </a:xfrm>
      </p:grpSpPr>
      <p:sp>
        <p:nvSpPr>
          <p:cNvPr id="447" name="Shape 447"/>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Summary</a:t>
            </a:r>
          </a:p>
        </p:txBody>
      </p:sp>
      <p:sp>
        <p:nvSpPr>
          <p:cNvPr id="448" name="Shape 448"/>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chemeClr val="lt1"/>
              </a:buClr>
              <a:buSzPct val="110000"/>
              <a:buFont typeface="Arimo"/>
              <a:buChar char="•"/>
            </a:pPr>
            <a:r>
              <a:rPr b="0" i="0" lang="en-US" sz="2800" u="none" cap="none" strike="noStrike">
                <a:solidFill>
                  <a:srgbClr val="000099"/>
                </a:solidFill>
                <a:latin typeface="Arimo"/>
                <a:ea typeface="Arimo"/>
                <a:cs typeface="Arimo"/>
                <a:sym typeface="Arimo"/>
              </a:rPr>
              <a:t>The user interface should be designed to make the user’s work easier and more effective.</a:t>
            </a:r>
          </a:p>
          <a:p>
            <a:pPr indent="-342900" lvl="0" marL="342900" marR="0" rtl="0" algn="l">
              <a:lnSpc>
                <a:spcPct val="90000"/>
              </a:lnSpc>
              <a:spcBef>
                <a:spcPts val="560"/>
              </a:spcBef>
              <a:spcAft>
                <a:spcPts val="0"/>
              </a:spcAft>
              <a:buClr>
                <a:schemeClr val="lt1"/>
              </a:buClr>
              <a:buSzPct val="110000"/>
              <a:buFont typeface="Arimo"/>
              <a:buChar char="•"/>
            </a:pPr>
            <a:r>
              <a:rPr b="0" i="0" lang="en-US" sz="2800" u="none" cap="none" strike="noStrike">
                <a:solidFill>
                  <a:srgbClr val="000099"/>
                </a:solidFill>
                <a:latin typeface="Arimo"/>
                <a:ea typeface="Arimo"/>
                <a:cs typeface="Arimo"/>
                <a:sym typeface="Arimo"/>
              </a:rPr>
              <a:t>Principles for good interface design include concern for content and context for navigation through activities, aesthetic considerations, assistance for novices and experts, consistency, and minimizing user effort.</a:t>
            </a:r>
          </a:p>
          <a:p>
            <a:pPr indent="-342900" lvl="0" marL="342900" marR="0" rtl="0" algn="l">
              <a:lnSpc>
                <a:spcPct val="90000"/>
              </a:lnSpc>
              <a:spcBef>
                <a:spcPts val="560"/>
              </a:spcBef>
              <a:spcAft>
                <a:spcPts val="0"/>
              </a:spcAft>
              <a:buClr>
                <a:schemeClr val="lt1"/>
              </a:buClr>
              <a:buSzPct val="110000"/>
              <a:buFont typeface="Arimo"/>
              <a:buChar char="•"/>
            </a:pPr>
            <a:r>
              <a:rPr b="0" i="0" lang="en-US" sz="2800" u="none" cap="none" strike="noStrike">
                <a:solidFill>
                  <a:srgbClr val="000099"/>
                </a:solidFill>
                <a:latin typeface="Arimo"/>
                <a:ea typeface="Arimo"/>
                <a:cs typeface="Arimo"/>
                <a:sym typeface="Arimo"/>
              </a:rPr>
              <a:t>The design process focuses on user actions, diagramming the structure, setting up standards and a template, then evaluating interface designs. </a:t>
            </a:r>
          </a:p>
        </p:txBody>
      </p:sp>
      <p:sp>
        <p:nvSpPr>
          <p:cNvPr id="449" name="Shape 449"/>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450" name="Shape 450"/>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54" name="Shape 454"/>
        <p:cNvGrpSpPr/>
        <p:nvPr/>
      </p:nvGrpSpPr>
      <p:grpSpPr>
        <a:xfrm>
          <a:off x="0" y="0"/>
          <a:ext cx="0" cy="0"/>
          <a:chOff x="0" y="0"/>
          <a:chExt cx="0" cy="0"/>
        </a:xfrm>
      </p:grpSpPr>
      <p:sp>
        <p:nvSpPr>
          <p:cNvPr id="455" name="Shape 455"/>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1" i="0" lang="en-US" sz="4000" u="none" cap="none" strike="noStrike">
                <a:solidFill>
                  <a:srgbClr val="000099"/>
                </a:solidFill>
                <a:latin typeface="Arimo"/>
                <a:ea typeface="Arimo"/>
                <a:cs typeface="Arimo"/>
                <a:sym typeface="Arimo"/>
              </a:rPr>
              <a:t>Summary</a:t>
            </a:r>
          </a:p>
        </p:txBody>
      </p:sp>
      <p:sp>
        <p:nvSpPr>
          <p:cNvPr id="456" name="Shape 456"/>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0" i="0" lang="en-US" sz="2800" u="none" cap="none" strike="noStrike">
                <a:solidFill>
                  <a:srgbClr val="000099"/>
                </a:solidFill>
                <a:latin typeface="Arimo"/>
                <a:ea typeface="Arimo"/>
                <a:cs typeface="Arimo"/>
                <a:sym typeface="Arimo"/>
              </a:rPr>
              <a:t>The fundamental goal of navigation design is to make the system as simple to use as possible</a:t>
            </a:r>
          </a:p>
          <a:p>
            <a:pPr indent="-342900" lvl="0" marL="342900" marR="0" rtl="0" algn="l">
              <a:lnSpc>
                <a:spcPct val="100000"/>
              </a:lnSpc>
              <a:spcBef>
                <a:spcPts val="560"/>
              </a:spcBef>
              <a:spcAft>
                <a:spcPts val="0"/>
              </a:spcAft>
              <a:buClr>
                <a:schemeClr val="lt1"/>
              </a:buClr>
              <a:buSzPct val="110000"/>
              <a:buFont typeface="Arimo"/>
              <a:buChar char="•"/>
            </a:pPr>
            <a:r>
              <a:rPr b="0" i="0" lang="en-US" sz="2800" u="none" cap="none" strike="noStrike">
                <a:solidFill>
                  <a:srgbClr val="000099"/>
                </a:solidFill>
                <a:latin typeface="Arimo"/>
                <a:ea typeface="Arimo"/>
                <a:cs typeface="Arimo"/>
                <a:sym typeface="Arimo"/>
              </a:rPr>
              <a:t>The goal of input mechanism is to simply and easily capture accurate information</a:t>
            </a:r>
          </a:p>
          <a:p>
            <a:pPr indent="-342900" lvl="0" marL="342900" marR="0" rtl="0" algn="l">
              <a:lnSpc>
                <a:spcPct val="100000"/>
              </a:lnSpc>
              <a:spcBef>
                <a:spcPts val="560"/>
              </a:spcBef>
              <a:spcAft>
                <a:spcPts val="0"/>
              </a:spcAft>
              <a:buClr>
                <a:schemeClr val="lt1"/>
              </a:buClr>
              <a:buSzPct val="110000"/>
              <a:buFont typeface="Arimo"/>
              <a:buChar char="•"/>
            </a:pPr>
            <a:r>
              <a:rPr b="0" i="0" lang="en-US" sz="2800" u="none" cap="none" strike="noStrike">
                <a:solidFill>
                  <a:srgbClr val="000099"/>
                </a:solidFill>
                <a:latin typeface="Arimo"/>
                <a:ea typeface="Arimo"/>
                <a:cs typeface="Arimo"/>
                <a:sym typeface="Arimo"/>
              </a:rPr>
              <a:t>The goal of the output mechanism is to provide accurate information to users that minimize information overload and bias</a:t>
            </a:r>
          </a:p>
        </p:txBody>
      </p:sp>
      <p:sp>
        <p:nvSpPr>
          <p:cNvPr id="457" name="Shape 457"/>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458" name="Shape 458"/>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63" name="Shape 463"/>
        <p:cNvGrpSpPr/>
        <p:nvPr/>
      </p:nvGrpSpPr>
      <p:grpSpPr>
        <a:xfrm>
          <a:off x="0" y="0"/>
          <a:ext cx="0" cy="0"/>
          <a:chOff x="0" y="0"/>
          <a:chExt cx="0" cy="0"/>
        </a:xfrm>
      </p:grpSpPr>
      <p:sp>
        <p:nvSpPr>
          <p:cNvPr id="464" name="Shape 464"/>
          <p:cNvSpPr txBox="1"/>
          <p:nvPr>
            <p:ph idx="4294967295"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000099"/>
              </a:buClr>
              <a:buSzPct val="25000"/>
              <a:buFont typeface="Arimo"/>
              <a:buNone/>
            </a:pPr>
            <a:r>
              <a:rPr b="0" i="0" lang="en-US" sz="3600" u="none" cap="none" strike="noStrike">
                <a:solidFill>
                  <a:srgbClr val="000099"/>
                </a:solidFill>
                <a:latin typeface="Arimo"/>
                <a:ea typeface="Arimo"/>
                <a:cs typeface="Arimo"/>
                <a:sym typeface="Arimo"/>
              </a:rPr>
              <a:t>Copyright © 2009</a:t>
            </a:r>
            <a:br>
              <a:rPr b="0" i="0" lang="en-US" sz="3600" u="none" cap="none" strike="noStrike">
                <a:solidFill>
                  <a:srgbClr val="000099"/>
                </a:solidFill>
                <a:latin typeface="Arimo"/>
                <a:ea typeface="Arimo"/>
                <a:cs typeface="Arimo"/>
                <a:sym typeface="Arimo"/>
              </a:rPr>
            </a:br>
            <a:r>
              <a:rPr b="0" i="0" lang="en-US" sz="3600" u="none" cap="none" strike="noStrike">
                <a:solidFill>
                  <a:srgbClr val="000099"/>
                </a:solidFill>
                <a:latin typeface="Arimo"/>
                <a:ea typeface="Arimo"/>
                <a:cs typeface="Arimo"/>
                <a:sym typeface="Arimo"/>
              </a:rPr>
              <a:t>John Wiley &amp; Sons, Inc.</a:t>
            </a:r>
          </a:p>
        </p:txBody>
      </p:sp>
      <p:sp>
        <p:nvSpPr>
          <p:cNvPr id="465" name="Shape 465"/>
          <p:cNvSpPr txBox="1"/>
          <p:nvPr>
            <p:ph idx="4294967295"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0" i="0" lang="en-US" sz="2400" u="none" cap="none" strike="noStrike">
                <a:solidFill>
                  <a:srgbClr val="000099"/>
                </a:solidFill>
                <a:latin typeface="Arimo"/>
                <a:ea typeface="Arimo"/>
                <a:cs typeface="Arimo"/>
                <a:sym typeface="Arimo"/>
              </a:rPr>
              <a:t>All rights reserved.  Reproduction or translation of this work beyond that permitted in Section 117 of the 1976 United States Copyright Act without the express written permission of the copyright owner is unlawful. </a:t>
            </a:r>
          </a:p>
          <a:p>
            <a:pPr indent="-342900" lvl="0" marL="342900" marR="0" rtl="0" algn="l">
              <a:lnSpc>
                <a:spcPct val="100000"/>
              </a:lnSpc>
              <a:spcBef>
                <a:spcPts val="480"/>
              </a:spcBef>
              <a:spcAft>
                <a:spcPts val="0"/>
              </a:spcAft>
              <a:buClr>
                <a:schemeClr val="lt1"/>
              </a:buClr>
              <a:buSzPct val="110000"/>
              <a:buFont typeface="Arimo"/>
              <a:buChar char="•"/>
            </a:pPr>
            <a:r>
              <a:rPr b="0" i="0" lang="en-US" sz="2400" u="none" cap="none" strike="noStrike">
                <a:solidFill>
                  <a:srgbClr val="000099"/>
                </a:solidFill>
                <a:latin typeface="Arimo"/>
                <a:ea typeface="Arimo"/>
                <a:cs typeface="Arimo"/>
                <a:sym typeface="Arimo"/>
              </a:rPr>
              <a:t>Request for further information should be addressed to the Permissions Department, John Wiley &amp; Sons, Inc.  </a:t>
            </a:r>
          </a:p>
          <a:p>
            <a:pPr indent="-342900" lvl="0" marL="342900" marR="0" rtl="0" algn="l">
              <a:lnSpc>
                <a:spcPct val="100000"/>
              </a:lnSpc>
              <a:spcBef>
                <a:spcPts val="480"/>
              </a:spcBef>
              <a:spcAft>
                <a:spcPts val="0"/>
              </a:spcAft>
              <a:buClr>
                <a:schemeClr val="lt1"/>
              </a:buClr>
              <a:buSzPct val="110000"/>
              <a:buFont typeface="Arimo"/>
              <a:buChar char="•"/>
            </a:pPr>
            <a:r>
              <a:rPr b="0" i="0" lang="en-US" sz="2400" u="none" cap="none" strike="noStrike">
                <a:solidFill>
                  <a:srgbClr val="000099"/>
                </a:solidFill>
                <a:latin typeface="Arimo"/>
                <a:ea typeface="Arimo"/>
                <a:cs typeface="Arimo"/>
                <a:sym typeface="Arimo"/>
              </a:rPr>
              <a:t>The purchaser may make back-up copies for his/her own use only and not for redistribution or resale.  </a:t>
            </a:r>
          </a:p>
          <a:p>
            <a:pPr indent="-342900" lvl="0" marL="342900" marR="0" rtl="0" algn="l">
              <a:lnSpc>
                <a:spcPct val="100000"/>
              </a:lnSpc>
              <a:spcBef>
                <a:spcPts val="480"/>
              </a:spcBef>
              <a:spcAft>
                <a:spcPts val="0"/>
              </a:spcAft>
              <a:buClr>
                <a:schemeClr val="lt1"/>
              </a:buClr>
              <a:buSzPct val="110000"/>
              <a:buFont typeface="Arimo"/>
              <a:buChar char="•"/>
            </a:pPr>
            <a:r>
              <a:rPr b="0" i="0" lang="en-US" sz="2400" u="none" cap="none" strike="noStrike">
                <a:solidFill>
                  <a:srgbClr val="000099"/>
                </a:solidFill>
                <a:latin typeface="Arimo"/>
                <a:ea typeface="Arimo"/>
                <a:cs typeface="Arimo"/>
                <a:sym typeface="Arimo"/>
              </a:rPr>
              <a:t>The Publisher assumes no responsibility for errors, omissions, or damages, caused by the use of these programs or from the use of the information contained herein.  </a:t>
            </a:r>
          </a:p>
        </p:txBody>
      </p:sp>
      <p:sp>
        <p:nvSpPr>
          <p:cNvPr id="466" name="Shape 466"/>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467" name="Shape 467"/>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
        <p:nvSpPr>
          <p:cNvPr id="468" name="Shape 468"/>
          <p:cNvSpPr txBox="1"/>
          <p:nvPr/>
        </p:nvSpPr>
        <p:spPr>
          <a:xfrm>
            <a:off x="19050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John Wiley &amp; Sons, Inc.  All rights reserved.</a:t>
            </a:r>
          </a:p>
        </p:txBody>
      </p:sp>
      <p:sp>
        <p:nvSpPr>
          <p:cNvPr id="469" name="Shape 469"/>
          <p:cNvSpPr txBox="1"/>
          <p:nvPr/>
        </p:nvSpPr>
        <p:spPr>
          <a:xfrm>
            <a:off x="152400" y="65532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9 -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theme/theme1.xml><?xml version="1.0" encoding="utf-8"?>
<a:theme xmlns:a="http://schemas.openxmlformats.org/drawingml/2006/main" xmlns:r="http://schemas.openxmlformats.org/officeDocument/2006/relationships" name="1_Dennis PPT">
  <a:themeElements>
    <a:clrScheme name="Dennis PPT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nnis PPT">
  <a:themeElements>
    <a:clrScheme name="Dennis PPT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