
<file path=[Content_Types].xml><?xml version="1.0" encoding="utf-8"?>
<Types xmlns="http://schemas.openxmlformats.org/package/2006/content-types">
  <Default ContentType="image/jpeg" Extension="jpg"/>
  <Default ContentType="application/vnd.openxmlformats-package.relationships+xml" Extension="rels"/>
  <Default ContentType="image/png" Extension="png"/>
  <Default ContentType="application/xml" Extension="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8.xml"/>
  <Override ContentType="application/vnd.openxmlformats-officedocument.presentationml.slideLayout+xml" PartName="/ppt/slideLayouts/slideLayout7.xml"/>
  <Override ContentType="application/vnd.openxmlformats-officedocument.presentationml.slideLayout+xml" PartName="/ppt/slideLayouts/slideLayout3.xml"/>
  <Override ContentType="application/vnd.openxmlformats-officedocument.presentationml.slideLayout+xml" PartName="/ppt/slideLayouts/slideLayout11.xml"/>
  <Override ContentType="application/vnd.openxmlformats-officedocument.presentationml.slideLayout+xml" PartName="/ppt/slideLayouts/slideLayout10.xml"/>
  <Override ContentType="application/vnd.openxmlformats-officedocument.presentationml.slideLayout+xml" PartName="/ppt/slideLayouts/slideLayout9.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4.xml"/>
  <Override ContentType="application/vnd.openxmlformats-officedocument.presentationml.notesSlide+xml" PartName="/ppt/notesSlides/notesSlide39.xml"/>
  <Override ContentType="application/vnd.openxmlformats-officedocument.presentationml.notesSlide+xml" PartName="/ppt/notesSlides/notesSlide5.xml"/>
  <Override ContentType="application/vnd.openxmlformats-officedocument.presentationml.notesSlide+xml" PartName="/ppt/notesSlides/notesSlide20.xml"/>
  <Override ContentType="application/vnd.openxmlformats-officedocument.presentationml.notesSlide+xml" PartName="/ppt/notesSlides/notesSlide9.xml"/>
  <Override ContentType="application/vnd.openxmlformats-officedocument.presentationml.notesSlide+xml" PartName="/ppt/notesSlides/notesSlide33.xml"/>
  <Override ContentType="application/vnd.openxmlformats-officedocument.presentationml.notesSlide+xml" PartName="/ppt/notesSlides/notesSlide10.xml"/>
  <Override ContentType="application/vnd.openxmlformats-officedocument.presentationml.notesSlide+xml" PartName="/ppt/notesSlides/notesSlide24.xml"/>
  <Override ContentType="application/vnd.openxmlformats-officedocument.presentationml.notesSlide+xml" PartName="/ppt/notesSlides/notesSlide17.xml"/>
  <Override ContentType="application/vnd.openxmlformats-officedocument.presentationml.notesSlide+xml" PartName="/ppt/notesSlides/notesSlide25.xml"/>
  <Override ContentType="application/vnd.openxmlformats-officedocument.presentationml.notesSlide+xml" PartName="/ppt/notesSlides/notesSlide14.xml"/>
  <Override ContentType="application/vnd.openxmlformats-officedocument.presentationml.notesSlide+xml" PartName="/ppt/notesSlides/notesSlide43.xml"/>
  <Override ContentType="application/vnd.openxmlformats-officedocument.presentationml.notesSlide+xml" PartName="/ppt/notesSlides/notesSlide37.xml"/>
  <Override ContentType="application/vnd.openxmlformats-officedocument.presentationml.notesSlide+xml" PartName="/ppt/notesSlides/notesSlide32.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35.xml"/>
  <Override ContentType="application/vnd.openxmlformats-officedocument.presentationml.notesSlide+xml" PartName="/ppt/notesSlides/notesSlide31.xml"/>
  <Override ContentType="application/vnd.openxmlformats-officedocument.presentationml.notesSlide+xml" PartName="/ppt/notesSlides/notesSlide22.xml"/>
  <Override ContentType="application/vnd.openxmlformats-officedocument.presentationml.notesSlide+xml" PartName="/ppt/notesSlides/notesSlide13.xml"/>
  <Override ContentType="application/vnd.openxmlformats-officedocument.presentationml.notesSlide+xml" PartName="/ppt/notesSlides/notesSlide27.xml"/>
  <Override ContentType="application/vnd.openxmlformats-officedocument.presentationml.notesSlide+xml" PartName="/ppt/notesSlides/notesSlide41.xml"/>
  <Override ContentType="application/vnd.openxmlformats-officedocument.presentationml.notesSlide+xml" PartName="/ppt/notesSlides/notesSlide16.xml"/>
  <Override ContentType="application/vnd.openxmlformats-officedocument.presentationml.notesSlide+xml" PartName="/ppt/notesSlides/notesSlide12.xml"/>
  <Override ContentType="application/vnd.openxmlformats-officedocument.presentationml.notesSlide+xml" PartName="/ppt/notesSlides/notesSlide3.xml"/>
  <Override ContentType="application/vnd.openxmlformats-officedocument.presentationml.notesSlide+xml" PartName="/ppt/notesSlides/notesSlide1.xml"/>
  <Override ContentType="application/vnd.openxmlformats-officedocument.presentationml.notesSlide+xml" PartName="/ppt/notesSlides/notesSlide15.xml"/>
  <Override ContentType="application/vnd.openxmlformats-officedocument.presentationml.notesSlide+xml" PartName="/ppt/notesSlides/notesSlide6.xml"/>
  <Override ContentType="application/vnd.openxmlformats-officedocument.presentationml.notesSlide+xml" PartName="/ppt/notesSlides/notesSlide42.xml"/>
  <Override ContentType="application/vnd.openxmlformats-officedocument.presentationml.notesSlide+xml" PartName="/ppt/notesSlides/notesSlide38.xml"/>
  <Override ContentType="application/vnd.openxmlformats-officedocument.presentationml.notesSlide+xml" PartName="/ppt/notesSlides/notesSlide28.xml"/>
  <Override ContentType="application/vnd.openxmlformats-officedocument.presentationml.notesSlide+xml" PartName="/ppt/notesSlides/notesSlide40.xml"/>
  <Override ContentType="application/vnd.openxmlformats-officedocument.presentationml.notesSlide+xml" PartName="/ppt/notesSlides/notesSlide26.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45.xml"/>
  <Override ContentType="application/vnd.openxmlformats-officedocument.presentationml.notesSlide+xml" PartName="/ppt/notesSlides/notesSlide23.xml"/>
  <Override ContentType="application/vnd.openxmlformats-officedocument.presentationml.notesSlide+xml" PartName="/ppt/notesSlides/notesSlide29.xml"/>
  <Override ContentType="application/vnd.openxmlformats-officedocument.presentationml.notesSlide+xml" PartName="/ppt/notesSlides/notesSlide44.xml"/>
  <Override ContentType="application/vnd.openxmlformats-officedocument.presentationml.notesSlide+xml" PartName="/ppt/notesSlides/notesSlide19.xml"/>
  <Override ContentType="application/vnd.openxmlformats-officedocument.presentationml.notesSlide+xml" PartName="/ppt/notesSlides/notesSlide30.xml"/>
  <Override ContentType="application/vnd.openxmlformats-officedocument.presentationml.notesSlide+xml" PartName="/ppt/notesSlides/notesSlide34.xml"/>
  <Override ContentType="application/vnd.openxmlformats-officedocument.presentationml.notesSlide+xml" PartName="/ppt/notesSlides/notesSlide21.xml"/>
  <Override ContentType="application/vnd.openxmlformats-officedocument.presentationml.notesSlide+xml" PartName="/ppt/notesSlides/notesSlide36.xml"/>
  <Override ContentType="application/vnd.openxmlformats-officedocument.presentationml.notesSlide+xml" PartName="/ppt/notesSlides/notesSlide1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6.xml"/>
  <Override ContentType="application/vnd.openxmlformats-officedocument.theme+xml" PartName="/ppt/theme/theme3.xml"/>
  <Override ContentType="application/vnd.openxmlformats-officedocument.theme+xml" PartName="/ppt/theme/theme5.xml"/>
  <Override ContentType="application/vnd.openxmlformats-officedocument.theme+xml" PartName="/ppt/theme/theme2.xml"/>
  <Override ContentType="application/vnd.openxmlformats-officedocument.theme+xml" PartName="/ppt/theme/theme7.xml"/>
  <Override ContentType="application/vnd.openxmlformats-officedocument.theme+xml" PartName="/ppt/theme/theme4.xml"/>
  <Override ContentType="application/vnd.openxmlformats-officedocument.theme+xml" PartName="/ppt/theme/theme1.xml"/>
  <Override ContentType="application/vnd.openxmlformats-officedocument.theme+xml" PartName="/ppt/theme/theme8.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5.xml"/>
  <Override ContentType="application/vnd.openxmlformats-officedocument.presentationml.slideMaster+xml" PartName="/ppt/slideMasters/slideMaster1.xml"/>
  <Override ContentType="application/vnd.openxmlformats-officedocument.presentationml.slide+xml" PartName="/ppt/slides/slide37.xml"/>
  <Override ContentType="application/vnd.openxmlformats-officedocument.presentationml.slide+xml" PartName="/ppt/slides/slide16.xml"/>
  <Override ContentType="application/vnd.openxmlformats-officedocument.presentationml.slide+xml" PartName="/ppt/slides/slide21.xml"/>
  <Override ContentType="application/vnd.openxmlformats-officedocument.presentationml.slide+xml" PartName="/ppt/slides/slide45.xml"/>
  <Override ContentType="application/vnd.openxmlformats-officedocument.presentationml.slide+xml" PartName="/ppt/slides/slide2.xml"/>
  <Override ContentType="application/vnd.openxmlformats-officedocument.presentationml.slide+xml" PartName="/ppt/slides/slide26.xml"/>
  <Override ContentType="application/vnd.openxmlformats-officedocument.presentationml.slide+xml" PartName="/ppt/slides/slide25.xml"/>
  <Override ContentType="application/vnd.openxmlformats-officedocument.presentationml.slide+xml" PartName="/ppt/slides/slide6.xml"/>
  <Override ContentType="application/vnd.openxmlformats-officedocument.presentationml.slide+xml" PartName="/ppt/slides/slide3.xml"/>
  <Override ContentType="application/vnd.openxmlformats-officedocument.presentationml.slide+xml" PartName="/ppt/slides/slide33.xml"/>
  <Override ContentType="application/vnd.openxmlformats-officedocument.presentationml.slide+xml" PartName="/ppt/slides/slide36.xml"/>
  <Override ContentType="application/vnd.openxmlformats-officedocument.presentationml.slide+xml" PartName="/ppt/slides/slide35.xml"/>
  <Override ContentType="application/vnd.openxmlformats-officedocument.presentationml.slide+xml" PartName="/ppt/slides/slide17.xml"/>
  <Override ContentType="application/vnd.openxmlformats-officedocument.presentationml.slide+xml" PartName="/ppt/slides/slide24.xml"/>
  <Override ContentType="application/vnd.openxmlformats-officedocument.presentationml.slide+xml" PartName="/ppt/slides/slide34.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42.xml"/>
  <Override ContentType="application/vnd.openxmlformats-officedocument.presentationml.slide+xml" PartName="/ppt/slides/slide31.xml"/>
  <Override ContentType="application/vnd.openxmlformats-officedocument.presentationml.slide+xml" PartName="/ppt/slides/slide43.xml"/>
  <Override ContentType="application/vnd.openxmlformats-officedocument.presentationml.slide+xml" PartName="/ppt/slides/slide40.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4.xml"/>
  <Override ContentType="application/vnd.openxmlformats-officedocument.presentationml.slide+xml" PartName="/ppt/slides/slide38.xml"/>
  <Override ContentType="application/vnd.openxmlformats-officedocument.presentationml.slide+xml" PartName="/ppt/slides/slide20.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29.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8.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30.xml"/>
  <Override ContentType="application/vnd.openxmlformats-officedocument.presentationml.slide+xml" PartName="/ppt/slides/slide8.xml"/>
  <Override ContentType="application/vnd.openxmlformats-officedocument.presentationml.slide+xml" PartName="/ppt/slides/slide27.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slide+xml" PartName="/ppt/slides/slide4.xml"/>
  <Override ContentType="application/vnd.openxmlformats-officedocument.presentationml.slide+xml" PartName="/ppt/slides/slide14.xml"/>
  <Override ContentType="application/vnd.openxmlformats-officedocument.presentationml.slide+xml" PartName="/ppt/slides/slide41.xml"/>
  <Override ContentType="application/vnd.openxmlformats-officedocument.presentationml.slide+xml" PartName="/ppt/slides/slide5.xml"/>
  <Override ContentType="application/vnd.openxmlformats-officedocument.presentationml.slide+xml" PartName="/ppt/slides/slide22.xml"/>
  <Override ContentType="application/vnd.openxmlformats-officedocument.presentationml.tableStyles+xml" PartName="/ppt/tableStyl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4"/>
    <p:sldMasterId id="2147483661" r:id="rId5"/>
    <p:sldMasterId id="2147483662" r:id="rId6"/>
    <p:sldMasterId id="2147483663" r:id="rId7"/>
    <p:sldMasterId id="2147483664" r:id="rId8"/>
    <p:sldMasterId id="2147483665"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Lst>
  <p:sldSz cy="68580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39" Type="http://schemas.openxmlformats.org/officeDocument/2006/relationships/slide" Target="slides/slide29.xml"/><Relationship Id="rId38" Type="http://schemas.openxmlformats.org/officeDocument/2006/relationships/slide" Target="slides/slide28.xml"/><Relationship Id="rId37" Type="http://schemas.openxmlformats.org/officeDocument/2006/relationships/slide" Target="slides/slide27.xml"/><Relationship Id="rId19" Type="http://schemas.openxmlformats.org/officeDocument/2006/relationships/slide" Target="slides/slide9.xml"/><Relationship Id="rId36" Type="http://schemas.openxmlformats.org/officeDocument/2006/relationships/slide" Target="slides/slide26.xml"/><Relationship Id="rId18" Type="http://schemas.openxmlformats.org/officeDocument/2006/relationships/slide" Target="slides/slide8.xml"/><Relationship Id="rId17" Type="http://schemas.openxmlformats.org/officeDocument/2006/relationships/slide" Target="slides/slide7.xml"/><Relationship Id="rId16" Type="http://schemas.openxmlformats.org/officeDocument/2006/relationships/slide" Target="slides/slide6.xml"/><Relationship Id="rId15" Type="http://schemas.openxmlformats.org/officeDocument/2006/relationships/slide" Target="slides/slide5.xml"/><Relationship Id="rId14" Type="http://schemas.openxmlformats.org/officeDocument/2006/relationships/slide" Target="slides/slide4.xml"/><Relationship Id="rId30" Type="http://schemas.openxmlformats.org/officeDocument/2006/relationships/slide" Target="slides/slide20.xml"/><Relationship Id="rId12" Type="http://schemas.openxmlformats.org/officeDocument/2006/relationships/slide" Target="slides/slide2.xml"/><Relationship Id="rId31" Type="http://schemas.openxmlformats.org/officeDocument/2006/relationships/slide" Target="slides/slide21.xml"/><Relationship Id="rId13" Type="http://schemas.openxmlformats.org/officeDocument/2006/relationships/slide" Target="slides/slide3.xml"/><Relationship Id="rId10" Type="http://schemas.openxmlformats.org/officeDocument/2006/relationships/notesMaster" Target="notesMasters/notesMaster1.xml"/><Relationship Id="rId11" Type="http://schemas.openxmlformats.org/officeDocument/2006/relationships/slide" Target="slides/slide1.xml"/><Relationship Id="rId34" Type="http://schemas.openxmlformats.org/officeDocument/2006/relationships/slide" Target="slides/slide24.xml"/><Relationship Id="rId35" Type="http://schemas.openxmlformats.org/officeDocument/2006/relationships/slide" Target="slides/slide25.xml"/><Relationship Id="rId32" Type="http://schemas.openxmlformats.org/officeDocument/2006/relationships/slide" Target="slides/slide22.xml"/><Relationship Id="rId33" Type="http://schemas.openxmlformats.org/officeDocument/2006/relationships/slide" Target="slides/slide23.xml"/><Relationship Id="rId55" Type="http://schemas.openxmlformats.org/officeDocument/2006/relationships/slide" Target="slides/slide45.xml"/><Relationship Id="rId54" Type="http://schemas.openxmlformats.org/officeDocument/2006/relationships/slide" Target="slides/slide44.xml"/><Relationship Id="rId53" Type="http://schemas.openxmlformats.org/officeDocument/2006/relationships/slide" Target="slides/slide43.xml"/><Relationship Id="rId52" Type="http://schemas.openxmlformats.org/officeDocument/2006/relationships/slide" Target="slides/slide42.xml"/><Relationship Id="rId51" Type="http://schemas.openxmlformats.org/officeDocument/2006/relationships/slide" Target="slides/slide41.xml"/><Relationship Id="rId50" Type="http://schemas.openxmlformats.org/officeDocument/2006/relationships/slide" Target="slides/slide40.xml"/><Relationship Id="rId48" Type="http://schemas.openxmlformats.org/officeDocument/2006/relationships/slide" Target="slides/slide38.xml"/><Relationship Id="rId47" Type="http://schemas.openxmlformats.org/officeDocument/2006/relationships/slide" Target="slides/slide37.xml"/><Relationship Id="rId29" Type="http://schemas.openxmlformats.org/officeDocument/2006/relationships/slide" Target="slides/slide19.xml"/><Relationship Id="rId49" Type="http://schemas.openxmlformats.org/officeDocument/2006/relationships/slide" Target="slides/slide39.xml"/><Relationship Id="rId26" Type="http://schemas.openxmlformats.org/officeDocument/2006/relationships/slide" Target="slides/slide16.xml"/><Relationship Id="rId25" Type="http://schemas.openxmlformats.org/officeDocument/2006/relationships/slide" Target="slides/slide15.xml"/><Relationship Id="rId28" Type="http://schemas.openxmlformats.org/officeDocument/2006/relationships/slide" Target="slides/slide18.xml"/><Relationship Id="rId27" Type="http://schemas.openxmlformats.org/officeDocument/2006/relationships/slide" Target="slides/slide17.xml"/><Relationship Id="rId2" Type="http://schemas.openxmlformats.org/officeDocument/2006/relationships/presProps" Target="presProps.xml"/><Relationship Id="rId21" Type="http://schemas.openxmlformats.org/officeDocument/2006/relationships/slide" Target="slides/slide11.xml"/><Relationship Id="rId40" Type="http://schemas.openxmlformats.org/officeDocument/2006/relationships/slide" Target="slides/slide30.xml"/><Relationship Id="rId1" Type="http://schemas.openxmlformats.org/officeDocument/2006/relationships/theme" Target="theme/theme3.xml"/><Relationship Id="rId22" Type="http://schemas.openxmlformats.org/officeDocument/2006/relationships/slide" Target="slides/slide12.xml"/><Relationship Id="rId41" Type="http://schemas.openxmlformats.org/officeDocument/2006/relationships/slide" Target="slides/slide31.xml"/><Relationship Id="rId4" Type="http://schemas.openxmlformats.org/officeDocument/2006/relationships/slideMaster" Target="slideMasters/slideMaster1.xml"/><Relationship Id="rId23" Type="http://schemas.openxmlformats.org/officeDocument/2006/relationships/slide" Target="slides/slide13.xml"/><Relationship Id="rId42" Type="http://schemas.openxmlformats.org/officeDocument/2006/relationships/slide" Target="slides/slide32.xml"/><Relationship Id="rId3" Type="http://schemas.openxmlformats.org/officeDocument/2006/relationships/tableStyles" Target="tableStyles.xml"/><Relationship Id="rId24" Type="http://schemas.openxmlformats.org/officeDocument/2006/relationships/slide" Target="slides/slide14.xml"/><Relationship Id="rId43" Type="http://schemas.openxmlformats.org/officeDocument/2006/relationships/slide" Target="slides/slide33.xml"/><Relationship Id="rId44" Type="http://schemas.openxmlformats.org/officeDocument/2006/relationships/slide" Target="slides/slide34.xml"/><Relationship Id="rId45" Type="http://schemas.openxmlformats.org/officeDocument/2006/relationships/slide" Target="slides/slide35.xml"/><Relationship Id="rId46" Type="http://schemas.openxmlformats.org/officeDocument/2006/relationships/slide" Target="slides/slide36.xml"/><Relationship Id="rId20" Type="http://schemas.openxmlformats.org/officeDocument/2006/relationships/slide" Target="slides/slide10.xml"/><Relationship Id="rId9" Type="http://schemas.openxmlformats.org/officeDocument/2006/relationships/slideMaster" Target="slideMasters/slideMaster6.xml"/><Relationship Id="rId6" Type="http://schemas.openxmlformats.org/officeDocument/2006/relationships/slideMaster" Target="slideMasters/slideMaster3.xml"/><Relationship Id="rId5" Type="http://schemas.openxmlformats.org/officeDocument/2006/relationships/slideMaster" Target="slideMasters/slideMaster2.xml"/><Relationship Id="rId8" Type="http://schemas.openxmlformats.org/officeDocument/2006/relationships/slideMaster" Target="slideMasters/slideMaster5.xml"/><Relationship Id="rId7" Type="http://schemas.openxmlformats.org/officeDocument/2006/relationships/slideMaster" Target="slideMasters/slideMaster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2971799" cy="4572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marL="0" marR="0" rtl="0" algn="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12700">
            <a:solidFill>
              <a:srgbClr val="000000"/>
            </a:solidFill>
            <a:prstDash val="solid"/>
            <a:miter/>
            <a:headEnd len="med" w="med" type="none"/>
            <a:tailEnd len="med" w="med" type="none"/>
          </a:ln>
        </p:spPr>
      </p:sp>
      <p:sp>
        <p:nvSpPr>
          <p:cNvPr id="5" name="Shape 5"/>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685211"/>
            <a:ext cx="2971799" cy="457200"/>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88900" lvl="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67" name="Shape 16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173" name="Shape 17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a:spcBef>
                <a:spcPts val="0"/>
              </a:spcBef>
              <a:buNone/>
            </a:pPr>
            <a:r>
              <a:t/>
            </a:r>
            <a:endParaRPr/>
          </a:p>
        </p:txBody>
      </p:sp>
      <p:sp>
        <p:nvSpPr>
          <p:cNvPr id="174" name="Shape 17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180" name="Shape 18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1" lang="en-US" sz="1800" u="none" cap="none" strike="noStrike"/>
              <a:t>Learned helplessness, </a:t>
            </a:r>
            <a:r>
              <a:rPr b="0" baseline="0" i="0" lang="en-US" sz="1800" u="none" cap="none" strike="noStrike"/>
              <a:t>the debilitating lack of faith in one’s ability to control one’s environment</a:t>
            </a:r>
          </a:p>
          <a:p>
            <a:pPr>
              <a:spcBef>
                <a:spcPts val="0"/>
              </a:spcBef>
              <a:buNone/>
            </a:pPr>
            <a:r>
              <a:t/>
            </a:r>
            <a:endParaRPr b="0" baseline="0" i="0" sz="1800" u="none" cap="none" strike="noStrike"/>
          </a:p>
        </p:txBody>
      </p:sp>
      <p:sp>
        <p:nvSpPr>
          <p:cNvPr id="181" name="Shape 18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87" name="Shape 18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94" name="Shape 1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201" name="Shape 2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Sources: Adapted from D. Goleman, R. Boyatzis, and A. McKee, “Primal Leadership: The Hidden Driver of Great</a:t>
            </a:r>
          </a:p>
          <a:p>
            <a:pPr indent="0" lvl="0" marL="0" marR="0" rtl="0" algn="l">
              <a:spcBef>
                <a:spcPts val="0"/>
              </a:spcBef>
              <a:buSzPct val="25000"/>
              <a:buFont typeface="Arial"/>
              <a:buNone/>
            </a:pPr>
            <a:r>
              <a:rPr b="0" baseline="0" i="0" lang="en-US" sz="1800" u="none" cap="none" strike="noStrike"/>
              <a:t>Performance,” </a:t>
            </a:r>
            <a:r>
              <a:rPr b="0" baseline="0" i="1" lang="en-US" sz="1800" u="none" cap="none" strike="noStrike"/>
              <a:t>Harvard Business Review, </a:t>
            </a:r>
            <a:r>
              <a:rPr b="0" baseline="0" i="0" lang="en-US" sz="1800" u="none" cap="none" strike="noStrike"/>
              <a:t>December 2001, p. 49; and </a:t>
            </a:r>
            <a:r>
              <a:rPr b="0" baseline="0" i="1" lang="en-US" sz="1800" u="none" cap="none" strike="noStrike"/>
              <a:t>Primal Leadership: Realizing the Power of</a:t>
            </a:r>
          </a:p>
          <a:p>
            <a:pPr indent="0" lvl="0" marL="0" marR="0" rtl="0" algn="l">
              <a:spcBef>
                <a:spcPts val="0"/>
              </a:spcBef>
              <a:buSzPct val="25000"/>
              <a:buFont typeface="Arial"/>
              <a:buNone/>
            </a:pPr>
            <a:r>
              <a:rPr b="0" baseline="0" i="1" lang="en-US" sz="1800" u="none" cap="none" strike="noStrike"/>
              <a:t>Emotional Intelligence, </a:t>
            </a:r>
            <a:r>
              <a:rPr b="0" baseline="0" i="0" lang="en-US" sz="1800" u="none" cap="none" strike="noStrike"/>
              <a:t>Boston: Harvard Business School Press, 2002, p. 39.</a:t>
            </a:r>
          </a:p>
        </p:txBody>
      </p:sp>
      <p:sp>
        <p:nvSpPr>
          <p:cNvPr id="202" name="Shape 20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16" name="Shape 2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0" name="Shape 220"/>
        <p:cNvGrpSpPr/>
        <p:nvPr/>
      </p:nvGrpSpPr>
      <p:grpSpPr>
        <a:xfrm>
          <a:off x="0" y="0"/>
          <a:ext cx="0" cy="0"/>
          <a:chOff x="0" y="0"/>
          <a:chExt cx="0" cy="0"/>
        </a:xfrm>
      </p:grpSpPr>
      <p:sp>
        <p:nvSpPr>
          <p:cNvPr id="221" name="Shape 22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22" name="Shape 2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229" name="Shape 22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The correct answer is “A” – behavioral. 	</a:t>
            </a:r>
          </a:p>
          <a:p>
            <a:pPr indent="0" lvl="0" marL="0" marR="0" rtl="0" algn="l">
              <a:spcBef>
                <a:spcPts val="0"/>
              </a:spcBef>
              <a:buFont typeface="Arial"/>
              <a:buNone/>
            </a:pPr>
            <a:r>
              <a:t/>
            </a:r>
            <a:endParaRPr b="0" baseline="0" i="0" sz="1800" u="none" cap="none" strike="noStrike"/>
          </a:p>
          <a:p>
            <a:pPr indent="0" lvl="0" marL="0" marR="0" rtl="0" algn="l">
              <a:spcBef>
                <a:spcPts val="0"/>
              </a:spcBef>
              <a:buSzPct val="25000"/>
              <a:buFont typeface="Arial"/>
              <a:buNone/>
            </a:pPr>
            <a:r>
              <a:rPr b="0" baseline="0" i="0" lang="en-US" sz="1800" u="none" cap="none" strike="noStrike"/>
              <a:t>Page: 345</a:t>
            </a:r>
          </a:p>
        </p:txBody>
      </p:sp>
      <p:sp>
        <p:nvSpPr>
          <p:cNvPr id="230" name="Shape 23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15" name="Shape 1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36" name="Shape 2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48" name="Shape 2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3" name="Shape 253"/>
        <p:cNvGrpSpPr/>
        <p:nvPr/>
      </p:nvGrpSpPr>
      <p:grpSpPr>
        <a:xfrm>
          <a:off x="0" y="0"/>
          <a:ext cx="0" cy="0"/>
          <a:chOff x="0" y="0"/>
          <a:chExt cx="0" cy="0"/>
        </a:xfrm>
      </p:grpSpPr>
      <p:sp>
        <p:nvSpPr>
          <p:cNvPr id="254" name="Shape 254"/>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55" name="Shape 2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62" name="Shape 2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6" name="Shape 266"/>
        <p:cNvGrpSpPr/>
        <p:nvPr/>
      </p:nvGrpSpPr>
      <p:grpSpPr>
        <a:xfrm>
          <a:off x="0" y="0"/>
          <a:ext cx="0" cy="0"/>
          <a:chOff x="0" y="0"/>
          <a:chExt cx="0" cy="0"/>
        </a:xfrm>
      </p:grpSpPr>
      <p:sp>
        <p:nvSpPr>
          <p:cNvPr id="267" name="Shape 26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68" name="Shape 2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274" name="Shape 27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The correct answer is “B” – stereotyping. See previous slide.</a:t>
            </a:r>
          </a:p>
        </p:txBody>
      </p:sp>
      <p:sp>
        <p:nvSpPr>
          <p:cNvPr id="275" name="Shape 27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9" name="Shape 279"/>
        <p:cNvGrpSpPr/>
        <p:nvPr/>
      </p:nvGrpSpPr>
      <p:grpSpPr>
        <a:xfrm>
          <a:off x="0" y="0"/>
          <a:ext cx="0" cy="0"/>
          <a:chOff x="0" y="0"/>
          <a:chExt cx="0" cy="0"/>
        </a:xfrm>
      </p:grpSpPr>
      <p:sp>
        <p:nvSpPr>
          <p:cNvPr id="280" name="Shape 2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281" name="Shape 28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Two tendencies that distort an individual’s interpretation of behavior are </a:t>
            </a:r>
            <a:r>
              <a:rPr b="0" baseline="0" i="1" lang="en-US" sz="1800" u="none" cap="none" strike="noStrike">
                <a:solidFill>
                  <a:srgbClr val="C76700"/>
                </a:solidFill>
              </a:rPr>
              <a:t>fundamental attribution bias</a:t>
            </a:r>
            <a:r>
              <a:rPr b="0" baseline="0" i="1" lang="en-US" sz="1800" u="none" cap="none" strike="noStrike"/>
              <a:t> (</a:t>
            </a:r>
            <a:r>
              <a:rPr b="0" baseline="0" i="0" lang="en-US" sz="1800" u="none" cap="none" strike="noStrike"/>
              <a:t>occurs when people attribute another person’s behavior to his or her personal characteristics rather than situational factors) and </a:t>
            </a:r>
            <a:r>
              <a:rPr b="0" baseline="0" i="1" lang="en-US" sz="1800" u="none" cap="none" strike="noStrike">
                <a:solidFill>
                  <a:srgbClr val="C76700"/>
                </a:solidFill>
              </a:rPr>
              <a:t>self-serving bias</a:t>
            </a:r>
            <a:r>
              <a:rPr b="0" baseline="0" i="1" lang="en-US" sz="1800" u="none" cap="none" strike="noStrike"/>
              <a:t> </a:t>
            </a:r>
            <a:r>
              <a:rPr b="0" baseline="0" i="0" lang="en-US" sz="1800" u="none" cap="none" strike="noStrike"/>
              <a:t>(occurs when people take more personal responsibility for success than for failure) </a:t>
            </a:r>
          </a:p>
          <a:p>
            <a:pPr>
              <a:spcBef>
                <a:spcPts val="0"/>
              </a:spcBef>
              <a:buNone/>
            </a:pPr>
            <a:r>
              <a:t/>
            </a:r>
            <a:endParaRPr b="0" baseline="0" i="1" sz="1800" u="none" cap="none" strike="noStrike"/>
          </a:p>
        </p:txBody>
      </p:sp>
      <p:sp>
        <p:nvSpPr>
          <p:cNvPr id="282" name="Shape 28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6" name="Shape 286"/>
        <p:cNvGrpSpPr/>
        <p:nvPr/>
      </p:nvGrpSpPr>
      <p:grpSpPr>
        <a:xfrm>
          <a:off x="0" y="0"/>
          <a:ext cx="0" cy="0"/>
          <a:chOff x="0" y="0"/>
          <a:chExt cx="0" cy="0"/>
        </a:xfrm>
      </p:grpSpPr>
      <p:sp>
        <p:nvSpPr>
          <p:cNvPr id="287" name="Shape 28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88" name="Shape 2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2" name="Shape 292"/>
        <p:cNvGrpSpPr/>
        <p:nvPr/>
      </p:nvGrpSpPr>
      <p:grpSpPr>
        <a:xfrm>
          <a:off x="0" y="0"/>
          <a:ext cx="0" cy="0"/>
          <a:chOff x="0" y="0"/>
          <a:chExt cx="0" cy="0"/>
        </a:xfrm>
      </p:grpSpPr>
      <p:sp>
        <p:nvSpPr>
          <p:cNvPr id="293" name="Shape 29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294" name="Shape 2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21" name="Shape 1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8" name="Shape 298"/>
        <p:cNvGrpSpPr/>
        <p:nvPr/>
      </p:nvGrpSpPr>
      <p:grpSpPr>
        <a:xfrm>
          <a:off x="0" y="0"/>
          <a:ext cx="0" cy="0"/>
          <a:chOff x="0" y="0"/>
          <a:chExt cx="0" cy="0"/>
        </a:xfrm>
      </p:grpSpPr>
      <p:sp>
        <p:nvSpPr>
          <p:cNvPr id="299" name="Shape 2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300" name="Shape 30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1" baseline="0" i="0" lang="en-US" sz="1800" u="none" cap="none" strike="noStrike"/>
              <a:t>Job involvement </a:t>
            </a:r>
          </a:p>
          <a:p>
            <a:pPr indent="0" lvl="1" marL="0" marR="0" rtl="0" algn="l">
              <a:spcBef>
                <a:spcPts val="0"/>
              </a:spcBef>
              <a:buSzPct val="25000"/>
              <a:buFont typeface="Arial"/>
              <a:buNone/>
            </a:pPr>
            <a:r>
              <a:rPr b="0" baseline="0" i="0" lang="en-US" sz="1800" u="none" cap="none" strike="noStrike"/>
              <a:t>extent to which you identify or are personally involved with your job</a:t>
            </a:r>
          </a:p>
          <a:p>
            <a:pPr>
              <a:spcBef>
                <a:spcPts val="0"/>
              </a:spcBef>
              <a:buNone/>
            </a:pPr>
            <a:r>
              <a:t/>
            </a:r>
            <a:endParaRPr b="0" baseline="0" i="0" sz="1800" u="none" cap="none" strike="noStrike"/>
          </a:p>
        </p:txBody>
      </p:sp>
      <p:sp>
        <p:nvSpPr>
          <p:cNvPr id="301" name="Shape 30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1" name="Shape 311"/>
        <p:cNvGrpSpPr/>
        <p:nvPr/>
      </p:nvGrpSpPr>
      <p:grpSpPr>
        <a:xfrm>
          <a:off x="0" y="0"/>
          <a:ext cx="0" cy="0"/>
          <a:chOff x="0" y="0"/>
          <a:chExt cx="0" cy="0"/>
        </a:xfrm>
      </p:grpSpPr>
      <p:sp>
        <p:nvSpPr>
          <p:cNvPr id="312" name="Shape 3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313" name="Shape 31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1" lang="en-US" sz="1800" u="none" cap="none" strike="noStrike"/>
              <a:t>Organizational citizenship behaviors  </a:t>
            </a:r>
            <a:r>
              <a:rPr b="0" baseline="0" i="0" lang="en-US" sz="1800" u="none" cap="none" strike="noStrike"/>
              <a:t>are those employee behaviors that are not directly part of employees’ job descriptions—that</a:t>
            </a:r>
          </a:p>
          <a:p>
            <a:pPr indent="0" lvl="0" marL="0" marR="0" rtl="0" algn="l">
              <a:spcBef>
                <a:spcPts val="0"/>
              </a:spcBef>
              <a:buSzPct val="25000"/>
              <a:buFont typeface="Arial"/>
              <a:buNone/>
            </a:pPr>
            <a:r>
              <a:rPr b="0" baseline="0" i="0" lang="en-US" sz="1800" u="none" cap="none" strike="noStrike"/>
              <a:t>exceed their work-role requirements.</a:t>
            </a:r>
          </a:p>
          <a:p>
            <a:pPr indent="0" lvl="0" marL="0" marR="0" rtl="0" algn="l">
              <a:spcBef>
                <a:spcPts val="0"/>
              </a:spcBef>
              <a:buSzPct val="25000"/>
              <a:buFont typeface="Arial"/>
              <a:buNone/>
            </a:pPr>
            <a:r>
              <a:rPr b="0" baseline="0" i="1" lang="en-US" sz="1800" u="none" cap="none" strike="noStrike"/>
              <a:t>Counterproductive work behaviors (CWB), </a:t>
            </a:r>
            <a:r>
              <a:rPr b="0" baseline="0" i="0" lang="en-US" sz="1800" u="none" cap="none" strike="noStrike"/>
              <a:t>types of behavior that harm employees and the organization as a whole</a:t>
            </a:r>
          </a:p>
        </p:txBody>
      </p:sp>
      <p:sp>
        <p:nvSpPr>
          <p:cNvPr id="314" name="Shape 31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320" name="Shape 32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The correct answer is “C” - Counterproductive work behavior. See previous slide. Counterproductive work behavior</a:t>
            </a:r>
          </a:p>
          <a:p>
            <a:pPr indent="0" lvl="0" marL="0" marR="0" rtl="0" algn="l">
              <a:spcBef>
                <a:spcPts val="0"/>
              </a:spcBef>
              <a:buFont typeface="Arial"/>
              <a:buNone/>
            </a:pPr>
            <a:r>
              <a:t/>
            </a:r>
            <a:endParaRPr b="0" baseline="0" i="0" sz="1800" u="none" cap="none" strike="noStrike"/>
          </a:p>
          <a:p>
            <a:pPr>
              <a:spcBef>
                <a:spcPts val="0"/>
              </a:spcBef>
              <a:buNone/>
            </a:pPr>
            <a:r>
              <a:t/>
            </a:r>
            <a:endParaRPr b="0" baseline="0" i="0" sz="1800" u="none" cap="none" strike="noStrike"/>
          </a:p>
        </p:txBody>
      </p:sp>
      <p:sp>
        <p:nvSpPr>
          <p:cNvPr id="321" name="Shape 32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5" name="Shape 325"/>
        <p:cNvGrpSpPr/>
        <p:nvPr/>
      </p:nvGrpSpPr>
      <p:grpSpPr>
        <a:xfrm>
          <a:off x="0" y="0"/>
          <a:ext cx="0" cy="0"/>
          <a:chOff x="0" y="0"/>
          <a:chExt cx="0" cy="0"/>
        </a:xfrm>
      </p:grpSpPr>
      <p:sp>
        <p:nvSpPr>
          <p:cNvPr id="326" name="Shape 326"/>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27" name="Shape 3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2" name="Shape 332"/>
        <p:cNvGrpSpPr/>
        <p:nvPr/>
      </p:nvGrpSpPr>
      <p:grpSpPr>
        <a:xfrm>
          <a:off x="0" y="0"/>
          <a:ext cx="0" cy="0"/>
          <a:chOff x="0" y="0"/>
          <a:chExt cx="0" cy="0"/>
        </a:xfrm>
      </p:grpSpPr>
      <p:sp>
        <p:nvSpPr>
          <p:cNvPr id="333" name="Shape 33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34" name="Shape 3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8" name="Shape 338"/>
        <p:cNvGrpSpPr/>
        <p:nvPr/>
      </p:nvGrpSpPr>
      <p:grpSpPr>
        <a:xfrm>
          <a:off x="0" y="0"/>
          <a:ext cx="0" cy="0"/>
          <a:chOff x="0" y="0"/>
          <a:chExt cx="0" cy="0"/>
        </a:xfrm>
      </p:grpSpPr>
      <p:sp>
        <p:nvSpPr>
          <p:cNvPr id="339" name="Shape 33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40" name="Shape 3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4" name="Shape 344"/>
        <p:cNvGrpSpPr/>
        <p:nvPr/>
      </p:nvGrpSpPr>
      <p:grpSpPr>
        <a:xfrm>
          <a:off x="0" y="0"/>
          <a:ext cx="0" cy="0"/>
          <a:chOff x="0" y="0"/>
          <a:chExt cx="0" cy="0"/>
        </a:xfrm>
      </p:grpSpPr>
      <p:sp>
        <p:nvSpPr>
          <p:cNvPr id="345" name="Shape 34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46" name="Shape 3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0" name="Shape 350"/>
        <p:cNvGrpSpPr/>
        <p:nvPr/>
      </p:nvGrpSpPr>
      <p:grpSpPr>
        <a:xfrm>
          <a:off x="0" y="0"/>
          <a:ext cx="0" cy="0"/>
          <a:chOff x="0" y="0"/>
          <a:chExt cx="0" cy="0"/>
        </a:xfrm>
      </p:grpSpPr>
      <p:sp>
        <p:nvSpPr>
          <p:cNvPr id="351" name="Shape 35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52" name="Shape 35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6" name="Shape 356"/>
        <p:cNvGrpSpPr/>
        <p:nvPr/>
      </p:nvGrpSpPr>
      <p:grpSpPr>
        <a:xfrm>
          <a:off x="0" y="0"/>
          <a:ext cx="0" cy="0"/>
          <a:chOff x="0" y="0"/>
          <a:chExt cx="0" cy="0"/>
        </a:xfrm>
      </p:grpSpPr>
      <p:sp>
        <p:nvSpPr>
          <p:cNvPr id="357" name="Shape 3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358" name="Shape 35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1" lang="en-US" sz="1800" u="none" cap="none" strike="noStrike"/>
              <a:t>Ethnocentrism </a:t>
            </a:r>
            <a:r>
              <a:rPr b="0" baseline="0" i="0" lang="en-US" sz="1800" u="none" cap="none" strike="noStrike"/>
              <a:t>is the belief that one’s native country, culture, language, abilities, or behavior is superior to those of another culture.</a:t>
            </a:r>
          </a:p>
        </p:txBody>
      </p:sp>
      <p:sp>
        <p:nvSpPr>
          <p:cNvPr id="359" name="Shape 35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Calibri"/>
              <a:buNone/>
            </a:pPr>
            <a:r>
              <a:rPr b="0" baseline="0" i="0" lang="en-US" sz="1200" u="none" cap="none" strike="noStrike">
                <a:latin typeface="Calibri"/>
                <a:ea typeface="Calibri"/>
                <a:cs typeface="Calibri"/>
                <a:sym typeface="Calibri"/>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28" name="Shape 12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4" name="Shape 364"/>
        <p:cNvGrpSpPr/>
        <p:nvPr/>
      </p:nvGrpSpPr>
      <p:grpSpPr>
        <a:xfrm>
          <a:off x="0" y="0"/>
          <a:ext cx="0" cy="0"/>
          <a:chOff x="0" y="0"/>
          <a:chExt cx="0" cy="0"/>
        </a:xfrm>
      </p:grpSpPr>
      <p:sp>
        <p:nvSpPr>
          <p:cNvPr id="365" name="Shape 365"/>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66" name="Shape 3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0" name="Shape 370"/>
        <p:cNvGrpSpPr/>
        <p:nvPr/>
      </p:nvGrpSpPr>
      <p:grpSpPr>
        <a:xfrm>
          <a:off x="0" y="0"/>
          <a:ext cx="0" cy="0"/>
          <a:chOff x="0" y="0"/>
          <a:chExt cx="0" cy="0"/>
        </a:xfrm>
      </p:grpSpPr>
      <p:sp>
        <p:nvSpPr>
          <p:cNvPr id="371" name="Shape 37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72" name="Shape 3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6" name="Shape 376"/>
        <p:cNvGrpSpPr/>
        <p:nvPr/>
      </p:nvGrpSpPr>
      <p:grpSpPr>
        <a:xfrm>
          <a:off x="0" y="0"/>
          <a:ext cx="0" cy="0"/>
          <a:chOff x="0" y="0"/>
          <a:chExt cx="0" cy="0"/>
        </a:xfrm>
      </p:grpSpPr>
      <p:sp>
        <p:nvSpPr>
          <p:cNvPr id="377" name="Shape 3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378" name="Shape 37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The correct answer is “B” – role conflict   </a:t>
            </a:r>
          </a:p>
          <a:p>
            <a:pPr indent="0" lvl="0" marL="0" marR="0" rtl="0" algn="l">
              <a:spcBef>
                <a:spcPts val="0"/>
              </a:spcBef>
              <a:buFont typeface="Arial"/>
              <a:buNone/>
            </a:pPr>
            <a:r>
              <a:t/>
            </a:r>
            <a:endParaRPr b="0" baseline="0" i="0" sz="1800" u="none" cap="none" strike="noStrike"/>
          </a:p>
          <a:p>
            <a:pPr indent="0" lvl="0" marL="0" marR="0" rtl="0" algn="l">
              <a:spcBef>
                <a:spcPts val="0"/>
              </a:spcBef>
              <a:buSzPct val="25000"/>
              <a:buFont typeface="Arial"/>
              <a:buNone/>
            </a:pPr>
            <a:r>
              <a:rPr b="0" baseline="0" i="0" lang="en-US" sz="1800" u="none" cap="none" strike="noStrike"/>
              <a:t>Page: 365</a:t>
            </a:r>
          </a:p>
        </p:txBody>
      </p:sp>
      <p:sp>
        <p:nvSpPr>
          <p:cNvPr id="379" name="Shape 37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3" name="Shape 383"/>
        <p:cNvGrpSpPr/>
        <p:nvPr/>
      </p:nvGrpSpPr>
      <p:grpSpPr>
        <a:xfrm>
          <a:off x="0" y="0"/>
          <a:ext cx="0" cy="0"/>
          <a:chOff x="0" y="0"/>
          <a:chExt cx="0" cy="0"/>
        </a:xfrm>
      </p:grpSpPr>
      <p:sp>
        <p:nvSpPr>
          <p:cNvPr id="384" name="Shape 384"/>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85" name="Shape 3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0" name="Shape 390"/>
        <p:cNvGrpSpPr/>
        <p:nvPr/>
      </p:nvGrpSpPr>
      <p:grpSpPr>
        <a:xfrm>
          <a:off x="0" y="0"/>
          <a:ext cx="0" cy="0"/>
          <a:chOff x="0" y="0"/>
          <a:chExt cx="0" cy="0"/>
        </a:xfrm>
      </p:grpSpPr>
      <p:sp>
        <p:nvSpPr>
          <p:cNvPr id="391" name="Shape 391"/>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92" name="Shape 3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6" name="Shape 396"/>
        <p:cNvGrpSpPr/>
        <p:nvPr/>
      </p:nvGrpSpPr>
      <p:grpSpPr>
        <a:xfrm>
          <a:off x="0" y="0"/>
          <a:ext cx="0" cy="0"/>
          <a:chOff x="0" y="0"/>
          <a:chExt cx="0" cy="0"/>
        </a:xfrm>
      </p:grpSpPr>
      <p:sp>
        <p:nvSpPr>
          <p:cNvPr id="397" name="Shape 397"/>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398" name="Shape 3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34" name="Shape 1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w="9525">
            <a:solidFill>
              <a:srgbClr val="000000"/>
            </a:solidFill>
            <a:prstDash val="solid"/>
            <a:miter/>
            <a:headEnd len="med" w="med" type="none"/>
            <a:tailEnd len="med" w="med" type="none"/>
          </a:ln>
        </p:spPr>
      </p:sp>
      <p:sp>
        <p:nvSpPr>
          <p:cNvPr id="146" name="Shape 14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baseline="0" i="0" lang="en-US" sz="1800" u="none" cap="none" strike="noStrike"/>
              <a:t>The correct answer is “C” - extroversion   </a:t>
            </a:r>
          </a:p>
          <a:p>
            <a:pPr indent="0" lvl="0" marL="0" marR="0" rtl="0" algn="l">
              <a:spcBef>
                <a:spcPts val="0"/>
              </a:spcBef>
              <a:buFont typeface="Arial"/>
              <a:buNone/>
            </a:pPr>
            <a:r>
              <a:t/>
            </a:r>
            <a:endParaRPr b="0" baseline="0" i="0" sz="1800" u="none" cap="none" strike="noStrike"/>
          </a:p>
          <a:p>
            <a:pPr indent="0" lvl="0" marL="0" marR="0" rtl="0" algn="l">
              <a:spcBef>
                <a:spcPts val="0"/>
              </a:spcBef>
              <a:buSzPct val="25000"/>
              <a:buFont typeface="Arial"/>
              <a:buNone/>
            </a:pPr>
            <a:r>
              <a:rPr b="0" baseline="0" i="0" lang="en-US" sz="1800" u="none" cap="none" strike="noStrike"/>
              <a:t>Page: 338   </a:t>
            </a:r>
          </a:p>
        </p:txBody>
      </p:sp>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Multimedia Lecture Support Package to Accompany Basic Marketing</a:t>
            </a:r>
          </a:p>
          <a:p>
            <a:pPr indent="0" lvl="0" marL="0" marR="0" rtl="0" algn="r">
              <a:spcBef>
                <a:spcPts val="0"/>
              </a:spcBef>
              <a:buSzPct val="25000"/>
              <a:buFont typeface="Times New Roman"/>
              <a:buNone/>
            </a:pPr>
            <a:r>
              <a:rPr b="0" baseline="0" i="0" lang="en-US" sz="800" u="none" cap="none" strike="noStrike">
                <a:latin typeface="Times New Roman"/>
                <a:ea typeface="Times New Roman"/>
                <a:cs typeface="Times New Roman"/>
                <a:sym typeface="Times New Roman"/>
              </a:rPr>
              <a:t>Lecture Script 6-*</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53" name="Shape 15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399" cy="4114800"/>
          </a:xfrm>
          <a:prstGeom prst="rect">
            <a:avLst/>
          </a:prstGeom>
        </p:spPr>
        <p:txBody>
          <a:bodyPr anchorCtr="0" anchor="ctr" bIns="91425" lIns="91425" rIns="91425" tIns="91425">
            <a:noAutofit/>
          </a:bodyPr>
          <a:lstStyle/>
          <a:p>
            <a:pPr>
              <a:spcBef>
                <a:spcPts val="0"/>
              </a:spcBef>
              <a:buNone/>
            </a:pPr>
            <a:r>
              <a:t/>
            </a:r>
            <a:endParaRPr/>
          </a:p>
        </p:txBody>
      </p:sp>
      <p:sp>
        <p:nvSpPr>
          <p:cNvPr id="160" name="Shape 1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5" name="Shape 15"/>
        <p:cNvGrpSpPr/>
        <p:nvPr/>
      </p:nvGrpSpPr>
      <p:grpSpPr>
        <a:xfrm>
          <a:off x="0" y="0"/>
          <a:ext cx="0" cy="0"/>
          <a:chOff x="0" y="0"/>
          <a:chExt cx="0" cy="0"/>
        </a:xfrm>
      </p:grpSpPr>
      <p:sp>
        <p:nvSpPr>
          <p:cNvPr id="16" name="Shape 16"/>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rtl="0" algn="ctr">
              <a:spcBef>
                <a:spcPts val="0"/>
              </a:spcBef>
              <a:spcAft>
                <a:spcPts val="0"/>
              </a:spcAft>
              <a:defRPr/>
            </a:lvl1pPr>
            <a:lvl2pPr rtl="0" algn="ctr">
              <a:spcBef>
                <a:spcPts val="0"/>
              </a:spcBef>
              <a:spcAft>
                <a:spcPts val="0"/>
              </a:spcAft>
              <a:defRPr/>
            </a:lvl2pPr>
            <a:lvl3pPr rtl="0" algn="ctr">
              <a:spcBef>
                <a:spcPts val="0"/>
              </a:spcBef>
              <a:spcAft>
                <a:spcPts val="0"/>
              </a:spcAft>
              <a:defRPr/>
            </a:lvl3pPr>
            <a:lvl4pPr rtl="0" algn="ctr">
              <a:spcBef>
                <a:spcPts val="0"/>
              </a:spcBef>
              <a:spcAft>
                <a:spcPts val="0"/>
              </a:spcAft>
              <a:defRPr/>
            </a:lvl4pPr>
            <a:lvl5pPr rtl="0" algn="ctr">
              <a:spcBef>
                <a:spcPts val="0"/>
              </a:spcBef>
              <a:spcAft>
                <a:spcPts val="0"/>
              </a:spcAft>
              <a:defRPr/>
            </a:lvl5pPr>
            <a:lvl6pPr marL="457200" rtl="0" algn="ctr">
              <a:spcBef>
                <a:spcPts val="0"/>
              </a:spcBef>
              <a:spcAft>
                <a:spcPts val="0"/>
              </a:spcAft>
              <a:defRPr/>
            </a:lvl6pPr>
            <a:lvl7pPr marL="914400" rtl="0" algn="ctr">
              <a:spcBef>
                <a:spcPts val="0"/>
              </a:spcBef>
              <a:spcAft>
                <a:spcPts val="0"/>
              </a:spcAft>
              <a:defRPr/>
            </a:lvl7pPr>
            <a:lvl8pPr marL="1371600" rtl="0" algn="ctr">
              <a:spcBef>
                <a:spcPts val="0"/>
              </a:spcBef>
              <a:spcAft>
                <a:spcPts val="0"/>
              </a:spcAft>
              <a:defRPr/>
            </a:lvl8pPr>
            <a:lvl9pPr marL="1828800" rtl="0" algn="ctr">
              <a:spcBef>
                <a:spcPts val="0"/>
              </a:spcBef>
              <a:spcAft>
                <a:spcPts val="0"/>
              </a:spcAft>
              <a:defRPr/>
            </a:lvl9pPr>
          </a:lstStyle>
          <a:p/>
        </p:txBody>
      </p:sp>
      <p:sp>
        <p:nvSpPr>
          <p:cNvPr id="17" name="Shape 17"/>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marL="342900" rtl="0" algn="l">
              <a:spcBef>
                <a:spcPts val="640"/>
              </a:spcBef>
              <a:spcAft>
                <a:spcPts val="0"/>
              </a:spcAft>
              <a:buClr>
                <a:schemeClr val="dk1"/>
              </a:buClr>
              <a:buFont typeface="Calibri"/>
              <a:buChar char="•"/>
              <a:defRPr/>
            </a:lvl1pPr>
            <a:lvl2pPr indent="-107950" marL="742950" rtl="0" algn="l">
              <a:spcBef>
                <a:spcPts val="560"/>
              </a:spcBef>
              <a:spcAft>
                <a:spcPts val="0"/>
              </a:spcAft>
              <a:buClr>
                <a:schemeClr val="dk1"/>
              </a:buClr>
              <a:buFont typeface="Calibri"/>
              <a:buChar char="–"/>
              <a:defRPr/>
            </a:lvl2pPr>
            <a:lvl3pPr indent="-76200" marL="1143000" rtl="0" algn="l">
              <a:spcBef>
                <a:spcPts val="480"/>
              </a:spcBef>
              <a:spcAft>
                <a:spcPts val="0"/>
              </a:spcAft>
              <a:buClr>
                <a:schemeClr val="dk1"/>
              </a:buClr>
              <a:buFont typeface="Calibri"/>
              <a:buChar char="•"/>
              <a:defRPr/>
            </a:lvl3pPr>
            <a:lvl4pPr indent="-101600" marL="1600200" rtl="0" algn="l">
              <a:spcBef>
                <a:spcPts val="400"/>
              </a:spcBef>
              <a:spcAft>
                <a:spcPts val="0"/>
              </a:spcAft>
              <a:buClr>
                <a:schemeClr val="dk1"/>
              </a:buClr>
              <a:buFont typeface="Calibri"/>
              <a:buChar char="–"/>
              <a:defRPr/>
            </a:lvl4pPr>
            <a:lvl5pPr indent="-101600" marL="2057400" rtl="0" algn="l">
              <a:spcBef>
                <a:spcPts val="400"/>
              </a:spcBef>
              <a:spcAft>
                <a:spcPts val="0"/>
              </a:spcAft>
              <a:buClr>
                <a:schemeClr val="dk1"/>
              </a:buClr>
              <a:buFont typeface="Calibri"/>
              <a:buChar char="»"/>
              <a:defRPr/>
            </a:lvl5pPr>
            <a:lvl6pPr indent="-101600" marL="2514600" rtl="0" algn="l">
              <a:spcBef>
                <a:spcPts val="400"/>
              </a:spcBef>
              <a:buClr>
                <a:schemeClr val="dk1"/>
              </a:buClr>
              <a:buFont typeface="Calibri"/>
              <a:buChar char="•"/>
              <a:defRPr/>
            </a:lvl6pPr>
            <a:lvl7pPr indent="-101600" marL="2971800" rtl="0" algn="l">
              <a:spcBef>
                <a:spcPts val="400"/>
              </a:spcBef>
              <a:buClr>
                <a:schemeClr val="dk1"/>
              </a:buClr>
              <a:buFont typeface="Calibri"/>
              <a:buChar char="•"/>
              <a:defRPr/>
            </a:lvl7pPr>
            <a:lvl8pPr indent="-101600" marL="3429000" rtl="0" algn="l">
              <a:spcBef>
                <a:spcPts val="400"/>
              </a:spcBef>
              <a:buClr>
                <a:schemeClr val="dk1"/>
              </a:buClr>
              <a:buFont typeface="Calibri"/>
              <a:buChar char="•"/>
              <a:defRPr/>
            </a:lvl8pPr>
            <a:lvl9pPr indent="-101600" marL="3886200" rtl="0" algn="l">
              <a:spcBef>
                <a:spcPts val="400"/>
              </a:spcBef>
              <a:buClr>
                <a:schemeClr val="dk1"/>
              </a:buClr>
              <a:buFont typeface="Calibri"/>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9" name="Shape 79"/>
        <p:cNvGrpSpPr/>
        <p:nvPr/>
      </p:nvGrpSpPr>
      <p:grpSpPr>
        <a:xfrm>
          <a:off x="0" y="0"/>
          <a:ext cx="0" cy="0"/>
          <a:chOff x="0" y="0"/>
          <a:chExt cx="0" cy="0"/>
        </a:xfrm>
      </p:grpSpPr>
      <p:sp>
        <p:nvSpPr>
          <p:cNvPr id="80" name="Shape 80"/>
          <p:cNvSpPr txBox="1"/>
          <p:nvPr>
            <p:ph type="title"/>
          </p:nvPr>
        </p:nvSpPr>
        <p:spPr>
          <a:xfrm>
            <a:off x="457200" y="152400"/>
            <a:ext cx="8229600" cy="1143000"/>
          </a:xfrm>
          <a:prstGeom prst="rect">
            <a:avLst/>
          </a:prstGeom>
          <a:noFill/>
          <a:ln>
            <a:noFill/>
          </a:ln>
        </p:spPr>
        <p:txBody>
          <a:bodyPr anchorCtr="0" anchor="ctr"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1" name="Shape 81"/>
          <p:cNvSpPr txBox="1"/>
          <p:nvPr>
            <p:ph idx="1" type="body"/>
          </p:nvPr>
        </p:nvSpPr>
        <p:spPr>
          <a:xfrm>
            <a:off x="457200" y="1676400"/>
            <a:ext cx="4038599" cy="4525963"/>
          </a:xfrm>
          <a:prstGeom prst="rect">
            <a:avLst/>
          </a:prstGeom>
          <a:noFill/>
          <a:ln>
            <a:noFill/>
          </a:ln>
        </p:spPr>
        <p:txBody>
          <a:bodyPr anchorCtr="0" anchor="t" bIns="91425" lIns="91425" rIns="91425" tIns="91425"/>
          <a:lstStyle>
            <a:lvl1pPr indent="-223837" marL="461963" rtl="0">
              <a:spcBef>
                <a:spcPts val="0"/>
              </a:spcBef>
              <a:buClr>
                <a:srgbClr val="366092"/>
              </a:buClr>
              <a:buFont typeface="Calibri"/>
              <a:buChar char="✦"/>
              <a:defRPr/>
            </a:lvl1pPr>
            <a:lvl2pPr indent="-144145" marL="798513" rtl="0">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2" name="Shape 82"/>
          <p:cNvSpPr txBox="1"/>
          <p:nvPr>
            <p:ph idx="2" type="body"/>
          </p:nvPr>
        </p:nvSpPr>
        <p:spPr>
          <a:xfrm>
            <a:off x="4661885" y="1676400"/>
            <a:ext cx="4038599" cy="4525963"/>
          </a:xfrm>
          <a:prstGeom prst="rect">
            <a:avLst/>
          </a:prstGeom>
          <a:noFill/>
          <a:ln>
            <a:noFill/>
          </a:ln>
        </p:spPr>
        <p:txBody>
          <a:bodyPr anchorCtr="0" anchor="t" bIns="91425" lIns="91425" rIns="91425" tIns="91425"/>
          <a:lstStyle>
            <a:lvl1pPr indent="-223837" marL="461963" rtl="0">
              <a:spcBef>
                <a:spcPts val="0"/>
              </a:spcBef>
              <a:buClr>
                <a:srgbClr val="366092"/>
              </a:buClr>
              <a:buFont typeface="Calibri"/>
              <a:buChar char="✦"/>
              <a:defRPr/>
            </a:lvl1pPr>
            <a:lvl2pPr indent="-144145" marL="798513" rtl="0">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92" name="Shape 92"/>
        <p:cNvGrpSpPr/>
        <p:nvPr/>
      </p:nvGrpSpPr>
      <p:grpSpPr>
        <a:xfrm>
          <a:off x="0" y="0"/>
          <a:ext cx="0" cy="0"/>
          <a:chOff x="0" y="0"/>
          <a:chExt cx="0" cy="0"/>
        </a:xfrm>
      </p:grpSpPr>
      <p:sp>
        <p:nvSpPr>
          <p:cNvPr id="93" name="Shape 93"/>
          <p:cNvSpPr txBox="1"/>
          <p:nvPr>
            <p:ph type="title"/>
          </p:nvPr>
        </p:nvSpPr>
        <p:spPr>
          <a:xfrm>
            <a:off x="457200" y="274637"/>
            <a:ext cx="8229600" cy="1143000"/>
          </a:xfrm>
          <a:prstGeom prst="rect">
            <a:avLst/>
          </a:prstGeom>
          <a:noFill/>
          <a:ln>
            <a:noFill/>
          </a:ln>
        </p:spPr>
        <p:txBody>
          <a:bodyPr anchorCtr="0" anchor="ctr"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98" name="Shape 98"/>
        <p:cNvGrpSpPr/>
        <p:nvPr/>
      </p:nvGrpSpPr>
      <p:grpSpPr>
        <a:xfrm>
          <a:off x="0" y="0"/>
          <a:ext cx="0" cy="0"/>
          <a:chOff x="0" y="0"/>
          <a:chExt cx="0" cy="0"/>
        </a:xfrm>
      </p:grpSpPr>
      <p:sp>
        <p:nvSpPr>
          <p:cNvPr id="99" name="Shape 99"/>
          <p:cNvSpPr txBox="1"/>
          <p:nvPr>
            <p:ph type="title"/>
          </p:nvPr>
        </p:nvSpPr>
        <p:spPr>
          <a:xfrm>
            <a:off x="1347787" y="457200"/>
            <a:ext cx="7239000" cy="609599"/>
          </a:xfrm>
          <a:prstGeom prst="rect">
            <a:avLst/>
          </a:prstGeom>
          <a:noFill/>
          <a:ln>
            <a:noFill/>
          </a:ln>
        </p:spPr>
        <p:txBody>
          <a:bodyPr anchorCtr="0" anchor="ctr" bIns="91425" lIns="91425" rIns="91425" tIns="91425"/>
          <a:lstStyle>
            <a:lvl1pPr rtl="0" algn="ctr">
              <a:spcBef>
                <a:spcPts val="0"/>
              </a:spcBef>
              <a:spcAft>
                <a:spcPts val="0"/>
              </a:spcAft>
              <a:defRPr/>
            </a:lvl1pPr>
            <a:lvl2pPr rtl="0" algn="ctr">
              <a:spcBef>
                <a:spcPts val="0"/>
              </a:spcBef>
              <a:spcAft>
                <a:spcPts val="0"/>
              </a:spcAft>
              <a:defRPr/>
            </a:lvl2pPr>
            <a:lvl3pPr rtl="0" algn="ctr">
              <a:spcBef>
                <a:spcPts val="0"/>
              </a:spcBef>
              <a:spcAft>
                <a:spcPts val="0"/>
              </a:spcAft>
              <a:defRPr/>
            </a:lvl3pPr>
            <a:lvl4pPr rtl="0" algn="ctr">
              <a:spcBef>
                <a:spcPts val="0"/>
              </a:spcBef>
              <a:spcAft>
                <a:spcPts val="0"/>
              </a:spcAft>
              <a:defRPr/>
            </a:lvl4pPr>
            <a:lvl5pPr rtl="0" algn="ctr">
              <a:spcBef>
                <a:spcPts val="0"/>
              </a:spcBef>
              <a:spcAft>
                <a:spcPts val="0"/>
              </a:spcAft>
              <a:defRPr/>
            </a:lvl5pPr>
            <a:lvl6pPr marL="457200" rtl="0" algn="ctr">
              <a:spcBef>
                <a:spcPts val="0"/>
              </a:spcBef>
              <a:spcAft>
                <a:spcPts val="0"/>
              </a:spcAft>
              <a:defRPr/>
            </a:lvl6pPr>
            <a:lvl7pPr marL="914400" rtl="0" algn="ctr">
              <a:spcBef>
                <a:spcPts val="0"/>
              </a:spcBef>
              <a:spcAft>
                <a:spcPts val="0"/>
              </a:spcAft>
              <a:defRPr/>
            </a:lvl7pPr>
            <a:lvl8pPr marL="1371600" rtl="0" algn="ctr">
              <a:spcBef>
                <a:spcPts val="0"/>
              </a:spcBef>
              <a:spcAft>
                <a:spcPts val="0"/>
              </a:spcAft>
              <a:defRPr/>
            </a:lvl8pPr>
            <a:lvl9pPr marL="1828800" rtl="0" algn="ctr">
              <a:spcBef>
                <a:spcPts val="0"/>
              </a:spcBef>
              <a:spcAft>
                <a:spcPts val="0"/>
              </a:spcAft>
              <a:defRPr/>
            </a:lvl9pPr>
          </a:lstStyle>
          <a:p/>
        </p:txBody>
      </p:sp>
      <p:sp>
        <p:nvSpPr>
          <p:cNvPr id="100" name="Shape 100"/>
          <p:cNvSpPr txBox="1"/>
          <p:nvPr>
            <p:ph idx="1" type="body"/>
          </p:nvPr>
        </p:nvSpPr>
        <p:spPr>
          <a:xfrm>
            <a:off x="609600" y="1524000"/>
            <a:ext cx="3962399" cy="4525963"/>
          </a:xfrm>
          <a:prstGeom prst="rect">
            <a:avLst/>
          </a:prstGeom>
          <a:noFill/>
          <a:ln>
            <a:noFill/>
          </a:ln>
        </p:spPr>
        <p:txBody>
          <a:bodyPr anchorCtr="0" anchor="t" bIns="91425" lIns="91425" rIns="91425" tIns="91425"/>
          <a:lstStyle>
            <a:lvl1pPr rtl="0">
              <a:spcBef>
                <a:spcPts val="0"/>
              </a:spcBef>
              <a:defRPr/>
            </a:lvl1pPr>
            <a:lvl2pPr rtl="0">
              <a:spcBef>
                <a:spcPts val="0"/>
              </a:spcBef>
              <a:buClr>
                <a:srgbClr val="006600"/>
              </a:buClr>
              <a:buFont typeface="Calibri"/>
              <a:buChar char=""/>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01" name="Shape 101"/>
          <p:cNvSpPr txBox="1"/>
          <p:nvPr>
            <p:ph idx="2" type="body"/>
          </p:nvPr>
        </p:nvSpPr>
        <p:spPr>
          <a:xfrm>
            <a:off x="4724400" y="1524000"/>
            <a:ext cx="3962399" cy="4525963"/>
          </a:xfrm>
          <a:prstGeom prst="rect">
            <a:avLst/>
          </a:prstGeom>
          <a:noFill/>
          <a:ln>
            <a:noFill/>
          </a:ln>
        </p:spPr>
        <p:txBody>
          <a:bodyPr anchorCtr="0" anchor="t" bIns="91425" lIns="91425" rIns="91425" tIns="91425"/>
          <a:lstStyle>
            <a:lvl1pPr rtl="0">
              <a:spcBef>
                <a:spcPts val="0"/>
              </a:spcBef>
              <a:defRPr/>
            </a:lvl1pPr>
            <a:lvl2pPr rtl="0">
              <a:spcBef>
                <a:spcPts val="0"/>
              </a:spcBef>
              <a:buClr>
                <a:srgbClr val="006600"/>
              </a:buClr>
              <a:buFont typeface="Calibri"/>
              <a:buChar char=""/>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18" name="Shape 18"/>
        <p:cNvGrpSpPr/>
        <p:nvPr/>
      </p:nvGrpSpPr>
      <p:grpSpPr>
        <a:xfrm>
          <a:off x="0" y="0"/>
          <a:ext cx="0" cy="0"/>
          <a:chOff x="0" y="0"/>
          <a:chExt cx="0" cy="0"/>
        </a:xfrm>
      </p:grpSpPr>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rtl="0" algn="ctr">
              <a:spcBef>
                <a:spcPts val="0"/>
              </a:spcBef>
              <a:spcAft>
                <a:spcPts val="0"/>
              </a:spcAft>
              <a:defRPr/>
            </a:lvl1pPr>
            <a:lvl2pPr rtl="0" algn="ctr">
              <a:spcBef>
                <a:spcPts val="0"/>
              </a:spcBef>
              <a:spcAft>
                <a:spcPts val="0"/>
              </a:spcAft>
              <a:defRPr/>
            </a:lvl2pPr>
            <a:lvl3pPr rtl="0" algn="ctr">
              <a:spcBef>
                <a:spcPts val="0"/>
              </a:spcBef>
              <a:spcAft>
                <a:spcPts val="0"/>
              </a:spcAft>
              <a:defRPr/>
            </a:lvl3pPr>
            <a:lvl4pPr rtl="0" algn="ctr">
              <a:spcBef>
                <a:spcPts val="0"/>
              </a:spcBef>
              <a:spcAft>
                <a:spcPts val="0"/>
              </a:spcAft>
              <a:defRPr/>
            </a:lvl4pPr>
            <a:lvl5pPr rtl="0" algn="ctr">
              <a:spcBef>
                <a:spcPts val="0"/>
              </a:spcBef>
              <a:spcAft>
                <a:spcPts val="0"/>
              </a:spcAft>
              <a:defRPr/>
            </a:lvl5pPr>
            <a:lvl6pPr marL="457200" rtl="0" algn="ctr">
              <a:spcBef>
                <a:spcPts val="0"/>
              </a:spcBef>
              <a:spcAft>
                <a:spcPts val="0"/>
              </a:spcAft>
              <a:defRPr/>
            </a:lvl6pPr>
            <a:lvl7pPr marL="914400" rtl="0" algn="ctr">
              <a:spcBef>
                <a:spcPts val="0"/>
              </a:spcBef>
              <a:spcAft>
                <a:spcPts val="0"/>
              </a:spcAft>
              <a:defRPr/>
            </a:lvl7pPr>
            <a:lvl8pPr marL="1371600" rtl="0" algn="ctr">
              <a:spcBef>
                <a:spcPts val="0"/>
              </a:spcBef>
              <a:spcAft>
                <a:spcPts val="0"/>
              </a:spcAft>
              <a:defRPr/>
            </a:lvl8pPr>
            <a:lvl9pPr marL="1828800" rtl="0" algn="ctr">
              <a:spcBef>
                <a:spcPts val="0"/>
              </a:spcBef>
              <a:spcAft>
                <a:spcPts val="0"/>
              </a:spcAft>
              <a:defRPr/>
            </a:lvl9pPr>
          </a:lstStyle>
          <a:p/>
        </p:txBody>
      </p:sp>
      <p:sp>
        <p:nvSpPr>
          <p:cNvPr id="20" name="Shape 2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139700" marL="342900" rtl="0" algn="l">
              <a:spcBef>
                <a:spcPts val="640"/>
              </a:spcBef>
              <a:spcAft>
                <a:spcPts val="0"/>
              </a:spcAft>
              <a:buClr>
                <a:schemeClr val="dk1"/>
              </a:buClr>
              <a:buFont typeface="Calibri"/>
              <a:buChar char="•"/>
              <a:defRPr/>
            </a:lvl1pPr>
            <a:lvl2pPr indent="-107950" marL="742950" rtl="0" algn="l">
              <a:spcBef>
                <a:spcPts val="560"/>
              </a:spcBef>
              <a:spcAft>
                <a:spcPts val="0"/>
              </a:spcAft>
              <a:buClr>
                <a:schemeClr val="dk1"/>
              </a:buClr>
              <a:buFont typeface="Calibri"/>
              <a:buChar char="–"/>
              <a:defRPr/>
            </a:lvl2pPr>
            <a:lvl3pPr indent="-76200" marL="1143000" rtl="0" algn="l">
              <a:spcBef>
                <a:spcPts val="480"/>
              </a:spcBef>
              <a:spcAft>
                <a:spcPts val="0"/>
              </a:spcAft>
              <a:buClr>
                <a:schemeClr val="dk1"/>
              </a:buClr>
              <a:buFont typeface="Calibri"/>
              <a:buChar char="•"/>
              <a:defRPr/>
            </a:lvl3pPr>
            <a:lvl4pPr indent="-101600" marL="1600200" rtl="0" algn="l">
              <a:spcBef>
                <a:spcPts val="400"/>
              </a:spcBef>
              <a:spcAft>
                <a:spcPts val="0"/>
              </a:spcAft>
              <a:buClr>
                <a:schemeClr val="dk1"/>
              </a:buClr>
              <a:buFont typeface="Calibri"/>
              <a:buChar char="–"/>
              <a:defRPr/>
            </a:lvl4pPr>
            <a:lvl5pPr indent="-101600" marL="2057400" rtl="0" algn="l">
              <a:spcBef>
                <a:spcPts val="400"/>
              </a:spcBef>
              <a:spcAft>
                <a:spcPts val="0"/>
              </a:spcAft>
              <a:buClr>
                <a:schemeClr val="dk1"/>
              </a:buClr>
              <a:buFont typeface="Calibri"/>
              <a:buChar char="»"/>
              <a:defRPr/>
            </a:lvl5pPr>
            <a:lvl6pPr indent="-101600" marL="2514600" rtl="0" algn="l">
              <a:spcBef>
                <a:spcPts val="400"/>
              </a:spcBef>
              <a:buClr>
                <a:schemeClr val="dk1"/>
              </a:buClr>
              <a:buFont typeface="Calibri"/>
              <a:buChar char="•"/>
              <a:defRPr/>
            </a:lvl6pPr>
            <a:lvl7pPr indent="-101600" marL="2971800" rtl="0" algn="l">
              <a:spcBef>
                <a:spcPts val="400"/>
              </a:spcBef>
              <a:buClr>
                <a:schemeClr val="dk1"/>
              </a:buClr>
              <a:buFont typeface="Calibri"/>
              <a:buChar char="•"/>
              <a:defRPr/>
            </a:lvl7pPr>
            <a:lvl8pPr indent="-101600" marL="3429000" rtl="0" algn="l">
              <a:spcBef>
                <a:spcPts val="400"/>
              </a:spcBef>
              <a:buClr>
                <a:schemeClr val="dk1"/>
              </a:buClr>
              <a:buFont typeface="Calibri"/>
              <a:buChar char="•"/>
              <a:defRPr/>
            </a:lvl8pPr>
            <a:lvl9pPr indent="-101600" marL="3886200" rtl="0" algn="l">
              <a:spcBef>
                <a:spcPts val="400"/>
              </a:spcBef>
              <a:buClr>
                <a:schemeClr val="dk1"/>
              </a:buClr>
              <a:buFont typeface="Calibri"/>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1" name="Shape 21"/>
        <p:cNvGrpSpPr/>
        <p:nvPr/>
      </p:nvGrpSpPr>
      <p:grpSpPr>
        <a:xfrm>
          <a:off x="0" y="0"/>
          <a:ext cx="0" cy="0"/>
          <a:chOff x="0" y="0"/>
          <a:chExt cx="0" cy="0"/>
        </a:xfrm>
      </p:grpSpPr>
      <p:sp>
        <p:nvSpPr>
          <p:cNvPr id="22" name="Shape 22"/>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p:nvPr>
            <p:ph idx="2" type="pic"/>
          </p:nvPr>
        </p:nvSpPr>
        <p:spPr>
          <a:xfrm>
            <a:off x="1792288" y="612775"/>
            <a:ext cx="5486399" cy="4114800"/>
          </a:xfrm>
          <a:prstGeom prst="rect">
            <a:avLst/>
          </a:prstGeom>
          <a:noFill/>
          <a:ln>
            <a:noFill/>
          </a:ln>
        </p:spPr>
      </p:sp>
      <p:sp>
        <p:nvSpPr>
          <p:cNvPr id="24" name="Shape 24"/>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5" name="Shape 25"/>
        <p:cNvGrpSpPr/>
        <p:nvPr/>
      </p:nvGrpSpPr>
      <p:grpSpPr>
        <a:xfrm>
          <a:off x="0" y="0"/>
          <a:ext cx="0" cy="0"/>
          <a:chOff x="0" y="0"/>
          <a:chExt cx="0" cy="0"/>
        </a:xfrm>
      </p:grpSpPr>
      <p:sp>
        <p:nvSpPr>
          <p:cNvPr id="26" name="Shape 26"/>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8" name="Shape 28"/>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9" name="Shape 29"/>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0" name="Shape 30"/>
        <p:cNvGrpSpPr/>
        <p:nvPr/>
      </p:nvGrpSpPr>
      <p:grpSpPr>
        <a:xfrm>
          <a:off x="0" y="0"/>
          <a:ext cx="0" cy="0"/>
          <a:chOff x="0" y="0"/>
          <a:chExt cx="0" cy="0"/>
        </a:xfrm>
      </p:grpSpPr>
      <p:sp>
        <p:nvSpPr>
          <p:cNvPr id="31" name="Shape 31"/>
          <p:cNvSpPr txBox="1"/>
          <p:nvPr>
            <p:ph type="title"/>
          </p:nvPr>
        </p:nvSpPr>
        <p:spPr>
          <a:xfrm>
            <a:off x="457200" y="274637"/>
            <a:ext cx="8229600" cy="1143000"/>
          </a:xfrm>
          <a:prstGeom prst="rect">
            <a:avLst/>
          </a:prstGeom>
          <a:noFill/>
          <a:ln>
            <a:noFill/>
          </a:ln>
        </p:spPr>
        <p:txBody>
          <a:bodyPr anchorCtr="0" anchor="ctr"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2" name="Shape 3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33" name="Shape 3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Calibri"/>
              <a:buNone/>
              <a:defRPr/>
            </a:lvl1pPr>
            <a:lvl2pPr indent="0" marL="457200" rtl="0">
              <a:spcBef>
                <a:spcPts val="0"/>
              </a:spcBef>
              <a:buFont typeface="Calibri"/>
              <a:buNone/>
              <a:defRPr/>
            </a:lvl2pPr>
            <a:lvl3pPr indent="0" marL="914400" rtl="0">
              <a:spcBef>
                <a:spcPts val="0"/>
              </a:spcBef>
              <a:buFont typeface="Calibri"/>
              <a:buNone/>
              <a:defRPr/>
            </a:lvl3pPr>
            <a:lvl4pPr indent="0" marL="1371600" rtl="0">
              <a:spcBef>
                <a:spcPts val="0"/>
              </a:spcBef>
              <a:buFont typeface="Calibri"/>
              <a:buNone/>
              <a:defRPr/>
            </a:lvl4pPr>
            <a:lvl5pPr indent="0" marL="1828800" rtl="0">
              <a:spcBef>
                <a:spcPts val="0"/>
              </a:spcBef>
              <a:buFont typeface="Calibri"/>
              <a:buNone/>
              <a:defRPr/>
            </a:lvl5pPr>
            <a:lvl6pPr indent="0" marL="2286000" rtl="0">
              <a:spcBef>
                <a:spcPts val="0"/>
              </a:spcBef>
              <a:buFont typeface="Calibri"/>
              <a:buNone/>
              <a:defRPr/>
            </a:lvl6pPr>
            <a:lvl7pPr indent="0" marL="2743200" rtl="0">
              <a:spcBef>
                <a:spcPts val="0"/>
              </a:spcBef>
              <a:buFont typeface="Calibri"/>
              <a:buNone/>
              <a:defRPr/>
            </a:lvl7pPr>
            <a:lvl8pPr indent="0" marL="3200400" rtl="0">
              <a:spcBef>
                <a:spcPts val="0"/>
              </a:spcBef>
              <a:buFont typeface="Calibri"/>
              <a:buNone/>
              <a:defRPr/>
            </a:lvl8pPr>
            <a:lvl9pPr indent="0" marL="3657600" rtl="0">
              <a:spcBef>
                <a:spcPts val="0"/>
              </a:spcBef>
              <a:buFont typeface="Calibri"/>
              <a:buNone/>
              <a:defRPr/>
            </a:lvl9pPr>
          </a:lstStyle>
          <a:p/>
        </p:txBody>
      </p:sp>
      <p:sp>
        <p:nvSpPr>
          <p:cNvPr id="35" name="Shape 3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6" name="Shape 36"/>
        <p:cNvGrpSpPr/>
        <p:nvPr/>
      </p:nvGrpSpPr>
      <p:grpSpPr>
        <a:xfrm>
          <a:off x="0" y="0"/>
          <a:ext cx="0" cy="0"/>
          <a:chOff x="0" y="0"/>
          <a:chExt cx="0" cy="0"/>
        </a:xfrm>
      </p:grpSpPr>
      <p:sp>
        <p:nvSpPr>
          <p:cNvPr id="37" name="Shape 37"/>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Clr>
                <a:srgbClr val="888888"/>
              </a:buClr>
              <a:buFont typeface="Calibri"/>
              <a:buNone/>
              <a:defRPr/>
            </a:lvl1pPr>
            <a:lvl2pPr indent="0" marL="457200" rtl="0">
              <a:spcBef>
                <a:spcPts val="0"/>
              </a:spcBef>
              <a:buClr>
                <a:srgbClr val="888888"/>
              </a:buClr>
              <a:buFont typeface="Calibri"/>
              <a:buNone/>
              <a:defRPr/>
            </a:lvl2pPr>
            <a:lvl3pPr indent="0" marL="914400" rtl="0">
              <a:spcBef>
                <a:spcPts val="0"/>
              </a:spcBef>
              <a:buClr>
                <a:srgbClr val="888888"/>
              </a:buClr>
              <a:buFont typeface="Calibri"/>
              <a:buNone/>
              <a:defRPr/>
            </a:lvl3pPr>
            <a:lvl4pPr indent="0" marL="1371600" rtl="0">
              <a:spcBef>
                <a:spcPts val="0"/>
              </a:spcBef>
              <a:buClr>
                <a:srgbClr val="888888"/>
              </a:buClr>
              <a:buFont typeface="Calibri"/>
              <a:buNone/>
              <a:defRPr/>
            </a:lvl4pPr>
            <a:lvl5pPr indent="0" marL="1828800" rtl="0">
              <a:spcBef>
                <a:spcPts val="0"/>
              </a:spcBef>
              <a:buClr>
                <a:srgbClr val="888888"/>
              </a:buClr>
              <a:buFont typeface="Calibri"/>
              <a:buNone/>
              <a:defRPr/>
            </a:lvl5pPr>
            <a:lvl6pPr indent="0" marL="2286000" rtl="0">
              <a:spcBef>
                <a:spcPts val="0"/>
              </a:spcBef>
              <a:buClr>
                <a:srgbClr val="888888"/>
              </a:buClr>
              <a:buFont typeface="Calibri"/>
              <a:buNone/>
              <a:defRPr/>
            </a:lvl6pPr>
            <a:lvl7pPr indent="0" marL="2743200" rtl="0">
              <a:spcBef>
                <a:spcPts val="0"/>
              </a:spcBef>
              <a:buClr>
                <a:srgbClr val="888888"/>
              </a:buClr>
              <a:buFont typeface="Calibri"/>
              <a:buNone/>
              <a:defRPr/>
            </a:lvl7pPr>
            <a:lvl8pPr indent="0" marL="3200400" rtl="0">
              <a:spcBef>
                <a:spcPts val="0"/>
              </a:spcBef>
              <a:buClr>
                <a:srgbClr val="888888"/>
              </a:buClr>
              <a:buFont typeface="Calibri"/>
              <a:buNone/>
              <a:defRPr/>
            </a:lvl8pPr>
            <a:lvl9pPr indent="0" marL="3657600" rtl="0">
              <a:spcBef>
                <a:spcPts val="0"/>
              </a:spcBef>
              <a:buClr>
                <a:srgbClr val="888888"/>
              </a:buClr>
              <a:buFont typeface="Calibri"/>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1" name="Shape 51"/>
        <p:cNvGrpSpPr/>
        <p:nvPr/>
      </p:nvGrpSpPr>
      <p:grpSpPr>
        <a:xfrm>
          <a:off x="0" y="0"/>
          <a:ext cx="0" cy="0"/>
          <a:chOff x="0" y="0"/>
          <a:chExt cx="0" cy="0"/>
        </a:xfrm>
      </p:grpSpPr>
      <p:sp>
        <p:nvSpPr>
          <p:cNvPr id="52" name="Shape 52"/>
          <p:cNvSpPr txBox="1"/>
          <p:nvPr>
            <p:ph type="ctrTitle"/>
          </p:nvPr>
        </p:nvSpPr>
        <p:spPr>
          <a:xfrm>
            <a:off x="4800600" y="914400"/>
            <a:ext cx="3505200" cy="2743199"/>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53" name="Shape 53"/>
          <p:cNvSpPr txBox="1"/>
          <p:nvPr>
            <p:ph idx="1" type="subTitle"/>
          </p:nvPr>
        </p:nvSpPr>
        <p:spPr>
          <a:xfrm>
            <a:off x="4876800" y="4343400"/>
            <a:ext cx="3429000" cy="1752600"/>
          </a:xfrm>
          <a:prstGeom prst="rect">
            <a:avLst/>
          </a:prstGeom>
          <a:noFill/>
          <a:ln>
            <a:noFill/>
          </a:ln>
        </p:spPr>
        <p:txBody>
          <a:bodyPr anchorCtr="0" anchor="t" bIns="91425" lIns="91425" rIns="91425" tIns="91425"/>
          <a:lstStyle>
            <a:lvl1pPr indent="0" marL="0" marR="0" rtl="0" algn="ctr">
              <a:spcBef>
                <a:spcPts val="640"/>
              </a:spcBef>
              <a:spcAft>
                <a:spcPts val="0"/>
              </a:spcAft>
              <a:buClr>
                <a:schemeClr val="lt1"/>
              </a:buClr>
              <a:buFont typeface="Calibri"/>
              <a:buNone/>
              <a:defRPr/>
            </a:lvl1pPr>
            <a:lvl2pPr indent="0" marL="457200" marR="0" rtl="0" algn="ctr">
              <a:spcBef>
                <a:spcPts val="560"/>
              </a:spcBef>
              <a:spcAft>
                <a:spcPts val="0"/>
              </a:spcAft>
              <a:buClr>
                <a:srgbClr val="888888"/>
              </a:buClr>
              <a:buFont typeface="Calibri"/>
              <a:buNone/>
              <a:defRPr/>
            </a:lvl2pPr>
            <a:lvl3pPr indent="0" marL="914400" marR="0" rtl="0" algn="ctr">
              <a:spcBef>
                <a:spcPts val="480"/>
              </a:spcBef>
              <a:spcAft>
                <a:spcPts val="0"/>
              </a:spcAft>
              <a:buClr>
                <a:srgbClr val="888888"/>
              </a:buClr>
              <a:buFont typeface="Calibri"/>
              <a:buNone/>
              <a:defRPr/>
            </a:lvl3pPr>
            <a:lvl4pPr indent="0" marL="1371600" marR="0" rtl="0" algn="ctr">
              <a:spcBef>
                <a:spcPts val="400"/>
              </a:spcBef>
              <a:spcAft>
                <a:spcPts val="0"/>
              </a:spcAft>
              <a:buClr>
                <a:srgbClr val="888888"/>
              </a:buClr>
              <a:buFont typeface="Calibri"/>
              <a:buNone/>
              <a:defRPr/>
            </a:lvl4pPr>
            <a:lvl5pPr indent="0" marL="1828800" marR="0" rtl="0" algn="ctr">
              <a:spcBef>
                <a:spcPts val="400"/>
              </a:spcBef>
              <a:spcAft>
                <a:spcPts val="0"/>
              </a:spcAft>
              <a:buClr>
                <a:srgbClr val="888888"/>
              </a:buClr>
              <a:buFont typeface="Calibri"/>
              <a:buNone/>
              <a:defRPr/>
            </a:lvl5pPr>
            <a:lvl6pPr indent="0" marL="2286000" marR="0" rtl="0" algn="ctr">
              <a:spcBef>
                <a:spcPts val="400"/>
              </a:spcBef>
              <a:buClr>
                <a:srgbClr val="888888"/>
              </a:buClr>
              <a:buFont typeface="Calibri"/>
              <a:buNone/>
              <a:defRPr/>
            </a:lvl6pPr>
            <a:lvl7pPr indent="0" marL="2743200" marR="0" rtl="0" algn="ctr">
              <a:spcBef>
                <a:spcPts val="400"/>
              </a:spcBef>
              <a:buClr>
                <a:srgbClr val="888888"/>
              </a:buClr>
              <a:buFont typeface="Calibri"/>
              <a:buNone/>
              <a:defRPr/>
            </a:lvl7pPr>
            <a:lvl8pPr indent="0" marL="3200400" marR="0" rtl="0" algn="ctr">
              <a:spcBef>
                <a:spcPts val="400"/>
              </a:spcBef>
              <a:buClr>
                <a:srgbClr val="888888"/>
              </a:buClr>
              <a:buFont typeface="Calibri"/>
              <a:buNone/>
              <a:defRPr/>
            </a:lvl8pPr>
            <a:lvl9pPr indent="0" marL="3657600" marR="0" rtl="0" algn="ctr">
              <a:spcBef>
                <a:spcPts val="400"/>
              </a:spcBef>
              <a:buClr>
                <a:srgbClr val="888888"/>
              </a:buClr>
              <a:buFont typeface="Calibri"/>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66" name="Shape 66"/>
        <p:cNvGrpSpPr/>
        <p:nvPr/>
      </p:nvGrpSpPr>
      <p:grpSpPr>
        <a:xfrm>
          <a:off x="0" y="0"/>
          <a:ext cx="0" cy="0"/>
          <a:chOff x="0" y="0"/>
          <a:chExt cx="0" cy="0"/>
        </a:xfrm>
      </p:grpSpPr>
      <p:sp>
        <p:nvSpPr>
          <p:cNvPr id="67" name="Shape 67"/>
          <p:cNvSpPr txBox="1"/>
          <p:nvPr>
            <p:ph type="title"/>
          </p:nvPr>
        </p:nvSpPr>
        <p:spPr>
          <a:xfrm>
            <a:off x="457200" y="152400"/>
            <a:ext cx="8229600" cy="1143000"/>
          </a:xfrm>
          <a:prstGeom prst="rect">
            <a:avLst/>
          </a:prstGeom>
          <a:noFill/>
          <a:ln>
            <a:noFill/>
          </a:ln>
        </p:spPr>
        <p:txBody>
          <a:bodyPr anchorCtr="0" anchor="ctr"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8" name="Shape 68"/>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7962" marL="461963" rtl="0">
              <a:spcBef>
                <a:spcPts val="0"/>
              </a:spcBef>
              <a:buClr>
                <a:srgbClr val="244061"/>
              </a:buClr>
              <a:buFont typeface="Calibri"/>
              <a:buChar char="✦"/>
              <a:defRPr/>
            </a:lvl1pPr>
            <a:lvl2pPr indent="-207644" marL="860425" rtl="0">
              <a:spcBef>
                <a:spcPts val="0"/>
              </a:spcBef>
              <a:buClr>
                <a:srgbClr val="366092"/>
              </a:buClr>
              <a:buFont typeface="Calibri"/>
              <a:buChar char="9"/>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slideLayout" Target="../slideLayouts/slideLayout4.xml"/><Relationship Id="rId3" Type="http://schemas.openxmlformats.org/officeDocument/2006/relationships/slideLayout" Target="../slideLayouts/slideLayout3.xml"/><Relationship Id="rId6" Type="http://schemas.openxmlformats.org/officeDocument/2006/relationships/slideLayout" Target="../slideLayouts/slideLayout6.xml"/><Relationship Id="rId5" Type="http://schemas.openxmlformats.org/officeDocument/2006/relationships/slideLayout" Target="../slideLayouts/slideLayout5.xml"/><Relationship Id="rId8" Type="http://schemas.openxmlformats.org/officeDocument/2006/relationships/theme" Target="../theme/theme7.xml"/><Relationship Id="rId7"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00.jpg"/><Relationship Id="rId3" Type="http://schemas.openxmlformats.org/officeDocument/2006/relationships/theme" Target="../theme/theme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1.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sp>
        <p:nvSpPr>
          <p:cNvPr id="9" name="Shape 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10" name="Shape 1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
        <p:nvSpPr>
          <p:cNvPr id="11" name="Shape 1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2" name="Shape 1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13" name="Shape 13"/>
          <p:cNvSpPr txBox="1"/>
          <p:nvPr>
            <p:ph idx="12" type="sldNum"/>
          </p:nvPr>
        </p:nvSpPr>
        <p:spPr>
          <a:xfrm>
            <a:off x="6553200" y="6356350"/>
            <a:ext cx="2133599" cy="365125"/>
          </a:xfrm>
          <a:prstGeom prst="rect">
            <a:avLst/>
          </a:prstGeom>
          <a:noFill/>
          <a:ln>
            <a:noFill/>
          </a:ln>
        </p:spPr>
        <p:txBody>
          <a:bodyPr anchorCtr="0" anchor="ctr" bIns="91425" lIns="91425" rIns="91425" tIns="91425">
            <a:noAutofit/>
          </a:bodyPr>
          <a:lstStyle/>
          <a:p>
            <a:pPr indent="-88900" lvl="0" marL="0">
              <a:spcBef>
                <a:spcPts val="0"/>
              </a:spcBef>
              <a:buClr>
                <a:srgbClr val="000000"/>
              </a:buClr>
              <a:buFont typeface="Arial"/>
              <a:buChar char="●"/>
            </a:pPr>
            <a:r>
              <a:t/>
            </a:r>
            <a:endParaRPr/>
          </a:p>
          <a:p>
            <a:pPr indent="-88900" lvl="1" marL="457200">
              <a:spcBef>
                <a:spcPts val="0"/>
              </a:spcBef>
              <a:buClr>
                <a:srgbClr val="000000"/>
              </a:buClr>
              <a:buFont typeface="Courier New"/>
              <a:buChar char="o"/>
            </a:pPr>
            <a:r>
              <a:t/>
            </a:r>
            <a:endParaRPr/>
          </a:p>
          <a:p>
            <a:pPr indent="-88900" lvl="2" marL="914400">
              <a:spcBef>
                <a:spcPts val="0"/>
              </a:spcBef>
              <a:buClr>
                <a:srgbClr val="000000"/>
              </a:buClr>
              <a:buFont typeface="Wingdings"/>
              <a:buChar char="§"/>
            </a:pPr>
            <a:r>
              <a:t/>
            </a:r>
            <a:endParaRPr/>
          </a:p>
          <a:p>
            <a:pPr indent="-88900" lvl="3" marL="1371600">
              <a:spcBef>
                <a:spcPts val="0"/>
              </a:spcBef>
              <a:buClr>
                <a:srgbClr val="000000"/>
              </a:buClr>
              <a:buFont typeface="Arial"/>
              <a:buChar char="●"/>
            </a:pPr>
            <a:r>
              <a:t/>
            </a:r>
            <a:endParaRPr/>
          </a:p>
          <a:p>
            <a:pPr indent="-88900" lvl="4" marL="1828800">
              <a:spcBef>
                <a:spcPts val="0"/>
              </a:spcBef>
              <a:buClr>
                <a:srgbClr val="000000"/>
              </a:buClr>
              <a:buFont typeface="Courier New"/>
              <a:buChar char="o"/>
            </a:pPr>
            <a:r>
              <a:t/>
            </a:r>
            <a:endParaRPr/>
          </a:p>
          <a:p>
            <a:pPr indent="-88900" lvl="5" marL="2286000">
              <a:spcBef>
                <a:spcPts val="0"/>
              </a:spcBef>
              <a:buClr>
                <a:srgbClr val="000000"/>
              </a:buClr>
              <a:buFont typeface="Wingdings"/>
              <a:buChar char="§"/>
            </a:pPr>
            <a:r>
              <a:t/>
            </a:r>
            <a:endParaRPr/>
          </a:p>
          <a:p>
            <a:pPr indent="-88900" lvl="6" marL="2743200">
              <a:spcBef>
                <a:spcPts val="0"/>
              </a:spcBef>
              <a:buClr>
                <a:srgbClr val="000000"/>
              </a:buClr>
              <a:buFont typeface="Arial"/>
              <a:buChar char="●"/>
            </a:pPr>
            <a:r>
              <a:t/>
            </a:r>
            <a:endParaRPr/>
          </a:p>
          <a:p>
            <a:pPr indent="-88900" lvl="7" marL="3200400">
              <a:spcBef>
                <a:spcPts val="0"/>
              </a:spcBef>
              <a:buClr>
                <a:srgbClr val="000000"/>
              </a:buClr>
              <a:buFont typeface="Courier New"/>
              <a:buChar char="o"/>
            </a:pPr>
            <a:r>
              <a:t/>
            </a:r>
            <a:endParaRPr/>
          </a:p>
          <a:p>
            <a:pPr indent="-88900" lvl="8" marL="3657600">
              <a:spcBef>
                <a:spcPts val="0"/>
              </a:spcBef>
              <a:buClr>
                <a:srgbClr val="000000"/>
              </a:buClr>
              <a:buFont typeface="Wingdings"/>
              <a:buChar char="§"/>
            </a:pPr>
            <a:r>
              <a:t/>
            </a:r>
            <a:endParaRPr/>
          </a:p>
        </p:txBody>
      </p:sp>
      <p:sp>
        <p:nvSpPr>
          <p:cNvPr id="14" name="Shape 14"/>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 name="Shape 39"/>
        <p:cNvGrpSpPr/>
        <p:nvPr/>
      </p:nvGrpSpPr>
      <p:grpSpPr>
        <a:xfrm>
          <a:off x="0" y="0"/>
          <a:ext cx="0" cy="0"/>
          <a:chOff x="0" y="0"/>
          <a:chExt cx="0" cy="0"/>
        </a:xfrm>
      </p:grpSpPr>
      <p:sp>
        <p:nvSpPr>
          <p:cNvPr id="40" name="Shape 40"/>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sp>
        <p:nvSpPr>
          <p:cNvPr id="41" name="Shape 41"/>
          <p:cNvSpPr txBox="1"/>
          <p:nvPr/>
        </p:nvSpPr>
        <p:spPr>
          <a:xfrm>
            <a:off x="0" y="0"/>
            <a:ext cx="9144000" cy="1371599"/>
          </a:xfrm>
          <a:prstGeom prst="rect">
            <a:avLst/>
          </a:prstGeom>
          <a:solidFill>
            <a:srgbClr val="558ED5"/>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cxnSp>
        <p:nvCxnSpPr>
          <p:cNvPr id="42" name="Shape 42"/>
          <p:cNvCxnSpPr/>
          <p:nvPr/>
        </p:nvCxnSpPr>
        <p:spPr>
          <a:xfrm>
            <a:off x="0" y="1524000"/>
            <a:ext cx="9144000" cy="0"/>
          </a:xfrm>
          <a:prstGeom prst="straightConnector1">
            <a:avLst/>
          </a:prstGeom>
          <a:noFill/>
          <a:ln cap="rnd" w="31750">
            <a:solidFill>
              <a:srgbClr val="376092"/>
            </a:solidFill>
            <a:prstDash val="solid"/>
            <a:miter/>
            <a:headEnd len="med" w="med" type="none"/>
            <a:tailEnd len="med" w="med" type="none"/>
          </a:ln>
        </p:spPr>
      </p:cxnSp>
      <p:sp>
        <p:nvSpPr>
          <p:cNvPr id="43" name="Shape 43"/>
          <p:cNvSpPr txBox="1"/>
          <p:nvPr/>
        </p:nvSpPr>
        <p:spPr>
          <a:xfrm>
            <a:off x="0" y="0"/>
            <a:ext cx="9144000" cy="6858000"/>
          </a:xfrm>
          <a:prstGeom prst="rect">
            <a:avLst/>
          </a:prstGeom>
          <a:solidFill>
            <a:srgbClr val="1574FF">
              <a:alpha val="97254"/>
            </a:srgbClr>
          </a:solidFill>
          <a:ln cap="rnd" w="25400">
            <a:solidFill>
              <a:srgbClr val="385D8A"/>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sp>
        <p:nvSpPr>
          <p:cNvPr id="44" name="Shape 44"/>
          <p:cNvSpPr txBox="1"/>
          <p:nvPr/>
        </p:nvSpPr>
        <p:spPr>
          <a:xfrm>
            <a:off x="0" y="3962400"/>
            <a:ext cx="9144000" cy="2895600"/>
          </a:xfrm>
          <a:prstGeom prst="rect">
            <a:avLst/>
          </a:prstGeom>
          <a:solidFill>
            <a:srgbClr val="3366FF">
              <a:alpha val="72549"/>
            </a:srgb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cxnSp>
        <p:nvCxnSpPr>
          <p:cNvPr id="45" name="Shape 45"/>
          <p:cNvCxnSpPr/>
          <p:nvPr/>
        </p:nvCxnSpPr>
        <p:spPr>
          <a:xfrm>
            <a:off x="0" y="3962400"/>
            <a:ext cx="9144000" cy="0"/>
          </a:xfrm>
          <a:prstGeom prst="straightConnector1">
            <a:avLst/>
          </a:prstGeom>
          <a:noFill/>
          <a:ln cap="rnd" w="38100">
            <a:solidFill>
              <a:srgbClr val="4A7EBB"/>
            </a:solidFill>
            <a:prstDash val="solid"/>
            <a:miter/>
            <a:headEnd len="med" w="med" type="none"/>
            <a:tailEnd len="med" w="med" type="none"/>
          </a:ln>
        </p:spPr>
      </p:cxnSp>
      <p:pic>
        <p:nvPicPr>
          <p:cNvPr id="46" name="Shape 46"/>
          <p:cNvPicPr preferRelativeResize="0"/>
          <p:nvPr/>
        </p:nvPicPr>
        <p:blipFill rotWithShape="1">
          <a:blip r:embed="rId1">
            <a:alphaModFix/>
          </a:blip>
          <a:srcRect b="0" l="0" r="0" t="0"/>
          <a:stretch/>
        </p:blipFill>
        <p:spPr>
          <a:xfrm>
            <a:off x="609600" y="620712"/>
            <a:ext cx="3748087" cy="4789486"/>
          </a:xfrm>
          <a:prstGeom prst="rect">
            <a:avLst/>
          </a:prstGeom>
          <a:noFill/>
          <a:ln>
            <a:noFill/>
          </a:ln>
        </p:spPr>
      </p:pic>
      <p:sp>
        <p:nvSpPr>
          <p:cNvPr id="47" name="Shape 47"/>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48" name="Shape 48"/>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50" name="Shape 50"/>
          <p:cNvSpPr txBox="1"/>
          <p:nvPr>
            <p:ph idx="12" type="sldNum"/>
          </p:nvPr>
        </p:nvSpPr>
        <p:spPr>
          <a:xfrm>
            <a:off x="6553200" y="6356350"/>
            <a:ext cx="2133599" cy="365125"/>
          </a:xfrm>
          <a:prstGeom prst="rect">
            <a:avLst/>
          </a:prstGeom>
          <a:noFill/>
          <a:ln>
            <a:noFill/>
          </a:ln>
        </p:spPr>
        <p:txBody>
          <a:bodyPr anchorCtr="0" anchor="ctr" bIns="91425" lIns="91425" rIns="91425" tIns="91425">
            <a:noAutofit/>
          </a:bodyPr>
          <a:lstStyle/>
          <a:p>
            <a:pPr indent="-88900" lvl="0" marL="0">
              <a:spcBef>
                <a:spcPts val="0"/>
              </a:spcBef>
              <a:buClr>
                <a:srgbClr val="000000"/>
              </a:buClr>
              <a:buFont typeface="Arial"/>
              <a:buChar char="●"/>
            </a:pPr>
            <a:r>
              <a:t/>
            </a:r>
            <a:endParaRPr/>
          </a:p>
          <a:p>
            <a:pPr indent="-88900" lvl="1" marL="457200">
              <a:spcBef>
                <a:spcPts val="0"/>
              </a:spcBef>
              <a:buClr>
                <a:srgbClr val="000000"/>
              </a:buClr>
              <a:buFont typeface="Courier New"/>
              <a:buChar char="o"/>
            </a:pPr>
            <a:r>
              <a:t/>
            </a:r>
            <a:endParaRPr/>
          </a:p>
          <a:p>
            <a:pPr indent="-88900" lvl="2" marL="914400">
              <a:spcBef>
                <a:spcPts val="0"/>
              </a:spcBef>
              <a:buClr>
                <a:srgbClr val="000000"/>
              </a:buClr>
              <a:buFont typeface="Wingdings"/>
              <a:buChar char="§"/>
            </a:pPr>
            <a:r>
              <a:t/>
            </a:r>
            <a:endParaRPr/>
          </a:p>
          <a:p>
            <a:pPr indent="-88900" lvl="3" marL="1371600">
              <a:spcBef>
                <a:spcPts val="0"/>
              </a:spcBef>
              <a:buClr>
                <a:srgbClr val="000000"/>
              </a:buClr>
              <a:buFont typeface="Arial"/>
              <a:buChar char="●"/>
            </a:pPr>
            <a:r>
              <a:t/>
            </a:r>
            <a:endParaRPr/>
          </a:p>
          <a:p>
            <a:pPr indent="-88900" lvl="4" marL="1828800">
              <a:spcBef>
                <a:spcPts val="0"/>
              </a:spcBef>
              <a:buClr>
                <a:srgbClr val="000000"/>
              </a:buClr>
              <a:buFont typeface="Courier New"/>
              <a:buChar char="o"/>
            </a:pPr>
            <a:r>
              <a:t/>
            </a:r>
            <a:endParaRPr/>
          </a:p>
          <a:p>
            <a:pPr indent="-88900" lvl="5" marL="2286000">
              <a:spcBef>
                <a:spcPts val="0"/>
              </a:spcBef>
              <a:buClr>
                <a:srgbClr val="000000"/>
              </a:buClr>
              <a:buFont typeface="Wingdings"/>
              <a:buChar char="§"/>
            </a:pPr>
            <a:r>
              <a:t/>
            </a:r>
            <a:endParaRPr/>
          </a:p>
          <a:p>
            <a:pPr indent="-88900" lvl="6" marL="2743200">
              <a:spcBef>
                <a:spcPts val="0"/>
              </a:spcBef>
              <a:buClr>
                <a:srgbClr val="000000"/>
              </a:buClr>
              <a:buFont typeface="Arial"/>
              <a:buChar char="●"/>
            </a:pPr>
            <a:r>
              <a:t/>
            </a:r>
            <a:endParaRPr/>
          </a:p>
          <a:p>
            <a:pPr indent="-88900" lvl="7" marL="3200400">
              <a:spcBef>
                <a:spcPts val="0"/>
              </a:spcBef>
              <a:buClr>
                <a:srgbClr val="000000"/>
              </a:buClr>
              <a:buFont typeface="Courier New"/>
              <a:buChar char="o"/>
            </a:pPr>
            <a:r>
              <a:t/>
            </a:r>
            <a:endParaRPr/>
          </a:p>
          <a:p>
            <a:pPr indent="-88900" lvl="8" marL="3657600">
              <a:spcBef>
                <a:spcPts val="0"/>
              </a:spcBef>
              <a:buClr>
                <a:srgbClr val="000000"/>
              </a:buClr>
              <a:buFont typeface="Wingdings"/>
              <a:buChar char="§"/>
            </a:pPr>
            <a:r>
              <a:t/>
            </a:r>
            <a:endParaRPr/>
          </a:p>
        </p:txBody>
      </p:sp>
    </p:spTree>
  </p:cSld>
  <p:clrMap accent1="accent1" accent2="accent2" accent3="accent3" accent4="accent4" accent5="accent5" accent6="accent6" bg1="lt1" bg2="dk2" tx1="dk1" tx2="lt2" folHlink="folHlink" hlink="hlink"/>
  <p:sldLayoutIdLst>
    <p:sldLayoutId id="2147483655" r:id="rId2"/>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4" name="Shape 54"/>
        <p:cNvGrpSpPr/>
        <p:nvPr/>
      </p:nvGrpSpPr>
      <p:grpSpPr>
        <a:xfrm>
          <a:off x="0" y="0"/>
          <a:ext cx="0" cy="0"/>
          <a:chOff x="0" y="0"/>
          <a:chExt cx="0" cy="0"/>
        </a:xfrm>
      </p:grpSpPr>
      <p:sp>
        <p:nvSpPr>
          <p:cNvPr id="55" name="Shape 55"/>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cxnSp>
        <p:nvCxnSpPr>
          <p:cNvPr id="56" name="Shape 56"/>
          <p:cNvCxnSpPr/>
          <p:nvPr/>
        </p:nvCxnSpPr>
        <p:spPr>
          <a:xfrm>
            <a:off x="0" y="1066800"/>
            <a:ext cx="381000" cy="0"/>
          </a:xfrm>
          <a:prstGeom prst="straightConnector1">
            <a:avLst/>
          </a:prstGeom>
          <a:noFill/>
          <a:ln cap="rnd" w="25400">
            <a:solidFill>
              <a:srgbClr val="17375E"/>
            </a:solidFill>
            <a:prstDash val="solid"/>
            <a:miter/>
            <a:headEnd len="med" w="med" type="none"/>
            <a:tailEnd len="med" w="med" type="none"/>
          </a:ln>
        </p:spPr>
      </p:cxnSp>
      <p:cxnSp>
        <p:nvCxnSpPr>
          <p:cNvPr id="57" name="Shape 57"/>
          <p:cNvCxnSpPr/>
          <p:nvPr/>
        </p:nvCxnSpPr>
        <p:spPr>
          <a:xfrm rot="-5400000">
            <a:off x="-457199" y="685800"/>
            <a:ext cx="1371599" cy="0"/>
          </a:xfrm>
          <a:prstGeom prst="straightConnector1">
            <a:avLst/>
          </a:prstGeom>
          <a:noFill/>
          <a:ln cap="rnd" w="25400">
            <a:solidFill>
              <a:srgbClr val="95B3D7"/>
            </a:solidFill>
            <a:prstDash val="solid"/>
            <a:miter/>
            <a:headEnd len="med" w="med" type="none"/>
            <a:tailEnd len="med" w="med" type="none"/>
          </a:ln>
        </p:spPr>
      </p:cxnSp>
      <p:cxnSp>
        <p:nvCxnSpPr>
          <p:cNvPr id="58" name="Shape 58"/>
          <p:cNvCxnSpPr/>
          <p:nvPr/>
        </p:nvCxnSpPr>
        <p:spPr>
          <a:xfrm>
            <a:off x="228600" y="1371600"/>
            <a:ext cx="8915400" cy="0"/>
          </a:xfrm>
          <a:prstGeom prst="straightConnector1">
            <a:avLst/>
          </a:prstGeom>
          <a:noFill/>
          <a:ln cap="rnd" w="25400">
            <a:solidFill>
              <a:srgbClr val="95B3D7"/>
            </a:solidFill>
            <a:prstDash val="solid"/>
            <a:miter/>
            <a:headEnd len="med" w="med" type="none"/>
            <a:tailEnd len="med" w="med" type="none"/>
          </a:ln>
        </p:spPr>
      </p:cxnSp>
      <p:cxnSp>
        <p:nvCxnSpPr>
          <p:cNvPr id="59" name="Shape 59"/>
          <p:cNvCxnSpPr/>
          <p:nvPr/>
        </p:nvCxnSpPr>
        <p:spPr>
          <a:xfrm rot="5400000">
            <a:off x="-2514600" y="3962400"/>
            <a:ext cx="5791200" cy="0"/>
          </a:xfrm>
          <a:prstGeom prst="straightConnector1">
            <a:avLst/>
          </a:prstGeom>
          <a:noFill/>
          <a:ln cap="rnd" w="25400">
            <a:solidFill>
              <a:srgbClr val="17375E"/>
            </a:solidFill>
            <a:prstDash val="solid"/>
            <a:miter/>
            <a:headEnd len="med" w="med" type="none"/>
            <a:tailEnd len="med" w="med" type="none"/>
          </a:ln>
        </p:spPr>
      </p:cxnSp>
      <p:cxnSp>
        <p:nvCxnSpPr>
          <p:cNvPr id="60" name="Shape 60"/>
          <p:cNvCxnSpPr/>
          <p:nvPr/>
        </p:nvCxnSpPr>
        <p:spPr>
          <a:xfrm>
            <a:off x="0" y="1524000"/>
            <a:ext cx="9144000" cy="0"/>
          </a:xfrm>
          <a:prstGeom prst="straightConnector1">
            <a:avLst/>
          </a:prstGeom>
          <a:noFill/>
          <a:ln cap="rnd" w="57150">
            <a:solidFill>
              <a:srgbClr val="4A7EBB"/>
            </a:solidFill>
            <a:prstDash val="solid"/>
            <a:miter/>
            <a:headEnd len="med" w="med" type="none"/>
            <a:tailEnd len="med" w="med" type="none"/>
          </a:ln>
        </p:spPr>
      </p:cxnSp>
      <p:sp>
        <p:nvSpPr>
          <p:cNvPr id="61" name="Shape 61"/>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62" name="Shape 62"/>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
        <p:nvSpPr>
          <p:cNvPr id="63" name="Shape 63"/>
          <p:cNvSpPr txBox="1"/>
          <p:nvPr>
            <p:ph idx="11" type="ftr"/>
          </p:nvPr>
        </p:nvSpPr>
        <p:spPr>
          <a:xfrm>
            <a:off x="457200" y="6324600"/>
            <a:ext cx="2895600"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64" name="Shape 64"/>
          <p:cNvSpPr txBox="1"/>
          <p:nvPr>
            <p:ph idx="12" type="sldNum"/>
          </p:nvPr>
        </p:nvSpPr>
        <p:spPr>
          <a:xfrm>
            <a:off x="6553200" y="6356350"/>
            <a:ext cx="2133599" cy="365125"/>
          </a:xfrm>
          <a:prstGeom prst="rect">
            <a:avLst/>
          </a:prstGeom>
          <a:noFill/>
          <a:ln>
            <a:noFill/>
          </a:ln>
        </p:spPr>
        <p:txBody>
          <a:bodyPr anchorCtr="0" anchor="ctr" bIns="91425" lIns="91425" rIns="91425" tIns="91425">
            <a:noAutofit/>
          </a:bodyPr>
          <a:lstStyle/>
          <a:p>
            <a:pPr indent="-88900" lvl="0" marL="0">
              <a:spcBef>
                <a:spcPts val="0"/>
              </a:spcBef>
              <a:buClr>
                <a:srgbClr val="000000"/>
              </a:buClr>
              <a:buFont typeface="Arial"/>
              <a:buChar char="●"/>
            </a:pPr>
            <a:r>
              <a:t/>
            </a:r>
            <a:endParaRPr/>
          </a:p>
          <a:p>
            <a:pPr indent="-88900" lvl="1" marL="457200">
              <a:spcBef>
                <a:spcPts val="0"/>
              </a:spcBef>
              <a:buClr>
                <a:srgbClr val="000000"/>
              </a:buClr>
              <a:buFont typeface="Courier New"/>
              <a:buChar char="o"/>
            </a:pPr>
            <a:r>
              <a:t/>
            </a:r>
            <a:endParaRPr/>
          </a:p>
          <a:p>
            <a:pPr indent="-88900" lvl="2" marL="914400">
              <a:spcBef>
                <a:spcPts val="0"/>
              </a:spcBef>
              <a:buClr>
                <a:srgbClr val="000000"/>
              </a:buClr>
              <a:buFont typeface="Wingdings"/>
              <a:buChar char="§"/>
            </a:pPr>
            <a:r>
              <a:t/>
            </a:r>
            <a:endParaRPr/>
          </a:p>
          <a:p>
            <a:pPr indent="-88900" lvl="3" marL="1371600">
              <a:spcBef>
                <a:spcPts val="0"/>
              </a:spcBef>
              <a:buClr>
                <a:srgbClr val="000000"/>
              </a:buClr>
              <a:buFont typeface="Arial"/>
              <a:buChar char="●"/>
            </a:pPr>
            <a:r>
              <a:t/>
            </a:r>
            <a:endParaRPr/>
          </a:p>
          <a:p>
            <a:pPr indent="-88900" lvl="4" marL="1828800">
              <a:spcBef>
                <a:spcPts val="0"/>
              </a:spcBef>
              <a:buClr>
                <a:srgbClr val="000000"/>
              </a:buClr>
              <a:buFont typeface="Courier New"/>
              <a:buChar char="o"/>
            </a:pPr>
            <a:r>
              <a:t/>
            </a:r>
            <a:endParaRPr/>
          </a:p>
          <a:p>
            <a:pPr indent="-88900" lvl="5" marL="2286000">
              <a:spcBef>
                <a:spcPts val="0"/>
              </a:spcBef>
              <a:buClr>
                <a:srgbClr val="000000"/>
              </a:buClr>
              <a:buFont typeface="Wingdings"/>
              <a:buChar char="§"/>
            </a:pPr>
            <a:r>
              <a:t/>
            </a:r>
            <a:endParaRPr/>
          </a:p>
          <a:p>
            <a:pPr indent="-88900" lvl="6" marL="2743200">
              <a:spcBef>
                <a:spcPts val="0"/>
              </a:spcBef>
              <a:buClr>
                <a:srgbClr val="000000"/>
              </a:buClr>
              <a:buFont typeface="Arial"/>
              <a:buChar char="●"/>
            </a:pPr>
            <a:r>
              <a:t/>
            </a:r>
            <a:endParaRPr/>
          </a:p>
          <a:p>
            <a:pPr indent="-88900" lvl="7" marL="3200400">
              <a:spcBef>
                <a:spcPts val="0"/>
              </a:spcBef>
              <a:buClr>
                <a:srgbClr val="000000"/>
              </a:buClr>
              <a:buFont typeface="Courier New"/>
              <a:buChar char="o"/>
            </a:pPr>
            <a:r>
              <a:t/>
            </a:r>
            <a:endParaRPr/>
          </a:p>
          <a:p>
            <a:pPr indent="-88900" lvl="8" marL="3657600">
              <a:spcBef>
                <a:spcPts val="0"/>
              </a:spcBef>
              <a:buClr>
                <a:srgbClr val="000000"/>
              </a:buClr>
              <a:buFont typeface="Wingdings"/>
              <a:buChar char="§"/>
            </a:pPr>
            <a:r>
              <a:t/>
            </a:r>
            <a:endParaRPr/>
          </a:p>
        </p:txBody>
      </p:sp>
      <p:sp>
        <p:nvSpPr>
          <p:cNvPr id="65" name="Shape 65"/>
          <p:cNvSpPr txBox="1"/>
          <p:nvPr/>
        </p:nvSpPr>
        <p:spPr>
          <a:xfrm>
            <a:off x="6934200" y="6400800"/>
            <a:ext cx="2133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r>
              <a:rPr b="0" baseline="0" i="0" lang="en-US" sz="1000" u="none" cap="none" strike="noStrike">
                <a:solidFill>
                  <a:schemeClr val="dk1"/>
                </a:solidFill>
                <a:latin typeface="Times New Roman"/>
                <a:ea typeface="Times New Roman"/>
                <a:cs typeface="Times New Roman"/>
                <a:sym typeface="Times New Roman"/>
              </a:rPr>
              <a:t>11-*</a:t>
            </a:r>
          </a:p>
        </p:txBody>
      </p:sp>
    </p:spTree>
  </p:cSld>
  <p:clrMap accent1="accent1" accent2="accent2" accent3="accent3" accent4="accent4" accent5="accent5" accent6="accent6" bg1="lt1" bg2="dk2" tx1="dk1" tx2="lt2" folHlink="folHlink" hlink="hlink"/>
  <p:sldLayoutIdLst>
    <p:sldLayoutId id="2147483656" r:id="rId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9" name="Shape 69"/>
        <p:cNvGrpSpPr/>
        <p:nvPr/>
      </p:nvGrpSpPr>
      <p:grpSpPr>
        <a:xfrm>
          <a:off x="0" y="0"/>
          <a:ext cx="0" cy="0"/>
          <a:chOff x="0" y="0"/>
          <a:chExt cx="0" cy="0"/>
        </a:xfrm>
      </p:grpSpPr>
      <p:sp>
        <p:nvSpPr>
          <p:cNvPr id="70" name="Shape 70"/>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cxnSp>
        <p:nvCxnSpPr>
          <p:cNvPr id="71" name="Shape 71"/>
          <p:cNvCxnSpPr/>
          <p:nvPr/>
        </p:nvCxnSpPr>
        <p:spPr>
          <a:xfrm rot="-5400000">
            <a:off x="-457199" y="685800"/>
            <a:ext cx="1371599" cy="0"/>
          </a:xfrm>
          <a:prstGeom prst="straightConnector1">
            <a:avLst/>
          </a:prstGeom>
          <a:noFill/>
          <a:ln cap="rnd" w="25400">
            <a:solidFill>
              <a:srgbClr val="95B3D7"/>
            </a:solidFill>
            <a:prstDash val="solid"/>
            <a:miter/>
            <a:headEnd len="med" w="med" type="none"/>
            <a:tailEnd len="med" w="med" type="none"/>
          </a:ln>
        </p:spPr>
      </p:cxnSp>
      <p:cxnSp>
        <p:nvCxnSpPr>
          <p:cNvPr id="72" name="Shape 72"/>
          <p:cNvCxnSpPr/>
          <p:nvPr/>
        </p:nvCxnSpPr>
        <p:spPr>
          <a:xfrm>
            <a:off x="228600" y="1371600"/>
            <a:ext cx="8915400" cy="0"/>
          </a:xfrm>
          <a:prstGeom prst="straightConnector1">
            <a:avLst/>
          </a:prstGeom>
          <a:noFill/>
          <a:ln cap="rnd" w="25400">
            <a:solidFill>
              <a:srgbClr val="95B3D7"/>
            </a:solidFill>
            <a:prstDash val="solid"/>
            <a:miter/>
            <a:headEnd len="med" w="med" type="none"/>
            <a:tailEnd len="med" w="med" type="none"/>
          </a:ln>
        </p:spPr>
      </p:cxnSp>
      <p:cxnSp>
        <p:nvCxnSpPr>
          <p:cNvPr id="73" name="Shape 73"/>
          <p:cNvCxnSpPr/>
          <p:nvPr/>
        </p:nvCxnSpPr>
        <p:spPr>
          <a:xfrm>
            <a:off x="0" y="1524000"/>
            <a:ext cx="9144000" cy="0"/>
          </a:xfrm>
          <a:prstGeom prst="straightConnector1">
            <a:avLst/>
          </a:prstGeom>
          <a:noFill/>
          <a:ln cap="rnd" w="57150">
            <a:solidFill>
              <a:srgbClr val="4A7EBB"/>
            </a:solidFill>
            <a:prstDash val="solid"/>
            <a:miter/>
            <a:headEnd len="med" w="med" type="none"/>
            <a:tailEnd len="med" w="med" type="none"/>
          </a:ln>
        </p:spPr>
      </p:cxnSp>
      <p:sp>
        <p:nvSpPr>
          <p:cNvPr id="74" name="Shape 7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75" name="Shape 75"/>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
        <p:nvSpPr>
          <p:cNvPr id="76" name="Shape 76"/>
          <p:cNvSpPr txBox="1"/>
          <p:nvPr>
            <p:ph idx="11" type="ftr"/>
          </p:nvPr>
        </p:nvSpPr>
        <p:spPr>
          <a:xfrm>
            <a:off x="457200" y="6324600"/>
            <a:ext cx="2895600"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77" name="Shape 77"/>
          <p:cNvSpPr txBox="1"/>
          <p:nvPr>
            <p:ph idx="12" type="sldNum"/>
          </p:nvPr>
        </p:nvSpPr>
        <p:spPr>
          <a:xfrm>
            <a:off x="6553200" y="6356350"/>
            <a:ext cx="2133599" cy="365125"/>
          </a:xfrm>
          <a:prstGeom prst="rect">
            <a:avLst/>
          </a:prstGeom>
          <a:noFill/>
          <a:ln>
            <a:noFill/>
          </a:ln>
        </p:spPr>
        <p:txBody>
          <a:bodyPr anchorCtr="0" anchor="ctr" bIns="91425" lIns="91425" rIns="91425" tIns="91425">
            <a:noAutofit/>
          </a:bodyPr>
          <a:lstStyle/>
          <a:p>
            <a:pPr indent="-88900" lvl="0" marL="0">
              <a:spcBef>
                <a:spcPts val="0"/>
              </a:spcBef>
              <a:buClr>
                <a:srgbClr val="000000"/>
              </a:buClr>
              <a:buFont typeface="Arial"/>
              <a:buChar char="●"/>
            </a:pPr>
            <a:r>
              <a:t/>
            </a:r>
            <a:endParaRPr/>
          </a:p>
          <a:p>
            <a:pPr indent="-88900" lvl="1" marL="457200">
              <a:spcBef>
                <a:spcPts val="0"/>
              </a:spcBef>
              <a:buClr>
                <a:srgbClr val="000000"/>
              </a:buClr>
              <a:buFont typeface="Courier New"/>
              <a:buChar char="o"/>
            </a:pPr>
            <a:r>
              <a:t/>
            </a:r>
            <a:endParaRPr/>
          </a:p>
          <a:p>
            <a:pPr indent="-88900" lvl="2" marL="914400">
              <a:spcBef>
                <a:spcPts val="0"/>
              </a:spcBef>
              <a:buClr>
                <a:srgbClr val="000000"/>
              </a:buClr>
              <a:buFont typeface="Wingdings"/>
              <a:buChar char="§"/>
            </a:pPr>
            <a:r>
              <a:t/>
            </a:r>
            <a:endParaRPr/>
          </a:p>
          <a:p>
            <a:pPr indent="-88900" lvl="3" marL="1371600">
              <a:spcBef>
                <a:spcPts val="0"/>
              </a:spcBef>
              <a:buClr>
                <a:srgbClr val="000000"/>
              </a:buClr>
              <a:buFont typeface="Arial"/>
              <a:buChar char="●"/>
            </a:pPr>
            <a:r>
              <a:t/>
            </a:r>
            <a:endParaRPr/>
          </a:p>
          <a:p>
            <a:pPr indent="-88900" lvl="4" marL="1828800">
              <a:spcBef>
                <a:spcPts val="0"/>
              </a:spcBef>
              <a:buClr>
                <a:srgbClr val="000000"/>
              </a:buClr>
              <a:buFont typeface="Courier New"/>
              <a:buChar char="o"/>
            </a:pPr>
            <a:r>
              <a:t/>
            </a:r>
            <a:endParaRPr/>
          </a:p>
          <a:p>
            <a:pPr indent="-88900" lvl="5" marL="2286000">
              <a:spcBef>
                <a:spcPts val="0"/>
              </a:spcBef>
              <a:buClr>
                <a:srgbClr val="000000"/>
              </a:buClr>
              <a:buFont typeface="Wingdings"/>
              <a:buChar char="§"/>
            </a:pPr>
            <a:r>
              <a:t/>
            </a:r>
            <a:endParaRPr/>
          </a:p>
          <a:p>
            <a:pPr indent="-88900" lvl="6" marL="2743200">
              <a:spcBef>
                <a:spcPts val="0"/>
              </a:spcBef>
              <a:buClr>
                <a:srgbClr val="000000"/>
              </a:buClr>
              <a:buFont typeface="Arial"/>
              <a:buChar char="●"/>
            </a:pPr>
            <a:r>
              <a:t/>
            </a:r>
            <a:endParaRPr/>
          </a:p>
          <a:p>
            <a:pPr indent="-88900" lvl="7" marL="3200400">
              <a:spcBef>
                <a:spcPts val="0"/>
              </a:spcBef>
              <a:buClr>
                <a:srgbClr val="000000"/>
              </a:buClr>
              <a:buFont typeface="Courier New"/>
              <a:buChar char="o"/>
            </a:pPr>
            <a:r>
              <a:t/>
            </a:r>
            <a:endParaRPr/>
          </a:p>
          <a:p>
            <a:pPr indent="-88900" lvl="8" marL="3657600">
              <a:spcBef>
                <a:spcPts val="0"/>
              </a:spcBef>
              <a:buClr>
                <a:srgbClr val="000000"/>
              </a:buClr>
              <a:buFont typeface="Wingdings"/>
              <a:buChar char="§"/>
            </a:pPr>
            <a:r>
              <a:t/>
            </a:r>
            <a:endParaRPr/>
          </a:p>
        </p:txBody>
      </p:sp>
      <p:sp>
        <p:nvSpPr>
          <p:cNvPr id="78" name="Shape 78"/>
          <p:cNvSpPr txBox="1"/>
          <p:nvPr/>
        </p:nvSpPr>
        <p:spPr>
          <a:xfrm>
            <a:off x="6934200" y="6400800"/>
            <a:ext cx="2133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r>
              <a:rPr b="0" baseline="0" i="0" lang="en-US" sz="1000" u="none" cap="none" strike="noStrike">
                <a:solidFill>
                  <a:schemeClr val="dk1"/>
                </a:solidFill>
                <a:latin typeface="Times New Roman"/>
                <a:ea typeface="Times New Roman"/>
                <a:cs typeface="Times New Roman"/>
                <a:sym typeface="Times New Roman"/>
              </a:rPr>
              <a:t>11-*</a:t>
            </a:r>
          </a:p>
        </p:txBody>
      </p:sp>
    </p:spTree>
  </p:cSld>
  <p:clrMap accent1="accent1" accent2="accent2" accent3="accent3" accent4="accent4" accent5="accent5" accent6="accent6" bg1="lt1" bg2="dk2" tx1="dk1" tx2="lt2" folHlink="folHlink" hlink="hlink"/>
  <p:sldLayoutIdLst>
    <p:sldLayoutId id="2147483657" r:id="rId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3" name="Shape 83"/>
        <p:cNvGrpSpPr/>
        <p:nvPr/>
      </p:nvGrpSpPr>
      <p:grpSpPr>
        <a:xfrm>
          <a:off x="0" y="0"/>
          <a:ext cx="0" cy="0"/>
          <a:chOff x="0" y="0"/>
          <a:chExt cx="0" cy="0"/>
        </a:xfrm>
      </p:grpSpPr>
      <p:sp>
        <p:nvSpPr>
          <p:cNvPr id="84" name="Shape 84"/>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cxnSp>
        <p:nvCxnSpPr>
          <p:cNvPr id="85" name="Shape 85"/>
          <p:cNvCxnSpPr/>
          <p:nvPr/>
        </p:nvCxnSpPr>
        <p:spPr>
          <a:xfrm>
            <a:off x="0" y="1524000"/>
            <a:ext cx="9144000" cy="0"/>
          </a:xfrm>
          <a:prstGeom prst="straightConnector1">
            <a:avLst/>
          </a:prstGeom>
          <a:noFill/>
          <a:ln cap="rnd" w="31750">
            <a:solidFill>
              <a:srgbClr val="558ED5"/>
            </a:solidFill>
            <a:prstDash val="solid"/>
            <a:miter/>
            <a:headEnd len="med" w="med" type="none"/>
            <a:tailEnd len="med" w="med" type="none"/>
          </a:ln>
        </p:spPr>
      </p:cxnSp>
      <p:cxnSp>
        <p:nvCxnSpPr>
          <p:cNvPr id="86" name="Shape 86"/>
          <p:cNvCxnSpPr/>
          <p:nvPr/>
        </p:nvCxnSpPr>
        <p:spPr>
          <a:xfrm>
            <a:off x="0" y="1524000"/>
            <a:ext cx="9144000" cy="0"/>
          </a:xfrm>
          <a:prstGeom prst="straightConnector1">
            <a:avLst/>
          </a:prstGeom>
          <a:noFill/>
          <a:ln cap="rnd" w="57150">
            <a:solidFill>
              <a:srgbClr val="4A7EBB"/>
            </a:solidFill>
            <a:prstDash val="solid"/>
            <a:miter/>
            <a:headEnd len="med" w="med" type="none"/>
            <a:tailEnd len="med" w="med" type="none"/>
          </a:ln>
        </p:spPr>
      </p:cxnSp>
      <p:sp>
        <p:nvSpPr>
          <p:cNvPr id="87" name="Shape 87"/>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88" name="Shape 88"/>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
        <p:nvSpPr>
          <p:cNvPr id="89" name="Shape 89"/>
          <p:cNvSpPr txBox="1"/>
          <p:nvPr>
            <p:ph idx="11" type="ftr"/>
          </p:nvPr>
        </p:nvSpPr>
        <p:spPr>
          <a:xfrm>
            <a:off x="228600" y="6324600"/>
            <a:ext cx="2895600" cy="365125"/>
          </a:xfrm>
          <a:prstGeom prst="rect">
            <a:avLst/>
          </a:prstGeom>
          <a:noFill/>
          <a:ln>
            <a:noFill/>
          </a:ln>
        </p:spPr>
        <p:txBody>
          <a:bodyPr anchorCtr="0" anchor="ctr" bIns="91425" lIns="91425" rIns="91425" tIns="91425"/>
          <a:lstStyle>
            <a:lvl1pPr indent="0" marL="0" marR="0" rtl="0" algn="l">
              <a:spcBef>
                <a:spcPts val="0"/>
              </a:spcBef>
              <a:defRPr/>
            </a:lvl1pPr>
            <a:lvl2pPr indent="0" marL="457200" marR="0" rtl="0" algn="l">
              <a:spcBef>
                <a:spcPts val="0"/>
              </a:spcBef>
              <a:defRPr/>
            </a:lvl2pPr>
            <a:lvl3pPr indent="0" marL="914400" marR="0" rtl="0" algn="l">
              <a:spcBef>
                <a:spcPts val="0"/>
              </a:spcBef>
              <a:defRPr/>
            </a:lvl3pPr>
            <a:lvl4pPr indent="0" marL="1371600" marR="0" rtl="0" algn="l">
              <a:spcBef>
                <a:spcPts val="0"/>
              </a:spcBef>
              <a:defRPr/>
            </a:lvl4pPr>
            <a:lvl5pPr indent="0" marL="1828800" marR="0" rtl="0" algn="l">
              <a:spcBef>
                <a:spcPts val="0"/>
              </a:spcBef>
              <a:defRPr/>
            </a:lvl5pPr>
            <a:lvl6pPr indent="0" marL="2286000" marR="0" rtl="0" algn="l">
              <a:spcBef>
                <a:spcPts val="0"/>
              </a:spcBef>
              <a:defRPr/>
            </a:lvl6pPr>
            <a:lvl7pPr indent="0" marL="2743200" marR="0" rtl="0" algn="l">
              <a:spcBef>
                <a:spcPts val="0"/>
              </a:spcBef>
              <a:defRPr/>
            </a:lvl7pPr>
            <a:lvl8pPr indent="0" marL="3200400" marR="0" rtl="0" algn="l">
              <a:spcBef>
                <a:spcPts val="0"/>
              </a:spcBef>
              <a:defRPr/>
            </a:lvl8pPr>
            <a:lvl9pPr indent="0" marL="3657600" marR="0" rtl="0" algn="l">
              <a:spcBef>
                <a:spcPts val="0"/>
              </a:spcBef>
              <a:defRPr/>
            </a:lvl9pPr>
          </a:lstStyle>
          <a:p/>
        </p:txBody>
      </p:sp>
      <p:sp>
        <p:nvSpPr>
          <p:cNvPr id="90" name="Shape 90"/>
          <p:cNvSpPr txBox="1"/>
          <p:nvPr>
            <p:ph idx="12" type="sldNum"/>
          </p:nvPr>
        </p:nvSpPr>
        <p:spPr>
          <a:xfrm>
            <a:off x="6553200" y="6356350"/>
            <a:ext cx="2133599" cy="365125"/>
          </a:xfrm>
          <a:prstGeom prst="rect">
            <a:avLst/>
          </a:prstGeom>
          <a:noFill/>
          <a:ln>
            <a:noFill/>
          </a:ln>
        </p:spPr>
        <p:txBody>
          <a:bodyPr anchorCtr="0" anchor="ctr" bIns="91425" lIns="91425" rIns="91425" tIns="91425">
            <a:noAutofit/>
          </a:bodyPr>
          <a:lstStyle/>
          <a:p>
            <a:pPr indent="-88900" lvl="0" marL="0">
              <a:spcBef>
                <a:spcPts val="0"/>
              </a:spcBef>
              <a:buClr>
                <a:srgbClr val="000000"/>
              </a:buClr>
              <a:buFont typeface="Arial"/>
              <a:buChar char="●"/>
            </a:pPr>
            <a:r>
              <a:t/>
            </a:r>
            <a:endParaRPr/>
          </a:p>
          <a:p>
            <a:pPr indent="-88900" lvl="1" marL="457200">
              <a:spcBef>
                <a:spcPts val="0"/>
              </a:spcBef>
              <a:buClr>
                <a:srgbClr val="000000"/>
              </a:buClr>
              <a:buFont typeface="Courier New"/>
              <a:buChar char="o"/>
            </a:pPr>
            <a:r>
              <a:t/>
            </a:r>
            <a:endParaRPr/>
          </a:p>
          <a:p>
            <a:pPr indent="-88900" lvl="2" marL="914400">
              <a:spcBef>
                <a:spcPts val="0"/>
              </a:spcBef>
              <a:buClr>
                <a:srgbClr val="000000"/>
              </a:buClr>
              <a:buFont typeface="Wingdings"/>
              <a:buChar char="§"/>
            </a:pPr>
            <a:r>
              <a:t/>
            </a:r>
            <a:endParaRPr/>
          </a:p>
          <a:p>
            <a:pPr indent="-88900" lvl="3" marL="1371600">
              <a:spcBef>
                <a:spcPts val="0"/>
              </a:spcBef>
              <a:buClr>
                <a:srgbClr val="000000"/>
              </a:buClr>
              <a:buFont typeface="Arial"/>
              <a:buChar char="●"/>
            </a:pPr>
            <a:r>
              <a:t/>
            </a:r>
            <a:endParaRPr/>
          </a:p>
          <a:p>
            <a:pPr indent="-88900" lvl="4" marL="1828800">
              <a:spcBef>
                <a:spcPts val="0"/>
              </a:spcBef>
              <a:buClr>
                <a:srgbClr val="000000"/>
              </a:buClr>
              <a:buFont typeface="Courier New"/>
              <a:buChar char="o"/>
            </a:pPr>
            <a:r>
              <a:t/>
            </a:r>
            <a:endParaRPr/>
          </a:p>
          <a:p>
            <a:pPr indent="-88900" lvl="5" marL="2286000">
              <a:spcBef>
                <a:spcPts val="0"/>
              </a:spcBef>
              <a:buClr>
                <a:srgbClr val="000000"/>
              </a:buClr>
              <a:buFont typeface="Wingdings"/>
              <a:buChar char="§"/>
            </a:pPr>
            <a:r>
              <a:t/>
            </a:r>
            <a:endParaRPr/>
          </a:p>
          <a:p>
            <a:pPr indent="-88900" lvl="6" marL="2743200">
              <a:spcBef>
                <a:spcPts val="0"/>
              </a:spcBef>
              <a:buClr>
                <a:srgbClr val="000000"/>
              </a:buClr>
              <a:buFont typeface="Arial"/>
              <a:buChar char="●"/>
            </a:pPr>
            <a:r>
              <a:t/>
            </a:r>
            <a:endParaRPr/>
          </a:p>
          <a:p>
            <a:pPr indent="-88900" lvl="7" marL="3200400">
              <a:spcBef>
                <a:spcPts val="0"/>
              </a:spcBef>
              <a:buClr>
                <a:srgbClr val="000000"/>
              </a:buClr>
              <a:buFont typeface="Courier New"/>
              <a:buChar char="o"/>
            </a:pPr>
            <a:r>
              <a:t/>
            </a:r>
            <a:endParaRPr/>
          </a:p>
          <a:p>
            <a:pPr indent="-88900" lvl="8" marL="3657600">
              <a:spcBef>
                <a:spcPts val="0"/>
              </a:spcBef>
              <a:buClr>
                <a:srgbClr val="000000"/>
              </a:buClr>
              <a:buFont typeface="Wingdings"/>
              <a:buChar char="§"/>
            </a:pPr>
            <a:r>
              <a:t/>
            </a:r>
            <a:endParaRPr/>
          </a:p>
        </p:txBody>
      </p:sp>
      <p:sp>
        <p:nvSpPr>
          <p:cNvPr id="91" name="Shape 91"/>
          <p:cNvSpPr txBox="1"/>
          <p:nvPr/>
        </p:nvSpPr>
        <p:spPr>
          <a:xfrm>
            <a:off x="6934200" y="6400800"/>
            <a:ext cx="21335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r>
              <a:rPr b="0" baseline="0" i="0" lang="en-US" sz="1000" u="none" cap="none" strike="noStrike">
                <a:solidFill>
                  <a:schemeClr val="dk1"/>
                </a:solidFill>
                <a:latin typeface="Times New Roman"/>
                <a:ea typeface="Times New Roman"/>
                <a:cs typeface="Times New Roman"/>
                <a:sym typeface="Times New Roman"/>
              </a:rPr>
              <a:t>11-*</a:t>
            </a:r>
          </a:p>
        </p:txBody>
      </p:sp>
    </p:spTree>
  </p:cSld>
  <p:clrMap accent1="accent1" accent2="accent2" accent3="accent3" accent4="accent4" accent5="accent5" accent6="accent6" bg1="lt1" bg2="dk2" tx1="dk1" tx2="lt2" folHlink="folHlink" hlink="hlink"/>
  <p:sldLayoutIdLst>
    <p:sldLayoutId id="2147483658" r:id="rId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4" name="Shape 94"/>
        <p:cNvGrpSpPr/>
        <p:nvPr/>
      </p:nvGrpSpPr>
      <p:grpSpPr>
        <a:xfrm>
          <a:off x="0" y="0"/>
          <a:ext cx="0" cy="0"/>
          <a:chOff x="0" y="0"/>
          <a:chExt cx="0" cy="0"/>
        </a:xfrm>
      </p:grpSpPr>
      <p:sp>
        <p:nvSpPr>
          <p:cNvPr id="95" name="Shape 95"/>
          <p:cNvSpPr txBox="1"/>
          <p:nvPr/>
        </p:nvSpPr>
        <p:spPr>
          <a:xfrm>
            <a:off x="0" y="0"/>
            <a:ext cx="9144000" cy="1524000"/>
          </a:xfrm>
          <a:prstGeom prst="rect">
            <a:avLst/>
          </a:prstGeom>
          <a:solidFill>
            <a:srgbClr val="33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baseline="0" i="0" sz="1800" u="none" cap="none" strike="noStrike">
              <a:solidFill>
                <a:schemeClr val="dk1"/>
              </a:solidFill>
              <a:latin typeface="Arial"/>
              <a:ea typeface="Arial"/>
              <a:cs typeface="Arial"/>
              <a:sym typeface="Arial"/>
            </a:endParaRPr>
          </a:p>
        </p:txBody>
      </p:sp>
      <p:sp>
        <p:nvSpPr>
          <p:cNvPr id="96" name="Shape 9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marL="0" marR="0" rtl="0" algn="ctr">
              <a:spcBef>
                <a:spcPts val="0"/>
              </a:spcBef>
              <a:spcAft>
                <a:spcPts val="0"/>
              </a:spcAft>
              <a:defRPr/>
            </a:lvl1pPr>
            <a:lvl2pPr indent="0" marL="0" marR="0" rtl="0" algn="ctr">
              <a:spcBef>
                <a:spcPts val="0"/>
              </a:spcBef>
              <a:spcAft>
                <a:spcPts val="0"/>
              </a:spcAft>
              <a:defRPr/>
            </a:lvl2pPr>
            <a:lvl3pPr indent="0" marL="0" marR="0" rtl="0" algn="ctr">
              <a:spcBef>
                <a:spcPts val="0"/>
              </a:spcBef>
              <a:spcAft>
                <a:spcPts val="0"/>
              </a:spcAft>
              <a:defRPr/>
            </a:lvl3pPr>
            <a:lvl4pPr indent="0" marL="0" marR="0" rtl="0" algn="ctr">
              <a:spcBef>
                <a:spcPts val="0"/>
              </a:spcBef>
              <a:spcAft>
                <a:spcPts val="0"/>
              </a:spcAft>
              <a:defRPr/>
            </a:lvl4pPr>
            <a:lvl5pPr indent="0" marL="0" marR="0" rtl="0" algn="ctr">
              <a:spcBef>
                <a:spcPts val="0"/>
              </a:spcBef>
              <a:spcAft>
                <a:spcPts val="0"/>
              </a:spcAft>
              <a:defRPr/>
            </a:lvl5pPr>
            <a:lvl6pPr indent="0" marL="457200" marR="0" rtl="0" algn="ctr">
              <a:spcBef>
                <a:spcPts val="0"/>
              </a:spcBef>
              <a:spcAft>
                <a:spcPts val="0"/>
              </a:spcAft>
              <a:defRPr/>
            </a:lvl6pPr>
            <a:lvl7pPr indent="0" marL="914400" marR="0" rtl="0" algn="ctr">
              <a:spcBef>
                <a:spcPts val="0"/>
              </a:spcBef>
              <a:spcAft>
                <a:spcPts val="0"/>
              </a:spcAft>
              <a:defRPr/>
            </a:lvl7pPr>
            <a:lvl8pPr indent="0" marL="1371600" marR="0" rtl="0" algn="ctr">
              <a:spcBef>
                <a:spcPts val="0"/>
              </a:spcBef>
              <a:spcAft>
                <a:spcPts val="0"/>
              </a:spcAft>
              <a:defRPr/>
            </a:lvl8pPr>
            <a:lvl9pPr indent="0" marL="1828800" marR="0" rtl="0" algn="ctr">
              <a:spcBef>
                <a:spcPts val="0"/>
              </a:spcBef>
              <a:spcAft>
                <a:spcPts val="0"/>
              </a:spcAft>
              <a:defRPr/>
            </a:lvl9pPr>
          </a:lstStyle>
          <a:p/>
        </p:txBody>
      </p:sp>
      <p:sp>
        <p:nvSpPr>
          <p:cNvPr id="97" name="Shape 97"/>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139700" marL="342900" marR="0" rtl="0" algn="l">
              <a:spcBef>
                <a:spcPts val="640"/>
              </a:spcBef>
              <a:spcAft>
                <a:spcPts val="0"/>
              </a:spcAft>
              <a:buClr>
                <a:schemeClr val="dk1"/>
              </a:buClr>
              <a:buFont typeface="Calibri"/>
              <a:buChar char="•"/>
              <a:defRPr/>
            </a:lvl1pPr>
            <a:lvl2pPr indent="-107950" marL="742950" marR="0" rtl="0" algn="l">
              <a:spcBef>
                <a:spcPts val="560"/>
              </a:spcBef>
              <a:spcAft>
                <a:spcPts val="0"/>
              </a:spcAft>
              <a:buClr>
                <a:schemeClr val="dk1"/>
              </a:buClr>
              <a:buFont typeface="Calibri"/>
              <a:buChar char="–"/>
              <a:defRPr/>
            </a:lvl2pPr>
            <a:lvl3pPr indent="-76200" marL="1143000" marR="0" rtl="0" algn="l">
              <a:spcBef>
                <a:spcPts val="480"/>
              </a:spcBef>
              <a:spcAft>
                <a:spcPts val="0"/>
              </a:spcAft>
              <a:buClr>
                <a:schemeClr val="dk1"/>
              </a:buClr>
              <a:buFont typeface="Calibri"/>
              <a:buChar char="•"/>
              <a:defRPr/>
            </a:lvl3pPr>
            <a:lvl4pPr indent="-101600" marL="1600200" marR="0" rtl="0" algn="l">
              <a:spcBef>
                <a:spcPts val="400"/>
              </a:spcBef>
              <a:spcAft>
                <a:spcPts val="0"/>
              </a:spcAft>
              <a:buClr>
                <a:schemeClr val="dk1"/>
              </a:buClr>
              <a:buFont typeface="Calibri"/>
              <a:buChar char="–"/>
              <a:defRPr/>
            </a:lvl4pPr>
            <a:lvl5pPr indent="-101600" marL="2057400" marR="0" rtl="0" algn="l">
              <a:spcBef>
                <a:spcPts val="400"/>
              </a:spcBef>
              <a:spcAft>
                <a:spcPts val="0"/>
              </a:spcAft>
              <a:buClr>
                <a:schemeClr val="dk1"/>
              </a:buClr>
              <a:buFont typeface="Calibri"/>
              <a:buChar char="»"/>
              <a:defRPr/>
            </a:lvl5pPr>
            <a:lvl6pPr indent="-101600" marL="2514600" marR="0" rtl="0" algn="l">
              <a:spcBef>
                <a:spcPts val="400"/>
              </a:spcBef>
              <a:buClr>
                <a:schemeClr val="dk1"/>
              </a:buClr>
              <a:buFont typeface="Calibri"/>
              <a:buChar char="•"/>
              <a:defRPr/>
            </a:lvl6pPr>
            <a:lvl7pPr indent="-101600" marL="2971800" marR="0" rtl="0" algn="l">
              <a:spcBef>
                <a:spcPts val="400"/>
              </a:spcBef>
              <a:buClr>
                <a:schemeClr val="dk1"/>
              </a:buClr>
              <a:buFont typeface="Calibri"/>
              <a:buChar char="•"/>
              <a:defRPr/>
            </a:lvl7pPr>
            <a:lvl8pPr indent="-101600" marL="3429000" marR="0" rtl="0" algn="l">
              <a:spcBef>
                <a:spcPts val="400"/>
              </a:spcBef>
              <a:buClr>
                <a:schemeClr val="dk1"/>
              </a:buClr>
              <a:buFont typeface="Calibri"/>
              <a:buChar char="•"/>
              <a:defRPr/>
            </a:lvl8pPr>
            <a:lvl9pPr indent="-101600" marL="3886200" marR="0" rtl="0" algn="l">
              <a:spcBef>
                <a:spcPts val="400"/>
              </a:spcBef>
              <a:buClr>
                <a:schemeClr val="dk1"/>
              </a:buClr>
              <a:buFont typeface="Calibri"/>
              <a:buChar char="•"/>
              <a:defRPr/>
            </a:lvl9pPr>
          </a:lstStyle>
          <a:p/>
        </p:txBody>
      </p:sp>
    </p:spTree>
  </p:cSld>
  <p:clrMap accent1="accent1" accent2="accent2" accent3="accent3" accent4="accent4" accent5="accent5" accent6="accent6" bg1="lt1" bg2="dk2" tx1="dk1" tx2="lt2" folHlink="folHlink" hlink="hlink"/>
  <p:sldLayoutIdLst>
    <p:sldLayoutId id="2147483659" r:id="rId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 Id="rId3" Type="http://schemas.openxmlformats.org/officeDocument/2006/relationships/image" Target="../media/image02.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 Id="rId3" Type="http://schemas.openxmlformats.org/officeDocument/2006/relationships/image" Target="../media/image0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 Id="rId3" Type="http://schemas.openxmlformats.org/officeDocument/2006/relationships/image" Target="../media/image0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 Id="rId3" Type="http://schemas.openxmlformats.org/officeDocument/2006/relationships/image" Target="../media/image0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 Id="rId3" Type="http://schemas.openxmlformats.org/officeDocument/2006/relationships/image" Target="../media/image07.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 Id="rId3" Type="http://schemas.openxmlformats.org/officeDocument/2006/relationships/image" Target="../media/image09.jp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 Id="rId3" Type="http://schemas.openxmlformats.org/officeDocument/2006/relationships/image" Target="../media/image08.jp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 Id="rId3" Type="http://schemas.openxmlformats.org/officeDocument/2006/relationships/image" Target="../media/image10.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9.xml"/><Relationship Id="rId3"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 Id="rId3" Type="http://schemas.openxmlformats.org/officeDocument/2006/relationships/image" Target="../media/image01.jp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 Id="rId3" Type="http://schemas.openxmlformats.org/officeDocument/2006/relationships/image" Target="../media/image11.jp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0.xml"/><Relationship Id="rId3" Type="http://schemas.openxmlformats.org/officeDocument/2006/relationships/image" Target="../media/image13.jp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 Id="rId3" Type="http://schemas.openxmlformats.org/officeDocument/2006/relationships/image" Target="../media/image0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5181600" y="4038600"/>
            <a:ext cx="35052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1"/>
              </a:buClr>
              <a:buSzPct val="25000"/>
              <a:buFont typeface="Calibri"/>
              <a:buNone/>
            </a:pPr>
            <a:r>
              <a:rPr b="0" baseline="0" i="0" lang="en-US" sz="3600" u="none" cap="none" strike="noStrike">
                <a:solidFill>
                  <a:schemeClr val="lt1"/>
                </a:solidFill>
                <a:latin typeface="Calibri"/>
                <a:ea typeface="Calibri"/>
                <a:cs typeface="Calibri"/>
                <a:sym typeface="Calibri"/>
              </a:rPr>
              <a:t>Chapter Eleven</a:t>
            </a:r>
          </a:p>
        </p:txBody>
      </p:sp>
      <p:sp>
        <p:nvSpPr>
          <p:cNvPr id="104" name="Shape 104"/>
          <p:cNvSpPr txBox="1"/>
          <p:nvPr>
            <p:ph idx="1" type="subTitle"/>
          </p:nvPr>
        </p:nvSpPr>
        <p:spPr>
          <a:xfrm>
            <a:off x="4876800" y="190500"/>
            <a:ext cx="3962399" cy="37338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lt1"/>
              </a:buClr>
              <a:buSzPct val="25000"/>
              <a:buFont typeface="Calibri"/>
              <a:buNone/>
            </a:pPr>
            <a:r>
              <a:rPr b="1" baseline="0" i="0" lang="en-US" sz="4000" u="none" cap="none" strike="noStrike">
                <a:solidFill>
                  <a:schemeClr val="lt1"/>
                </a:solidFill>
                <a:latin typeface="Calibri"/>
                <a:ea typeface="Calibri"/>
                <a:cs typeface="Calibri"/>
                <a:sym typeface="Calibri"/>
              </a:rPr>
              <a:t>Managing Individual</a:t>
            </a:r>
          </a:p>
          <a:p>
            <a:pPr indent="0" lvl="0" marL="0" marR="0" rtl="0" algn="ctr">
              <a:lnSpc>
                <a:spcPct val="100000"/>
              </a:lnSpc>
              <a:spcBef>
                <a:spcPts val="800"/>
              </a:spcBef>
              <a:spcAft>
                <a:spcPts val="0"/>
              </a:spcAft>
              <a:buClr>
                <a:schemeClr val="lt1"/>
              </a:buClr>
              <a:buSzPct val="25000"/>
              <a:buFont typeface="Calibri"/>
              <a:buNone/>
            </a:pPr>
            <a:r>
              <a:rPr b="1" baseline="0" i="0" lang="en-US" sz="4000" u="none" cap="none" strike="noStrike">
                <a:solidFill>
                  <a:schemeClr val="lt1"/>
                </a:solidFill>
                <a:latin typeface="Calibri"/>
                <a:ea typeface="Calibri"/>
                <a:cs typeface="Calibri"/>
                <a:sym typeface="Calibri"/>
              </a:rPr>
              <a:t>Differences &amp; Behavior:</a:t>
            </a:r>
          </a:p>
          <a:p>
            <a:pPr indent="0" lvl="0" marL="0" marR="0" rtl="0" algn="ctr">
              <a:lnSpc>
                <a:spcPct val="100000"/>
              </a:lnSpc>
              <a:spcBef>
                <a:spcPts val="560"/>
              </a:spcBef>
              <a:spcAft>
                <a:spcPts val="0"/>
              </a:spcAft>
              <a:buClr>
                <a:schemeClr val="lt1"/>
              </a:buClr>
              <a:buSzPct val="25000"/>
              <a:buFont typeface="Calibri"/>
              <a:buNone/>
            </a:pPr>
            <a:r>
              <a:rPr b="0" baseline="0" i="0" lang="en-US" sz="2800" u="none" cap="none" strike="noStrike">
                <a:solidFill>
                  <a:schemeClr val="lt1"/>
                </a:solidFill>
                <a:latin typeface="Calibri"/>
                <a:ea typeface="Calibri"/>
                <a:cs typeface="Calibri"/>
                <a:sym typeface="Calibri"/>
              </a:rPr>
              <a:t>Supervising People as People</a:t>
            </a:r>
          </a:p>
        </p:txBody>
      </p:sp>
      <p:sp>
        <p:nvSpPr>
          <p:cNvPr id="105" name="Shape 105"/>
          <p:cNvSpPr txBox="1"/>
          <p:nvPr/>
        </p:nvSpPr>
        <p:spPr>
          <a:xfrm>
            <a:off x="76200" y="6594475"/>
            <a:ext cx="1752600" cy="2444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1" baseline="0" i="1" lang="en-US" sz="1000" u="none" cap="none" strike="noStrike">
                <a:solidFill>
                  <a:schemeClr val="lt1"/>
                </a:solidFill>
                <a:latin typeface="Times New Roman"/>
                <a:ea typeface="Times New Roman"/>
                <a:cs typeface="Times New Roman"/>
                <a:sym typeface="Times New Roman"/>
              </a:rPr>
              <a:t>McGraw-Hill/Irwin</a:t>
            </a:r>
          </a:p>
        </p:txBody>
      </p:sp>
      <p:sp>
        <p:nvSpPr>
          <p:cNvPr id="106" name="Shape 106"/>
          <p:cNvSpPr txBox="1"/>
          <p:nvPr/>
        </p:nvSpPr>
        <p:spPr>
          <a:xfrm>
            <a:off x="4572000" y="6613525"/>
            <a:ext cx="4495800" cy="244474"/>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lt1"/>
              </a:buClr>
              <a:buSzPct val="25000"/>
              <a:buFont typeface="Times New Roman"/>
              <a:buNone/>
            </a:pPr>
            <a:r>
              <a:rPr b="1" baseline="0" i="1" lang="en-US" sz="1000" u="none" cap="none" strike="noStrike">
                <a:solidFill>
                  <a:schemeClr val="lt1"/>
                </a:solidFill>
                <a:latin typeface="Times New Roman"/>
                <a:ea typeface="Times New Roman"/>
                <a:cs typeface="Times New Roman"/>
                <a:sym typeface="Times New Roman"/>
              </a:rPr>
              <a:t>Copyright © 2013 by The McGraw-Hill Companies, Inc. All rights reserved</a:t>
            </a:r>
            <a:r>
              <a:rPr b="1" baseline="0" i="0" lang="en-US" sz="1000" u="none" cap="none" strike="noStrike">
                <a:solidFill>
                  <a:schemeClr val="lt1"/>
                </a:solidFill>
                <a:latin typeface="Times New Roman"/>
                <a:ea typeface="Times New Roman"/>
                <a:cs typeface="Times New Roman"/>
                <a:sym typeface="Times New Roman"/>
              </a:rPr>
              <a:t>.</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1" name="Shape 161"/>
        <p:cNvGrpSpPr/>
        <p:nvPr/>
      </p:nvGrpSpPr>
      <p:grpSpPr>
        <a:xfrm>
          <a:off x="0" y="0"/>
          <a:ext cx="0" cy="0"/>
          <a:chOff x="0" y="0"/>
          <a:chExt cx="0" cy="0"/>
        </a:xfrm>
      </p:grpSpPr>
      <p:sp>
        <p:nvSpPr>
          <p:cNvPr id="162" name="Shape 162"/>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Proactive Personality</a:t>
            </a:r>
          </a:p>
        </p:txBody>
      </p:sp>
      <p:sp>
        <p:nvSpPr>
          <p:cNvPr id="163" name="Shape 163"/>
          <p:cNvSpPr txBox="1"/>
          <p:nvPr>
            <p:ph idx="1" type="body"/>
          </p:nvPr>
        </p:nvSpPr>
        <p:spPr>
          <a:xfrm>
            <a:off x="457200" y="1809750"/>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000" u="none" cap="none" strike="noStrike">
                <a:solidFill>
                  <a:schemeClr val="dk1"/>
                </a:solidFill>
                <a:latin typeface="Calibri"/>
                <a:ea typeface="Calibri"/>
                <a:cs typeface="Calibri"/>
                <a:sym typeface="Calibri"/>
              </a:rPr>
              <a:t>Proactive personality </a:t>
            </a:r>
          </a:p>
          <a:p>
            <a:pPr indent="-341312" lvl="1" marL="798512" marR="0" rtl="0" algn="l">
              <a:lnSpc>
                <a:spcPct val="100000"/>
              </a:lnSpc>
              <a:spcBef>
                <a:spcPts val="540"/>
              </a:spcBef>
              <a:spcAft>
                <a:spcPts val="0"/>
              </a:spcAft>
              <a:buClr>
                <a:srgbClr val="376092"/>
              </a:buClr>
              <a:buSzPct val="115000"/>
              <a:buFont typeface="Calibri"/>
              <a:buChar char="9"/>
            </a:pPr>
            <a:r>
              <a:rPr b="0" baseline="0" i="0" lang="en-US" sz="2700" u="none" cap="none" strike="noStrike">
                <a:solidFill>
                  <a:schemeClr val="dk1"/>
                </a:solidFill>
                <a:latin typeface="Calibri"/>
                <a:ea typeface="Calibri"/>
                <a:cs typeface="Calibri"/>
                <a:sym typeface="Calibri"/>
              </a:rPr>
              <a:t>someone who is more apt to take initiative and persevere to influence the environment</a:t>
            </a:r>
          </a:p>
        </p:txBody>
      </p:sp>
      <p:pic>
        <p:nvPicPr>
          <p:cNvPr id="164" name="Shape 164"/>
          <p:cNvPicPr preferRelativeResize="0"/>
          <p:nvPr/>
        </p:nvPicPr>
        <p:blipFill rotWithShape="1">
          <a:blip r:embed="rId3">
            <a:alphaModFix/>
          </a:blip>
          <a:srcRect b="0" l="0" r="0" t="0"/>
          <a:stretch/>
        </p:blipFill>
        <p:spPr>
          <a:xfrm>
            <a:off x="4495800" y="3048000"/>
            <a:ext cx="4227511" cy="2813050"/>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8" name="Shape 168"/>
        <p:cNvGrpSpPr/>
        <p:nvPr/>
      </p:nvGrpSpPr>
      <p:grpSpPr>
        <a:xfrm>
          <a:off x="0" y="0"/>
          <a:ext cx="0" cy="0"/>
          <a:chOff x="0" y="0"/>
          <a:chExt cx="0" cy="0"/>
        </a:xfrm>
      </p:grpSpPr>
      <p:sp>
        <p:nvSpPr>
          <p:cNvPr id="169" name="Shape 169"/>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Five Traits Important in Organizations</a:t>
            </a:r>
          </a:p>
        </p:txBody>
      </p:sp>
      <p:sp>
        <p:nvSpPr>
          <p:cNvPr id="170" name="Shape 170"/>
          <p:cNvSpPr txBox="1"/>
          <p:nvPr>
            <p:ph idx="1" type="body"/>
          </p:nvPr>
        </p:nvSpPr>
        <p:spPr>
          <a:xfrm>
            <a:off x="457200" y="175577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Locus of control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indicates how much people believe they control their fate through their own efforts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internal, external</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Expect different degrees of structure and compliance for each type</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Employ different reward systems for each type</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5" name="Shape 175"/>
        <p:cNvGrpSpPr/>
        <p:nvPr/>
      </p:nvGrpSpPr>
      <p:grpSpPr>
        <a:xfrm>
          <a:off x="0" y="0"/>
          <a:ext cx="0" cy="0"/>
          <a:chOff x="0" y="0"/>
          <a:chExt cx="0" cy="0"/>
        </a:xfrm>
      </p:grpSpPr>
      <p:sp>
        <p:nvSpPr>
          <p:cNvPr id="176" name="Shape 176"/>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Five Traits Important in Organizations</a:t>
            </a:r>
          </a:p>
        </p:txBody>
      </p:sp>
      <p:sp>
        <p:nvSpPr>
          <p:cNvPr id="177" name="Shape 177"/>
          <p:cNvSpPr txBox="1"/>
          <p:nvPr>
            <p:ph idx="1" type="body"/>
          </p:nvPr>
        </p:nvSpPr>
        <p:spPr>
          <a:xfrm>
            <a:off x="457200" y="1766886"/>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Self-efficacy</a:t>
            </a:r>
            <a:r>
              <a:rPr b="0" baseline="0" i="0" lang="en-US" sz="32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belief in one’s ability to do a task</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learned helplessness</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Self-esteem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the extent to which people like or dislike themselves, their overall self-evaluation</a:t>
            </a:r>
          </a:p>
          <a:p>
            <a:pPr indent="0" lvl="0" marL="0" marR="0" rtl="0" algn="l">
              <a:spcBef>
                <a:spcPts val="0"/>
              </a:spcBef>
              <a:buNone/>
            </a:pPr>
            <a:r>
              <a:t/>
            </a:r>
            <a:endParaRPr b="0" baseline="0" i="0" sz="28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2" name="Shape 182"/>
        <p:cNvGrpSpPr/>
        <p:nvPr/>
      </p:nvGrpSpPr>
      <p:grpSpPr>
        <a:xfrm>
          <a:off x="0" y="0"/>
          <a:ext cx="0" cy="0"/>
          <a:chOff x="0" y="0"/>
          <a:chExt cx="0" cy="0"/>
        </a:xfrm>
      </p:grpSpPr>
      <p:sp>
        <p:nvSpPr>
          <p:cNvPr id="183" name="Shape 183"/>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Five Traits Important in Organizations</a:t>
            </a:r>
          </a:p>
        </p:txBody>
      </p:sp>
      <p:sp>
        <p:nvSpPr>
          <p:cNvPr id="184" name="Shape 184"/>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Self-monitoring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the extent to which people are able to observe their own behavior and adapt it to external situations</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Emotional intelligence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ability to cope, empathize with others, and be self-motivated</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8" name="Shape 188"/>
        <p:cNvGrpSpPr/>
        <p:nvPr/>
      </p:nvGrpSpPr>
      <p:grpSpPr>
        <a:xfrm>
          <a:off x="0" y="0"/>
          <a:ext cx="0" cy="0"/>
          <a:chOff x="0" y="0"/>
          <a:chExt cx="0" cy="0"/>
        </a:xfrm>
      </p:grpSpPr>
      <p:sp>
        <p:nvSpPr>
          <p:cNvPr id="189" name="Shape 18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Some Ways That Managers Can Boost Employee Self-Esteem</a:t>
            </a:r>
          </a:p>
        </p:txBody>
      </p:sp>
      <p:sp>
        <p:nvSpPr>
          <p:cNvPr id="190" name="Shape 190"/>
          <p:cNvSpPr txBox="1"/>
          <p:nvPr/>
        </p:nvSpPr>
        <p:spPr>
          <a:xfrm>
            <a:off x="0" y="1600200"/>
            <a:ext cx="2286000" cy="36988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0" lang="en-US" sz="1800" u="none" cap="none" strike="noStrike">
                <a:solidFill>
                  <a:schemeClr val="dk1"/>
                </a:solidFill>
                <a:latin typeface="Arial"/>
                <a:ea typeface="Arial"/>
                <a:cs typeface="Arial"/>
                <a:sym typeface="Arial"/>
              </a:rPr>
              <a:t>Table 11.2</a:t>
            </a:r>
          </a:p>
        </p:txBody>
      </p:sp>
      <p:pic>
        <p:nvPicPr>
          <p:cNvPr id="191" name="Shape 191"/>
          <p:cNvPicPr preferRelativeResize="0"/>
          <p:nvPr/>
        </p:nvPicPr>
        <p:blipFill rotWithShape="1">
          <a:blip r:embed="rId3">
            <a:alphaModFix/>
          </a:blip>
          <a:srcRect b="0" l="0" r="0" t="0"/>
          <a:stretch/>
        </p:blipFill>
        <p:spPr>
          <a:xfrm>
            <a:off x="479425" y="2514600"/>
            <a:ext cx="8185149" cy="2895600"/>
          </a:xfrm>
          <a:prstGeom prst="rect">
            <a:avLst/>
          </a:prstGeom>
          <a:noFill/>
          <a:ln>
            <a:noFill/>
          </a:ln>
        </p:spPr>
      </p:pic>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5" name="Shape 195"/>
        <p:cNvGrpSpPr/>
        <p:nvPr/>
      </p:nvGrpSpPr>
      <p:grpSpPr>
        <a:xfrm>
          <a:off x="0" y="0"/>
          <a:ext cx="0" cy="0"/>
          <a:chOff x="0" y="0"/>
          <a:chExt cx="0" cy="0"/>
        </a:xfrm>
      </p:grpSpPr>
      <p:sp>
        <p:nvSpPr>
          <p:cNvPr id="196" name="Shape 196"/>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Traits of Emotional Intelligence</a:t>
            </a:r>
          </a:p>
        </p:txBody>
      </p:sp>
      <p:sp>
        <p:nvSpPr>
          <p:cNvPr id="197" name="Shape 197"/>
          <p:cNvSpPr txBox="1"/>
          <p:nvPr/>
        </p:nvSpPr>
        <p:spPr>
          <a:xfrm>
            <a:off x="28575" y="1600200"/>
            <a:ext cx="2057400" cy="381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0" lang="en-US" sz="1800" u="none" cap="none" strike="noStrike">
                <a:solidFill>
                  <a:schemeClr val="dk1"/>
                </a:solidFill>
                <a:latin typeface="Arial"/>
                <a:ea typeface="Arial"/>
                <a:cs typeface="Arial"/>
                <a:sym typeface="Arial"/>
              </a:rPr>
              <a:t>Table 11.3</a:t>
            </a:r>
          </a:p>
        </p:txBody>
      </p:sp>
      <p:pic>
        <p:nvPicPr>
          <p:cNvPr id="198" name="Shape 198"/>
          <p:cNvPicPr preferRelativeResize="0"/>
          <p:nvPr/>
        </p:nvPicPr>
        <p:blipFill rotWithShape="1">
          <a:blip r:embed="rId3">
            <a:alphaModFix/>
          </a:blip>
          <a:srcRect b="0" l="0" r="0" t="0"/>
          <a:stretch/>
        </p:blipFill>
        <p:spPr>
          <a:xfrm>
            <a:off x="666750" y="2286000"/>
            <a:ext cx="7810499" cy="3476624"/>
          </a:xfrm>
          <a:prstGeom prst="rect">
            <a:avLst/>
          </a:prstGeom>
          <a:noFill/>
          <a:ln>
            <a:noFill/>
          </a:ln>
        </p:spPr>
      </p:pic>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3" name="Shape 203"/>
        <p:cNvGrpSpPr/>
        <p:nvPr/>
      </p:nvGrpSpPr>
      <p:grpSpPr>
        <a:xfrm>
          <a:off x="0" y="0"/>
          <a:ext cx="0" cy="0"/>
          <a:chOff x="0" y="0"/>
          <a:chExt cx="0" cy="0"/>
        </a:xfrm>
      </p:grpSpPr>
      <p:sp>
        <p:nvSpPr>
          <p:cNvPr id="204" name="Shape 20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Organizational Behavior</a:t>
            </a:r>
          </a:p>
        </p:txBody>
      </p:sp>
      <p:sp>
        <p:nvSpPr>
          <p:cNvPr id="205" name="Shape 205"/>
          <p:cNvSpPr txBox="1"/>
          <p:nvPr>
            <p:ph idx="1" type="body"/>
          </p:nvPr>
        </p:nvSpPr>
        <p:spPr>
          <a:xfrm>
            <a:off x="457200" y="1766886"/>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Organizational Behavior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tries to help managers not only </a:t>
            </a:r>
            <a:r>
              <a:rPr b="0" baseline="0" i="1" lang="en-US" sz="2800" u="none" cap="none" strike="noStrike">
                <a:solidFill>
                  <a:schemeClr val="dk1"/>
                </a:solidFill>
                <a:latin typeface="Calibri"/>
                <a:ea typeface="Calibri"/>
                <a:cs typeface="Calibri"/>
                <a:sym typeface="Calibri"/>
              </a:rPr>
              <a:t>explain</a:t>
            </a:r>
            <a:r>
              <a:rPr b="0" baseline="0" i="0" lang="en-US" sz="2800" u="none" cap="none" strike="noStrike">
                <a:solidFill>
                  <a:schemeClr val="dk1"/>
                </a:solidFill>
                <a:latin typeface="Calibri"/>
                <a:ea typeface="Calibri"/>
                <a:cs typeface="Calibri"/>
                <a:sym typeface="Calibri"/>
              </a:rPr>
              <a:t> workplace behavior but also to </a:t>
            </a:r>
            <a:r>
              <a:rPr b="0" baseline="0" i="1" lang="en-US" sz="2800" u="none" cap="none" strike="noStrike">
                <a:solidFill>
                  <a:schemeClr val="dk1"/>
                </a:solidFill>
                <a:latin typeface="Calibri"/>
                <a:ea typeface="Calibri"/>
                <a:cs typeface="Calibri"/>
                <a:sym typeface="Calibri"/>
              </a:rPr>
              <a:t>predict</a:t>
            </a:r>
            <a:r>
              <a:rPr b="0" baseline="0" i="0" lang="en-US" sz="2800" u="none" cap="none" strike="noStrike">
                <a:solidFill>
                  <a:schemeClr val="dk1"/>
                </a:solidFill>
                <a:latin typeface="Calibri"/>
                <a:ea typeface="Calibri"/>
                <a:cs typeface="Calibri"/>
                <a:sym typeface="Calibri"/>
              </a:rPr>
              <a:t> it, so that they can better lead and motivate </a:t>
            </a:r>
            <a:br>
              <a:rPr b="0" baseline="0" i="0" lang="en-US" sz="2800" u="none" cap="none" strike="noStrike">
                <a:solidFill>
                  <a:schemeClr val="dk1"/>
                </a:solidFill>
                <a:latin typeface="Calibri"/>
                <a:ea typeface="Calibri"/>
                <a:cs typeface="Calibri"/>
                <a:sym typeface="Calibri"/>
              </a:rPr>
            </a:br>
            <a:r>
              <a:rPr b="0" baseline="0" i="0" lang="en-US" sz="2800" u="none" cap="none" strike="noStrike">
                <a:solidFill>
                  <a:schemeClr val="dk1"/>
                </a:solidFill>
                <a:latin typeface="Calibri"/>
                <a:ea typeface="Calibri"/>
                <a:cs typeface="Calibri"/>
                <a:sym typeface="Calibri"/>
              </a:rPr>
              <a:t>their employees to perform </a:t>
            </a:r>
            <a:br>
              <a:rPr b="0" baseline="0" i="0" lang="en-US" sz="2800" u="none" cap="none" strike="noStrike">
                <a:solidFill>
                  <a:schemeClr val="dk1"/>
                </a:solidFill>
                <a:latin typeface="Calibri"/>
                <a:ea typeface="Calibri"/>
                <a:cs typeface="Calibri"/>
                <a:sym typeface="Calibri"/>
              </a:rPr>
            </a:br>
            <a:r>
              <a:rPr b="0" baseline="0" i="0" lang="en-US" sz="2800" u="none" cap="none" strike="noStrike">
                <a:solidFill>
                  <a:schemeClr val="dk1"/>
                </a:solidFill>
                <a:latin typeface="Calibri"/>
                <a:ea typeface="Calibri"/>
                <a:cs typeface="Calibri"/>
                <a:sym typeface="Calibri"/>
              </a:rPr>
              <a:t>productively</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individual, group behavior</a:t>
            </a:r>
          </a:p>
        </p:txBody>
      </p:sp>
      <p:pic>
        <p:nvPicPr>
          <p:cNvPr id="206" name="Shape 206"/>
          <p:cNvPicPr preferRelativeResize="0"/>
          <p:nvPr/>
        </p:nvPicPr>
        <p:blipFill rotWithShape="1">
          <a:blip r:embed="rId3">
            <a:alphaModFix/>
          </a:blip>
          <a:srcRect b="0" l="0" r="0" t="0"/>
          <a:stretch/>
        </p:blipFill>
        <p:spPr>
          <a:xfrm>
            <a:off x="6164262" y="3228975"/>
            <a:ext cx="1676399" cy="3475037"/>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0" name="Shape 210"/>
        <p:cNvGrpSpPr/>
        <p:nvPr/>
      </p:nvGrpSpPr>
      <p:grpSpPr>
        <a:xfrm>
          <a:off x="0" y="0"/>
          <a:ext cx="0" cy="0"/>
          <a:chOff x="0" y="0"/>
          <a:chExt cx="0" cy="0"/>
        </a:xfrm>
      </p:grpSpPr>
      <p:sp>
        <p:nvSpPr>
          <p:cNvPr id="211" name="Shape 21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Values and Attitudes </a:t>
            </a:r>
          </a:p>
        </p:txBody>
      </p:sp>
      <p:sp>
        <p:nvSpPr>
          <p:cNvPr id="212" name="Shape 212"/>
          <p:cNvSpPr txBox="1"/>
          <p:nvPr>
            <p:ph idx="1" type="body"/>
          </p:nvPr>
        </p:nvSpPr>
        <p:spPr>
          <a:xfrm>
            <a:off x="457200" y="1798636"/>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000" u="none" cap="none" strike="noStrike">
                <a:solidFill>
                  <a:schemeClr val="dk1"/>
                </a:solidFill>
                <a:latin typeface="Calibri"/>
                <a:ea typeface="Calibri"/>
                <a:cs typeface="Calibri"/>
                <a:sym typeface="Calibri"/>
              </a:rPr>
              <a:t>Values </a:t>
            </a:r>
          </a:p>
          <a:p>
            <a:pPr indent="-341312" lvl="1" marL="798512" marR="0" rtl="0" algn="l">
              <a:lnSpc>
                <a:spcPct val="100000"/>
              </a:lnSpc>
              <a:spcBef>
                <a:spcPts val="540"/>
              </a:spcBef>
              <a:spcAft>
                <a:spcPts val="0"/>
              </a:spcAft>
              <a:buClr>
                <a:srgbClr val="376092"/>
              </a:buClr>
              <a:buSzPct val="115000"/>
              <a:buFont typeface="Calibri"/>
              <a:buChar char="9"/>
            </a:pPr>
            <a:r>
              <a:rPr b="0" baseline="0" i="0" lang="en-US" sz="2700" u="none" cap="none" strike="noStrike">
                <a:solidFill>
                  <a:schemeClr val="dk1"/>
                </a:solidFill>
                <a:latin typeface="Calibri"/>
                <a:ea typeface="Calibri"/>
                <a:cs typeface="Calibri"/>
                <a:sym typeface="Calibri"/>
              </a:rPr>
              <a:t>abstract ideals that guide one’s thinking and behavior across all situations</a:t>
            </a:r>
          </a:p>
        </p:txBody>
      </p:sp>
      <p:sp>
        <p:nvSpPr>
          <p:cNvPr id="213" name="Shape 213"/>
          <p:cNvSpPr txBox="1"/>
          <p:nvPr>
            <p:ph idx="2" type="body"/>
          </p:nvPr>
        </p:nvSpPr>
        <p:spPr>
          <a:xfrm>
            <a:off x="4662487" y="1798636"/>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000" u="none" cap="none" strike="noStrike">
                <a:solidFill>
                  <a:schemeClr val="dk1"/>
                </a:solidFill>
                <a:latin typeface="Calibri"/>
                <a:ea typeface="Calibri"/>
                <a:cs typeface="Calibri"/>
                <a:sym typeface="Calibri"/>
              </a:rPr>
              <a:t>Attitude</a:t>
            </a:r>
            <a:r>
              <a:rPr b="0" baseline="0" i="0" lang="en-US" sz="3000" u="none" cap="none" strike="noStrike">
                <a:solidFill>
                  <a:schemeClr val="dk1"/>
                </a:solidFill>
                <a:latin typeface="Calibri"/>
                <a:ea typeface="Calibri"/>
                <a:cs typeface="Calibri"/>
                <a:sym typeface="Calibri"/>
              </a:rPr>
              <a:t> </a:t>
            </a:r>
          </a:p>
          <a:p>
            <a:pPr indent="-341312" lvl="1" marL="798512" marR="0" rtl="0" algn="l">
              <a:lnSpc>
                <a:spcPct val="100000"/>
              </a:lnSpc>
              <a:spcBef>
                <a:spcPts val="540"/>
              </a:spcBef>
              <a:spcAft>
                <a:spcPts val="0"/>
              </a:spcAft>
              <a:buClr>
                <a:srgbClr val="376092"/>
              </a:buClr>
              <a:buSzPct val="115000"/>
              <a:buFont typeface="Calibri"/>
              <a:buChar char="9"/>
            </a:pPr>
            <a:r>
              <a:rPr b="0" baseline="0" i="0" lang="en-US" sz="2700" u="none" cap="none" strike="noStrike">
                <a:solidFill>
                  <a:schemeClr val="dk1"/>
                </a:solidFill>
                <a:latin typeface="Calibri"/>
                <a:ea typeface="Calibri"/>
                <a:cs typeface="Calibri"/>
                <a:sym typeface="Calibri"/>
              </a:rPr>
              <a:t>a learned predisposition toward a given object</a:t>
            </a:r>
          </a:p>
          <a:p>
            <a:pPr indent="0" lvl="0" marL="0" marR="0" rtl="0" algn="l">
              <a:spcBef>
                <a:spcPts val="0"/>
              </a:spcBef>
              <a:buNone/>
            </a:pPr>
            <a:r>
              <a:t/>
            </a:r>
            <a:endParaRPr b="0" baseline="0" i="0" sz="27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7" name="Shape 217"/>
        <p:cNvGrpSpPr/>
        <p:nvPr/>
      </p:nvGrpSpPr>
      <p:grpSpPr>
        <a:xfrm>
          <a:off x="0" y="0"/>
          <a:ext cx="0" cy="0"/>
          <a:chOff x="0" y="0"/>
          <a:chExt cx="0" cy="0"/>
        </a:xfrm>
      </p:grpSpPr>
      <p:sp>
        <p:nvSpPr>
          <p:cNvPr id="218" name="Shape 218"/>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Three Components of Attitudes</a:t>
            </a:r>
          </a:p>
        </p:txBody>
      </p:sp>
      <p:sp>
        <p:nvSpPr>
          <p:cNvPr id="219" name="Shape 219"/>
          <p:cNvSpPr txBox="1"/>
          <p:nvPr>
            <p:ph idx="1" type="body"/>
          </p:nvPr>
        </p:nvSpPr>
        <p:spPr>
          <a:xfrm>
            <a:off x="457200" y="175577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Affective</a:t>
            </a:r>
            <a:r>
              <a:rPr b="0" baseline="0" i="0" lang="en-US" sz="28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consists of feelings or emotions one has about a situation</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Cognitive</a:t>
            </a:r>
            <a:r>
              <a:rPr b="0" baseline="0" i="0" lang="en-US" sz="28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beliefs and knowledge one has about a situation</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Behaviora</a:t>
            </a:r>
            <a:r>
              <a:rPr b="0" baseline="0" i="0" lang="en-US" sz="2800" u="none" cap="none" strike="noStrike">
                <a:solidFill>
                  <a:schemeClr val="dk1"/>
                </a:solidFill>
                <a:latin typeface="Calibri"/>
                <a:ea typeface="Calibri"/>
                <a:cs typeface="Calibri"/>
                <a:sym typeface="Calibri"/>
              </a:rPr>
              <a:t>l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refers to how one intends or expects to behave toward a situation</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3" name="Shape 223"/>
        <p:cNvGrpSpPr/>
        <p:nvPr/>
      </p:nvGrpSpPr>
      <p:grpSpPr>
        <a:xfrm>
          <a:off x="0" y="0"/>
          <a:ext cx="0" cy="0"/>
          <a:chOff x="0" y="0"/>
          <a:chExt cx="0" cy="0"/>
        </a:xfrm>
      </p:grpSpPr>
      <p:sp>
        <p:nvSpPr>
          <p:cNvPr id="224" name="Shape 22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Question?</a:t>
            </a:r>
          </a:p>
        </p:txBody>
      </p:sp>
      <p:sp>
        <p:nvSpPr>
          <p:cNvPr id="225" name="Shape 225"/>
          <p:cNvSpPr txBox="1"/>
          <p:nvPr>
            <p:ph idx="1" type="body"/>
          </p:nvPr>
        </p:nvSpPr>
        <p:spPr>
          <a:xfrm>
            <a:off x="457200" y="17113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chemeClr val="dk1"/>
              </a:buClr>
              <a:buSzPct val="25000"/>
              <a:buFont typeface="Calibri"/>
              <a:buNone/>
            </a:pPr>
            <a:r>
              <a:rPr b="0" baseline="0" i="0" lang="en-US" sz="3200" u="none" cap="none" strike="noStrike">
                <a:solidFill>
                  <a:schemeClr val="dk1"/>
                </a:solidFill>
                <a:latin typeface="Calibri"/>
                <a:ea typeface="Calibri"/>
                <a:cs typeface="Calibri"/>
                <a:sym typeface="Calibri"/>
              </a:rPr>
              <a:t>	The statement, “I am never going to eat at this restaurant again,” reflects the ___________ component of an attitude.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Behavioral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Decisional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Cognitive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Affective </a:t>
            </a:r>
          </a:p>
        </p:txBody>
      </p:sp>
      <p:pic>
        <p:nvPicPr>
          <p:cNvPr id="226" name="Shape 226"/>
          <p:cNvPicPr preferRelativeResize="0"/>
          <p:nvPr/>
        </p:nvPicPr>
        <p:blipFill rotWithShape="1">
          <a:blip r:embed="rId3">
            <a:alphaModFix/>
          </a:blip>
          <a:srcRect b="0" l="0" r="0" t="0"/>
          <a:stretch/>
        </p:blipFill>
        <p:spPr>
          <a:xfrm>
            <a:off x="3505200" y="3429000"/>
            <a:ext cx="4365624" cy="28956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Major Questions You Should Be Able to Answer</a:t>
            </a:r>
          </a:p>
        </p:txBody>
      </p:sp>
      <p:sp>
        <p:nvSpPr>
          <p:cNvPr id="112" name="Shape 112"/>
          <p:cNvSpPr txBox="1"/>
          <p:nvPr>
            <p:ph idx="1" type="body"/>
          </p:nvPr>
        </p:nvSpPr>
        <p:spPr>
          <a:xfrm>
            <a:off x="457200" y="1744661"/>
            <a:ext cx="8229600" cy="4525961"/>
          </a:xfrm>
          <a:prstGeom prst="rect">
            <a:avLst/>
          </a:prstGeom>
          <a:noFill/>
          <a:ln>
            <a:noFill/>
          </a:ln>
        </p:spPr>
        <p:txBody>
          <a:bodyPr anchorCtr="0" anchor="t" bIns="45700" lIns="91425" rIns="91425" tIns="45700">
            <a:noAutofit/>
          </a:bodyPr>
          <a:lstStyle/>
          <a:p>
            <a:pPr indent="-798512" lvl="0" marL="798512" marR="0" rtl="0" algn="l">
              <a:lnSpc>
                <a:spcPct val="100000"/>
              </a:lnSpc>
              <a:spcBef>
                <a:spcPts val="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11.1</a:t>
            </a:r>
            <a:r>
              <a:rPr b="0" baseline="0" i="0" lang="en-US" sz="3200" u="none" cap="none" strike="noStrike">
                <a:solidFill>
                  <a:schemeClr val="dk1"/>
                </a:solidFill>
                <a:latin typeface="Calibri"/>
                <a:ea typeface="Calibri"/>
                <a:cs typeface="Calibri"/>
                <a:sym typeface="Calibri"/>
              </a:rPr>
              <a:t> In the hiring process, do employers care about one’s personality and individual traits?</a:t>
            </a:r>
          </a:p>
          <a:p>
            <a:pPr indent="-798512" lvl="0" marL="798512" marR="0" rtl="0" algn="l">
              <a:lnSpc>
                <a:spcPct val="100000"/>
              </a:lnSpc>
              <a:spcBef>
                <a:spcPts val="64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11.2</a:t>
            </a:r>
            <a:r>
              <a:rPr b="0" baseline="0" i="0" lang="en-US" sz="3200" u="none" cap="none" strike="noStrike">
                <a:solidFill>
                  <a:schemeClr val="dk1"/>
                </a:solidFill>
                <a:latin typeface="Calibri"/>
                <a:ea typeface="Calibri"/>
                <a:cs typeface="Calibri"/>
                <a:sym typeface="Calibri"/>
              </a:rPr>
              <a:t> How do the hidden aspects of individuals-their values and attitudes-affect employee behavior?</a:t>
            </a:r>
          </a:p>
          <a:p>
            <a:pPr indent="-798512" lvl="0" marL="798512" marR="0" rtl="0" algn="l">
              <a:lnSpc>
                <a:spcPct val="100000"/>
              </a:lnSpc>
              <a:spcBef>
                <a:spcPts val="64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11.3</a:t>
            </a:r>
            <a:r>
              <a:rPr b="0" baseline="0" i="0" lang="en-US" sz="3200" u="none" cap="none" strike="noStrike">
                <a:solidFill>
                  <a:schemeClr val="dk1"/>
                </a:solidFill>
                <a:latin typeface="Calibri"/>
                <a:ea typeface="Calibri"/>
                <a:cs typeface="Calibri"/>
                <a:sym typeface="Calibri"/>
              </a:rPr>
              <a:t> What are the distortions of perception that can cloud one’s judgment?</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1" name="Shape 231"/>
        <p:cNvGrpSpPr/>
        <p:nvPr/>
      </p:nvGrpSpPr>
      <p:grpSpPr>
        <a:xfrm>
          <a:off x="0" y="0"/>
          <a:ext cx="0" cy="0"/>
          <a:chOff x="0" y="0"/>
          <a:chExt cx="0" cy="0"/>
        </a:xfrm>
      </p:grpSpPr>
      <p:sp>
        <p:nvSpPr>
          <p:cNvPr id="232" name="Shape 232"/>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Attitudes</a:t>
            </a:r>
          </a:p>
        </p:txBody>
      </p:sp>
      <p:sp>
        <p:nvSpPr>
          <p:cNvPr id="233" name="Shape 233"/>
          <p:cNvSpPr txBox="1"/>
          <p:nvPr>
            <p:ph idx="1" type="body"/>
          </p:nvPr>
        </p:nvSpPr>
        <p:spPr>
          <a:xfrm>
            <a:off x="457200" y="177800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Cognitive dissonance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the psychological discomfort a person experiences between his or her cognitive attitude and incompatible behavior</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Importance, control, rewards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7" name="Shape 237"/>
        <p:cNvGrpSpPr/>
        <p:nvPr/>
      </p:nvGrpSpPr>
      <p:grpSpPr>
        <a:xfrm>
          <a:off x="0" y="0"/>
          <a:ext cx="0" cy="0"/>
          <a:chOff x="0" y="0"/>
          <a:chExt cx="0" cy="0"/>
        </a:xfrm>
      </p:grpSpPr>
      <p:sp>
        <p:nvSpPr>
          <p:cNvPr id="238" name="Shape 238"/>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Ways to Reduce Cognitive Dissonance</a:t>
            </a:r>
          </a:p>
        </p:txBody>
      </p:sp>
      <p:sp>
        <p:nvSpPr>
          <p:cNvPr id="239" name="Shape 239"/>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Change attitude or behavior</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Belittle importance of the inconsistent behavior</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Find consonant elements that outweigh dissonant ones</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3" name="Shape 243"/>
        <p:cNvGrpSpPr/>
        <p:nvPr/>
      </p:nvGrpSpPr>
      <p:grpSpPr>
        <a:xfrm>
          <a:off x="0" y="0"/>
          <a:ext cx="0" cy="0"/>
          <a:chOff x="0" y="0"/>
          <a:chExt cx="0" cy="0"/>
        </a:xfrm>
      </p:grpSpPr>
      <p:sp>
        <p:nvSpPr>
          <p:cNvPr id="244" name="Shape 24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Example: Thinking Beyond Profit</a:t>
            </a:r>
            <a:br>
              <a:rPr b="0" baseline="0" i="0" lang="en-US" sz="4400" u="none" cap="none" strike="noStrike">
                <a:solidFill>
                  <a:srgbClr val="DCE6F2"/>
                </a:solidFill>
                <a:latin typeface="Calibri"/>
                <a:ea typeface="Calibri"/>
                <a:cs typeface="Calibri"/>
                <a:sym typeface="Calibri"/>
              </a:rPr>
            </a:br>
            <a:r>
              <a:rPr b="0" baseline="0" i="0" lang="en-US" sz="4400" u="none" cap="none" strike="noStrike">
                <a:solidFill>
                  <a:srgbClr val="DCE6F2"/>
                </a:solidFill>
                <a:latin typeface="Calibri"/>
                <a:ea typeface="Calibri"/>
                <a:cs typeface="Calibri"/>
                <a:sym typeface="Calibri"/>
              </a:rPr>
              <a:t>to Create Value for Society</a:t>
            </a:r>
          </a:p>
        </p:txBody>
      </p:sp>
      <p:sp>
        <p:nvSpPr>
          <p:cNvPr id="245" name="Shape 245"/>
          <p:cNvSpPr txBox="1"/>
          <p:nvPr>
            <p:ph idx="1" type="body"/>
          </p:nvPr>
        </p:nvSpPr>
        <p:spPr>
          <a:xfrm>
            <a:off x="457200" y="173355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rgbClr val="008080"/>
                </a:solidFill>
                <a:latin typeface="Calibri"/>
                <a:ea typeface="Calibri"/>
                <a:cs typeface="Calibri"/>
                <a:sym typeface="Calibri"/>
              </a:rPr>
              <a:t>IBM</a:t>
            </a:r>
            <a:r>
              <a:rPr b="0" baseline="0" i="0" lang="en-US" sz="3200" u="none" cap="none" strike="noStrike">
                <a:solidFill>
                  <a:schemeClr val="dk1"/>
                </a:solidFill>
                <a:latin typeface="Calibri"/>
                <a:ea typeface="Calibri"/>
                <a:cs typeface="Calibri"/>
                <a:sym typeface="Calibri"/>
              </a:rPr>
              <a:t> celebrated its 100th anniversary in June 2011 by offering a global service day, with 300,000 IBM employees signing up to perform 2.6 million hours of service to the world</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In West Africa </a:t>
            </a:r>
            <a:r>
              <a:rPr b="1" baseline="0" i="0" lang="en-US" sz="3200" u="none" cap="none" strike="noStrike">
                <a:solidFill>
                  <a:srgbClr val="008080"/>
                </a:solidFill>
                <a:latin typeface="Calibri"/>
                <a:ea typeface="Calibri"/>
                <a:cs typeface="Calibri"/>
                <a:sym typeface="Calibri"/>
              </a:rPr>
              <a:t>Procter &amp; Gamble </a:t>
            </a:r>
            <a:r>
              <a:rPr b="0" baseline="0" i="0" lang="en-US" sz="3200" u="none" cap="none" strike="noStrike">
                <a:solidFill>
                  <a:schemeClr val="dk1"/>
                </a:solidFill>
                <a:latin typeface="Calibri"/>
                <a:ea typeface="Calibri"/>
                <a:cs typeface="Calibri"/>
                <a:sym typeface="Calibri"/>
              </a:rPr>
              <a:t>set up Pampers mobile clinics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9" name="Shape 249"/>
        <p:cNvGrpSpPr/>
        <p:nvPr/>
      </p:nvGrpSpPr>
      <p:grpSpPr>
        <a:xfrm>
          <a:off x="0" y="0"/>
          <a:ext cx="0" cy="0"/>
          <a:chOff x="0" y="0"/>
          <a:chExt cx="0" cy="0"/>
        </a:xfrm>
      </p:grpSpPr>
      <p:sp>
        <p:nvSpPr>
          <p:cNvPr id="250" name="Shape 250"/>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Perception</a:t>
            </a:r>
          </a:p>
        </p:txBody>
      </p:sp>
      <p:sp>
        <p:nvSpPr>
          <p:cNvPr id="251" name="Shape 251"/>
          <p:cNvSpPr txBox="1"/>
          <p:nvPr>
            <p:ph idx="1" type="body"/>
          </p:nvPr>
        </p:nvSpPr>
        <p:spPr>
          <a:xfrm>
            <a:off x="4662487" y="1820861"/>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000" u="none" cap="none" strike="noStrike">
                <a:solidFill>
                  <a:schemeClr val="dk1"/>
                </a:solidFill>
                <a:latin typeface="Calibri"/>
                <a:ea typeface="Calibri"/>
                <a:cs typeface="Calibri"/>
                <a:sym typeface="Calibri"/>
              </a:rPr>
              <a:t>Perception</a:t>
            </a:r>
            <a:r>
              <a:rPr b="0" baseline="0" i="0" lang="en-US" sz="3000" u="none" cap="none" strike="noStrike">
                <a:solidFill>
                  <a:schemeClr val="dk1"/>
                </a:solidFill>
                <a:latin typeface="Calibri"/>
                <a:ea typeface="Calibri"/>
                <a:cs typeface="Calibri"/>
                <a:sym typeface="Calibri"/>
              </a:rPr>
              <a:t> </a:t>
            </a:r>
          </a:p>
          <a:p>
            <a:pPr indent="-341312" lvl="1" marL="798512" marR="0" rtl="0" algn="l">
              <a:lnSpc>
                <a:spcPct val="100000"/>
              </a:lnSpc>
              <a:spcBef>
                <a:spcPts val="540"/>
              </a:spcBef>
              <a:spcAft>
                <a:spcPts val="0"/>
              </a:spcAft>
              <a:buClr>
                <a:srgbClr val="376092"/>
              </a:buClr>
              <a:buSzPct val="115000"/>
              <a:buFont typeface="Calibri"/>
              <a:buChar char="9"/>
            </a:pPr>
            <a:r>
              <a:rPr b="0" baseline="0" i="0" lang="en-US" sz="2700" u="none" cap="none" strike="noStrike">
                <a:solidFill>
                  <a:schemeClr val="dk1"/>
                </a:solidFill>
                <a:latin typeface="Calibri"/>
                <a:ea typeface="Calibri"/>
                <a:cs typeface="Calibri"/>
                <a:sym typeface="Calibri"/>
              </a:rPr>
              <a:t>process of interpreting and understanding one’s environment</a:t>
            </a:r>
          </a:p>
          <a:p>
            <a:pPr indent="0" lvl="0" marL="0" marR="0" rtl="0" algn="l">
              <a:spcBef>
                <a:spcPts val="0"/>
              </a:spcBef>
              <a:buNone/>
            </a:pPr>
            <a:r>
              <a:t/>
            </a:r>
            <a:endParaRPr b="0" baseline="0" i="0" sz="2700" u="none" cap="none" strike="noStrike">
              <a:solidFill>
                <a:schemeClr val="dk1"/>
              </a:solidFill>
              <a:latin typeface="Calibri"/>
              <a:ea typeface="Calibri"/>
              <a:cs typeface="Calibri"/>
              <a:sym typeface="Calibri"/>
            </a:endParaRPr>
          </a:p>
        </p:txBody>
      </p:sp>
      <p:pic>
        <p:nvPicPr>
          <p:cNvPr id="252" name="Shape 252"/>
          <p:cNvPicPr preferRelativeResize="0"/>
          <p:nvPr/>
        </p:nvPicPr>
        <p:blipFill rotWithShape="1">
          <a:blip r:embed="rId3">
            <a:alphaModFix/>
          </a:blip>
          <a:srcRect b="0" l="0" r="0" t="0"/>
          <a:stretch/>
        </p:blipFill>
        <p:spPr>
          <a:xfrm>
            <a:off x="569912" y="3124200"/>
            <a:ext cx="4383087" cy="2916236"/>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6" name="Shape 256"/>
        <p:cNvGrpSpPr/>
        <p:nvPr/>
      </p:nvGrpSpPr>
      <p:grpSpPr>
        <a:xfrm>
          <a:off x="0" y="0"/>
          <a:ext cx="0" cy="0"/>
          <a:chOff x="0" y="0"/>
          <a:chExt cx="0" cy="0"/>
        </a:xfrm>
      </p:grpSpPr>
      <p:sp>
        <p:nvSpPr>
          <p:cNvPr id="257" name="Shape 25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Four Steps in the </a:t>
            </a:r>
            <a:br>
              <a:rPr b="0" baseline="0" i="0" lang="en-US" sz="4400" u="none" cap="none" strike="noStrike">
                <a:solidFill>
                  <a:srgbClr val="DCE6F2"/>
                </a:solidFill>
                <a:latin typeface="Calibri"/>
                <a:ea typeface="Calibri"/>
                <a:cs typeface="Calibri"/>
                <a:sym typeface="Calibri"/>
              </a:rPr>
            </a:br>
            <a:r>
              <a:rPr b="0" baseline="0" i="0" lang="en-US" sz="4400" u="none" cap="none" strike="noStrike">
                <a:solidFill>
                  <a:srgbClr val="DCE6F2"/>
                </a:solidFill>
                <a:latin typeface="Calibri"/>
                <a:ea typeface="Calibri"/>
                <a:cs typeface="Calibri"/>
                <a:sym typeface="Calibri"/>
              </a:rPr>
              <a:t>Perceptual Process</a:t>
            </a:r>
          </a:p>
        </p:txBody>
      </p:sp>
      <p:sp>
        <p:nvSpPr>
          <p:cNvPr id="258" name="Shape 258"/>
          <p:cNvSpPr txBox="1"/>
          <p:nvPr/>
        </p:nvSpPr>
        <p:spPr>
          <a:xfrm>
            <a:off x="0" y="1658936"/>
            <a:ext cx="1828800" cy="381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0" lang="en-US" sz="1800" u="none" cap="none" strike="noStrike">
                <a:solidFill>
                  <a:schemeClr val="dk1"/>
                </a:solidFill>
                <a:latin typeface="Arial"/>
                <a:ea typeface="Arial"/>
                <a:cs typeface="Arial"/>
                <a:sym typeface="Arial"/>
              </a:rPr>
              <a:t>Figure 11.2</a:t>
            </a:r>
          </a:p>
        </p:txBody>
      </p:sp>
      <p:pic>
        <p:nvPicPr>
          <p:cNvPr id="259" name="Shape 259"/>
          <p:cNvPicPr preferRelativeResize="0"/>
          <p:nvPr/>
        </p:nvPicPr>
        <p:blipFill rotWithShape="1">
          <a:blip r:embed="rId3">
            <a:alphaModFix/>
          </a:blip>
          <a:srcRect b="0" l="0" r="0" t="0"/>
          <a:stretch/>
        </p:blipFill>
        <p:spPr>
          <a:xfrm>
            <a:off x="436562" y="2743200"/>
            <a:ext cx="8270874" cy="2209799"/>
          </a:xfrm>
          <a:prstGeom prst="rect">
            <a:avLst/>
          </a:prstGeom>
          <a:noFill/>
          <a:ln>
            <a:noFill/>
          </a:ln>
        </p:spPr>
      </p:pic>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3" name="Shape 263"/>
        <p:cNvGrpSpPr/>
        <p:nvPr/>
      </p:nvGrpSpPr>
      <p:grpSpPr>
        <a:xfrm>
          <a:off x="0" y="0"/>
          <a:ext cx="0" cy="0"/>
          <a:chOff x="0" y="0"/>
          <a:chExt cx="0" cy="0"/>
        </a:xfrm>
      </p:grpSpPr>
      <p:sp>
        <p:nvSpPr>
          <p:cNvPr id="264" name="Shape 26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Distortions in Perception</a:t>
            </a:r>
          </a:p>
        </p:txBody>
      </p:sp>
      <p:sp>
        <p:nvSpPr>
          <p:cNvPr id="265" name="Shape 265"/>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Stereotyping</a:t>
            </a:r>
            <a:r>
              <a:rPr b="0" baseline="0" i="0" lang="en-US" sz="32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tendency to attribute to an individual the characteristics one believes are typical of the group to which that individual belongs</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sex-role, age, race/ethnicity </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Halo effect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forming an impression of an individual based on a single trait</a:t>
            </a:r>
          </a:p>
          <a:p>
            <a:pPr indent="0" lvl="0" marL="0" marR="0" rtl="0" algn="l">
              <a:spcBef>
                <a:spcPts val="0"/>
              </a:spcBef>
              <a:buNone/>
            </a:pPr>
            <a:r>
              <a:t/>
            </a:r>
            <a:endParaRPr b="0" baseline="0" i="0" sz="28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9" name="Shape 269"/>
        <p:cNvGrpSpPr/>
        <p:nvPr/>
      </p:nvGrpSpPr>
      <p:grpSpPr>
        <a:xfrm>
          <a:off x="0" y="0"/>
          <a:ext cx="0" cy="0"/>
          <a:chOff x="0" y="0"/>
          <a:chExt cx="0" cy="0"/>
        </a:xfrm>
      </p:grpSpPr>
      <p:sp>
        <p:nvSpPr>
          <p:cNvPr id="270" name="Shape 270"/>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Question?</a:t>
            </a:r>
          </a:p>
        </p:txBody>
      </p:sp>
      <p:sp>
        <p:nvSpPr>
          <p:cNvPr id="271" name="Shape 271"/>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chemeClr val="dk1"/>
              </a:buClr>
              <a:buSzPct val="25000"/>
              <a:buFont typeface="Calibri"/>
              <a:buNone/>
            </a:pPr>
            <a:r>
              <a:rPr b="0" baseline="0" i="0" lang="en-US" sz="2800" u="none" cap="none" strike="noStrike">
                <a:solidFill>
                  <a:schemeClr val="dk1"/>
                </a:solidFill>
                <a:latin typeface="Calibri"/>
                <a:ea typeface="Calibri"/>
                <a:cs typeface="Calibri"/>
                <a:sym typeface="Calibri"/>
              </a:rPr>
              <a:t>	John is interviewing Bambi for a job opening at his accounting firm. He notices that she has several tattoos visible on both arms. He does not believe that people with tattoos can be good accountants. John is engaged in ____________.</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Counseling</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Stereotyping</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Behavioral interviewing</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Situational interviewing</a:t>
            </a:r>
          </a:p>
          <a:p>
            <a:pPr indent="0" lvl="0" marL="0" marR="0" rtl="0" algn="l">
              <a:spcBef>
                <a:spcPts val="0"/>
              </a:spcBef>
              <a:buNone/>
            </a:pPr>
            <a:r>
              <a:t/>
            </a:r>
            <a:endParaRPr b="0" baseline="0" i="0" sz="28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6" name="Shape 276"/>
        <p:cNvGrpSpPr/>
        <p:nvPr/>
      </p:nvGrpSpPr>
      <p:grpSpPr>
        <a:xfrm>
          <a:off x="0" y="0"/>
          <a:ext cx="0" cy="0"/>
          <a:chOff x="0" y="0"/>
          <a:chExt cx="0" cy="0"/>
        </a:xfrm>
      </p:grpSpPr>
      <p:sp>
        <p:nvSpPr>
          <p:cNvPr id="277" name="Shape 277"/>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Distortions in Perception</a:t>
            </a:r>
          </a:p>
        </p:txBody>
      </p:sp>
      <p:sp>
        <p:nvSpPr>
          <p:cNvPr id="278" name="Shape 278"/>
          <p:cNvSpPr txBox="1"/>
          <p:nvPr>
            <p:ph idx="1" type="body"/>
          </p:nvPr>
        </p:nvSpPr>
        <p:spPr>
          <a:xfrm>
            <a:off x="457200" y="177800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Recency effect</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Tendency to remember recent information better than earlier information</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Causal attributions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activity of inferring causes for observed behaviors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fundamental, self-serving bias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3" name="Shape 283"/>
        <p:cNvGrpSpPr/>
        <p:nvPr/>
      </p:nvGrpSpPr>
      <p:grpSpPr>
        <a:xfrm>
          <a:off x="0" y="0"/>
          <a:ext cx="0" cy="0"/>
          <a:chOff x="0" y="0"/>
          <a:chExt cx="0" cy="0"/>
        </a:xfrm>
      </p:grpSpPr>
      <p:sp>
        <p:nvSpPr>
          <p:cNvPr id="284" name="Shape 28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3200" u="none" cap="none" strike="noStrike">
                <a:solidFill>
                  <a:srgbClr val="DCE6F2"/>
                </a:solidFill>
                <a:latin typeface="Calibri"/>
                <a:ea typeface="Calibri"/>
                <a:cs typeface="Calibri"/>
                <a:sym typeface="Calibri"/>
              </a:rPr>
              <a:t>Example: Are Attractive Men &amp; Women Paid More than Ordinary People</a:t>
            </a:r>
          </a:p>
        </p:txBody>
      </p:sp>
      <p:sp>
        <p:nvSpPr>
          <p:cNvPr id="285" name="Shape 285"/>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Being good looking seems to be strongly associated with </a:t>
            </a:r>
            <a:r>
              <a:rPr b="0" baseline="0" i="0" lang="en-US" sz="3200" u="none" cap="none" strike="noStrike">
                <a:solidFill>
                  <a:srgbClr val="008080"/>
                </a:solidFill>
                <a:latin typeface="Calibri"/>
                <a:ea typeface="Calibri"/>
                <a:cs typeface="Calibri"/>
                <a:sym typeface="Calibri"/>
              </a:rPr>
              <a:t>self-confidence</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Employers showed higher estimates for beautiful people’s productivity</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Good-looking people are good </a:t>
            </a:r>
            <a:r>
              <a:rPr b="0" baseline="0" i="0" lang="en-US" sz="3200" u="none" cap="none" strike="noStrike">
                <a:solidFill>
                  <a:srgbClr val="008080"/>
                </a:solidFill>
                <a:latin typeface="Calibri"/>
                <a:ea typeface="Calibri"/>
                <a:cs typeface="Calibri"/>
                <a:sym typeface="Calibri"/>
              </a:rPr>
              <a:t>communicators</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9" name="Shape 289"/>
        <p:cNvGrpSpPr/>
        <p:nvPr/>
      </p:nvGrpSpPr>
      <p:grpSpPr>
        <a:xfrm>
          <a:off x="0" y="0"/>
          <a:ext cx="0" cy="0"/>
          <a:chOff x="0" y="0"/>
          <a:chExt cx="0" cy="0"/>
        </a:xfrm>
      </p:grpSpPr>
      <p:sp>
        <p:nvSpPr>
          <p:cNvPr id="290" name="Shape 290"/>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Self-Fulfilling Prophecy </a:t>
            </a:r>
          </a:p>
        </p:txBody>
      </p:sp>
      <p:sp>
        <p:nvSpPr>
          <p:cNvPr id="291" name="Shape 291"/>
          <p:cNvSpPr txBox="1"/>
          <p:nvPr>
            <p:ph idx="1" type="body"/>
          </p:nvPr>
        </p:nvSpPr>
        <p:spPr>
          <a:xfrm>
            <a:off x="457200" y="177800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Self-Fulfilling prophecy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the phenomenon in which people’s expectations of themselves or others lead them to behave in ways that make those expectations come true</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also called the Pygmalion effect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6" name="Shape 116"/>
        <p:cNvGrpSpPr/>
        <p:nvPr/>
      </p:nvGrpSpPr>
      <p:grpSpPr>
        <a:xfrm>
          <a:off x="0" y="0"/>
          <a:ext cx="0" cy="0"/>
          <a:chOff x="0" y="0"/>
          <a:chExt cx="0" cy="0"/>
        </a:xfrm>
      </p:grpSpPr>
      <p:sp>
        <p:nvSpPr>
          <p:cNvPr id="117" name="Shape 117"/>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Major Questions You Should Be Able to Answer</a:t>
            </a:r>
          </a:p>
        </p:txBody>
      </p:sp>
      <p:sp>
        <p:nvSpPr>
          <p:cNvPr id="118" name="Shape 118"/>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860425" lvl="0" marL="860425" marR="0" rtl="0" algn="l">
              <a:lnSpc>
                <a:spcPct val="100000"/>
              </a:lnSpc>
              <a:spcBef>
                <a:spcPts val="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11.4</a:t>
            </a:r>
            <a:r>
              <a:rPr b="0" baseline="0" i="0" lang="en-US" sz="3200" u="none" cap="none" strike="noStrike">
                <a:solidFill>
                  <a:schemeClr val="dk1"/>
                </a:solidFill>
                <a:latin typeface="Calibri"/>
                <a:ea typeface="Calibri"/>
                <a:cs typeface="Calibri"/>
                <a:sym typeface="Calibri"/>
              </a:rPr>
              <a:t> Is it important for managers to pay attention to employee attitudes?</a:t>
            </a:r>
          </a:p>
          <a:p>
            <a:pPr indent="-860425" lvl="0" marL="860425" marR="0" rtl="0" algn="l">
              <a:lnSpc>
                <a:spcPct val="100000"/>
              </a:lnSpc>
              <a:spcBef>
                <a:spcPts val="64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11.5</a:t>
            </a:r>
            <a:r>
              <a:rPr b="0" baseline="0" i="0" lang="en-US" sz="3200" u="none" cap="none" strike="noStrike">
                <a:solidFill>
                  <a:schemeClr val="dk1"/>
                </a:solidFill>
                <a:latin typeface="Calibri"/>
                <a:ea typeface="Calibri"/>
                <a:cs typeface="Calibri"/>
                <a:sym typeface="Calibri"/>
              </a:rPr>
              <a:t> What trends in workplace diversity should managers be aware of?</a:t>
            </a:r>
          </a:p>
          <a:p>
            <a:pPr indent="-860425" lvl="0" marL="860425" marR="0" rtl="0" algn="l">
              <a:lnSpc>
                <a:spcPct val="100000"/>
              </a:lnSpc>
              <a:spcBef>
                <a:spcPts val="640"/>
              </a:spcBef>
              <a:spcAft>
                <a:spcPts val="0"/>
              </a:spcAft>
              <a:buClr>
                <a:srgbClr val="FF0000"/>
              </a:buClr>
              <a:buSzPct val="25000"/>
              <a:buFont typeface="Calibri"/>
              <a:buNone/>
            </a:pPr>
            <a:r>
              <a:rPr b="1" baseline="0" i="0" lang="en-US" sz="3200" u="none" cap="none" strike="noStrike">
                <a:solidFill>
                  <a:srgbClr val="FF0000"/>
                </a:solidFill>
                <a:latin typeface="Calibri"/>
                <a:ea typeface="Calibri"/>
                <a:cs typeface="Calibri"/>
                <a:sym typeface="Calibri"/>
              </a:rPr>
              <a:t>11.6</a:t>
            </a:r>
            <a:r>
              <a:rPr b="0" baseline="0" i="0" lang="en-US" sz="3200" u="none" cap="none" strike="noStrike">
                <a:solidFill>
                  <a:schemeClr val="dk1"/>
                </a:solidFill>
                <a:latin typeface="Calibri"/>
                <a:ea typeface="Calibri"/>
                <a:cs typeface="Calibri"/>
                <a:sym typeface="Calibri"/>
              </a:rPr>
              <a:t> What causes workplace stress, and how can it be reduced?</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5" name="Shape 295"/>
        <p:cNvGrpSpPr/>
        <p:nvPr/>
      </p:nvGrpSpPr>
      <p:grpSpPr>
        <a:xfrm>
          <a:off x="0" y="0"/>
          <a:ext cx="0" cy="0"/>
          <a:chOff x="0" y="0"/>
          <a:chExt cx="0" cy="0"/>
        </a:xfrm>
      </p:grpSpPr>
      <p:sp>
        <p:nvSpPr>
          <p:cNvPr id="296" name="Shape 296"/>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Work-Related Attitudes</a:t>
            </a:r>
          </a:p>
        </p:txBody>
      </p:sp>
      <p:sp>
        <p:nvSpPr>
          <p:cNvPr id="297" name="Shape 297"/>
          <p:cNvSpPr txBox="1"/>
          <p:nvPr>
            <p:ph idx="1" type="body"/>
          </p:nvPr>
        </p:nvSpPr>
        <p:spPr>
          <a:xfrm>
            <a:off x="457200" y="177800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Employee engagement</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an individual’s involvement, satisfaction, and enthusiasm for work</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Job satisfaction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extent to which you feel positively or negatively about various aspects of your work</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2" name="Shape 302"/>
        <p:cNvGrpSpPr/>
        <p:nvPr/>
      </p:nvGrpSpPr>
      <p:grpSpPr>
        <a:xfrm>
          <a:off x="0" y="0"/>
          <a:ext cx="0" cy="0"/>
          <a:chOff x="0" y="0"/>
          <a:chExt cx="0" cy="0"/>
        </a:xfrm>
      </p:grpSpPr>
      <p:sp>
        <p:nvSpPr>
          <p:cNvPr id="303" name="Shape 303"/>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Work-Related Attitudes</a:t>
            </a:r>
          </a:p>
        </p:txBody>
      </p:sp>
      <p:sp>
        <p:nvSpPr>
          <p:cNvPr id="304" name="Shape 304"/>
          <p:cNvSpPr txBox="1"/>
          <p:nvPr>
            <p:ph idx="1" type="body"/>
          </p:nvPr>
        </p:nvSpPr>
        <p:spPr>
          <a:xfrm>
            <a:off x="457200" y="1766886"/>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Organizational commitment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reflects the extent to which an employee identifies with an organization and is committed to its goals</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Strong positive relationship between organizational commitment and job satisfaction</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08" name="Shape 308"/>
        <p:cNvGrpSpPr/>
        <p:nvPr/>
      </p:nvGrpSpPr>
      <p:grpSpPr>
        <a:xfrm>
          <a:off x="0" y="0"/>
          <a:ext cx="0" cy="0"/>
          <a:chOff x="0" y="0"/>
          <a:chExt cx="0" cy="0"/>
        </a:xfrm>
      </p:grpSpPr>
      <p:sp>
        <p:nvSpPr>
          <p:cNvPr id="309" name="Shape 309"/>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Important Workplace Behaviors</a:t>
            </a:r>
          </a:p>
        </p:txBody>
      </p:sp>
      <p:sp>
        <p:nvSpPr>
          <p:cNvPr id="310" name="Shape 310"/>
          <p:cNvSpPr txBox="1"/>
          <p:nvPr>
            <p:ph idx="1" type="body"/>
          </p:nvPr>
        </p:nvSpPr>
        <p:spPr>
          <a:xfrm>
            <a:off x="457200" y="175577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Performance and </a:t>
            </a:r>
            <a:r>
              <a:rPr b="0" baseline="0" i="0" lang="en-US" sz="3200" u="none" cap="none" strike="noStrike">
                <a:solidFill>
                  <a:srgbClr val="008080"/>
                </a:solidFill>
                <a:latin typeface="Calibri"/>
                <a:ea typeface="Calibri"/>
                <a:cs typeface="Calibri"/>
                <a:sym typeface="Calibri"/>
              </a:rPr>
              <a:t>productivity</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rgbClr val="008080"/>
                </a:solidFill>
                <a:latin typeface="Calibri"/>
                <a:ea typeface="Calibri"/>
                <a:cs typeface="Calibri"/>
                <a:sym typeface="Calibri"/>
              </a:rPr>
              <a:t>Absenteeism</a:t>
            </a:r>
            <a:r>
              <a:rPr b="0" baseline="0" i="0" lang="en-US" sz="3200" u="none" cap="none" strike="noStrike">
                <a:solidFill>
                  <a:schemeClr val="dk1"/>
                </a:solidFill>
                <a:latin typeface="Calibri"/>
                <a:ea typeface="Calibri"/>
                <a:cs typeface="Calibri"/>
                <a:sym typeface="Calibri"/>
              </a:rPr>
              <a:t> and turnover</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Organizational citizenship behaviors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rgbClr val="008080"/>
                </a:solidFill>
                <a:latin typeface="Calibri"/>
                <a:ea typeface="Calibri"/>
                <a:cs typeface="Calibri"/>
                <a:sym typeface="Calibri"/>
              </a:rPr>
              <a:t>Counterproductive</a:t>
            </a:r>
            <a:r>
              <a:rPr b="0" baseline="0" i="0" lang="en-US" sz="3200" u="none" cap="none" strike="noStrike">
                <a:solidFill>
                  <a:schemeClr val="dk1"/>
                </a:solidFill>
                <a:latin typeface="Calibri"/>
                <a:ea typeface="Calibri"/>
                <a:cs typeface="Calibri"/>
                <a:sym typeface="Calibri"/>
              </a:rPr>
              <a:t> work behaviors</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15" name="Shape 315"/>
        <p:cNvGrpSpPr/>
        <p:nvPr/>
      </p:nvGrpSpPr>
      <p:grpSpPr>
        <a:xfrm>
          <a:off x="0" y="0"/>
          <a:ext cx="0" cy="0"/>
          <a:chOff x="0" y="0"/>
          <a:chExt cx="0" cy="0"/>
        </a:xfrm>
      </p:grpSpPr>
      <p:sp>
        <p:nvSpPr>
          <p:cNvPr id="316" name="Shape 316"/>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Question?</a:t>
            </a:r>
          </a:p>
        </p:txBody>
      </p:sp>
      <p:sp>
        <p:nvSpPr>
          <p:cNvPr id="317" name="Shape 317"/>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chemeClr val="dk1"/>
              </a:buClr>
              <a:buSzPct val="25000"/>
              <a:buFont typeface="Calibri"/>
              <a:buNone/>
            </a:pPr>
            <a:r>
              <a:rPr b="0" baseline="0" i="0" lang="en-US" sz="3200" u="none" cap="none" strike="noStrike">
                <a:solidFill>
                  <a:schemeClr val="dk1"/>
                </a:solidFill>
                <a:latin typeface="Calibri"/>
                <a:ea typeface="Calibri"/>
                <a:cs typeface="Calibri"/>
                <a:sym typeface="Calibri"/>
              </a:rPr>
              <a:t>	Herman spends his lunch hour drinking beer in his car in the parking lot. This is an example of a(n) _____________.</a:t>
            </a:r>
          </a:p>
          <a:p>
            <a:pPr indent="-461962" lvl="0" marL="461962" marR="0" rtl="0" algn="l">
              <a:lnSpc>
                <a:spcPct val="100000"/>
              </a:lnSpc>
              <a:spcBef>
                <a:spcPts val="640"/>
              </a:spcBef>
              <a:spcAft>
                <a:spcPts val="0"/>
              </a:spcAft>
              <a:buClr>
                <a:srgbClr val="604A7B"/>
              </a:buClr>
              <a:buSzPct val="125000"/>
              <a:buFont typeface="Calibri"/>
              <a:buAutoNum type="alphaUcPeriod"/>
            </a:pPr>
            <a:r>
              <a:rPr b="0" baseline="0" i="0" lang="en-US" sz="3200" u="none" cap="none" strike="noStrike">
                <a:solidFill>
                  <a:schemeClr val="dk1"/>
                </a:solidFill>
                <a:latin typeface="Calibri"/>
                <a:ea typeface="Calibri"/>
                <a:cs typeface="Calibri"/>
                <a:sym typeface="Calibri"/>
              </a:rPr>
              <a:t>Evaluating behavior</a:t>
            </a:r>
          </a:p>
          <a:p>
            <a:pPr indent="-461962" lvl="0" marL="461962" marR="0" rtl="0" algn="l">
              <a:lnSpc>
                <a:spcPct val="100000"/>
              </a:lnSpc>
              <a:spcBef>
                <a:spcPts val="640"/>
              </a:spcBef>
              <a:spcAft>
                <a:spcPts val="0"/>
              </a:spcAft>
              <a:buClr>
                <a:srgbClr val="604A7B"/>
              </a:buClr>
              <a:buSzPct val="125000"/>
              <a:buFont typeface="Calibri"/>
              <a:buAutoNum type="alphaUcPeriod"/>
            </a:pPr>
            <a:r>
              <a:rPr b="0" baseline="0" i="0" lang="en-US" sz="3200" u="none" cap="none" strike="noStrike">
                <a:solidFill>
                  <a:schemeClr val="dk1"/>
                </a:solidFill>
                <a:latin typeface="Calibri"/>
                <a:ea typeface="Calibri"/>
                <a:cs typeface="Calibri"/>
                <a:sym typeface="Calibri"/>
              </a:rPr>
              <a:t>Discerning behavior</a:t>
            </a:r>
          </a:p>
          <a:p>
            <a:pPr indent="-461962" lvl="0" marL="461962" marR="0" rtl="0" algn="l">
              <a:lnSpc>
                <a:spcPct val="100000"/>
              </a:lnSpc>
              <a:spcBef>
                <a:spcPts val="640"/>
              </a:spcBef>
              <a:spcAft>
                <a:spcPts val="0"/>
              </a:spcAft>
              <a:buClr>
                <a:srgbClr val="604A7B"/>
              </a:buClr>
              <a:buSzPct val="125000"/>
              <a:buFont typeface="Calibri"/>
              <a:buAutoNum type="alphaUcPeriod"/>
            </a:pPr>
            <a:r>
              <a:rPr b="0" baseline="0" i="0" lang="en-US" sz="3200" u="none" cap="none" strike="noStrike">
                <a:solidFill>
                  <a:schemeClr val="dk1"/>
                </a:solidFill>
                <a:latin typeface="Calibri"/>
                <a:ea typeface="Calibri"/>
                <a:cs typeface="Calibri"/>
                <a:sym typeface="Calibri"/>
              </a:rPr>
              <a:t>Counterproductive work behavior</a:t>
            </a:r>
          </a:p>
          <a:p>
            <a:pPr indent="-461962" lvl="0" marL="461962" marR="0" rtl="0" algn="l">
              <a:lnSpc>
                <a:spcPct val="100000"/>
              </a:lnSpc>
              <a:spcBef>
                <a:spcPts val="640"/>
              </a:spcBef>
              <a:spcAft>
                <a:spcPts val="0"/>
              </a:spcAft>
              <a:buClr>
                <a:srgbClr val="604A7B"/>
              </a:buClr>
              <a:buSzPct val="125000"/>
              <a:buFont typeface="Calibri"/>
              <a:buAutoNum type="alphaUcPeriod"/>
            </a:pPr>
            <a:r>
              <a:rPr b="0" baseline="0" i="0" lang="en-US" sz="3200" u="none" cap="none" strike="noStrike">
                <a:solidFill>
                  <a:schemeClr val="dk1"/>
                </a:solidFill>
                <a:latin typeface="Calibri"/>
                <a:ea typeface="Calibri"/>
                <a:cs typeface="Calibri"/>
                <a:sym typeface="Calibri"/>
              </a:rPr>
              <a:t>Destructive work behavior</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2" name="Shape 322"/>
        <p:cNvGrpSpPr/>
        <p:nvPr/>
      </p:nvGrpSpPr>
      <p:grpSpPr>
        <a:xfrm>
          <a:off x="0" y="0"/>
          <a:ext cx="0" cy="0"/>
          <a:chOff x="0" y="0"/>
          <a:chExt cx="0" cy="0"/>
        </a:xfrm>
      </p:grpSpPr>
      <p:sp>
        <p:nvSpPr>
          <p:cNvPr id="323" name="Shape 323"/>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New Diversified Workforce</a:t>
            </a:r>
          </a:p>
        </p:txBody>
      </p:sp>
      <p:sp>
        <p:nvSpPr>
          <p:cNvPr id="324" name="Shape 324"/>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Diversity</a:t>
            </a:r>
            <a:r>
              <a:rPr b="0" baseline="0" i="0" lang="en-US" sz="32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represents all the ways people are unlike and alike—the differences and similarities in age, gender, race, religion, ethnicity, sexual orientation, capabilities, and socioeconomic background</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28" name="Shape 328"/>
        <p:cNvGrpSpPr/>
        <p:nvPr/>
      </p:nvGrpSpPr>
      <p:grpSpPr>
        <a:xfrm>
          <a:off x="0" y="0"/>
          <a:ext cx="0" cy="0"/>
          <a:chOff x="0" y="0"/>
          <a:chExt cx="0" cy="0"/>
        </a:xfrm>
      </p:grpSpPr>
      <p:sp>
        <p:nvSpPr>
          <p:cNvPr id="329" name="Shape 32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Diversity Wheel</a:t>
            </a:r>
          </a:p>
        </p:txBody>
      </p:sp>
      <p:pic>
        <p:nvPicPr>
          <p:cNvPr id="330" name="Shape 330"/>
          <p:cNvPicPr preferRelativeResize="0"/>
          <p:nvPr/>
        </p:nvPicPr>
        <p:blipFill rotWithShape="1">
          <a:blip r:embed="rId3">
            <a:alphaModFix/>
          </a:blip>
          <a:srcRect b="0" l="0" r="0" t="0"/>
          <a:stretch/>
        </p:blipFill>
        <p:spPr>
          <a:xfrm>
            <a:off x="1981200" y="1779586"/>
            <a:ext cx="5181600" cy="4840286"/>
          </a:xfrm>
          <a:prstGeom prst="rect">
            <a:avLst/>
          </a:prstGeom>
          <a:noFill/>
          <a:ln>
            <a:noFill/>
          </a:ln>
        </p:spPr>
      </p:pic>
      <p:sp>
        <p:nvSpPr>
          <p:cNvPr id="331" name="Shape 331"/>
          <p:cNvSpPr txBox="1"/>
          <p:nvPr/>
        </p:nvSpPr>
        <p:spPr>
          <a:xfrm>
            <a:off x="228600" y="1779586"/>
            <a:ext cx="1752600" cy="3079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0" lang="en-US" sz="1400" u="none" cap="none" strike="noStrike">
                <a:solidFill>
                  <a:schemeClr val="dk1"/>
                </a:solidFill>
                <a:latin typeface="Arial"/>
                <a:ea typeface="Arial"/>
                <a:cs typeface="Arial"/>
                <a:sym typeface="Arial"/>
              </a:rPr>
              <a:t>Figure 11.3</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35" name="Shape 335"/>
        <p:cNvGrpSpPr/>
        <p:nvPr/>
      </p:nvGrpSpPr>
      <p:grpSpPr>
        <a:xfrm>
          <a:off x="0" y="0"/>
          <a:ext cx="0" cy="0"/>
          <a:chOff x="0" y="0"/>
          <a:chExt cx="0" cy="0"/>
        </a:xfrm>
      </p:grpSpPr>
      <p:sp>
        <p:nvSpPr>
          <p:cNvPr id="336" name="Shape 336"/>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Diversity Wheel</a:t>
            </a:r>
          </a:p>
        </p:txBody>
      </p:sp>
      <p:sp>
        <p:nvSpPr>
          <p:cNvPr id="337" name="Shape 337"/>
          <p:cNvSpPr txBox="1"/>
          <p:nvPr>
            <p:ph idx="1" type="body"/>
          </p:nvPr>
        </p:nvSpPr>
        <p:spPr>
          <a:xfrm>
            <a:off x="457200" y="182245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Internal dimensions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those human differences that exert a powerful, sustained effect throughout every stage of our lives</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gender, age, ethnicity, race, sexual orientation, physical abilities</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1" name="Shape 341"/>
        <p:cNvGrpSpPr/>
        <p:nvPr/>
      </p:nvGrpSpPr>
      <p:grpSpPr>
        <a:xfrm>
          <a:off x="0" y="0"/>
          <a:ext cx="0" cy="0"/>
          <a:chOff x="0" y="0"/>
          <a:chExt cx="0" cy="0"/>
        </a:xfrm>
      </p:grpSpPr>
      <p:sp>
        <p:nvSpPr>
          <p:cNvPr id="342" name="Shape 342"/>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Diversity Wheel</a:t>
            </a:r>
          </a:p>
        </p:txBody>
      </p:sp>
      <p:sp>
        <p:nvSpPr>
          <p:cNvPr id="343" name="Shape 343"/>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External dimensions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consist of the personal characteristics that people acquire, discard, or modify throughout their lives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educational background, marital status, parental status, religion, income, geographic location, work experience, recreational habits, appearance, personal habits.</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47" name="Shape 347"/>
        <p:cNvGrpSpPr/>
        <p:nvPr/>
      </p:nvGrpSpPr>
      <p:grpSpPr>
        <a:xfrm>
          <a:off x="0" y="0"/>
          <a:ext cx="0" cy="0"/>
          <a:chOff x="0" y="0"/>
          <a:chExt cx="0" cy="0"/>
        </a:xfrm>
      </p:grpSpPr>
      <p:sp>
        <p:nvSpPr>
          <p:cNvPr id="348" name="Shape 348"/>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Trends in Workforce Diversity</a:t>
            </a:r>
          </a:p>
        </p:txBody>
      </p:sp>
      <p:sp>
        <p:nvSpPr>
          <p:cNvPr id="349" name="Shape 349"/>
          <p:cNvSpPr txBox="1"/>
          <p:nvPr>
            <p:ph idx="1" type="body"/>
          </p:nvPr>
        </p:nvSpPr>
        <p:spPr>
          <a:xfrm>
            <a:off x="457200" y="1811336"/>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Age: More Older People in the Workforce</a:t>
            </a:r>
          </a:p>
          <a:p>
            <a:pPr indent="-461962" lvl="0" marL="461962" marR="0" rtl="0" algn="l">
              <a:lnSpc>
                <a:spcPct val="100000"/>
              </a:lnSpc>
              <a:spcBef>
                <a:spcPts val="56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Gender: More Women Working</a:t>
            </a:r>
          </a:p>
          <a:p>
            <a:pPr indent="-461962" lvl="0" marL="461962" marR="0" rtl="0" algn="l">
              <a:lnSpc>
                <a:spcPct val="100000"/>
              </a:lnSpc>
              <a:spcBef>
                <a:spcPts val="56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Race &amp; Ethnicity: More People of Color in the Workforce</a:t>
            </a:r>
          </a:p>
          <a:p>
            <a:pPr indent="-461962" lvl="0" marL="461962" marR="0" rtl="0" algn="l">
              <a:lnSpc>
                <a:spcPct val="100000"/>
              </a:lnSpc>
              <a:spcBef>
                <a:spcPts val="56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Sexual Orientation: Gays &amp; Lesbians Become More Visible</a:t>
            </a:r>
          </a:p>
          <a:p>
            <a:pPr indent="-461962" lvl="0" marL="461962" marR="0" rtl="0" algn="l">
              <a:lnSpc>
                <a:spcPct val="100000"/>
              </a:lnSpc>
              <a:spcBef>
                <a:spcPts val="56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People with Differing Physical &amp; Mental Abilities</a:t>
            </a:r>
          </a:p>
          <a:p>
            <a:pPr indent="-461962" lvl="0" marL="461962" marR="0" rtl="0" algn="l">
              <a:lnSpc>
                <a:spcPct val="100000"/>
              </a:lnSpc>
              <a:spcBef>
                <a:spcPts val="560"/>
              </a:spcBef>
              <a:spcAft>
                <a:spcPts val="0"/>
              </a:spcAft>
              <a:buClr>
                <a:srgbClr val="254061"/>
              </a:buClr>
              <a:buSzPct val="125000"/>
              <a:buFont typeface="Calibri"/>
              <a:buChar char="✦"/>
            </a:pPr>
            <a:r>
              <a:rPr b="0" baseline="0" i="0" lang="en-US" sz="2800" u="none" cap="none" strike="noStrike">
                <a:solidFill>
                  <a:schemeClr val="dk1"/>
                </a:solidFill>
                <a:latin typeface="Calibri"/>
                <a:ea typeface="Calibri"/>
                <a:cs typeface="Calibri"/>
                <a:sym typeface="Calibri"/>
              </a:rPr>
              <a:t>Educational Levels: Mismatches Between Education &amp; Workforce Needs</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53" name="Shape 353"/>
        <p:cNvGrpSpPr/>
        <p:nvPr/>
      </p:nvGrpSpPr>
      <p:grpSpPr>
        <a:xfrm>
          <a:off x="0" y="0"/>
          <a:ext cx="0" cy="0"/>
          <a:chOff x="0" y="0"/>
          <a:chExt cx="0" cy="0"/>
        </a:xfrm>
      </p:grpSpPr>
      <p:sp>
        <p:nvSpPr>
          <p:cNvPr id="354" name="Shape 35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Barriers to Diversity</a:t>
            </a:r>
          </a:p>
        </p:txBody>
      </p:sp>
      <p:pic>
        <p:nvPicPr>
          <p:cNvPr id="355" name="Shape 355"/>
          <p:cNvPicPr preferRelativeResize="0"/>
          <p:nvPr/>
        </p:nvPicPr>
        <p:blipFill rotWithShape="1">
          <a:blip r:embed="rId3">
            <a:alphaModFix/>
          </a:blip>
          <a:srcRect b="0" l="0" r="0" t="0"/>
          <a:stretch/>
        </p:blipFill>
        <p:spPr>
          <a:xfrm>
            <a:off x="323850" y="1603375"/>
            <a:ext cx="8418512" cy="4664075"/>
          </a:xfrm>
          <a:prstGeom prst="rect">
            <a:avLst/>
          </a:prstGeom>
          <a:noFill/>
          <a:ln>
            <a:noFill/>
          </a:ln>
        </p:spPr>
      </p:pic>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2" name="Shape 122"/>
        <p:cNvGrpSpPr/>
        <p:nvPr/>
      </p:nvGrpSpPr>
      <p:grpSpPr>
        <a:xfrm>
          <a:off x="0" y="0"/>
          <a:ext cx="0" cy="0"/>
          <a:chOff x="0" y="0"/>
          <a:chExt cx="0" cy="0"/>
        </a:xfrm>
      </p:grpSpPr>
      <p:sp>
        <p:nvSpPr>
          <p:cNvPr id="123" name="Shape 123"/>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Personality &amp; Individual Behavior</a:t>
            </a:r>
          </a:p>
        </p:txBody>
      </p:sp>
      <p:sp>
        <p:nvSpPr>
          <p:cNvPr id="124" name="Shape 124"/>
          <p:cNvSpPr txBox="1"/>
          <p:nvPr>
            <p:ph idx="1" type="body"/>
          </p:nvPr>
        </p:nvSpPr>
        <p:spPr>
          <a:xfrm>
            <a:off x="4662487" y="1809750"/>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000" u="none" cap="none" strike="noStrike">
                <a:solidFill>
                  <a:schemeClr val="dk1"/>
                </a:solidFill>
                <a:latin typeface="Calibri"/>
                <a:ea typeface="Calibri"/>
                <a:cs typeface="Calibri"/>
                <a:sym typeface="Calibri"/>
              </a:rPr>
              <a:t>Personality </a:t>
            </a:r>
          </a:p>
          <a:p>
            <a:pPr indent="-341312" lvl="1" marL="798512" marR="0" rtl="0" algn="l">
              <a:lnSpc>
                <a:spcPct val="100000"/>
              </a:lnSpc>
              <a:spcBef>
                <a:spcPts val="540"/>
              </a:spcBef>
              <a:spcAft>
                <a:spcPts val="0"/>
              </a:spcAft>
              <a:buClr>
                <a:srgbClr val="376092"/>
              </a:buClr>
              <a:buSzPct val="115000"/>
              <a:buFont typeface="Calibri"/>
              <a:buChar char="9"/>
            </a:pPr>
            <a:r>
              <a:rPr b="0" baseline="0" i="0" lang="en-US" sz="2700" u="none" cap="none" strike="noStrike">
                <a:solidFill>
                  <a:schemeClr val="dk1"/>
                </a:solidFill>
                <a:latin typeface="Calibri"/>
                <a:ea typeface="Calibri"/>
                <a:cs typeface="Calibri"/>
                <a:sym typeface="Calibri"/>
              </a:rPr>
              <a:t>the stable psychological traits and behavioral attributes that give a person his or her identity</a:t>
            </a:r>
          </a:p>
          <a:p>
            <a:pPr indent="0" lvl="0" marL="0" marR="0" rtl="0" algn="l">
              <a:spcBef>
                <a:spcPts val="0"/>
              </a:spcBef>
              <a:buNone/>
            </a:pPr>
            <a:r>
              <a:t/>
            </a:r>
            <a:endParaRPr b="0" baseline="0" i="0" sz="2700" u="none" cap="none" strike="noStrike">
              <a:solidFill>
                <a:schemeClr val="dk1"/>
              </a:solidFill>
              <a:latin typeface="Calibri"/>
              <a:ea typeface="Calibri"/>
              <a:cs typeface="Calibri"/>
              <a:sym typeface="Calibri"/>
            </a:endParaRPr>
          </a:p>
        </p:txBody>
      </p:sp>
      <p:pic>
        <p:nvPicPr>
          <p:cNvPr id="125" name="Shape 125"/>
          <p:cNvPicPr preferRelativeResize="0"/>
          <p:nvPr/>
        </p:nvPicPr>
        <p:blipFill rotWithShape="1">
          <a:blip r:embed="rId3">
            <a:alphaModFix/>
          </a:blip>
          <a:srcRect b="0" l="0" r="0" t="0"/>
          <a:stretch/>
        </p:blipFill>
        <p:spPr>
          <a:xfrm>
            <a:off x="914400" y="1981200"/>
            <a:ext cx="2971799" cy="4451350"/>
          </a:xfrm>
          <a:prstGeom prst="rect">
            <a:avLst/>
          </a:prstGeom>
          <a:noFill/>
          <a:ln>
            <a:noFill/>
          </a:ln>
        </p:spPr>
      </p:pic>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0" name="Shape 360"/>
        <p:cNvGrpSpPr/>
        <p:nvPr/>
      </p:nvGrpSpPr>
      <p:grpSpPr>
        <a:xfrm>
          <a:off x="0" y="0"/>
          <a:ext cx="0" cy="0"/>
          <a:chOff x="0" y="0"/>
          <a:chExt cx="0" cy="0"/>
        </a:xfrm>
      </p:grpSpPr>
      <p:sp>
        <p:nvSpPr>
          <p:cNvPr id="361" name="Shape 36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What is Stress?</a:t>
            </a:r>
          </a:p>
        </p:txBody>
      </p:sp>
      <p:sp>
        <p:nvSpPr>
          <p:cNvPr id="362" name="Shape 362"/>
          <p:cNvSpPr txBox="1"/>
          <p:nvPr>
            <p:ph idx="1" type="body"/>
          </p:nvPr>
        </p:nvSpPr>
        <p:spPr>
          <a:xfrm>
            <a:off x="5334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Stress</a:t>
            </a:r>
            <a:r>
              <a:rPr b="0" baseline="0" i="0" lang="en-US" sz="32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the tension people feel when they are facing or enduring extraordinary demands, constraints, or opportunities and are uncertain about their ability to handle </a:t>
            </a:r>
            <a:br>
              <a:rPr b="0" baseline="0" i="0" lang="en-US" sz="2800" u="none" cap="none" strike="noStrike">
                <a:solidFill>
                  <a:schemeClr val="dk1"/>
                </a:solidFill>
                <a:latin typeface="Calibri"/>
                <a:ea typeface="Calibri"/>
                <a:cs typeface="Calibri"/>
                <a:sym typeface="Calibri"/>
              </a:rPr>
            </a:br>
            <a:r>
              <a:rPr b="0" baseline="0" i="0" lang="en-US" sz="2800" u="none" cap="none" strike="noStrike">
                <a:solidFill>
                  <a:schemeClr val="dk1"/>
                </a:solidFill>
                <a:latin typeface="Calibri"/>
                <a:ea typeface="Calibri"/>
                <a:cs typeface="Calibri"/>
                <a:sym typeface="Calibri"/>
              </a:rPr>
              <a:t>them effectively</a:t>
            </a:r>
          </a:p>
        </p:txBody>
      </p:sp>
      <p:pic>
        <p:nvPicPr>
          <p:cNvPr id="363" name="Shape 363"/>
          <p:cNvPicPr preferRelativeResize="0"/>
          <p:nvPr/>
        </p:nvPicPr>
        <p:blipFill rotWithShape="1">
          <a:blip r:embed="rId3">
            <a:alphaModFix/>
          </a:blip>
          <a:srcRect b="0" l="0" r="0" t="0"/>
          <a:stretch/>
        </p:blipFill>
        <p:spPr>
          <a:xfrm>
            <a:off x="4876800" y="3846512"/>
            <a:ext cx="2603499" cy="2824162"/>
          </a:xfrm>
          <a:prstGeom prst="rect">
            <a:avLst/>
          </a:prstGeom>
          <a:noFill/>
          <a:ln>
            <a:noFill/>
          </a:ln>
        </p:spPr>
      </p:pic>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67" name="Shape 367"/>
        <p:cNvGrpSpPr/>
        <p:nvPr/>
      </p:nvGrpSpPr>
      <p:grpSpPr>
        <a:xfrm>
          <a:off x="0" y="0"/>
          <a:ext cx="0" cy="0"/>
          <a:chOff x="0" y="0"/>
          <a:chExt cx="0" cy="0"/>
        </a:xfrm>
      </p:grpSpPr>
      <p:sp>
        <p:nvSpPr>
          <p:cNvPr id="368" name="Shape 368"/>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Sources of Job-Related Stress</a:t>
            </a:r>
          </a:p>
        </p:txBody>
      </p:sp>
      <p:sp>
        <p:nvSpPr>
          <p:cNvPr id="369" name="Shape 369"/>
          <p:cNvSpPr txBox="1"/>
          <p:nvPr>
            <p:ph idx="1" type="body"/>
          </p:nvPr>
        </p:nvSpPr>
        <p:spPr>
          <a:xfrm>
            <a:off x="457200" y="1811336"/>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Demands created by individual differences,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Individual task demands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Individual role demands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Group demands,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Organizational demands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Nonwork demands.</a:t>
            </a:r>
          </a:p>
        </p:txBody>
      </p:sp>
    </p:spTree>
  </p:cSld>
  <p:clrMapOvr>
    <a:masterClrMapping/>
  </p:clrMapOvr>
  <p:transition spd="slow">
    <p:cut/>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73" name="Shape 373"/>
        <p:cNvGrpSpPr/>
        <p:nvPr/>
      </p:nvGrpSpPr>
      <p:grpSpPr>
        <a:xfrm>
          <a:off x="0" y="0"/>
          <a:ext cx="0" cy="0"/>
          <a:chOff x="0" y="0"/>
          <a:chExt cx="0" cy="0"/>
        </a:xfrm>
      </p:grpSpPr>
      <p:sp>
        <p:nvSpPr>
          <p:cNvPr id="374" name="Shape 37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Question?</a:t>
            </a:r>
          </a:p>
        </p:txBody>
      </p:sp>
      <p:sp>
        <p:nvSpPr>
          <p:cNvPr id="375" name="Shape 375"/>
          <p:cNvSpPr txBox="1"/>
          <p:nvPr>
            <p:ph idx="1" type="body"/>
          </p:nvPr>
        </p:nvSpPr>
        <p:spPr>
          <a:xfrm>
            <a:off x="457200" y="175577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chemeClr val="dk1"/>
              </a:buClr>
              <a:buSzPct val="25000"/>
              <a:buFont typeface="Calibri"/>
              <a:buNone/>
            </a:pPr>
            <a:r>
              <a:rPr b="0" baseline="0" i="0" lang="en-US" sz="3200" u="none" cap="none" strike="noStrike">
                <a:solidFill>
                  <a:schemeClr val="dk1"/>
                </a:solidFill>
                <a:latin typeface="Calibri"/>
                <a:ea typeface="Calibri"/>
                <a:cs typeface="Calibri"/>
                <a:sym typeface="Calibri"/>
              </a:rPr>
              <a:t>	Your boss expects you to stay late to cover the workload of a coworker who is out sick, but you are supposed to help your mother with some work on her house tonight.  You are suffering from: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Role overload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Role conflict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Role ambiguity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Burnout </a:t>
            </a:r>
          </a:p>
          <a:p>
            <a:pPr indent="0" lvl="0" marL="0" marR="0" rtl="0" algn="l">
              <a:spcBef>
                <a:spcPts val="0"/>
              </a:spcBef>
              <a:buNone/>
            </a:pPr>
            <a:r>
              <a:t/>
            </a:r>
            <a:endParaRPr b="0" baseline="0" i="0" sz="2800" u="none" cap="none" strike="noStrike">
              <a:solidFill>
                <a:schemeClr val="dk1"/>
              </a:solidFill>
              <a:latin typeface="Calibri"/>
              <a:ea typeface="Calibri"/>
              <a:cs typeface="Calibri"/>
              <a:sym typeface="Calibri"/>
            </a:endParaRPr>
          </a:p>
        </p:txBody>
      </p:sp>
    </p:spTree>
  </p:cSld>
  <p:clrMapOvr>
    <a:masterClrMapping/>
  </p:clrMapOvr>
  <p:transition spd="slow">
    <p:cut/>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0" name="Shape 380"/>
        <p:cNvGrpSpPr/>
        <p:nvPr/>
      </p:nvGrpSpPr>
      <p:grpSpPr>
        <a:xfrm>
          <a:off x="0" y="0"/>
          <a:ext cx="0" cy="0"/>
          <a:chOff x="0" y="0"/>
          <a:chExt cx="0" cy="0"/>
        </a:xfrm>
      </p:grpSpPr>
      <p:sp>
        <p:nvSpPr>
          <p:cNvPr id="381" name="Shape 381"/>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Symptom of Stress</a:t>
            </a:r>
          </a:p>
        </p:txBody>
      </p:sp>
      <p:sp>
        <p:nvSpPr>
          <p:cNvPr id="382" name="Shape 382"/>
          <p:cNvSpPr txBox="1"/>
          <p:nvPr>
            <p:ph idx="1" type="body"/>
          </p:nvPr>
        </p:nvSpPr>
        <p:spPr>
          <a:xfrm>
            <a:off x="457200" y="1778000"/>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Physiological</a:t>
            </a:r>
            <a:r>
              <a:rPr b="0" baseline="0" i="0" lang="en-US" sz="28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backaches, headaches, sweaty palms, nausea</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Psychological</a:t>
            </a:r>
            <a:r>
              <a:rPr b="0" baseline="0" i="0" lang="en-US" sz="28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boredom, irritability, nervousness, anger, anxiety, depression</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Behaviora</a:t>
            </a:r>
            <a:r>
              <a:rPr b="0" baseline="0" i="0" lang="en-US" sz="2800" u="none" cap="none" strike="noStrike">
                <a:solidFill>
                  <a:schemeClr val="dk1"/>
                </a:solidFill>
                <a:latin typeface="Calibri"/>
                <a:ea typeface="Calibri"/>
                <a:cs typeface="Calibri"/>
                <a:sym typeface="Calibri"/>
              </a:rPr>
              <a:t>l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sleeplessness, changes in eating habits, increased smoking/alcohol/drug abuse</a:t>
            </a:r>
          </a:p>
        </p:txBody>
      </p:sp>
    </p:spTree>
  </p:cSld>
  <p:clrMapOvr>
    <a:masterClrMapping/>
  </p:clrMapOvr>
  <p:transition spd="slow">
    <p:cut/>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86" name="Shape 386"/>
        <p:cNvGrpSpPr/>
        <p:nvPr/>
      </p:nvGrpSpPr>
      <p:grpSpPr>
        <a:xfrm>
          <a:off x="0" y="0"/>
          <a:ext cx="0" cy="0"/>
          <a:chOff x="0" y="0"/>
          <a:chExt cx="0" cy="0"/>
        </a:xfrm>
      </p:grpSpPr>
      <p:sp>
        <p:nvSpPr>
          <p:cNvPr id="387" name="Shape 387"/>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Consequences of Stress</a:t>
            </a:r>
          </a:p>
        </p:txBody>
      </p:sp>
      <p:sp>
        <p:nvSpPr>
          <p:cNvPr id="388" name="Shape 388"/>
          <p:cNvSpPr txBox="1"/>
          <p:nvPr>
            <p:ph idx="1" type="body"/>
          </p:nvPr>
        </p:nvSpPr>
        <p:spPr>
          <a:xfrm>
            <a:off x="457200" y="1798636"/>
            <a:ext cx="4038599"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376092"/>
              </a:buClr>
              <a:buSzPct val="125000"/>
              <a:buFont typeface="Calibri"/>
              <a:buChar char="✦"/>
            </a:pPr>
            <a:r>
              <a:rPr b="1" baseline="0" i="0" lang="en-US" sz="3200" u="none" cap="none" strike="noStrike">
                <a:solidFill>
                  <a:schemeClr val="dk1"/>
                </a:solidFill>
                <a:latin typeface="Calibri"/>
                <a:ea typeface="Calibri"/>
                <a:cs typeface="Calibri"/>
                <a:sym typeface="Calibri"/>
              </a:rPr>
              <a:t>Burnout</a:t>
            </a:r>
            <a:r>
              <a:rPr b="1" baseline="0" i="0" lang="en-US" sz="3000" u="none" cap="none" strike="noStrike">
                <a:solidFill>
                  <a:schemeClr val="dk1"/>
                </a:solidFill>
                <a:latin typeface="Calibri"/>
                <a:ea typeface="Calibri"/>
                <a:cs typeface="Calibri"/>
                <a:sym typeface="Calibri"/>
              </a:rPr>
              <a:t> </a:t>
            </a:r>
          </a:p>
          <a:p>
            <a:pPr indent="-341312" lvl="1" marL="798512" marR="0" rtl="0" algn="l">
              <a:lnSpc>
                <a:spcPct val="100000"/>
              </a:lnSpc>
              <a:spcBef>
                <a:spcPts val="560"/>
              </a:spcBef>
              <a:spcAft>
                <a:spcPts val="0"/>
              </a:spcAft>
              <a:buClr>
                <a:srgbClr val="376092"/>
              </a:buClr>
              <a:buSzPct val="115000"/>
              <a:buFont typeface="Calibri"/>
              <a:buChar char="9"/>
            </a:pPr>
            <a:r>
              <a:rPr b="0" baseline="0" i="0" lang="en-US" sz="2800" u="none" cap="none" strike="noStrike">
                <a:solidFill>
                  <a:schemeClr val="dk1"/>
                </a:solidFill>
                <a:latin typeface="Calibri"/>
                <a:ea typeface="Calibri"/>
                <a:cs typeface="Calibri"/>
                <a:sym typeface="Calibri"/>
              </a:rPr>
              <a:t>state of emotional, mental, and even physical exhaustion</a:t>
            </a:r>
          </a:p>
        </p:txBody>
      </p:sp>
      <p:pic>
        <p:nvPicPr>
          <p:cNvPr id="389" name="Shape 389"/>
          <p:cNvPicPr preferRelativeResize="0"/>
          <p:nvPr/>
        </p:nvPicPr>
        <p:blipFill rotWithShape="1">
          <a:blip r:embed="rId3">
            <a:alphaModFix/>
          </a:blip>
          <a:srcRect b="0" l="0" r="0" t="0"/>
          <a:stretch/>
        </p:blipFill>
        <p:spPr>
          <a:xfrm>
            <a:off x="4852987" y="2735261"/>
            <a:ext cx="3657600" cy="2408236"/>
          </a:xfrm>
          <a:prstGeom prst="rect">
            <a:avLst/>
          </a:prstGeom>
          <a:noFill/>
          <a:ln>
            <a:noFill/>
          </a:ln>
        </p:spPr>
      </p:pic>
    </p:spTree>
  </p:cSld>
  <p:clrMapOvr>
    <a:masterClrMapping/>
  </p:clrMapOvr>
  <p:transition spd="slow">
    <p:cut/>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393" name="Shape 393"/>
        <p:cNvGrpSpPr/>
        <p:nvPr/>
      </p:nvGrpSpPr>
      <p:grpSpPr>
        <a:xfrm>
          <a:off x="0" y="0"/>
          <a:ext cx="0" cy="0"/>
          <a:chOff x="0" y="0"/>
          <a:chExt cx="0" cy="0"/>
        </a:xfrm>
      </p:grpSpPr>
      <p:sp>
        <p:nvSpPr>
          <p:cNvPr id="394" name="Shape 394"/>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Reducing Stressors in Organizations</a:t>
            </a:r>
          </a:p>
        </p:txBody>
      </p:sp>
      <p:sp>
        <p:nvSpPr>
          <p:cNvPr id="395" name="Shape 395"/>
          <p:cNvSpPr txBox="1"/>
          <p:nvPr>
            <p:ph idx="1" type="body"/>
          </p:nvPr>
        </p:nvSpPr>
        <p:spPr>
          <a:xfrm>
            <a:off x="468312"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Roll out </a:t>
            </a:r>
            <a:r>
              <a:rPr b="0" baseline="0" i="0" lang="en-US" sz="3200" u="none" cap="none" strike="noStrike">
                <a:solidFill>
                  <a:srgbClr val="008080"/>
                </a:solidFill>
                <a:latin typeface="Calibri"/>
                <a:ea typeface="Calibri"/>
                <a:cs typeface="Calibri"/>
                <a:sym typeface="Calibri"/>
              </a:rPr>
              <a:t>employee assistance </a:t>
            </a:r>
            <a:r>
              <a:rPr b="0" baseline="0" i="0" lang="en-US" sz="3200" u="none" cap="none" strike="noStrike">
                <a:solidFill>
                  <a:schemeClr val="dk1"/>
                </a:solidFill>
                <a:latin typeface="Calibri"/>
                <a:ea typeface="Calibri"/>
                <a:cs typeface="Calibri"/>
                <a:sym typeface="Calibri"/>
              </a:rPr>
              <a:t>programs</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Recommend a holistic wellness approach</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Create a </a:t>
            </a:r>
            <a:r>
              <a:rPr b="0" baseline="0" i="0" lang="en-US" sz="3200" u="none" cap="none" strike="noStrike">
                <a:solidFill>
                  <a:srgbClr val="008080"/>
                </a:solidFill>
                <a:latin typeface="Calibri"/>
                <a:ea typeface="Calibri"/>
                <a:cs typeface="Calibri"/>
                <a:sym typeface="Calibri"/>
              </a:rPr>
              <a:t>supportive</a:t>
            </a:r>
            <a:r>
              <a:rPr b="0" baseline="0" i="0" lang="en-US" sz="3200" u="none" cap="none" strike="noStrike">
                <a:solidFill>
                  <a:schemeClr val="dk1"/>
                </a:solidFill>
                <a:latin typeface="Calibri"/>
                <a:ea typeface="Calibri"/>
                <a:cs typeface="Calibri"/>
                <a:sym typeface="Calibri"/>
              </a:rPr>
              <a:t> environment</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Make jobs interesting</a:t>
            </a:r>
          </a:p>
          <a:p>
            <a:pPr indent="-461962" lvl="0" marL="461962" marR="0" rtl="0" algn="l">
              <a:lnSpc>
                <a:spcPct val="100000"/>
              </a:lnSpc>
              <a:spcBef>
                <a:spcPts val="640"/>
              </a:spcBef>
              <a:spcAft>
                <a:spcPts val="0"/>
              </a:spcAft>
              <a:buClr>
                <a:srgbClr val="254061"/>
              </a:buClr>
              <a:buSzPct val="125000"/>
              <a:buFont typeface="Calibri"/>
              <a:buChar char="✦"/>
            </a:pPr>
            <a:r>
              <a:rPr b="0" baseline="0" i="0" lang="en-US" sz="3200" u="none" cap="none" strike="noStrike">
                <a:solidFill>
                  <a:schemeClr val="dk1"/>
                </a:solidFill>
                <a:latin typeface="Calibri"/>
                <a:ea typeface="Calibri"/>
                <a:cs typeface="Calibri"/>
                <a:sym typeface="Calibri"/>
              </a:rPr>
              <a:t>Make career counseling </a:t>
            </a:r>
            <a:r>
              <a:rPr b="0" baseline="0" i="0" lang="en-US" sz="3200" u="none" cap="none" strike="noStrike">
                <a:solidFill>
                  <a:srgbClr val="008080"/>
                </a:solidFill>
                <a:latin typeface="Calibri"/>
                <a:ea typeface="Calibri"/>
                <a:cs typeface="Calibri"/>
                <a:sym typeface="Calibri"/>
              </a:rPr>
              <a:t>available</a:t>
            </a:r>
          </a:p>
          <a:p>
            <a:pPr indent="0" lvl="0" marL="0" marR="0" rtl="0" algn="l">
              <a:spcBef>
                <a:spcPts val="0"/>
              </a:spcBef>
              <a:buNone/>
            </a:pPr>
            <a:r>
              <a:t/>
            </a:r>
            <a:endParaRPr b="0" baseline="0" i="0" sz="3200" u="none" cap="none" strike="noStrike">
              <a:solidFill>
                <a:srgbClr val="008080"/>
              </a:solidFill>
              <a:latin typeface="Calibri"/>
              <a:ea typeface="Calibri"/>
              <a:cs typeface="Calibri"/>
              <a:sym typeface="Calibri"/>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9" name="Shape 129"/>
        <p:cNvGrpSpPr/>
        <p:nvPr/>
      </p:nvGrpSpPr>
      <p:grpSpPr>
        <a:xfrm>
          <a:off x="0" y="0"/>
          <a:ext cx="0" cy="0"/>
          <a:chOff x="0" y="0"/>
          <a:chExt cx="0" cy="0"/>
        </a:xfrm>
      </p:grpSpPr>
      <p:sp>
        <p:nvSpPr>
          <p:cNvPr id="130" name="Shape 130"/>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Big Five Personality Dimensions</a:t>
            </a:r>
          </a:p>
        </p:txBody>
      </p:sp>
      <p:sp>
        <p:nvSpPr>
          <p:cNvPr id="131" name="Shape 131"/>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Extroversion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how outgoing, talkative, sociable, and assertive a person is</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Agreeableness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how trusting, good-natured, cooperative, and soft-hearted one is</a:t>
            </a:r>
          </a:p>
          <a:p>
            <a:pPr indent="-461962" lvl="0" marL="461962" marR="0" rtl="0" algn="l">
              <a:lnSpc>
                <a:spcPct val="100000"/>
              </a:lnSpc>
              <a:spcBef>
                <a:spcPts val="560"/>
              </a:spcBef>
              <a:spcAft>
                <a:spcPts val="0"/>
              </a:spcAft>
              <a:buClr>
                <a:srgbClr val="254061"/>
              </a:buClr>
              <a:buSzPct val="125000"/>
              <a:buFont typeface="Calibri"/>
              <a:buChar char="✦"/>
            </a:pPr>
            <a:r>
              <a:rPr b="1" baseline="0" i="0" lang="en-US" sz="2800" u="none" cap="none" strike="noStrike">
                <a:solidFill>
                  <a:schemeClr val="dk1"/>
                </a:solidFill>
                <a:latin typeface="Calibri"/>
                <a:ea typeface="Calibri"/>
                <a:cs typeface="Calibri"/>
                <a:sym typeface="Calibri"/>
              </a:rPr>
              <a:t>Conscientiousness</a:t>
            </a:r>
            <a:r>
              <a:rPr b="0" baseline="0" i="0" lang="en-US" sz="2800" u="none" cap="none" strike="noStrike">
                <a:solidFill>
                  <a:schemeClr val="dk1"/>
                </a:solidFill>
                <a:latin typeface="Calibri"/>
                <a:ea typeface="Calibri"/>
                <a:cs typeface="Calibri"/>
                <a:sym typeface="Calibri"/>
              </a:rPr>
              <a:t>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how dependable, responsible, achievement-oriented, and persistent one is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5" name="Shape 135"/>
        <p:cNvGrpSpPr/>
        <p:nvPr/>
      </p:nvGrpSpPr>
      <p:grpSpPr>
        <a:xfrm>
          <a:off x="0" y="0"/>
          <a:ext cx="0" cy="0"/>
          <a:chOff x="0" y="0"/>
          <a:chExt cx="0" cy="0"/>
        </a:xfrm>
      </p:grpSpPr>
      <p:sp>
        <p:nvSpPr>
          <p:cNvPr id="136" name="Shape 136"/>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The Big Five Personality Dimensions</a:t>
            </a:r>
          </a:p>
        </p:txBody>
      </p:sp>
      <p:sp>
        <p:nvSpPr>
          <p:cNvPr id="137" name="Shape 137"/>
          <p:cNvSpPr txBox="1"/>
          <p:nvPr>
            <p:ph idx="1" type="body"/>
          </p:nvPr>
        </p:nvSpPr>
        <p:spPr>
          <a:xfrm>
            <a:off x="457200" y="1789111"/>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Emotional stability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how relaxed, secure, and unworried one is</a:t>
            </a:r>
          </a:p>
          <a:p>
            <a:pPr indent="-461962" lvl="0" marL="461962" marR="0" rtl="0" algn="l">
              <a:lnSpc>
                <a:spcPct val="100000"/>
              </a:lnSpc>
              <a:spcBef>
                <a:spcPts val="640"/>
              </a:spcBef>
              <a:spcAft>
                <a:spcPts val="0"/>
              </a:spcAft>
              <a:buClr>
                <a:srgbClr val="254061"/>
              </a:buClr>
              <a:buSzPct val="125000"/>
              <a:buFont typeface="Calibri"/>
              <a:buChar char="✦"/>
            </a:pPr>
            <a:r>
              <a:rPr b="1" baseline="0" i="0" lang="en-US" sz="3200" u="none" cap="none" strike="noStrike">
                <a:solidFill>
                  <a:schemeClr val="dk1"/>
                </a:solidFill>
                <a:latin typeface="Calibri"/>
                <a:ea typeface="Calibri"/>
                <a:cs typeface="Calibri"/>
                <a:sym typeface="Calibri"/>
              </a:rPr>
              <a:t>Openness to experience </a:t>
            </a:r>
          </a:p>
          <a:p>
            <a:pPr indent="-403225" lvl="1" marL="860425" marR="0" rtl="0" algn="l">
              <a:lnSpc>
                <a:spcPct val="100000"/>
              </a:lnSpc>
              <a:spcBef>
                <a:spcPts val="560"/>
              </a:spcBef>
              <a:spcAft>
                <a:spcPts val="0"/>
              </a:spcAft>
              <a:buClr>
                <a:srgbClr val="376092"/>
              </a:buClr>
              <a:buSzPct val="110000"/>
              <a:buFont typeface="Calibri"/>
              <a:buChar char="9"/>
            </a:pPr>
            <a:r>
              <a:rPr b="0" baseline="0" i="0" lang="en-US" sz="2800" u="none" cap="none" strike="noStrike">
                <a:solidFill>
                  <a:schemeClr val="dk1"/>
                </a:solidFill>
                <a:latin typeface="Calibri"/>
                <a:ea typeface="Calibri"/>
                <a:cs typeface="Calibri"/>
                <a:sym typeface="Calibri"/>
              </a:rPr>
              <a:t>how intellectual, imaginative, curious, and broad-minded one is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1" name="Shape 141"/>
        <p:cNvGrpSpPr/>
        <p:nvPr/>
      </p:nvGrpSpPr>
      <p:grpSpPr>
        <a:xfrm>
          <a:off x="0" y="0"/>
          <a:ext cx="0" cy="0"/>
          <a:chOff x="0" y="0"/>
          <a:chExt cx="0" cy="0"/>
        </a:xfrm>
      </p:grpSpPr>
      <p:sp>
        <p:nvSpPr>
          <p:cNvPr id="142" name="Shape 142"/>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Question?</a:t>
            </a:r>
          </a:p>
        </p:txBody>
      </p:sp>
      <p:sp>
        <p:nvSpPr>
          <p:cNvPr id="143" name="Shape 143"/>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chemeClr val="dk1"/>
              </a:buClr>
              <a:buSzPct val="25000"/>
              <a:buFont typeface="Calibri"/>
              <a:buNone/>
            </a:pPr>
            <a:r>
              <a:rPr b="0" baseline="0" i="0" lang="en-US" sz="3200" u="none" cap="none" strike="noStrike">
                <a:solidFill>
                  <a:schemeClr val="dk1"/>
                </a:solidFill>
                <a:latin typeface="Calibri"/>
                <a:ea typeface="Calibri"/>
                <a:cs typeface="Calibri"/>
                <a:sym typeface="Calibri"/>
              </a:rPr>
              <a:t>	Susan loves going to parties, where she talks to everyone there.  Susan is probably high in: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Emotional stability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Conscientiousness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Extroversion </a:t>
            </a:r>
          </a:p>
          <a:p>
            <a:pPr indent="-461962" lvl="0" marL="461962" marR="0" rtl="0" algn="l">
              <a:lnSpc>
                <a:spcPct val="100000"/>
              </a:lnSpc>
              <a:spcBef>
                <a:spcPts val="560"/>
              </a:spcBef>
              <a:spcAft>
                <a:spcPts val="0"/>
              </a:spcAft>
              <a:buClr>
                <a:srgbClr val="604A7B"/>
              </a:buClr>
              <a:buSzPct val="125000"/>
              <a:buFont typeface="Calibri"/>
              <a:buAutoNum type="alphaUcPeriod"/>
            </a:pPr>
            <a:r>
              <a:rPr b="0" baseline="0" i="0" lang="en-US" sz="2800" u="none" cap="none" strike="noStrike">
                <a:solidFill>
                  <a:schemeClr val="dk1"/>
                </a:solidFill>
                <a:latin typeface="Calibri"/>
                <a:ea typeface="Calibri"/>
                <a:cs typeface="Calibri"/>
                <a:sym typeface="Calibri"/>
              </a:rPr>
              <a:t>Agreeableness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8" name="Shape 148"/>
        <p:cNvGrpSpPr/>
        <p:nvPr/>
      </p:nvGrpSpPr>
      <p:grpSpPr>
        <a:xfrm>
          <a:off x="0" y="0"/>
          <a:ext cx="0" cy="0"/>
          <a:chOff x="0" y="0"/>
          <a:chExt cx="0" cy="0"/>
        </a:xfrm>
      </p:grpSpPr>
      <p:sp>
        <p:nvSpPr>
          <p:cNvPr id="149" name="Shape 149"/>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Do Personality Tests Work for the Workplace?</a:t>
            </a:r>
          </a:p>
        </p:txBody>
      </p:sp>
      <p:sp>
        <p:nvSpPr>
          <p:cNvPr id="150" name="Shape 150"/>
          <p:cNvSpPr txBox="1"/>
          <p:nvPr>
            <p:ph idx="1" type="body"/>
          </p:nvPr>
        </p:nvSpPr>
        <p:spPr>
          <a:xfrm>
            <a:off x="457200" y="1800225"/>
            <a:ext cx="8229600" cy="4525961"/>
          </a:xfrm>
          <a:prstGeom prst="rect">
            <a:avLst/>
          </a:prstGeom>
          <a:noFill/>
          <a:ln>
            <a:noFill/>
          </a:ln>
        </p:spPr>
        <p:txBody>
          <a:bodyPr anchorCtr="0" anchor="t" bIns="45700" lIns="91425" rIns="91425" tIns="45700">
            <a:noAutofit/>
          </a:bodyPr>
          <a:lstStyle/>
          <a:p>
            <a:pPr indent="-461962" lvl="0" marL="461962" marR="0" rtl="0" algn="l">
              <a:lnSpc>
                <a:spcPct val="100000"/>
              </a:lnSpc>
              <a:spcBef>
                <a:spcPts val="0"/>
              </a:spcBef>
              <a:spcAft>
                <a:spcPts val="0"/>
              </a:spcAft>
              <a:buClr>
                <a:srgbClr val="254061"/>
              </a:buClr>
              <a:buSzPct val="125000"/>
              <a:buFont typeface="Calibri"/>
              <a:buChar char="✦"/>
            </a:pPr>
            <a:r>
              <a:rPr b="0" baseline="0" i="1" lang="en-US" sz="3200" u="none" cap="none" strike="noStrike">
                <a:solidFill>
                  <a:srgbClr val="008080"/>
                </a:solidFill>
                <a:latin typeface="Calibri"/>
                <a:ea typeface="Calibri"/>
                <a:cs typeface="Calibri"/>
                <a:sym typeface="Calibri"/>
              </a:rPr>
              <a:t>Extroversion</a:t>
            </a:r>
            <a:r>
              <a:rPr b="0" baseline="0" i="0" lang="en-US" sz="3200" u="none" cap="none" strike="noStrike">
                <a:solidFill>
                  <a:srgbClr val="008080"/>
                </a:solidFill>
                <a:latin typeface="Calibri"/>
                <a:ea typeface="Calibri"/>
                <a:cs typeface="Calibri"/>
                <a:sym typeface="Calibri"/>
              </a:rPr>
              <a:t> </a:t>
            </a:r>
            <a:r>
              <a:rPr b="0" baseline="0" i="0" lang="en-US" sz="3200" u="none" cap="none" strike="noStrike">
                <a:solidFill>
                  <a:schemeClr val="dk1"/>
                </a:solidFill>
                <a:latin typeface="Calibri"/>
                <a:ea typeface="Calibri"/>
                <a:cs typeface="Calibri"/>
                <a:sym typeface="Calibri"/>
              </a:rPr>
              <a:t>has been associated with success for managers and salespeople</a:t>
            </a:r>
          </a:p>
          <a:p>
            <a:pPr indent="-461962" lvl="0" marL="461962" marR="0" rtl="0" algn="l">
              <a:lnSpc>
                <a:spcPct val="100000"/>
              </a:lnSpc>
              <a:spcBef>
                <a:spcPts val="640"/>
              </a:spcBef>
              <a:spcAft>
                <a:spcPts val="0"/>
              </a:spcAft>
              <a:buClr>
                <a:srgbClr val="254061"/>
              </a:buClr>
              <a:buSzPct val="125000"/>
              <a:buFont typeface="Calibri"/>
              <a:buChar char="✦"/>
            </a:pPr>
            <a:r>
              <a:rPr b="0" baseline="0" i="1" lang="en-US" sz="3200" u="none" cap="none" strike="noStrike">
                <a:solidFill>
                  <a:srgbClr val="008080"/>
                </a:solidFill>
                <a:latin typeface="Calibri"/>
                <a:ea typeface="Calibri"/>
                <a:cs typeface="Calibri"/>
                <a:sym typeface="Calibri"/>
              </a:rPr>
              <a:t>Conscientiousness</a:t>
            </a:r>
            <a:r>
              <a:rPr b="0" baseline="0" i="0" lang="en-US" sz="3200" u="none" cap="none" strike="noStrike">
                <a:solidFill>
                  <a:srgbClr val="008080"/>
                </a:solidFill>
                <a:latin typeface="Calibri"/>
                <a:ea typeface="Calibri"/>
                <a:cs typeface="Calibri"/>
                <a:sym typeface="Calibri"/>
              </a:rPr>
              <a:t> </a:t>
            </a:r>
            <a:r>
              <a:rPr b="0" baseline="0" i="0" lang="en-US" sz="3200" u="none" cap="none" strike="noStrike">
                <a:solidFill>
                  <a:schemeClr val="dk1"/>
                </a:solidFill>
                <a:latin typeface="Calibri"/>
                <a:ea typeface="Calibri"/>
                <a:cs typeface="Calibri"/>
                <a:sym typeface="Calibri"/>
              </a:rPr>
              <a:t>has been found to have the strongest positive correlation with job performance and training performance</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4" name="Shape 154"/>
        <p:cNvGrpSpPr/>
        <p:nvPr/>
      </p:nvGrpSpPr>
      <p:grpSpPr>
        <a:xfrm>
          <a:off x="0" y="0"/>
          <a:ext cx="0" cy="0"/>
          <a:chOff x="0" y="0"/>
          <a:chExt cx="0" cy="0"/>
        </a:xfrm>
      </p:grpSpPr>
      <p:sp>
        <p:nvSpPr>
          <p:cNvPr id="155" name="Shape 155"/>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DCE6F2"/>
              </a:buClr>
              <a:buSzPct val="25000"/>
              <a:buFont typeface="Calibri"/>
              <a:buNone/>
            </a:pPr>
            <a:r>
              <a:rPr b="0" baseline="0" i="0" lang="en-US" sz="4400" u="none" cap="none" strike="noStrike">
                <a:solidFill>
                  <a:srgbClr val="DCE6F2"/>
                </a:solidFill>
                <a:latin typeface="Calibri"/>
                <a:ea typeface="Calibri"/>
                <a:cs typeface="Calibri"/>
                <a:sym typeface="Calibri"/>
              </a:rPr>
              <a:t>Cautions About Using Personality Testing in the Workplace</a:t>
            </a:r>
          </a:p>
        </p:txBody>
      </p:sp>
      <p:sp>
        <p:nvSpPr>
          <p:cNvPr id="156" name="Shape 156"/>
          <p:cNvSpPr txBox="1"/>
          <p:nvPr/>
        </p:nvSpPr>
        <p:spPr>
          <a:xfrm>
            <a:off x="33336" y="1568450"/>
            <a:ext cx="2133599" cy="36988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0" lang="en-US" sz="1800" u="none" cap="none" strike="noStrike">
                <a:solidFill>
                  <a:schemeClr val="dk1"/>
                </a:solidFill>
                <a:latin typeface="Arial"/>
                <a:ea typeface="Arial"/>
                <a:cs typeface="Arial"/>
                <a:sym typeface="Arial"/>
              </a:rPr>
              <a:t>Table 11.1</a:t>
            </a:r>
          </a:p>
        </p:txBody>
      </p:sp>
      <p:pic>
        <p:nvPicPr>
          <p:cNvPr id="157" name="Shape 157"/>
          <p:cNvPicPr preferRelativeResize="0"/>
          <p:nvPr/>
        </p:nvPicPr>
        <p:blipFill rotWithShape="1">
          <a:blip r:embed="rId3">
            <a:alphaModFix/>
          </a:blip>
          <a:srcRect b="0" l="0" r="0" t="0"/>
          <a:stretch/>
        </p:blipFill>
        <p:spPr>
          <a:xfrm>
            <a:off x="1177925" y="1938336"/>
            <a:ext cx="6788150" cy="4525961"/>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2.xml><?xml version="1.0" encoding="utf-8"?>
<a:theme xmlns:a="http://schemas.openxmlformats.org/drawingml/2006/main" xmlns:r="http://schemas.openxmlformats.org/officeDocument/2006/relationships" name="5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4.xml><?xml version="1.0" encoding="utf-8"?>
<a:theme xmlns:a="http://schemas.openxmlformats.org/drawingml/2006/main" xmlns:r="http://schemas.openxmlformats.org/officeDocument/2006/relationships"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5.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6.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

<file path=ppt/theme/theme8.xml><?xml version="1.0" encoding="utf-8"?>
<a:theme xmlns:a="http://schemas.openxmlformats.org/drawingml/2006/main" xmlns:r="http://schemas.openxmlformats.org/officeDocument/2006/relationships" name="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cap="flat" cmpd="sng" w="9525" algn="ctr">
          <a:solidFill>
            <a:schemeClr val="phClr">
              <a:shade val="95000"/>
              <a:satMod val="105000"/>
            </a:schemeClr>
          </a:solidFill>
          <a:prstDash val="solid"/>
        </a:ln>
        <a:ln cap="flat" cmpd="sng" w="25400" algn="ctr">
          <a:solidFill>
            <a:schemeClr val="phClr"/>
          </a:solidFill>
          <a:prstDash val="solid"/>
        </a:ln>
        <a:ln cap="flat" cmpd="sng" w="38100" algn="ctr">
          <a:solidFill>
            <a:schemeClr val="phClr"/>
          </a:solidFill>
          <a:prstDash val="solid"/>
        </a:ln>
      </a:lnStyleLst>
      <a:effectStyleLst>
        <a:effectStyle>
          <a:effectLst>
            <a:outerShdw blurRad="40000" rotWithShape="0" dir="5400000" dist="20000">
              <a:srgbClr val="000000">
                <a:alpha val="38000"/>
              </a:srgbClr>
            </a:outerShdw>
          </a:effectLst>
        </a:effectStyle>
        <a:effectStyle>
          <a:effectLst>
            <a:outerShdw blurRad="40000" rotWithShape="0" dir="5400000" dist="23000">
              <a:srgbClr val="000000">
                <a:alpha val="35000"/>
              </a:srgbClr>
            </a:outerShdw>
          </a:effectLst>
        </a:effectStyle>
        <a:effectStyle>
          <a:effectLst>
            <a:outerShdw blurRad="40000" rotWithShape="0" dir="5400000" dist="2300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theme>
</file>