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59" r:id="rId4"/>
    <p:sldMasterId id="2147483660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</p:sldIdLst>
  <p:sldSz cy="6858000" cx="9144000"/>
  <p:notesSz cx="7077075" cy="8955075"/>
  <p:embeddedFontLst>
    <p:embeddedFont>
      <p:font typeface="Quattrocento"/>
      <p:regular r:id="rId32"/>
      <p:bold r:id="rId33"/>
    </p:embeddedFont>
    <p:embeddedFont>
      <p:font typeface="Helvetica Neue"/>
      <p:regular r:id="rId34"/>
      <p:bold r:id="rId35"/>
      <p:italic r:id="rId36"/>
      <p:boldItalic r:id="rId37"/>
    </p:embeddedFont>
  </p:embeddedFontLst>
  <p:defaultTextStyle>
    <a:defPPr marR="0" rtl="0" algn="l">
      <a:lnSpc>
        <a:spcPct val="100000"/>
      </a:lnSpc>
      <a:spcBef>
        <a:spcPts val="0"/>
      </a:spcBef>
      <a:spcAft>
        <a:spcPts val="0"/>
      </a:spcAft>
    </a:defPPr>
    <a:lvl1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11" Type="http://schemas.openxmlformats.org/officeDocument/2006/relationships/slide" Target="slides/slide5.xml"/><Relationship Id="rId33" Type="http://schemas.openxmlformats.org/officeDocument/2006/relationships/font" Target="fonts/Quattrocento-bold.fntdata"/><Relationship Id="rId10" Type="http://schemas.openxmlformats.org/officeDocument/2006/relationships/slide" Target="slides/slide4.xml"/><Relationship Id="rId32" Type="http://schemas.openxmlformats.org/officeDocument/2006/relationships/font" Target="fonts/Quattrocento-regular.fntdata"/><Relationship Id="rId13" Type="http://schemas.openxmlformats.org/officeDocument/2006/relationships/slide" Target="slides/slide7.xml"/><Relationship Id="rId35" Type="http://schemas.openxmlformats.org/officeDocument/2006/relationships/font" Target="fonts/HelveticaNeue-bold.fntdata"/><Relationship Id="rId12" Type="http://schemas.openxmlformats.org/officeDocument/2006/relationships/slide" Target="slides/slide6.xml"/><Relationship Id="rId34" Type="http://schemas.openxmlformats.org/officeDocument/2006/relationships/font" Target="fonts/HelveticaNeue-regular.fntdata"/><Relationship Id="rId15" Type="http://schemas.openxmlformats.org/officeDocument/2006/relationships/slide" Target="slides/slide9.xml"/><Relationship Id="rId37" Type="http://schemas.openxmlformats.org/officeDocument/2006/relationships/font" Target="fonts/HelveticaNeue-boldItalic.fntdata"/><Relationship Id="rId14" Type="http://schemas.openxmlformats.org/officeDocument/2006/relationships/slide" Target="slides/slide8.xml"/><Relationship Id="rId36" Type="http://schemas.openxmlformats.org/officeDocument/2006/relationships/font" Target="fonts/HelveticaNeue-italic.fntdata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000000"/>
        </a:solidFill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/>
          <p:nvPr>
            <p:ph idx="2" type="hdr"/>
          </p:nvPr>
        </p:nvSpPr>
        <p:spPr>
          <a:xfrm>
            <a:off x="0" y="0"/>
            <a:ext cx="3067049" cy="44767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indent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indent="0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indent="0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indent="0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indent="0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indent="0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indent="0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indent="0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3" name="Shape 3"/>
          <p:cNvSpPr txBox="1"/>
          <p:nvPr>
            <p:ph idx="10" type="dt"/>
          </p:nvPr>
        </p:nvSpPr>
        <p:spPr>
          <a:xfrm>
            <a:off x="4010025" y="0"/>
            <a:ext cx="3067049" cy="44767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indent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indent="0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indent="0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indent="0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indent="0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indent="0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indent="0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indent="0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4" name="Shape 4"/>
          <p:cNvSpPr/>
          <p:nvPr>
            <p:ph idx="3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5" name="Shape 5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6" name="Shape 6"/>
          <p:cNvSpPr txBox="1"/>
          <p:nvPr>
            <p:ph idx="11" type="ftr"/>
          </p:nvPr>
        </p:nvSpPr>
        <p:spPr>
          <a:xfrm>
            <a:off x="0" y="8507411"/>
            <a:ext cx="3067049" cy="447674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indent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indent="0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indent="0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indent="0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indent="0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indent="0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indent="0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indent="0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7" name="Shape 7"/>
          <p:cNvSpPr txBox="1"/>
          <p:nvPr>
            <p:ph idx="12" type="sldNum"/>
          </p:nvPr>
        </p:nvSpPr>
        <p:spPr>
          <a:xfrm>
            <a:off x="4010025" y="8507411"/>
            <a:ext cx="3067049" cy="44767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7" name="Shape 137"/>
          <p:cNvSpPr/>
          <p:nvPr>
            <p:ph idx="2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0" name="Shape 210"/>
          <p:cNvSpPr/>
          <p:nvPr>
            <p:ph idx="2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hape 217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8" name="Shape 218"/>
          <p:cNvSpPr/>
          <p:nvPr>
            <p:ph idx="2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Shape 225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6" name="Shape 226"/>
          <p:cNvSpPr/>
          <p:nvPr>
            <p:ph idx="2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4" name="Shape 234"/>
          <p:cNvSpPr/>
          <p:nvPr>
            <p:ph idx="2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42" name="Shape 242"/>
          <p:cNvSpPr/>
          <p:nvPr>
            <p:ph idx="2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Shape 249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50" name="Shape 250"/>
          <p:cNvSpPr/>
          <p:nvPr>
            <p:ph idx="2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58" name="Shape 258"/>
          <p:cNvSpPr/>
          <p:nvPr>
            <p:ph idx="2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Shape 265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66" name="Shape 266"/>
          <p:cNvSpPr/>
          <p:nvPr>
            <p:ph idx="2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Shape 273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74" name="Shape 274"/>
          <p:cNvSpPr/>
          <p:nvPr>
            <p:ph idx="2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Shape 281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82" name="Shape 282"/>
          <p:cNvSpPr/>
          <p:nvPr>
            <p:ph idx="2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6" name="Shape 146"/>
          <p:cNvSpPr/>
          <p:nvPr>
            <p:ph idx="2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Shape 289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90" name="Shape 290"/>
          <p:cNvSpPr/>
          <p:nvPr>
            <p:ph idx="2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Shape 297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98" name="Shape 298"/>
          <p:cNvSpPr/>
          <p:nvPr>
            <p:ph idx="2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Shape 305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06" name="Shape 306"/>
          <p:cNvSpPr/>
          <p:nvPr>
            <p:ph idx="2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Shape 313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14" name="Shape 314"/>
          <p:cNvSpPr/>
          <p:nvPr>
            <p:ph idx="2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Shape 321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22" name="Shape 322"/>
          <p:cNvSpPr/>
          <p:nvPr>
            <p:ph idx="2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Shape 329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30" name="Shape 330"/>
          <p:cNvSpPr/>
          <p:nvPr>
            <p:ph idx="2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4" name="Shape 154"/>
          <p:cNvSpPr/>
          <p:nvPr>
            <p:ph idx="2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2" name="Shape 162"/>
          <p:cNvSpPr/>
          <p:nvPr>
            <p:ph idx="2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0" name="Shape 170"/>
          <p:cNvSpPr/>
          <p:nvPr>
            <p:ph idx="2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8" name="Shape 178"/>
          <p:cNvSpPr/>
          <p:nvPr>
            <p:ph idx="2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6" name="Shape 186"/>
          <p:cNvSpPr/>
          <p:nvPr>
            <p:ph idx="2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hape 193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4" name="Shape 194"/>
          <p:cNvSpPr/>
          <p:nvPr>
            <p:ph idx="2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2" name="Shape 202"/>
          <p:cNvSpPr/>
          <p:nvPr>
            <p:ph idx="2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 algn="l">
              <a:spcBef>
                <a:spcPts val="0"/>
              </a:spcBef>
              <a:spcAft>
                <a:spcPts val="0"/>
              </a:spcAft>
              <a:defRPr/>
            </a:lvl1pPr>
            <a:lvl2pPr rtl="0" algn="l">
              <a:spcBef>
                <a:spcPts val="0"/>
              </a:spcBef>
              <a:spcAft>
                <a:spcPts val="0"/>
              </a:spcAft>
              <a:defRPr/>
            </a:lvl2pPr>
            <a:lvl3pPr rtl="0" algn="l">
              <a:spcBef>
                <a:spcPts val="0"/>
              </a:spcBef>
              <a:spcAft>
                <a:spcPts val="0"/>
              </a:spcAft>
              <a:defRPr/>
            </a:lvl3pPr>
            <a:lvl4pPr rtl="0" algn="l">
              <a:spcBef>
                <a:spcPts val="0"/>
              </a:spcBef>
              <a:spcAft>
                <a:spcPts val="0"/>
              </a:spcAft>
              <a:defRPr/>
            </a:lvl4pPr>
            <a:lvl5pPr rtl="0" algn="l">
              <a:spcBef>
                <a:spcPts val="0"/>
              </a:spcBef>
              <a:spcAft>
                <a:spcPts val="0"/>
              </a:spcAft>
              <a:defRPr/>
            </a:lvl5pPr>
            <a:lvl6pPr marL="457200" rtl="0" algn="l">
              <a:spcBef>
                <a:spcPts val="0"/>
              </a:spcBef>
              <a:spcAft>
                <a:spcPts val="0"/>
              </a:spcAft>
              <a:defRPr/>
            </a:lvl6pPr>
            <a:lvl7pPr marL="914400" rtl="0" algn="l">
              <a:spcBef>
                <a:spcPts val="0"/>
              </a:spcBef>
              <a:spcAft>
                <a:spcPts val="0"/>
              </a:spcAft>
              <a:defRPr/>
            </a:lvl7pPr>
            <a:lvl8pPr marL="1371600" rtl="0" algn="l">
              <a:spcBef>
                <a:spcPts val="0"/>
              </a:spcBef>
              <a:spcAft>
                <a:spcPts val="0"/>
              </a:spcAft>
              <a:defRPr/>
            </a:lvl8pPr>
            <a:lvl9pPr marL="182880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78" name="Shape 78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marL="34290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1pPr>
            <a:lvl2pPr indent="-196850" marL="74295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indent="-114300" marL="1143000" rtl="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indent="-127000" marL="160020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indent="-142239" marL="20574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indent="-142239" marL="25146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indent="-142239" marL="2971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indent="-142240" marL="34290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indent="-142240" marL="38862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/>
        </p:txBody>
      </p:sp>
      <p:sp>
        <p:nvSpPr>
          <p:cNvPr id="79" name="Shape 79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0" marR="0" rtl="0" algn="l">
              <a:spcBef>
                <a:spcPts val="0"/>
              </a:spcBef>
              <a:defRPr/>
            </a:lvl2pPr>
            <a:lvl3pPr indent="0" marL="0" marR="0" rtl="0" algn="l">
              <a:spcBef>
                <a:spcPts val="0"/>
              </a:spcBef>
              <a:defRPr/>
            </a:lvl3pPr>
            <a:lvl4pPr indent="0" marL="0" marR="0" rtl="0" algn="l">
              <a:spcBef>
                <a:spcPts val="0"/>
              </a:spcBef>
              <a:defRPr/>
            </a:lvl4pPr>
            <a:lvl5pPr indent="0" marL="0" marR="0" rtl="0" algn="l">
              <a:spcBef>
                <a:spcPts val="0"/>
              </a:spcBef>
              <a:defRPr/>
            </a:lvl5pPr>
            <a:lvl6pPr indent="0" marL="0" marR="0" rtl="0" algn="l">
              <a:spcBef>
                <a:spcPts val="0"/>
              </a:spcBef>
              <a:defRPr/>
            </a:lvl6pPr>
            <a:lvl7pPr indent="0" marL="0" marR="0" rtl="0" algn="l">
              <a:spcBef>
                <a:spcPts val="0"/>
              </a:spcBef>
              <a:defRPr/>
            </a:lvl7pPr>
            <a:lvl8pPr indent="0" marL="0" marR="0" rtl="0" algn="l">
              <a:spcBef>
                <a:spcPts val="0"/>
              </a:spcBef>
              <a:defRPr/>
            </a:lvl8pPr>
            <a:lvl9pPr indent="0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80" name="Shape 80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/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26" name="Shape 126"/>
          <p:cNvSpPr txBox="1"/>
          <p:nvPr>
            <p:ph idx="1" type="body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rtl="0">
              <a:spcBef>
                <a:spcPts val="0"/>
              </a:spcBef>
              <a:buFont typeface="Helvetica Neue"/>
              <a:buNone/>
              <a:defRPr/>
            </a:lvl1pPr>
            <a:lvl2pPr indent="0" marL="457200" rtl="0">
              <a:spcBef>
                <a:spcPts val="0"/>
              </a:spcBef>
              <a:buFont typeface="Helvetica Neue"/>
              <a:buNone/>
              <a:defRPr/>
            </a:lvl2pPr>
            <a:lvl3pPr indent="0" marL="914400" rtl="0">
              <a:spcBef>
                <a:spcPts val="0"/>
              </a:spcBef>
              <a:buFont typeface="Helvetica Neue"/>
              <a:buNone/>
              <a:defRPr/>
            </a:lvl3pPr>
            <a:lvl4pPr indent="0" marL="1371600" rtl="0">
              <a:spcBef>
                <a:spcPts val="0"/>
              </a:spcBef>
              <a:buFont typeface="Helvetica Neue"/>
              <a:buNone/>
              <a:defRPr/>
            </a:lvl4pPr>
            <a:lvl5pPr indent="0" marL="1828800" rtl="0">
              <a:spcBef>
                <a:spcPts val="0"/>
              </a:spcBef>
              <a:buFont typeface="Helvetica Neue"/>
              <a:buNone/>
              <a:defRPr/>
            </a:lvl5pPr>
            <a:lvl6pPr indent="0" marL="2286000" rtl="0">
              <a:spcBef>
                <a:spcPts val="0"/>
              </a:spcBef>
              <a:buFont typeface="Helvetica Neue"/>
              <a:buNone/>
              <a:defRPr/>
            </a:lvl6pPr>
            <a:lvl7pPr indent="0" marL="2743200" rtl="0">
              <a:spcBef>
                <a:spcPts val="0"/>
              </a:spcBef>
              <a:buFont typeface="Helvetica Neue"/>
              <a:buNone/>
              <a:defRPr/>
            </a:lvl7pPr>
            <a:lvl8pPr indent="0" marL="3200400" rtl="0">
              <a:spcBef>
                <a:spcPts val="0"/>
              </a:spcBef>
              <a:buFont typeface="Helvetica Neue"/>
              <a:buNone/>
              <a:defRPr/>
            </a:lvl8pPr>
            <a:lvl9pPr indent="0" marL="3657600" rtl="0">
              <a:spcBef>
                <a:spcPts val="0"/>
              </a:spcBef>
              <a:buFont typeface="Helvetica Neue"/>
              <a:buNone/>
              <a:defRPr/>
            </a:lvl9pPr>
          </a:lstStyle>
          <a:p/>
        </p:txBody>
      </p:sp>
      <p:sp>
        <p:nvSpPr>
          <p:cNvPr id="127" name="Shape 127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0" marR="0" rtl="0" algn="l">
              <a:spcBef>
                <a:spcPts val="0"/>
              </a:spcBef>
              <a:defRPr/>
            </a:lvl2pPr>
            <a:lvl3pPr indent="0" marL="0" marR="0" rtl="0" algn="l">
              <a:spcBef>
                <a:spcPts val="0"/>
              </a:spcBef>
              <a:defRPr/>
            </a:lvl3pPr>
            <a:lvl4pPr indent="0" marL="0" marR="0" rtl="0" algn="l">
              <a:spcBef>
                <a:spcPts val="0"/>
              </a:spcBef>
              <a:defRPr/>
            </a:lvl4pPr>
            <a:lvl5pPr indent="0" marL="0" marR="0" rtl="0" algn="l">
              <a:spcBef>
                <a:spcPts val="0"/>
              </a:spcBef>
              <a:defRPr/>
            </a:lvl5pPr>
            <a:lvl6pPr indent="0" marL="0" marR="0" rtl="0" algn="l">
              <a:spcBef>
                <a:spcPts val="0"/>
              </a:spcBef>
              <a:defRPr/>
            </a:lvl6pPr>
            <a:lvl7pPr indent="0" marL="0" marR="0" rtl="0" algn="l">
              <a:spcBef>
                <a:spcPts val="0"/>
              </a:spcBef>
              <a:defRPr/>
            </a:lvl7pPr>
            <a:lvl8pPr indent="0" marL="0" marR="0" rtl="0" algn="l">
              <a:spcBef>
                <a:spcPts val="0"/>
              </a:spcBef>
              <a:defRPr/>
            </a:lvl8pPr>
            <a:lvl9pPr indent="0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28" name="Shape 128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402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Shape 403"/>
          <p:cNvSpPr txBox="1"/>
          <p:nvPr>
            <p:ph type="ctrTitle"/>
          </p:nvPr>
        </p:nvSpPr>
        <p:spPr>
          <a:xfrm>
            <a:off x="779462" y="1447800"/>
            <a:ext cx="7678736" cy="108108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l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l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l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l">
              <a:spcBef>
                <a:spcPts val="0"/>
              </a:spcBef>
              <a:spcAft>
                <a:spcPts val="0"/>
              </a:spcAft>
              <a:defRPr/>
            </a:lvl5pPr>
            <a:lvl6pPr indent="0" marL="457200" marR="0" rtl="0" algn="l">
              <a:spcBef>
                <a:spcPts val="0"/>
              </a:spcBef>
              <a:spcAft>
                <a:spcPts val="0"/>
              </a:spcAft>
              <a:defRPr/>
            </a:lvl6pPr>
            <a:lvl7pPr indent="0" marL="914400" marR="0" rtl="0" algn="l">
              <a:spcBef>
                <a:spcPts val="0"/>
              </a:spcBef>
              <a:spcAft>
                <a:spcPts val="0"/>
              </a:spcAft>
              <a:defRPr/>
            </a:lvl7pPr>
            <a:lvl8pPr indent="0" marL="1371600" marR="0" rtl="0" algn="l">
              <a:spcBef>
                <a:spcPts val="0"/>
              </a:spcBef>
              <a:spcAft>
                <a:spcPts val="0"/>
              </a:spcAft>
              <a:defRPr/>
            </a:lvl8pPr>
            <a:lvl9pPr indent="0" marL="1828800" marR="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404" name="Shape 404"/>
          <p:cNvSpPr txBox="1"/>
          <p:nvPr>
            <p:ph idx="1" type="subTitle"/>
          </p:nvPr>
        </p:nvSpPr>
        <p:spPr>
          <a:xfrm>
            <a:off x="4021137" y="2860675"/>
            <a:ext cx="4437062" cy="31146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None/>
              <a:defRPr/>
            </a:lvl1pPr>
            <a:lvl2pPr indent="-196850" marL="74295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indent="-114300" marL="1143000" marR="0" rtl="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indent="-127000" marL="16002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indent="-142239" marL="2057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indent="-142239" marL="2514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indent="-142239" marL="2971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indent="-142240" marL="3429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indent="-142240" marL="3886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/>
        </p:txBody>
      </p:sp>
      <p:sp>
        <p:nvSpPr>
          <p:cNvPr id="405" name="Shape 405"/>
          <p:cNvSpPr txBox="1"/>
          <p:nvPr>
            <p:ph idx="10" type="dt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406" name="Shape 406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407" name="Shape 407"/>
          <p:cNvSpPr txBox="1"/>
          <p:nvPr>
            <p:ph idx="12" type="sldNum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baseline="0" i="0" lang="en-US" sz="1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/>
          <p:nvPr>
            <p:ph type="title"/>
          </p:nvPr>
        </p:nvSpPr>
        <p:spPr>
          <a:xfrm rot="5400000">
            <a:off x="5267325" y="2600324"/>
            <a:ext cx="5105399" cy="18859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 algn="l">
              <a:spcBef>
                <a:spcPts val="0"/>
              </a:spcBef>
              <a:spcAft>
                <a:spcPts val="0"/>
              </a:spcAft>
              <a:defRPr/>
            </a:lvl1pPr>
            <a:lvl2pPr rtl="0" algn="l">
              <a:spcBef>
                <a:spcPts val="0"/>
              </a:spcBef>
              <a:spcAft>
                <a:spcPts val="0"/>
              </a:spcAft>
              <a:defRPr/>
            </a:lvl2pPr>
            <a:lvl3pPr rtl="0" algn="l">
              <a:spcBef>
                <a:spcPts val="0"/>
              </a:spcBef>
              <a:spcAft>
                <a:spcPts val="0"/>
              </a:spcAft>
              <a:defRPr/>
            </a:lvl3pPr>
            <a:lvl4pPr rtl="0" algn="l">
              <a:spcBef>
                <a:spcPts val="0"/>
              </a:spcBef>
              <a:spcAft>
                <a:spcPts val="0"/>
              </a:spcAft>
              <a:defRPr/>
            </a:lvl4pPr>
            <a:lvl5pPr rtl="0" algn="l">
              <a:spcBef>
                <a:spcPts val="0"/>
              </a:spcBef>
              <a:spcAft>
                <a:spcPts val="0"/>
              </a:spcAft>
              <a:defRPr/>
            </a:lvl5pPr>
            <a:lvl6pPr marL="457200" rtl="0" algn="l">
              <a:spcBef>
                <a:spcPts val="0"/>
              </a:spcBef>
              <a:spcAft>
                <a:spcPts val="0"/>
              </a:spcAft>
              <a:defRPr/>
            </a:lvl6pPr>
            <a:lvl7pPr marL="914400" rtl="0" algn="l">
              <a:spcBef>
                <a:spcPts val="0"/>
              </a:spcBef>
              <a:spcAft>
                <a:spcPts val="0"/>
              </a:spcAft>
              <a:defRPr/>
            </a:lvl7pPr>
            <a:lvl8pPr marL="1371600" rtl="0" algn="l">
              <a:spcBef>
                <a:spcPts val="0"/>
              </a:spcBef>
              <a:spcAft>
                <a:spcPts val="0"/>
              </a:spcAft>
              <a:defRPr/>
            </a:lvl8pPr>
            <a:lvl9pPr marL="182880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83" name="Shape 83"/>
          <p:cNvSpPr txBox="1"/>
          <p:nvPr>
            <p:ph idx="1" type="body"/>
          </p:nvPr>
        </p:nvSpPr>
        <p:spPr>
          <a:xfrm rot="5400000">
            <a:off x="1419225" y="790574"/>
            <a:ext cx="5105399" cy="55054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marL="34290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1pPr>
            <a:lvl2pPr indent="-196850" marL="74295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indent="-114300" marL="1143000" rtl="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indent="-127000" marL="160020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indent="-142239" marL="20574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indent="-142239" marL="25146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indent="-142239" marL="2971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indent="-142240" marL="34290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indent="-142240" marL="38862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/>
        </p:txBody>
      </p:sp>
      <p:sp>
        <p:nvSpPr>
          <p:cNvPr id="84" name="Shape 84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0" marR="0" rtl="0" algn="l">
              <a:spcBef>
                <a:spcPts val="0"/>
              </a:spcBef>
              <a:defRPr/>
            </a:lvl2pPr>
            <a:lvl3pPr indent="0" marL="0" marR="0" rtl="0" algn="l">
              <a:spcBef>
                <a:spcPts val="0"/>
              </a:spcBef>
              <a:defRPr/>
            </a:lvl3pPr>
            <a:lvl4pPr indent="0" marL="0" marR="0" rtl="0" algn="l">
              <a:spcBef>
                <a:spcPts val="0"/>
              </a:spcBef>
              <a:defRPr/>
            </a:lvl4pPr>
            <a:lvl5pPr indent="0" marL="0" marR="0" rtl="0" algn="l">
              <a:spcBef>
                <a:spcPts val="0"/>
              </a:spcBef>
              <a:defRPr/>
            </a:lvl5pPr>
            <a:lvl6pPr indent="0" marL="0" marR="0" rtl="0" algn="l">
              <a:spcBef>
                <a:spcPts val="0"/>
              </a:spcBef>
              <a:defRPr/>
            </a:lvl6pPr>
            <a:lvl7pPr indent="0" marL="0" marR="0" rtl="0" algn="l">
              <a:spcBef>
                <a:spcPts val="0"/>
              </a:spcBef>
              <a:defRPr/>
            </a:lvl7pPr>
            <a:lvl8pPr indent="0" marL="0" marR="0" rtl="0" algn="l">
              <a:spcBef>
                <a:spcPts val="0"/>
              </a:spcBef>
              <a:defRPr/>
            </a:lvl8pPr>
            <a:lvl9pPr indent="0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85" name="Shape 85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 algn="l">
              <a:spcBef>
                <a:spcPts val="0"/>
              </a:spcBef>
              <a:spcAft>
                <a:spcPts val="0"/>
              </a:spcAft>
              <a:defRPr/>
            </a:lvl1pPr>
            <a:lvl2pPr rtl="0" algn="l">
              <a:spcBef>
                <a:spcPts val="0"/>
              </a:spcBef>
              <a:spcAft>
                <a:spcPts val="0"/>
              </a:spcAft>
              <a:defRPr/>
            </a:lvl2pPr>
            <a:lvl3pPr rtl="0" algn="l">
              <a:spcBef>
                <a:spcPts val="0"/>
              </a:spcBef>
              <a:spcAft>
                <a:spcPts val="0"/>
              </a:spcAft>
              <a:defRPr/>
            </a:lvl3pPr>
            <a:lvl4pPr rtl="0" algn="l">
              <a:spcBef>
                <a:spcPts val="0"/>
              </a:spcBef>
              <a:spcAft>
                <a:spcPts val="0"/>
              </a:spcAft>
              <a:defRPr/>
            </a:lvl4pPr>
            <a:lvl5pPr rtl="0" algn="l">
              <a:spcBef>
                <a:spcPts val="0"/>
              </a:spcBef>
              <a:spcAft>
                <a:spcPts val="0"/>
              </a:spcAft>
              <a:defRPr/>
            </a:lvl5pPr>
            <a:lvl6pPr marL="457200" rtl="0" algn="l">
              <a:spcBef>
                <a:spcPts val="0"/>
              </a:spcBef>
              <a:spcAft>
                <a:spcPts val="0"/>
              </a:spcAft>
              <a:defRPr/>
            </a:lvl6pPr>
            <a:lvl7pPr marL="914400" rtl="0" algn="l">
              <a:spcBef>
                <a:spcPts val="0"/>
              </a:spcBef>
              <a:spcAft>
                <a:spcPts val="0"/>
              </a:spcAft>
              <a:defRPr/>
            </a:lvl7pPr>
            <a:lvl8pPr marL="1371600" rtl="0" algn="l">
              <a:spcBef>
                <a:spcPts val="0"/>
              </a:spcBef>
              <a:spcAft>
                <a:spcPts val="0"/>
              </a:spcAft>
              <a:defRPr/>
            </a:lvl8pPr>
            <a:lvl9pPr marL="182880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88" name="Shape 88"/>
          <p:cNvSpPr txBox="1"/>
          <p:nvPr>
            <p:ph idx="1" type="body"/>
          </p:nvPr>
        </p:nvSpPr>
        <p:spPr>
          <a:xfrm rot="5400000">
            <a:off x="3200400" y="533400"/>
            <a:ext cx="4190999" cy="69341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marL="34290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1pPr>
            <a:lvl2pPr indent="-196850" marL="74295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indent="-114300" marL="1143000" rtl="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indent="-127000" marL="160020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indent="-142239" marL="20574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indent="-142239" marL="25146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indent="-142239" marL="2971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indent="-142240" marL="34290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indent="-142240" marL="38862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/>
        </p:txBody>
      </p:sp>
      <p:sp>
        <p:nvSpPr>
          <p:cNvPr id="89" name="Shape 89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0" marR="0" rtl="0" algn="l">
              <a:spcBef>
                <a:spcPts val="0"/>
              </a:spcBef>
              <a:defRPr/>
            </a:lvl2pPr>
            <a:lvl3pPr indent="0" marL="0" marR="0" rtl="0" algn="l">
              <a:spcBef>
                <a:spcPts val="0"/>
              </a:spcBef>
              <a:defRPr/>
            </a:lvl3pPr>
            <a:lvl4pPr indent="0" marL="0" marR="0" rtl="0" algn="l">
              <a:spcBef>
                <a:spcPts val="0"/>
              </a:spcBef>
              <a:defRPr/>
            </a:lvl4pPr>
            <a:lvl5pPr indent="0" marL="0" marR="0" rtl="0" algn="l">
              <a:spcBef>
                <a:spcPts val="0"/>
              </a:spcBef>
              <a:defRPr/>
            </a:lvl5pPr>
            <a:lvl6pPr indent="0" marL="0" marR="0" rtl="0" algn="l">
              <a:spcBef>
                <a:spcPts val="0"/>
              </a:spcBef>
              <a:defRPr/>
            </a:lvl6pPr>
            <a:lvl7pPr indent="0" marL="0" marR="0" rtl="0" algn="l">
              <a:spcBef>
                <a:spcPts val="0"/>
              </a:spcBef>
              <a:defRPr/>
            </a:lvl7pPr>
            <a:lvl8pPr indent="0" marL="0" marR="0" rtl="0" algn="l">
              <a:spcBef>
                <a:spcPts val="0"/>
              </a:spcBef>
              <a:defRPr/>
            </a:lvl8pPr>
            <a:lvl9pPr indent="0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90" name="Shape 90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/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93" name="Shape 93"/>
          <p:cNvSpPr/>
          <p:nvPr>
            <p:ph idx="2" type="pic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94" name="Shape 94"/>
          <p:cNvSpPr txBox="1"/>
          <p:nvPr>
            <p:ph idx="1" type="body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rtl="0">
              <a:spcBef>
                <a:spcPts val="0"/>
              </a:spcBef>
              <a:buFont typeface="Helvetica Neue"/>
              <a:buNone/>
              <a:defRPr/>
            </a:lvl1pPr>
            <a:lvl2pPr indent="0" marL="457200" rtl="0">
              <a:spcBef>
                <a:spcPts val="0"/>
              </a:spcBef>
              <a:buFont typeface="Helvetica Neue"/>
              <a:buNone/>
              <a:defRPr/>
            </a:lvl2pPr>
            <a:lvl3pPr indent="0" marL="914400" rtl="0">
              <a:spcBef>
                <a:spcPts val="0"/>
              </a:spcBef>
              <a:buFont typeface="Helvetica Neue"/>
              <a:buNone/>
              <a:defRPr/>
            </a:lvl3pPr>
            <a:lvl4pPr indent="0" marL="1371600" rtl="0">
              <a:spcBef>
                <a:spcPts val="0"/>
              </a:spcBef>
              <a:buFont typeface="Helvetica Neue"/>
              <a:buNone/>
              <a:defRPr/>
            </a:lvl4pPr>
            <a:lvl5pPr indent="0" marL="1828800" rtl="0">
              <a:spcBef>
                <a:spcPts val="0"/>
              </a:spcBef>
              <a:buFont typeface="Helvetica Neue"/>
              <a:buNone/>
              <a:defRPr/>
            </a:lvl5pPr>
            <a:lvl6pPr indent="0" marL="2286000" rtl="0">
              <a:spcBef>
                <a:spcPts val="0"/>
              </a:spcBef>
              <a:buFont typeface="Helvetica Neue"/>
              <a:buNone/>
              <a:defRPr/>
            </a:lvl6pPr>
            <a:lvl7pPr indent="0" marL="2743200" rtl="0">
              <a:spcBef>
                <a:spcPts val="0"/>
              </a:spcBef>
              <a:buFont typeface="Helvetica Neue"/>
              <a:buNone/>
              <a:defRPr/>
            </a:lvl7pPr>
            <a:lvl8pPr indent="0" marL="3200400" rtl="0">
              <a:spcBef>
                <a:spcPts val="0"/>
              </a:spcBef>
              <a:buFont typeface="Helvetica Neue"/>
              <a:buNone/>
              <a:defRPr/>
            </a:lvl8pPr>
            <a:lvl9pPr indent="0" marL="3657600" rtl="0">
              <a:spcBef>
                <a:spcPts val="0"/>
              </a:spcBef>
              <a:buFont typeface="Helvetica Neue"/>
              <a:buNone/>
              <a:defRPr/>
            </a:lvl9pPr>
          </a:lstStyle>
          <a:p/>
        </p:txBody>
      </p:sp>
      <p:sp>
        <p:nvSpPr>
          <p:cNvPr id="95" name="Shape 95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0" marR="0" rtl="0" algn="l">
              <a:spcBef>
                <a:spcPts val="0"/>
              </a:spcBef>
              <a:defRPr/>
            </a:lvl2pPr>
            <a:lvl3pPr indent="0" marL="0" marR="0" rtl="0" algn="l">
              <a:spcBef>
                <a:spcPts val="0"/>
              </a:spcBef>
              <a:defRPr/>
            </a:lvl3pPr>
            <a:lvl4pPr indent="0" marL="0" marR="0" rtl="0" algn="l">
              <a:spcBef>
                <a:spcPts val="0"/>
              </a:spcBef>
              <a:defRPr/>
            </a:lvl4pPr>
            <a:lvl5pPr indent="0" marL="0" marR="0" rtl="0" algn="l">
              <a:spcBef>
                <a:spcPts val="0"/>
              </a:spcBef>
              <a:defRPr/>
            </a:lvl5pPr>
            <a:lvl6pPr indent="0" marL="0" marR="0" rtl="0" algn="l">
              <a:spcBef>
                <a:spcPts val="0"/>
              </a:spcBef>
              <a:defRPr/>
            </a:lvl6pPr>
            <a:lvl7pPr indent="0" marL="0" marR="0" rtl="0" algn="l">
              <a:spcBef>
                <a:spcPts val="0"/>
              </a:spcBef>
              <a:defRPr/>
            </a:lvl7pPr>
            <a:lvl8pPr indent="0" marL="0" marR="0" rtl="0" algn="l">
              <a:spcBef>
                <a:spcPts val="0"/>
              </a:spcBef>
              <a:defRPr/>
            </a:lvl8pPr>
            <a:lvl9pPr indent="0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96" name="Shape 96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/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99" name="Shape 99"/>
          <p:cNvSpPr txBox="1"/>
          <p:nvPr>
            <p:ph idx="1" type="body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00" name="Shape 100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rtl="0">
              <a:spcBef>
                <a:spcPts val="0"/>
              </a:spcBef>
              <a:buFont typeface="Helvetica Neue"/>
              <a:buNone/>
              <a:defRPr/>
            </a:lvl1pPr>
            <a:lvl2pPr indent="0" marL="457200" rtl="0">
              <a:spcBef>
                <a:spcPts val="0"/>
              </a:spcBef>
              <a:buFont typeface="Helvetica Neue"/>
              <a:buNone/>
              <a:defRPr/>
            </a:lvl2pPr>
            <a:lvl3pPr indent="0" marL="914400" rtl="0">
              <a:spcBef>
                <a:spcPts val="0"/>
              </a:spcBef>
              <a:buFont typeface="Helvetica Neue"/>
              <a:buNone/>
              <a:defRPr/>
            </a:lvl3pPr>
            <a:lvl4pPr indent="0" marL="1371600" rtl="0">
              <a:spcBef>
                <a:spcPts val="0"/>
              </a:spcBef>
              <a:buFont typeface="Helvetica Neue"/>
              <a:buNone/>
              <a:defRPr/>
            </a:lvl4pPr>
            <a:lvl5pPr indent="0" marL="1828800" rtl="0">
              <a:spcBef>
                <a:spcPts val="0"/>
              </a:spcBef>
              <a:buFont typeface="Helvetica Neue"/>
              <a:buNone/>
              <a:defRPr/>
            </a:lvl5pPr>
            <a:lvl6pPr indent="0" marL="2286000" rtl="0">
              <a:spcBef>
                <a:spcPts val="0"/>
              </a:spcBef>
              <a:buFont typeface="Helvetica Neue"/>
              <a:buNone/>
              <a:defRPr/>
            </a:lvl6pPr>
            <a:lvl7pPr indent="0" marL="2743200" rtl="0">
              <a:spcBef>
                <a:spcPts val="0"/>
              </a:spcBef>
              <a:buFont typeface="Helvetica Neue"/>
              <a:buNone/>
              <a:defRPr/>
            </a:lvl7pPr>
            <a:lvl8pPr indent="0" marL="3200400" rtl="0">
              <a:spcBef>
                <a:spcPts val="0"/>
              </a:spcBef>
              <a:buFont typeface="Helvetica Neue"/>
              <a:buNone/>
              <a:defRPr/>
            </a:lvl8pPr>
            <a:lvl9pPr indent="0" marL="3657600" rtl="0">
              <a:spcBef>
                <a:spcPts val="0"/>
              </a:spcBef>
              <a:buFont typeface="Helvetica Neue"/>
              <a:buNone/>
              <a:defRPr/>
            </a:lvl9pPr>
          </a:lstStyle>
          <a:p/>
        </p:txBody>
      </p:sp>
      <p:sp>
        <p:nvSpPr>
          <p:cNvPr id="101" name="Shape 101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0" marR="0" rtl="0" algn="l">
              <a:spcBef>
                <a:spcPts val="0"/>
              </a:spcBef>
              <a:defRPr/>
            </a:lvl2pPr>
            <a:lvl3pPr indent="0" marL="0" marR="0" rtl="0" algn="l">
              <a:spcBef>
                <a:spcPts val="0"/>
              </a:spcBef>
              <a:defRPr/>
            </a:lvl3pPr>
            <a:lvl4pPr indent="0" marL="0" marR="0" rtl="0" algn="l">
              <a:spcBef>
                <a:spcPts val="0"/>
              </a:spcBef>
              <a:defRPr/>
            </a:lvl4pPr>
            <a:lvl5pPr indent="0" marL="0" marR="0" rtl="0" algn="l">
              <a:spcBef>
                <a:spcPts val="0"/>
              </a:spcBef>
              <a:defRPr/>
            </a:lvl5pPr>
            <a:lvl6pPr indent="0" marL="0" marR="0" rtl="0" algn="l">
              <a:spcBef>
                <a:spcPts val="0"/>
              </a:spcBef>
              <a:defRPr/>
            </a:lvl6pPr>
            <a:lvl7pPr indent="0" marL="0" marR="0" rtl="0" algn="l">
              <a:spcBef>
                <a:spcPts val="0"/>
              </a:spcBef>
              <a:defRPr/>
            </a:lvl7pPr>
            <a:lvl8pPr indent="0" marL="0" marR="0" rtl="0" algn="l">
              <a:spcBef>
                <a:spcPts val="0"/>
              </a:spcBef>
              <a:defRPr/>
            </a:lvl8pPr>
            <a:lvl9pPr indent="0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02" name="Shape 102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0" marR="0" rtl="0" algn="l">
              <a:spcBef>
                <a:spcPts val="0"/>
              </a:spcBef>
              <a:defRPr/>
            </a:lvl2pPr>
            <a:lvl3pPr indent="0" marL="0" marR="0" rtl="0" algn="l">
              <a:spcBef>
                <a:spcPts val="0"/>
              </a:spcBef>
              <a:defRPr/>
            </a:lvl3pPr>
            <a:lvl4pPr indent="0" marL="0" marR="0" rtl="0" algn="l">
              <a:spcBef>
                <a:spcPts val="0"/>
              </a:spcBef>
              <a:defRPr/>
            </a:lvl4pPr>
            <a:lvl5pPr indent="0" marL="0" marR="0" rtl="0" algn="l">
              <a:spcBef>
                <a:spcPts val="0"/>
              </a:spcBef>
              <a:defRPr/>
            </a:lvl5pPr>
            <a:lvl6pPr indent="0" marL="0" marR="0" rtl="0" algn="l">
              <a:spcBef>
                <a:spcPts val="0"/>
              </a:spcBef>
              <a:defRPr/>
            </a:lvl6pPr>
            <a:lvl7pPr indent="0" marL="0" marR="0" rtl="0" algn="l">
              <a:spcBef>
                <a:spcPts val="0"/>
              </a:spcBef>
              <a:defRPr/>
            </a:lvl7pPr>
            <a:lvl8pPr indent="0" marL="0" marR="0" rtl="0" algn="l">
              <a:spcBef>
                <a:spcPts val="0"/>
              </a:spcBef>
              <a:defRPr/>
            </a:lvl8pPr>
            <a:lvl9pPr indent="0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05" name="Shape 105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 algn="l">
              <a:spcBef>
                <a:spcPts val="0"/>
              </a:spcBef>
              <a:spcAft>
                <a:spcPts val="0"/>
              </a:spcAft>
              <a:defRPr/>
            </a:lvl1pPr>
            <a:lvl2pPr rtl="0" algn="l">
              <a:spcBef>
                <a:spcPts val="0"/>
              </a:spcBef>
              <a:spcAft>
                <a:spcPts val="0"/>
              </a:spcAft>
              <a:defRPr/>
            </a:lvl2pPr>
            <a:lvl3pPr rtl="0" algn="l">
              <a:spcBef>
                <a:spcPts val="0"/>
              </a:spcBef>
              <a:spcAft>
                <a:spcPts val="0"/>
              </a:spcAft>
              <a:defRPr/>
            </a:lvl3pPr>
            <a:lvl4pPr rtl="0" algn="l">
              <a:spcBef>
                <a:spcPts val="0"/>
              </a:spcBef>
              <a:spcAft>
                <a:spcPts val="0"/>
              </a:spcAft>
              <a:defRPr/>
            </a:lvl4pPr>
            <a:lvl5pPr rtl="0" algn="l">
              <a:spcBef>
                <a:spcPts val="0"/>
              </a:spcBef>
              <a:spcAft>
                <a:spcPts val="0"/>
              </a:spcAft>
              <a:defRPr/>
            </a:lvl5pPr>
            <a:lvl6pPr marL="457200" rtl="0" algn="l">
              <a:spcBef>
                <a:spcPts val="0"/>
              </a:spcBef>
              <a:spcAft>
                <a:spcPts val="0"/>
              </a:spcAft>
              <a:defRPr/>
            </a:lvl6pPr>
            <a:lvl7pPr marL="914400" rtl="0" algn="l">
              <a:spcBef>
                <a:spcPts val="0"/>
              </a:spcBef>
              <a:spcAft>
                <a:spcPts val="0"/>
              </a:spcAft>
              <a:defRPr/>
            </a:lvl7pPr>
            <a:lvl8pPr marL="1371600" rtl="0" algn="l">
              <a:spcBef>
                <a:spcPts val="0"/>
              </a:spcBef>
              <a:spcAft>
                <a:spcPts val="0"/>
              </a:spcAft>
              <a:defRPr/>
            </a:lvl8pPr>
            <a:lvl9pPr marL="182880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08" name="Shape 108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0" marR="0" rtl="0" algn="l">
              <a:spcBef>
                <a:spcPts val="0"/>
              </a:spcBef>
              <a:defRPr/>
            </a:lvl2pPr>
            <a:lvl3pPr indent="0" marL="0" marR="0" rtl="0" algn="l">
              <a:spcBef>
                <a:spcPts val="0"/>
              </a:spcBef>
              <a:defRPr/>
            </a:lvl3pPr>
            <a:lvl4pPr indent="0" marL="0" marR="0" rtl="0" algn="l">
              <a:spcBef>
                <a:spcPts val="0"/>
              </a:spcBef>
              <a:defRPr/>
            </a:lvl4pPr>
            <a:lvl5pPr indent="0" marL="0" marR="0" rtl="0" algn="l">
              <a:spcBef>
                <a:spcPts val="0"/>
              </a:spcBef>
              <a:defRPr/>
            </a:lvl5pPr>
            <a:lvl6pPr indent="0" marL="0" marR="0" rtl="0" algn="l">
              <a:spcBef>
                <a:spcPts val="0"/>
              </a:spcBef>
              <a:defRPr/>
            </a:lvl6pPr>
            <a:lvl7pPr indent="0" marL="0" marR="0" rtl="0" algn="l">
              <a:spcBef>
                <a:spcPts val="0"/>
              </a:spcBef>
              <a:defRPr/>
            </a:lvl7pPr>
            <a:lvl8pPr indent="0" marL="0" marR="0" rtl="0" algn="l">
              <a:spcBef>
                <a:spcPts val="0"/>
              </a:spcBef>
              <a:defRPr/>
            </a:lvl8pPr>
            <a:lvl9pPr indent="0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09" name="Shape 109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12" name="Shape 112"/>
          <p:cNvSpPr txBox="1"/>
          <p:nvPr>
            <p:ph idx="1" type="body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rtl="0">
              <a:spcBef>
                <a:spcPts val="0"/>
              </a:spcBef>
              <a:buFont typeface="Helvetica Neue"/>
              <a:buNone/>
              <a:defRPr/>
            </a:lvl1pPr>
            <a:lvl2pPr indent="0" marL="457200" rtl="0">
              <a:spcBef>
                <a:spcPts val="0"/>
              </a:spcBef>
              <a:buFont typeface="Helvetica Neue"/>
              <a:buNone/>
              <a:defRPr/>
            </a:lvl2pPr>
            <a:lvl3pPr indent="0" marL="914400" rtl="0">
              <a:spcBef>
                <a:spcPts val="0"/>
              </a:spcBef>
              <a:buFont typeface="Helvetica Neue"/>
              <a:buNone/>
              <a:defRPr/>
            </a:lvl3pPr>
            <a:lvl4pPr indent="0" marL="1371600" rtl="0">
              <a:spcBef>
                <a:spcPts val="0"/>
              </a:spcBef>
              <a:buFont typeface="Helvetica Neue"/>
              <a:buNone/>
              <a:defRPr/>
            </a:lvl4pPr>
            <a:lvl5pPr indent="0" marL="1828800" rtl="0">
              <a:spcBef>
                <a:spcPts val="0"/>
              </a:spcBef>
              <a:buFont typeface="Helvetica Neue"/>
              <a:buNone/>
              <a:defRPr/>
            </a:lvl5pPr>
            <a:lvl6pPr indent="0" marL="2286000" rtl="0">
              <a:spcBef>
                <a:spcPts val="0"/>
              </a:spcBef>
              <a:buFont typeface="Helvetica Neue"/>
              <a:buNone/>
              <a:defRPr/>
            </a:lvl6pPr>
            <a:lvl7pPr indent="0" marL="2743200" rtl="0">
              <a:spcBef>
                <a:spcPts val="0"/>
              </a:spcBef>
              <a:buFont typeface="Helvetica Neue"/>
              <a:buNone/>
              <a:defRPr/>
            </a:lvl7pPr>
            <a:lvl8pPr indent="0" marL="3200400" rtl="0">
              <a:spcBef>
                <a:spcPts val="0"/>
              </a:spcBef>
              <a:buFont typeface="Helvetica Neue"/>
              <a:buNone/>
              <a:defRPr/>
            </a:lvl8pPr>
            <a:lvl9pPr indent="0" marL="3657600" rtl="0">
              <a:spcBef>
                <a:spcPts val="0"/>
              </a:spcBef>
              <a:buFont typeface="Helvetica Neue"/>
              <a:buNone/>
              <a:defRPr/>
            </a:lvl9pPr>
          </a:lstStyle>
          <a:p/>
        </p:txBody>
      </p:sp>
      <p:sp>
        <p:nvSpPr>
          <p:cNvPr id="113" name="Shape 113"/>
          <p:cNvSpPr txBox="1"/>
          <p:nvPr>
            <p:ph idx="2" type="body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14" name="Shape 114"/>
          <p:cNvSpPr txBox="1"/>
          <p:nvPr>
            <p:ph idx="3" type="body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rtl="0">
              <a:spcBef>
                <a:spcPts val="0"/>
              </a:spcBef>
              <a:buFont typeface="Helvetica Neue"/>
              <a:buNone/>
              <a:defRPr/>
            </a:lvl1pPr>
            <a:lvl2pPr indent="0" marL="457200" rtl="0">
              <a:spcBef>
                <a:spcPts val="0"/>
              </a:spcBef>
              <a:buFont typeface="Helvetica Neue"/>
              <a:buNone/>
              <a:defRPr/>
            </a:lvl2pPr>
            <a:lvl3pPr indent="0" marL="914400" rtl="0">
              <a:spcBef>
                <a:spcPts val="0"/>
              </a:spcBef>
              <a:buFont typeface="Helvetica Neue"/>
              <a:buNone/>
              <a:defRPr/>
            </a:lvl3pPr>
            <a:lvl4pPr indent="0" marL="1371600" rtl="0">
              <a:spcBef>
                <a:spcPts val="0"/>
              </a:spcBef>
              <a:buFont typeface="Helvetica Neue"/>
              <a:buNone/>
              <a:defRPr/>
            </a:lvl4pPr>
            <a:lvl5pPr indent="0" marL="1828800" rtl="0">
              <a:spcBef>
                <a:spcPts val="0"/>
              </a:spcBef>
              <a:buFont typeface="Helvetica Neue"/>
              <a:buNone/>
              <a:defRPr/>
            </a:lvl5pPr>
            <a:lvl6pPr indent="0" marL="2286000" rtl="0">
              <a:spcBef>
                <a:spcPts val="0"/>
              </a:spcBef>
              <a:buFont typeface="Helvetica Neue"/>
              <a:buNone/>
              <a:defRPr/>
            </a:lvl6pPr>
            <a:lvl7pPr indent="0" marL="2743200" rtl="0">
              <a:spcBef>
                <a:spcPts val="0"/>
              </a:spcBef>
              <a:buFont typeface="Helvetica Neue"/>
              <a:buNone/>
              <a:defRPr/>
            </a:lvl7pPr>
            <a:lvl8pPr indent="0" marL="3200400" rtl="0">
              <a:spcBef>
                <a:spcPts val="0"/>
              </a:spcBef>
              <a:buFont typeface="Helvetica Neue"/>
              <a:buNone/>
              <a:defRPr/>
            </a:lvl8pPr>
            <a:lvl9pPr indent="0" marL="3657600" rtl="0">
              <a:spcBef>
                <a:spcPts val="0"/>
              </a:spcBef>
              <a:buFont typeface="Helvetica Neue"/>
              <a:buNone/>
              <a:defRPr/>
            </a:lvl9pPr>
          </a:lstStyle>
          <a:p/>
        </p:txBody>
      </p:sp>
      <p:sp>
        <p:nvSpPr>
          <p:cNvPr id="115" name="Shape 115"/>
          <p:cNvSpPr txBox="1"/>
          <p:nvPr>
            <p:ph idx="4" type="body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16" name="Shape 116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0" marR="0" rtl="0" algn="l">
              <a:spcBef>
                <a:spcPts val="0"/>
              </a:spcBef>
              <a:defRPr/>
            </a:lvl2pPr>
            <a:lvl3pPr indent="0" marL="0" marR="0" rtl="0" algn="l">
              <a:spcBef>
                <a:spcPts val="0"/>
              </a:spcBef>
              <a:defRPr/>
            </a:lvl3pPr>
            <a:lvl4pPr indent="0" marL="0" marR="0" rtl="0" algn="l">
              <a:spcBef>
                <a:spcPts val="0"/>
              </a:spcBef>
              <a:defRPr/>
            </a:lvl4pPr>
            <a:lvl5pPr indent="0" marL="0" marR="0" rtl="0" algn="l">
              <a:spcBef>
                <a:spcPts val="0"/>
              </a:spcBef>
              <a:defRPr/>
            </a:lvl5pPr>
            <a:lvl6pPr indent="0" marL="0" marR="0" rtl="0" algn="l">
              <a:spcBef>
                <a:spcPts val="0"/>
              </a:spcBef>
              <a:defRPr/>
            </a:lvl6pPr>
            <a:lvl7pPr indent="0" marL="0" marR="0" rtl="0" algn="l">
              <a:spcBef>
                <a:spcPts val="0"/>
              </a:spcBef>
              <a:defRPr/>
            </a:lvl7pPr>
            <a:lvl8pPr indent="0" marL="0" marR="0" rtl="0" algn="l">
              <a:spcBef>
                <a:spcPts val="0"/>
              </a:spcBef>
              <a:defRPr/>
            </a:lvl8pPr>
            <a:lvl9pPr indent="0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17" name="Shape 117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 algn="l">
              <a:spcBef>
                <a:spcPts val="0"/>
              </a:spcBef>
              <a:spcAft>
                <a:spcPts val="0"/>
              </a:spcAft>
              <a:defRPr/>
            </a:lvl1pPr>
            <a:lvl2pPr rtl="0" algn="l">
              <a:spcBef>
                <a:spcPts val="0"/>
              </a:spcBef>
              <a:spcAft>
                <a:spcPts val="0"/>
              </a:spcAft>
              <a:defRPr/>
            </a:lvl2pPr>
            <a:lvl3pPr rtl="0" algn="l">
              <a:spcBef>
                <a:spcPts val="0"/>
              </a:spcBef>
              <a:spcAft>
                <a:spcPts val="0"/>
              </a:spcAft>
              <a:defRPr/>
            </a:lvl3pPr>
            <a:lvl4pPr rtl="0" algn="l">
              <a:spcBef>
                <a:spcPts val="0"/>
              </a:spcBef>
              <a:spcAft>
                <a:spcPts val="0"/>
              </a:spcAft>
              <a:defRPr/>
            </a:lvl4pPr>
            <a:lvl5pPr rtl="0" algn="l">
              <a:spcBef>
                <a:spcPts val="0"/>
              </a:spcBef>
              <a:spcAft>
                <a:spcPts val="0"/>
              </a:spcAft>
              <a:defRPr/>
            </a:lvl5pPr>
            <a:lvl6pPr marL="457200" rtl="0" algn="l">
              <a:spcBef>
                <a:spcPts val="0"/>
              </a:spcBef>
              <a:spcAft>
                <a:spcPts val="0"/>
              </a:spcAft>
              <a:defRPr/>
            </a:lvl6pPr>
            <a:lvl7pPr marL="914400" rtl="0" algn="l">
              <a:spcBef>
                <a:spcPts val="0"/>
              </a:spcBef>
              <a:spcAft>
                <a:spcPts val="0"/>
              </a:spcAft>
              <a:defRPr/>
            </a:lvl7pPr>
            <a:lvl8pPr marL="1371600" rtl="0" algn="l">
              <a:spcBef>
                <a:spcPts val="0"/>
              </a:spcBef>
              <a:spcAft>
                <a:spcPts val="0"/>
              </a:spcAft>
              <a:defRPr/>
            </a:lvl8pPr>
            <a:lvl9pPr marL="182880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20" name="Shape 120"/>
          <p:cNvSpPr txBox="1"/>
          <p:nvPr>
            <p:ph idx="1" type="body"/>
          </p:nvPr>
        </p:nvSpPr>
        <p:spPr>
          <a:xfrm>
            <a:off x="1828800" y="1905000"/>
            <a:ext cx="3390900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21" name="Shape 121"/>
          <p:cNvSpPr txBox="1"/>
          <p:nvPr>
            <p:ph idx="2" type="body"/>
          </p:nvPr>
        </p:nvSpPr>
        <p:spPr>
          <a:xfrm>
            <a:off x="5372100" y="1905000"/>
            <a:ext cx="3390900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22" name="Shape 122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0" marR="0" rtl="0" algn="l">
              <a:spcBef>
                <a:spcPts val="0"/>
              </a:spcBef>
              <a:defRPr/>
            </a:lvl2pPr>
            <a:lvl3pPr indent="0" marL="0" marR="0" rtl="0" algn="l">
              <a:spcBef>
                <a:spcPts val="0"/>
              </a:spcBef>
              <a:defRPr/>
            </a:lvl3pPr>
            <a:lvl4pPr indent="0" marL="0" marR="0" rtl="0" algn="l">
              <a:spcBef>
                <a:spcPts val="0"/>
              </a:spcBef>
              <a:defRPr/>
            </a:lvl4pPr>
            <a:lvl5pPr indent="0" marL="0" marR="0" rtl="0" algn="l">
              <a:spcBef>
                <a:spcPts val="0"/>
              </a:spcBef>
              <a:defRPr/>
            </a:lvl5pPr>
            <a:lvl6pPr indent="0" marL="0" marR="0" rtl="0" algn="l">
              <a:spcBef>
                <a:spcPts val="0"/>
              </a:spcBef>
              <a:defRPr/>
            </a:lvl6pPr>
            <a:lvl7pPr indent="0" marL="0" marR="0" rtl="0" algn="l">
              <a:spcBef>
                <a:spcPts val="0"/>
              </a:spcBef>
              <a:defRPr/>
            </a:lvl7pPr>
            <a:lvl8pPr indent="0" marL="0" marR="0" rtl="0" algn="l">
              <a:spcBef>
                <a:spcPts val="0"/>
              </a:spcBef>
              <a:defRPr/>
            </a:lvl8pPr>
            <a:lvl9pPr indent="0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23" name="Shape 123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Shape 9"/>
          <p:cNvGrpSpPr/>
          <p:nvPr/>
        </p:nvGrpSpPr>
        <p:grpSpPr>
          <a:xfrm>
            <a:off x="1219200" y="-9525"/>
            <a:ext cx="7924798" cy="6867525"/>
            <a:chOff x="0" y="0"/>
            <a:chExt cx="9147173" cy="6867525"/>
          </a:xfrm>
        </p:grpSpPr>
        <p:sp>
          <p:nvSpPr>
            <p:cNvPr id="10" name="Shape 10"/>
            <p:cNvSpPr txBox="1"/>
            <p:nvPr/>
          </p:nvSpPr>
          <p:spPr>
            <a:xfrm>
              <a:off x="0" y="0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" name="Shape 11"/>
            <p:cNvSpPr txBox="1"/>
            <p:nvPr/>
          </p:nvSpPr>
          <p:spPr>
            <a:xfrm>
              <a:off x="152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" name="Shape 12"/>
            <p:cNvSpPr txBox="1"/>
            <p:nvPr/>
          </p:nvSpPr>
          <p:spPr>
            <a:xfrm>
              <a:off x="304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Shape 13"/>
            <p:cNvSpPr txBox="1"/>
            <p:nvPr/>
          </p:nvSpPr>
          <p:spPr>
            <a:xfrm>
              <a:off x="458787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" name="Shape 14"/>
            <p:cNvSpPr txBox="1"/>
            <p:nvPr/>
          </p:nvSpPr>
          <p:spPr>
            <a:xfrm>
              <a:off x="6096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" name="Shape 15"/>
            <p:cNvSpPr txBox="1"/>
            <p:nvPr/>
          </p:nvSpPr>
          <p:spPr>
            <a:xfrm>
              <a:off x="7620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Shape 16"/>
            <p:cNvSpPr txBox="1"/>
            <p:nvPr/>
          </p:nvSpPr>
          <p:spPr>
            <a:xfrm>
              <a:off x="914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" name="Shape 17"/>
            <p:cNvSpPr txBox="1"/>
            <p:nvPr/>
          </p:nvSpPr>
          <p:spPr>
            <a:xfrm>
              <a:off x="1066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" name="Shape 18"/>
            <p:cNvSpPr txBox="1"/>
            <p:nvPr/>
          </p:nvSpPr>
          <p:spPr>
            <a:xfrm>
              <a:off x="1219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" name="Shape 19"/>
            <p:cNvSpPr txBox="1"/>
            <p:nvPr/>
          </p:nvSpPr>
          <p:spPr>
            <a:xfrm>
              <a:off x="1373187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Shape 20"/>
            <p:cNvSpPr txBox="1"/>
            <p:nvPr/>
          </p:nvSpPr>
          <p:spPr>
            <a:xfrm>
              <a:off x="15240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" name="Shape 21"/>
            <p:cNvSpPr txBox="1"/>
            <p:nvPr/>
          </p:nvSpPr>
          <p:spPr>
            <a:xfrm>
              <a:off x="16764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" name="Shape 22"/>
            <p:cNvSpPr txBox="1"/>
            <p:nvPr/>
          </p:nvSpPr>
          <p:spPr>
            <a:xfrm>
              <a:off x="1828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" name="Shape 23"/>
            <p:cNvSpPr txBox="1"/>
            <p:nvPr/>
          </p:nvSpPr>
          <p:spPr>
            <a:xfrm>
              <a:off x="1981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" name="Shape 24"/>
            <p:cNvSpPr txBox="1"/>
            <p:nvPr/>
          </p:nvSpPr>
          <p:spPr>
            <a:xfrm>
              <a:off x="2133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" name="Shape 25"/>
            <p:cNvSpPr txBox="1"/>
            <p:nvPr/>
          </p:nvSpPr>
          <p:spPr>
            <a:xfrm>
              <a:off x="2287586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" name="Shape 26"/>
            <p:cNvSpPr txBox="1"/>
            <p:nvPr/>
          </p:nvSpPr>
          <p:spPr>
            <a:xfrm>
              <a:off x="24384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" name="Shape 27"/>
            <p:cNvSpPr txBox="1"/>
            <p:nvPr/>
          </p:nvSpPr>
          <p:spPr>
            <a:xfrm>
              <a:off x="25908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" name="Shape 28"/>
            <p:cNvSpPr txBox="1"/>
            <p:nvPr/>
          </p:nvSpPr>
          <p:spPr>
            <a:xfrm>
              <a:off x="2743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" name="Shape 29"/>
            <p:cNvSpPr txBox="1"/>
            <p:nvPr/>
          </p:nvSpPr>
          <p:spPr>
            <a:xfrm>
              <a:off x="2895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" name="Shape 30"/>
            <p:cNvSpPr txBox="1"/>
            <p:nvPr/>
          </p:nvSpPr>
          <p:spPr>
            <a:xfrm>
              <a:off x="3048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" name="Shape 31"/>
            <p:cNvSpPr txBox="1"/>
            <p:nvPr/>
          </p:nvSpPr>
          <p:spPr>
            <a:xfrm>
              <a:off x="32004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Shape 32"/>
            <p:cNvSpPr txBox="1"/>
            <p:nvPr/>
          </p:nvSpPr>
          <p:spPr>
            <a:xfrm>
              <a:off x="33528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Shape 33"/>
            <p:cNvSpPr txBox="1"/>
            <p:nvPr/>
          </p:nvSpPr>
          <p:spPr>
            <a:xfrm>
              <a:off x="3505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" name="Shape 34"/>
            <p:cNvSpPr txBox="1"/>
            <p:nvPr/>
          </p:nvSpPr>
          <p:spPr>
            <a:xfrm>
              <a:off x="3657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Shape 35"/>
            <p:cNvSpPr txBox="1"/>
            <p:nvPr/>
          </p:nvSpPr>
          <p:spPr>
            <a:xfrm>
              <a:off x="3810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" name="Shape 36"/>
            <p:cNvSpPr txBox="1"/>
            <p:nvPr/>
          </p:nvSpPr>
          <p:spPr>
            <a:xfrm>
              <a:off x="3960812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Shape 37"/>
            <p:cNvSpPr txBox="1"/>
            <p:nvPr/>
          </p:nvSpPr>
          <p:spPr>
            <a:xfrm>
              <a:off x="41148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" name="Shape 38"/>
            <p:cNvSpPr txBox="1"/>
            <p:nvPr/>
          </p:nvSpPr>
          <p:spPr>
            <a:xfrm>
              <a:off x="42672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" name="Shape 39"/>
            <p:cNvSpPr txBox="1"/>
            <p:nvPr/>
          </p:nvSpPr>
          <p:spPr>
            <a:xfrm>
              <a:off x="4419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" name="Shape 40"/>
            <p:cNvSpPr txBox="1"/>
            <p:nvPr/>
          </p:nvSpPr>
          <p:spPr>
            <a:xfrm>
              <a:off x="4572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Shape 41"/>
            <p:cNvSpPr txBox="1"/>
            <p:nvPr/>
          </p:nvSpPr>
          <p:spPr>
            <a:xfrm>
              <a:off x="4724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Shape 42"/>
            <p:cNvSpPr txBox="1"/>
            <p:nvPr/>
          </p:nvSpPr>
          <p:spPr>
            <a:xfrm>
              <a:off x="4875212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Shape 43"/>
            <p:cNvSpPr txBox="1"/>
            <p:nvPr/>
          </p:nvSpPr>
          <p:spPr>
            <a:xfrm>
              <a:off x="50292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Shape 44"/>
            <p:cNvSpPr txBox="1"/>
            <p:nvPr/>
          </p:nvSpPr>
          <p:spPr>
            <a:xfrm>
              <a:off x="51816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" name="Shape 45"/>
            <p:cNvSpPr txBox="1"/>
            <p:nvPr/>
          </p:nvSpPr>
          <p:spPr>
            <a:xfrm>
              <a:off x="5334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" name="Shape 46"/>
            <p:cNvSpPr txBox="1"/>
            <p:nvPr/>
          </p:nvSpPr>
          <p:spPr>
            <a:xfrm>
              <a:off x="5486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" name="Shape 47"/>
            <p:cNvSpPr txBox="1"/>
            <p:nvPr/>
          </p:nvSpPr>
          <p:spPr>
            <a:xfrm>
              <a:off x="5638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" name="Shape 48"/>
            <p:cNvSpPr txBox="1"/>
            <p:nvPr/>
          </p:nvSpPr>
          <p:spPr>
            <a:xfrm>
              <a:off x="5792787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" name="Shape 49"/>
            <p:cNvSpPr txBox="1"/>
            <p:nvPr/>
          </p:nvSpPr>
          <p:spPr>
            <a:xfrm>
              <a:off x="59436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" name="Shape 50"/>
            <p:cNvSpPr txBox="1"/>
            <p:nvPr/>
          </p:nvSpPr>
          <p:spPr>
            <a:xfrm>
              <a:off x="60960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" name="Shape 51"/>
            <p:cNvSpPr txBox="1"/>
            <p:nvPr/>
          </p:nvSpPr>
          <p:spPr>
            <a:xfrm>
              <a:off x="6248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" name="Shape 52"/>
            <p:cNvSpPr txBox="1"/>
            <p:nvPr/>
          </p:nvSpPr>
          <p:spPr>
            <a:xfrm>
              <a:off x="6400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" name="Shape 53"/>
            <p:cNvSpPr txBox="1"/>
            <p:nvPr/>
          </p:nvSpPr>
          <p:spPr>
            <a:xfrm>
              <a:off x="6553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" name="Shape 54"/>
            <p:cNvSpPr txBox="1"/>
            <p:nvPr/>
          </p:nvSpPr>
          <p:spPr>
            <a:xfrm>
              <a:off x="6707186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" name="Shape 55"/>
            <p:cNvSpPr txBox="1"/>
            <p:nvPr/>
          </p:nvSpPr>
          <p:spPr>
            <a:xfrm>
              <a:off x="68580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" name="Shape 56"/>
            <p:cNvSpPr txBox="1"/>
            <p:nvPr/>
          </p:nvSpPr>
          <p:spPr>
            <a:xfrm>
              <a:off x="70104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" name="Shape 57"/>
            <p:cNvSpPr txBox="1"/>
            <p:nvPr/>
          </p:nvSpPr>
          <p:spPr>
            <a:xfrm>
              <a:off x="7162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" name="Shape 58"/>
            <p:cNvSpPr txBox="1"/>
            <p:nvPr/>
          </p:nvSpPr>
          <p:spPr>
            <a:xfrm>
              <a:off x="7315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" name="Shape 59"/>
            <p:cNvSpPr txBox="1"/>
            <p:nvPr/>
          </p:nvSpPr>
          <p:spPr>
            <a:xfrm>
              <a:off x="7467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" name="Shape 60"/>
            <p:cNvSpPr txBox="1"/>
            <p:nvPr/>
          </p:nvSpPr>
          <p:spPr>
            <a:xfrm>
              <a:off x="7621586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" name="Shape 61"/>
            <p:cNvSpPr txBox="1"/>
            <p:nvPr/>
          </p:nvSpPr>
          <p:spPr>
            <a:xfrm>
              <a:off x="77724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" name="Shape 62"/>
            <p:cNvSpPr txBox="1"/>
            <p:nvPr/>
          </p:nvSpPr>
          <p:spPr>
            <a:xfrm>
              <a:off x="79248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" name="Shape 63"/>
            <p:cNvSpPr txBox="1"/>
            <p:nvPr/>
          </p:nvSpPr>
          <p:spPr>
            <a:xfrm>
              <a:off x="8077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" name="Shape 64"/>
            <p:cNvSpPr txBox="1"/>
            <p:nvPr/>
          </p:nvSpPr>
          <p:spPr>
            <a:xfrm>
              <a:off x="8229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" name="Shape 65"/>
            <p:cNvSpPr txBox="1"/>
            <p:nvPr/>
          </p:nvSpPr>
          <p:spPr>
            <a:xfrm>
              <a:off x="8382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" name="Shape 66"/>
            <p:cNvSpPr txBox="1"/>
            <p:nvPr/>
          </p:nvSpPr>
          <p:spPr>
            <a:xfrm>
              <a:off x="85344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" name="Shape 67"/>
            <p:cNvSpPr txBox="1"/>
            <p:nvPr/>
          </p:nvSpPr>
          <p:spPr>
            <a:xfrm>
              <a:off x="86868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" name="Shape 68"/>
            <p:cNvSpPr txBox="1"/>
            <p:nvPr/>
          </p:nvSpPr>
          <p:spPr>
            <a:xfrm>
              <a:off x="8839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" name="Shape 69"/>
            <p:cNvSpPr txBox="1"/>
            <p:nvPr/>
          </p:nvSpPr>
          <p:spPr>
            <a:xfrm>
              <a:off x="8991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" name="Shape 70"/>
            <p:cNvSpPr txBox="1"/>
            <p:nvPr/>
          </p:nvSpPr>
          <p:spPr>
            <a:xfrm>
              <a:off x="684212" y="0"/>
              <a:ext cx="8462961" cy="6858000"/>
            </a:xfrm>
            <a:prstGeom prst="rect">
              <a:avLst/>
            </a:prstGeom>
            <a:solidFill>
              <a:schemeClr val="accent1">
                <a:alpha val="49803"/>
              </a:schemeClr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" name="Shape 71"/>
            <p:cNvSpPr txBox="1"/>
            <p:nvPr/>
          </p:nvSpPr>
          <p:spPr>
            <a:xfrm>
              <a:off x="0" y="1716086"/>
              <a:ext cx="6950074" cy="74611"/>
            </a:xfrm>
            <a:prstGeom prst="rect">
              <a:avLst/>
            </a:prstGeom>
            <a:solidFill>
              <a:schemeClr val="hlink">
                <a:alpha val="49803"/>
              </a:schemeClr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2" name="Shape 72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marR="0" rtl="0" algn="l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l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l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l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l">
              <a:spcBef>
                <a:spcPts val="0"/>
              </a:spcBef>
              <a:spcAft>
                <a:spcPts val="0"/>
              </a:spcAft>
              <a:defRPr/>
            </a:lvl5pPr>
            <a:lvl6pPr indent="0" marL="457200" marR="0" rtl="0" algn="l">
              <a:spcBef>
                <a:spcPts val="0"/>
              </a:spcBef>
              <a:spcAft>
                <a:spcPts val="0"/>
              </a:spcAft>
              <a:defRPr/>
            </a:lvl6pPr>
            <a:lvl7pPr indent="0" marL="914400" marR="0" rtl="0" algn="l">
              <a:spcBef>
                <a:spcPts val="0"/>
              </a:spcBef>
              <a:spcAft>
                <a:spcPts val="0"/>
              </a:spcAft>
              <a:defRPr/>
            </a:lvl7pPr>
            <a:lvl8pPr indent="0" marL="1371600" marR="0" rtl="0" algn="l">
              <a:spcBef>
                <a:spcPts val="0"/>
              </a:spcBef>
              <a:spcAft>
                <a:spcPts val="0"/>
              </a:spcAft>
              <a:defRPr/>
            </a:lvl8pPr>
            <a:lvl9pPr indent="0" marL="1828800" marR="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73" name="Shape 73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marL="3429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1pPr>
            <a:lvl2pPr indent="-196850" marL="74295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indent="-114300" marL="1143000" marR="0" rtl="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indent="-127000" marL="16002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indent="-142239" marL="2057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indent="-142239" marL="2514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indent="-142239" marL="2971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indent="-142240" marL="3429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indent="-142240" marL="3886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/>
        </p:txBody>
      </p:sp>
      <p:sp>
        <p:nvSpPr>
          <p:cNvPr id="74" name="Shape 74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75" name="Shape 75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dt="0" ftr="0" hdr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33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2" name="Shape 332"/>
          <p:cNvGrpSpPr/>
          <p:nvPr/>
        </p:nvGrpSpPr>
        <p:grpSpPr>
          <a:xfrm>
            <a:off x="-3175" y="0"/>
            <a:ext cx="9147175" cy="6867525"/>
            <a:chOff x="-3175" y="0"/>
            <a:chExt cx="9147175" cy="6867525"/>
          </a:xfrm>
        </p:grpSpPr>
        <p:grpSp>
          <p:nvGrpSpPr>
            <p:cNvPr id="333" name="Shape 333"/>
            <p:cNvGrpSpPr/>
            <p:nvPr/>
          </p:nvGrpSpPr>
          <p:grpSpPr>
            <a:xfrm>
              <a:off x="-3175" y="0"/>
              <a:ext cx="9067799" cy="6867525"/>
              <a:chOff x="-3175" y="0"/>
              <a:chExt cx="9067799" cy="6867525"/>
            </a:xfrm>
          </p:grpSpPr>
          <p:sp>
            <p:nvSpPr>
              <p:cNvPr id="334" name="Shape 334"/>
              <p:cNvSpPr txBox="1"/>
              <p:nvPr/>
            </p:nvSpPr>
            <p:spPr>
              <a:xfrm>
                <a:off x="-3175" y="0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baseline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5" name="Shape 335"/>
              <p:cNvSpPr txBox="1"/>
              <p:nvPr/>
            </p:nvSpPr>
            <p:spPr>
              <a:xfrm>
                <a:off x="149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baseline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6" name="Shape 336"/>
              <p:cNvSpPr txBox="1"/>
              <p:nvPr/>
            </p:nvSpPr>
            <p:spPr>
              <a:xfrm>
                <a:off x="301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baseline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7" name="Shape 337"/>
              <p:cNvSpPr txBox="1"/>
              <p:nvPr/>
            </p:nvSpPr>
            <p:spPr>
              <a:xfrm>
                <a:off x="454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baseline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8" name="Shape 338"/>
              <p:cNvSpPr txBox="1"/>
              <p:nvPr/>
            </p:nvSpPr>
            <p:spPr>
              <a:xfrm>
                <a:off x="606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baseline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9" name="Shape 339"/>
              <p:cNvSpPr txBox="1"/>
              <p:nvPr/>
            </p:nvSpPr>
            <p:spPr>
              <a:xfrm>
                <a:off x="758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baseline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0" name="Shape 340"/>
              <p:cNvSpPr txBox="1"/>
              <p:nvPr/>
            </p:nvSpPr>
            <p:spPr>
              <a:xfrm>
                <a:off x="911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baseline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1" name="Shape 341"/>
              <p:cNvSpPr txBox="1"/>
              <p:nvPr/>
            </p:nvSpPr>
            <p:spPr>
              <a:xfrm>
                <a:off x="1063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baseline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2" name="Shape 342"/>
              <p:cNvSpPr txBox="1"/>
              <p:nvPr/>
            </p:nvSpPr>
            <p:spPr>
              <a:xfrm>
                <a:off x="1216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baseline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3" name="Shape 343"/>
              <p:cNvSpPr txBox="1"/>
              <p:nvPr/>
            </p:nvSpPr>
            <p:spPr>
              <a:xfrm>
                <a:off x="1368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baseline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4" name="Shape 344"/>
              <p:cNvSpPr txBox="1"/>
              <p:nvPr/>
            </p:nvSpPr>
            <p:spPr>
              <a:xfrm>
                <a:off x="1520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baseline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5" name="Shape 345"/>
              <p:cNvSpPr txBox="1"/>
              <p:nvPr/>
            </p:nvSpPr>
            <p:spPr>
              <a:xfrm>
                <a:off x="1673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baseline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6" name="Shape 346"/>
              <p:cNvSpPr txBox="1"/>
              <p:nvPr/>
            </p:nvSpPr>
            <p:spPr>
              <a:xfrm>
                <a:off x="1825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baseline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7" name="Shape 347"/>
              <p:cNvSpPr txBox="1"/>
              <p:nvPr/>
            </p:nvSpPr>
            <p:spPr>
              <a:xfrm>
                <a:off x="1978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baseline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8" name="Shape 348"/>
              <p:cNvSpPr txBox="1"/>
              <p:nvPr/>
            </p:nvSpPr>
            <p:spPr>
              <a:xfrm>
                <a:off x="2130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baseline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9" name="Shape 349"/>
              <p:cNvSpPr txBox="1"/>
              <p:nvPr/>
            </p:nvSpPr>
            <p:spPr>
              <a:xfrm>
                <a:off x="2282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baseline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0" name="Shape 350"/>
              <p:cNvSpPr txBox="1"/>
              <p:nvPr/>
            </p:nvSpPr>
            <p:spPr>
              <a:xfrm>
                <a:off x="2435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baseline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1" name="Shape 351"/>
              <p:cNvSpPr txBox="1"/>
              <p:nvPr/>
            </p:nvSpPr>
            <p:spPr>
              <a:xfrm>
                <a:off x="2587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baseline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2" name="Shape 352"/>
              <p:cNvSpPr txBox="1"/>
              <p:nvPr/>
            </p:nvSpPr>
            <p:spPr>
              <a:xfrm>
                <a:off x="2740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baseline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3" name="Shape 353"/>
              <p:cNvSpPr txBox="1"/>
              <p:nvPr/>
            </p:nvSpPr>
            <p:spPr>
              <a:xfrm>
                <a:off x="2892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baseline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4" name="Shape 354"/>
              <p:cNvSpPr txBox="1"/>
              <p:nvPr/>
            </p:nvSpPr>
            <p:spPr>
              <a:xfrm>
                <a:off x="3044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baseline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5" name="Shape 355"/>
              <p:cNvSpPr txBox="1"/>
              <p:nvPr/>
            </p:nvSpPr>
            <p:spPr>
              <a:xfrm>
                <a:off x="3197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baseline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6" name="Shape 356"/>
              <p:cNvSpPr txBox="1"/>
              <p:nvPr/>
            </p:nvSpPr>
            <p:spPr>
              <a:xfrm>
                <a:off x="3349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baseline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7" name="Shape 357"/>
              <p:cNvSpPr txBox="1"/>
              <p:nvPr/>
            </p:nvSpPr>
            <p:spPr>
              <a:xfrm>
                <a:off x="3502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baseline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8" name="Shape 358"/>
              <p:cNvSpPr txBox="1"/>
              <p:nvPr/>
            </p:nvSpPr>
            <p:spPr>
              <a:xfrm>
                <a:off x="3654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baseline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9" name="Shape 359"/>
              <p:cNvSpPr txBox="1"/>
              <p:nvPr/>
            </p:nvSpPr>
            <p:spPr>
              <a:xfrm>
                <a:off x="3806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baseline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0" name="Shape 360"/>
              <p:cNvSpPr txBox="1"/>
              <p:nvPr/>
            </p:nvSpPr>
            <p:spPr>
              <a:xfrm>
                <a:off x="3959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baseline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1" name="Shape 361"/>
              <p:cNvSpPr txBox="1"/>
              <p:nvPr/>
            </p:nvSpPr>
            <p:spPr>
              <a:xfrm>
                <a:off x="4111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baseline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2" name="Shape 362"/>
              <p:cNvSpPr txBox="1"/>
              <p:nvPr/>
            </p:nvSpPr>
            <p:spPr>
              <a:xfrm>
                <a:off x="4264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baseline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3" name="Shape 363"/>
              <p:cNvSpPr txBox="1"/>
              <p:nvPr/>
            </p:nvSpPr>
            <p:spPr>
              <a:xfrm>
                <a:off x="4416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baseline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4" name="Shape 364"/>
              <p:cNvSpPr txBox="1"/>
              <p:nvPr/>
            </p:nvSpPr>
            <p:spPr>
              <a:xfrm>
                <a:off x="4568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baseline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5" name="Shape 365"/>
              <p:cNvSpPr txBox="1"/>
              <p:nvPr/>
            </p:nvSpPr>
            <p:spPr>
              <a:xfrm>
                <a:off x="4721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baseline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6" name="Shape 366"/>
              <p:cNvSpPr txBox="1"/>
              <p:nvPr/>
            </p:nvSpPr>
            <p:spPr>
              <a:xfrm>
                <a:off x="4873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baseline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7" name="Shape 367"/>
              <p:cNvSpPr txBox="1"/>
              <p:nvPr/>
            </p:nvSpPr>
            <p:spPr>
              <a:xfrm>
                <a:off x="5026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baseline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8" name="Shape 368"/>
              <p:cNvSpPr txBox="1"/>
              <p:nvPr/>
            </p:nvSpPr>
            <p:spPr>
              <a:xfrm>
                <a:off x="5178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baseline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9" name="Shape 369"/>
              <p:cNvSpPr txBox="1"/>
              <p:nvPr/>
            </p:nvSpPr>
            <p:spPr>
              <a:xfrm>
                <a:off x="5330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baseline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0" name="Shape 370"/>
              <p:cNvSpPr txBox="1"/>
              <p:nvPr/>
            </p:nvSpPr>
            <p:spPr>
              <a:xfrm>
                <a:off x="5483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baseline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1" name="Shape 371"/>
              <p:cNvSpPr txBox="1"/>
              <p:nvPr/>
            </p:nvSpPr>
            <p:spPr>
              <a:xfrm>
                <a:off x="5635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baseline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2" name="Shape 372"/>
              <p:cNvSpPr txBox="1"/>
              <p:nvPr/>
            </p:nvSpPr>
            <p:spPr>
              <a:xfrm>
                <a:off x="5788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baseline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3" name="Shape 373"/>
              <p:cNvSpPr txBox="1"/>
              <p:nvPr/>
            </p:nvSpPr>
            <p:spPr>
              <a:xfrm>
                <a:off x="5940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baseline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4" name="Shape 374"/>
              <p:cNvSpPr txBox="1"/>
              <p:nvPr/>
            </p:nvSpPr>
            <p:spPr>
              <a:xfrm>
                <a:off x="6092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baseline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5" name="Shape 375"/>
              <p:cNvSpPr txBox="1"/>
              <p:nvPr/>
            </p:nvSpPr>
            <p:spPr>
              <a:xfrm>
                <a:off x="6245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baseline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6" name="Shape 376"/>
              <p:cNvSpPr txBox="1"/>
              <p:nvPr/>
            </p:nvSpPr>
            <p:spPr>
              <a:xfrm>
                <a:off x="6397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baseline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7" name="Shape 377"/>
              <p:cNvSpPr txBox="1"/>
              <p:nvPr/>
            </p:nvSpPr>
            <p:spPr>
              <a:xfrm>
                <a:off x="6550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baseline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8" name="Shape 378"/>
              <p:cNvSpPr txBox="1"/>
              <p:nvPr/>
            </p:nvSpPr>
            <p:spPr>
              <a:xfrm>
                <a:off x="6702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baseline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9" name="Shape 379"/>
              <p:cNvSpPr txBox="1"/>
              <p:nvPr/>
            </p:nvSpPr>
            <p:spPr>
              <a:xfrm>
                <a:off x="6854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baseline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0" name="Shape 380"/>
              <p:cNvSpPr txBox="1"/>
              <p:nvPr/>
            </p:nvSpPr>
            <p:spPr>
              <a:xfrm>
                <a:off x="7007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baseline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1" name="Shape 381"/>
              <p:cNvSpPr txBox="1"/>
              <p:nvPr/>
            </p:nvSpPr>
            <p:spPr>
              <a:xfrm>
                <a:off x="7159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baseline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2" name="Shape 382"/>
              <p:cNvSpPr txBox="1"/>
              <p:nvPr/>
            </p:nvSpPr>
            <p:spPr>
              <a:xfrm>
                <a:off x="7312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baseline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3" name="Shape 383"/>
              <p:cNvSpPr txBox="1"/>
              <p:nvPr/>
            </p:nvSpPr>
            <p:spPr>
              <a:xfrm>
                <a:off x="7464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baseline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4" name="Shape 384"/>
              <p:cNvSpPr txBox="1"/>
              <p:nvPr/>
            </p:nvSpPr>
            <p:spPr>
              <a:xfrm>
                <a:off x="7616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baseline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5" name="Shape 385"/>
              <p:cNvSpPr txBox="1"/>
              <p:nvPr/>
            </p:nvSpPr>
            <p:spPr>
              <a:xfrm>
                <a:off x="7769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baseline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6" name="Shape 386"/>
              <p:cNvSpPr txBox="1"/>
              <p:nvPr/>
            </p:nvSpPr>
            <p:spPr>
              <a:xfrm>
                <a:off x="7921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baseline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7" name="Shape 387"/>
              <p:cNvSpPr txBox="1"/>
              <p:nvPr/>
            </p:nvSpPr>
            <p:spPr>
              <a:xfrm>
                <a:off x="8074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baseline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8" name="Shape 388"/>
              <p:cNvSpPr txBox="1"/>
              <p:nvPr/>
            </p:nvSpPr>
            <p:spPr>
              <a:xfrm>
                <a:off x="8226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baseline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9" name="Shape 389"/>
              <p:cNvSpPr txBox="1"/>
              <p:nvPr/>
            </p:nvSpPr>
            <p:spPr>
              <a:xfrm>
                <a:off x="8378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baseline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0" name="Shape 390"/>
              <p:cNvSpPr txBox="1"/>
              <p:nvPr/>
            </p:nvSpPr>
            <p:spPr>
              <a:xfrm>
                <a:off x="8531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baseline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1" name="Shape 391"/>
              <p:cNvSpPr txBox="1"/>
              <p:nvPr/>
            </p:nvSpPr>
            <p:spPr>
              <a:xfrm>
                <a:off x="8683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baseline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2" name="Shape 392"/>
              <p:cNvSpPr txBox="1"/>
              <p:nvPr/>
            </p:nvSpPr>
            <p:spPr>
              <a:xfrm>
                <a:off x="8836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baseline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3" name="Shape 393"/>
              <p:cNvSpPr txBox="1"/>
              <p:nvPr/>
            </p:nvSpPr>
            <p:spPr>
              <a:xfrm>
                <a:off x="8988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baseline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94" name="Shape 394"/>
            <p:cNvSpPr txBox="1"/>
            <p:nvPr/>
          </p:nvSpPr>
          <p:spPr>
            <a:xfrm>
              <a:off x="681037" y="0"/>
              <a:ext cx="8462961" cy="6858000"/>
            </a:xfrm>
            <a:prstGeom prst="rect">
              <a:avLst/>
            </a:prstGeom>
            <a:solidFill>
              <a:schemeClr val="accent1">
                <a:alpha val="49803"/>
              </a:schemeClr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5" name="Shape 395"/>
            <p:cNvSpPr txBox="1"/>
            <p:nvPr/>
          </p:nvSpPr>
          <p:spPr>
            <a:xfrm>
              <a:off x="0" y="0"/>
              <a:ext cx="9144000" cy="509586"/>
            </a:xfrm>
            <a:prstGeom prst="rect">
              <a:avLst/>
            </a:prstGeom>
            <a:solidFill>
              <a:schemeClr val="hlink">
                <a:alpha val="49803"/>
              </a:schemeClr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96" name="Shape 396"/>
          <p:cNvSpPr txBox="1"/>
          <p:nvPr/>
        </p:nvSpPr>
        <p:spPr>
          <a:xfrm>
            <a:off x="3505200" y="2590800"/>
            <a:ext cx="4892675" cy="76199"/>
          </a:xfrm>
          <a:prstGeom prst="rect">
            <a:avLst/>
          </a:prstGeom>
          <a:solidFill>
            <a:schemeClr val="hlink">
              <a:alpha val="49803"/>
            </a:scheme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7" name="Shape 397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marR="0" rtl="0" algn="l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l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l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l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l">
              <a:spcBef>
                <a:spcPts val="0"/>
              </a:spcBef>
              <a:spcAft>
                <a:spcPts val="0"/>
              </a:spcAft>
              <a:defRPr/>
            </a:lvl5pPr>
            <a:lvl6pPr indent="0" marL="457200" marR="0" rtl="0" algn="l">
              <a:spcBef>
                <a:spcPts val="0"/>
              </a:spcBef>
              <a:spcAft>
                <a:spcPts val="0"/>
              </a:spcAft>
              <a:defRPr/>
            </a:lvl6pPr>
            <a:lvl7pPr indent="0" marL="914400" marR="0" rtl="0" algn="l">
              <a:spcBef>
                <a:spcPts val="0"/>
              </a:spcBef>
              <a:spcAft>
                <a:spcPts val="0"/>
              </a:spcAft>
              <a:defRPr/>
            </a:lvl7pPr>
            <a:lvl8pPr indent="0" marL="1371600" marR="0" rtl="0" algn="l">
              <a:spcBef>
                <a:spcPts val="0"/>
              </a:spcBef>
              <a:spcAft>
                <a:spcPts val="0"/>
              </a:spcAft>
              <a:defRPr/>
            </a:lvl8pPr>
            <a:lvl9pPr indent="0" marL="1828800" marR="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398" name="Shape 398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marL="3429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1pPr>
            <a:lvl2pPr indent="-196850" marL="74295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indent="-114300" marL="1143000" marR="0" rtl="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indent="-127000" marL="16002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indent="-142239" marL="2057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indent="-142239" marL="2514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indent="-142239" marL="2971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indent="-142240" marL="3429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indent="-142240" marL="3886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/>
        </p:txBody>
      </p:sp>
      <p:sp>
        <p:nvSpPr>
          <p:cNvPr id="399" name="Shape 399"/>
          <p:cNvSpPr txBox="1"/>
          <p:nvPr>
            <p:ph idx="10" type="dt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400" name="Shape 400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401" name="Shape 401"/>
          <p:cNvSpPr txBox="1"/>
          <p:nvPr>
            <p:ph idx="12" type="sldNum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baseline="0" i="0" lang="en-US" sz="1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8" r:id="rId1"/>
  </p:sldLayoutIdLst>
  <p:hf dt="0" ftr="0" hdr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baseline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131" name="Shape 131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132" name="Shape 132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baseline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Chapter 7</a:t>
            </a:r>
          </a:p>
        </p:txBody>
      </p:sp>
      <p:sp>
        <p:nvSpPr>
          <p:cNvPr id="133" name="Shape 133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24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Principles that Guide Practice</a:t>
            </a:r>
          </a:p>
        </p:txBody>
      </p:sp>
      <p:sp>
        <p:nvSpPr>
          <p:cNvPr id="134" name="Shape 134"/>
          <p:cNvSpPr txBox="1"/>
          <p:nvPr/>
        </p:nvSpPr>
        <p:spPr>
          <a:xfrm>
            <a:off x="2133600" y="2438400"/>
            <a:ext cx="6476999" cy="3324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baseline="0" i="1" lang="en-US" sz="18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Slide Set to accompany</a:t>
            </a:r>
            <a:br>
              <a:rPr b="0" baseline="0" i="1" lang="en-US" sz="32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0" baseline="0" i="1" lang="en-US" sz="2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</a:t>
            </a:r>
            <a:r>
              <a:rPr b="0" baseline="0" i="1" lang="en-US" sz="24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by Roger S. Pressman and Bruce R. Maxim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baseline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Slides copyright © 1996, 2001, 2005, 2009, 2014</a:t>
            </a:r>
            <a:r>
              <a:rPr b="0" baseline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by Roger S. Pressman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baseline="0" i="1" sz="1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1" baseline="0" i="1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For non-profit educational use only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May be reproduced ONLY for student use at the university level when used in conjunction with </a:t>
            </a:r>
            <a:r>
              <a:rPr b="0" baseline="0" i="1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Software Engineering: A Practitioner's Approach, 8/e. </a:t>
            </a: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Any other reproduction or use is prohibited without the express written permission of the author.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All copyright information MUST appear if these slides are posted on a website for student use.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baseline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205" name="Shape 205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06" name="Shape 206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baseline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Planning Principles</a:t>
            </a:r>
          </a:p>
        </p:txBody>
      </p:sp>
      <p:sp>
        <p:nvSpPr>
          <p:cNvPr id="207" name="Shape 207"/>
          <p:cNvSpPr txBox="1"/>
          <p:nvPr>
            <p:ph idx="1" type="body"/>
          </p:nvPr>
        </p:nvSpPr>
        <p:spPr>
          <a:xfrm>
            <a:off x="1828800" y="17526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18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#5.  </a:t>
            </a:r>
            <a:r>
              <a:rPr b="1" baseline="0" i="1" lang="en-US" sz="18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Consider risk as you define the plan.</a:t>
            </a:r>
            <a:r>
              <a:rPr b="1" baseline="0" i="1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1" baseline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0" baseline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If you have identified risks that have high impact and high probability, contingency planning is necessary. 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18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#6.  </a:t>
            </a:r>
            <a:r>
              <a:rPr b="1" baseline="0" i="1" lang="en-US" sz="18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Be realistic.</a:t>
            </a:r>
            <a:r>
              <a:rPr b="1" baseline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 </a:t>
            </a:r>
            <a:r>
              <a:rPr b="0" baseline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People don’t work 100 percent of every day.</a:t>
            </a:r>
            <a:r>
              <a:rPr b="1" baseline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18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#7.  </a:t>
            </a:r>
            <a:r>
              <a:rPr b="1" baseline="0" i="1" lang="en-US" sz="18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Adjust granularity as you define the plan. </a:t>
            </a:r>
            <a:r>
              <a:rPr b="1" baseline="0" i="0" lang="en-US" sz="18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0" baseline="0" i="1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Granularity</a:t>
            </a:r>
            <a:r>
              <a:rPr b="0" baseline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refers to the level of detail that is introduced as a project plan is developed.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13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18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#8.  </a:t>
            </a:r>
            <a:r>
              <a:rPr b="1" baseline="0" i="1" lang="en-US" sz="18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Define how you intend to ensure quality. </a:t>
            </a:r>
            <a:r>
              <a:rPr b="1" baseline="0" i="1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0" baseline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The plan should identify how the software team intends to ensure quality. 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18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#9.  </a:t>
            </a:r>
            <a:r>
              <a:rPr b="1" baseline="0" i="1" lang="en-US" sz="18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Describe how you intend to accommodate change. </a:t>
            </a:r>
            <a:r>
              <a:rPr b="1" baseline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0" baseline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Even the best planning can be obviated by uncontrolled change. 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#10.  </a:t>
            </a:r>
            <a:r>
              <a:rPr b="1" baseline="0" i="1" lang="en-US" sz="18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Track the plan frequently and make adjustments as required.</a:t>
            </a:r>
            <a:r>
              <a:rPr b="0" baseline="0" i="1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0" baseline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Software projects fall behind schedule one day at a time. 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hape 212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baseline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213" name="Shape 213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14" name="Shape 214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baseline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Modeling Principles</a:t>
            </a:r>
          </a:p>
        </p:txBody>
      </p:sp>
      <p:sp>
        <p:nvSpPr>
          <p:cNvPr id="215" name="Shape 215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baseline="0" i="0" lang="en-US" sz="24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In software engineering work, two classes of models can be created: 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baseline="0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Requirements models</a:t>
            </a:r>
            <a:r>
              <a:rPr b="0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 (also called </a:t>
            </a:r>
            <a:r>
              <a:rPr b="0" baseline="0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analysis models</a:t>
            </a:r>
            <a:r>
              <a:rPr b="0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) </a:t>
            </a:r>
            <a:r>
              <a:rPr b="0" baseline="0" i="0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represent the customer requirements by depicting the software in three different domains: the information domain, the functional domain, and the behavioral domain. 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baseline="0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Design models</a:t>
            </a:r>
            <a:r>
              <a:rPr b="0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0" baseline="0" i="0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represent characteristics of the software that help practitioners to construct it effectively: the architecture, the user interface, and component-level detail.</a:t>
            </a:r>
          </a:p>
          <a:p>
            <a:pPr indent="-24765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None/>
            </a:pPr>
            <a:r>
              <a:t/>
            </a:r>
            <a:endParaRPr b="0" baseline="0" i="0" sz="2000" u="none" cap="none" strike="noStrike">
              <a:solidFill>
                <a:schemeClr val="dk1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baseline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221" name="Shape 221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22" name="Shape 222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baseline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Agile Modeling Principles</a:t>
            </a:r>
          </a:p>
        </p:txBody>
      </p:sp>
      <p:sp>
        <p:nvSpPr>
          <p:cNvPr id="223" name="Shape 223"/>
          <p:cNvSpPr txBox="1"/>
          <p:nvPr>
            <p:ph idx="1" type="body"/>
          </p:nvPr>
        </p:nvSpPr>
        <p:spPr>
          <a:xfrm>
            <a:off x="1828800" y="1981200"/>
            <a:ext cx="6934199" cy="43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#1.  </a:t>
            </a:r>
            <a:r>
              <a:rPr b="1" baseline="0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The primary goal of the software team is to build software not create models.</a:t>
            </a:r>
          </a:p>
          <a:p>
            <a:pPr indent="-247650" lvl="0" marL="34290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None/>
            </a:pPr>
            <a:r>
              <a:t/>
            </a:r>
            <a:endParaRPr b="0" baseline="0" i="0" sz="2000" u="none" cap="none" strike="noStrike">
              <a:solidFill>
                <a:schemeClr val="dk1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#2.  </a:t>
            </a:r>
            <a:r>
              <a:rPr b="1" baseline="0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Travel light – don’t create more models than you need.</a:t>
            </a:r>
          </a:p>
          <a:p>
            <a:pPr indent="-247650" lvl="0" marL="34290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None/>
            </a:pPr>
            <a:r>
              <a:t/>
            </a:r>
            <a:endParaRPr b="0" baseline="0" i="0" sz="2000" u="none" cap="none" strike="noStrike">
              <a:solidFill>
                <a:schemeClr val="dk1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#3.</a:t>
            </a:r>
            <a:r>
              <a:rPr b="1" baseline="0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1" baseline="0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Strive to produce the simplest model that will describe the problem or the software.</a:t>
            </a:r>
          </a:p>
          <a:p>
            <a:pPr indent="-247650" lvl="0" marL="34290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None/>
            </a:pPr>
            <a:r>
              <a:t/>
            </a:r>
            <a:endParaRPr b="0" baseline="0" i="0" sz="2000" u="none" cap="none" strike="noStrike">
              <a:solidFill>
                <a:schemeClr val="dk1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#4.  </a:t>
            </a:r>
            <a:r>
              <a:rPr b="1" baseline="0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Build models in a way that makies them amenable to change.</a:t>
            </a:r>
          </a:p>
          <a:p>
            <a:pPr indent="-247650" lvl="0" marL="34290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None/>
            </a:pPr>
            <a:r>
              <a:t/>
            </a:r>
            <a:endParaRPr b="1" baseline="0" i="1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#5.  </a:t>
            </a:r>
            <a:r>
              <a:rPr b="1" baseline="0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Be able to state an explicit purpose for each model that is created.</a:t>
            </a:r>
          </a:p>
          <a:p>
            <a:pPr indent="-24765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None/>
            </a:pPr>
            <a:r>
              <a:t/>
            </a:r>
            <a:endParaRPr b="0" baseline="0" i="0" sz="2000" u="none" cap="none" strike="noStrike">
              <a:solidFill>
                <a:schemeClr val="dk1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Shape 228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baseline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229" name="Shape 229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30" name="Shape 230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baseline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Agile Modeling Principles</a:t>
            </a:r>
          </a:p>
        </p:txBody>
      </p:sp>
      <p:sp>
        <p:nvSpPr>
          <p:cNvPr id="231" name="Shape 231"/>
          <p:cNvSpPr txBox="1"/>
          <p:nvPr>
            <p:ph idx="1" type="body"/>
          </p:nvPr>
        </p:nvSpPr>
        <p:spPr>
          <a:xfrm>
            <a:off x="1828800" y="17526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#6.  Adapt the models you create to the system at hand.</a:t>
            </a:r>
          </a:p>
          <a:p>
            <a:pPr indent="-247650" lvl="0" marL="34290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None/>
            </a:pPr>
            <a:r>
              <a:t/>
            </a:r>
            <a:endParaRPr b="1" baseline="0" i="0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#7.  Try to build useful models, forget abut building perfect models.</a:t>
            </a:r>
          </a:p>
          <a:p>
            <a:pPr indent="-24765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None/>
            </a:pPr>
            <a:r>
              <a:t/>
            </a:r>
            <a:endParaRPr b="1" baseline="0" i="0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#8. Don’t become dogmatic about model syntax.  Successful communication is key.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Noto Symbol"/>
              <a:buNone/>
            </a:pP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#9.  If your instincts tell you a paper  model isn’t right you may have a reason to be concerned.</a:t>
            </a:r>
          </a:p>
          <a:p>
            <a:pPr indent="-247650" lvl="0" marL="34290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None/>
            </a:pPr>
            <a:r>
              <a:t/>
            </a:r>
            <a:endParaRPr b="1" baseline="0" i="0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#10.  Get feedback as soon as you can.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Shape 236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baseline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237" name="Shape 237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38" name="Shape 238"/>
          <p:cNvSpPr txBox="1"/>
          <p:nvPr>
            <p:ph type="title"/>
          </p:nvPr>
        </p:nvSpPr>
        <p:spPr>
          <a:xfrm>
            <a:off x="1219200" y="990600"/>
            <a:ext cx="7315200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baseline="0" i="0" lang="en-US" sz="36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Requirements Modeling Principles</a:t>
            </a:r>
          </a:p>
        </p:txBody>
      </p:sp>
      <p:sp>
        <p:nvSpPr>
          <p:cNvPr id="239" name="Shape 239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#1.  </a:t>
            </a:r>
            <a:r>
              <a:rPr b="1" baseline="0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The information domain of a problem must be represented and understood.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#2.  </a:t>
            </a:r>
            <a:r>
              <a:rPr b="1" baseline="0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The functions that the software performs must be defined. 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#3. </a:t>
            </a:r>
            <a:r>
              <a:rPr b="1" baseline="0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 The behavior of the software (as a consequence of external events) must be represented.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#4.  </a:t>
            </a:r>
            <a:r>
              <a:rPr b="1" baseline="0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The models that depict information, function, and behavior must be partitioned in a manner that uncovers detail in a layered (or hierarchical) fashion.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#5.   </a:t>
            </a:r>
            <a:r>
              <a:rPr b="1" baseline="0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The analysis task should move from essential information toward implementation detail.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Shape 244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baseline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245" name="Shape 245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46" name="Shape 246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baseline="0" i="0" lang="en-US" sz="36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Design Modeling Principles</a:t>
            </a:r>
          </a:p>
        </p:txBody>
      </p:sp>
      <p:sp>
        <p:nvSpPr>
          <p:cNvPr id="247" name="Shape 247"/>
          <p:cNvSpPr txBox="1"/>
          <p:nvPr>
            <p:ph idx="1" type="body"/>
          </p:nvPr>
        </p:nvSpPr>
        <p:spPr>
          <a:xfrm>
            <a:off x="1828800" y="1905000"/>
            <a:ext cx="6934199" cy="43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#1.   Design should be traceable to the requirements model.</a:t>
            </a:r>
          </a:p>
          <a:p>
            <a:pPr indent="-24765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None/>
            </a:pPr>
            <a:r>
              <a:t/>
            </a:r>
            <a:endParaRPr b="1" baseline="0" i="0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#2.   Always consider the architecture of the system to be built.</a:t>
            </a:r>
          </a:p>
          <a:p>
            <a:pPr indent="-24765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None/>
            </a:pPr>
            <a:r>
              <a:t/>
            </a:r>
            <a:endParaRPr b="1" baseline="0" i="0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#3.  Design of data is as important as design of processing functions. </a:t>
            </a:r>
          </a:p>
          <a:p>
            <a:pPr indent="-24765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None/>
            </a:pPr>
            <a:r>
              <a:t/>
            </a:r>
            <a:endParaRPr b="1" baseline="0" i="0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#4.  Interfaces (both internal and external) must be designed with care.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None/>
            </a:pPr>
            <a:r>
              <a:t/>
            </a:r>
            <a:endParaRPr b="1" baseline="0" i="0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#5.  User interface design should be tuned to the needs of the end-user. Stress ease of use.</a:t>
            </a:r>
          </a:p>
          <a:p>
            <a:pPr indent="-24765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None/>
            </a:pPr>
            <a:r>
              <a:t/>
            </a:r>
            <a:endParaRPr b="1" baseline="0" i="0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24765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None/>
            </a:pPr>
            <a:r>
              <a:t/>
            </a:r>
            <a:endParaRPr b="1" baseline="0" i="0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Shape 252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baseline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253" name="Shape 253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54" name="Shape 254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baseline="0" i="0" lang="en-US" sz="36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Design Modeling Principles</a:t>
            </a:r>
          </a:p>
        </p:txBody>
      </p:sp>
      <p:sp>
        <p:nvSpPr>
          <p:cNvPr id="255" name="Shape 255"/>
          <p:cNvSpPr txBox="1"/>
          <p:nvPr>
            <p:ph idx="1" type="body"/>
          </p:nvPr>
        </p:nvSpPr>
        <p:spPr>
          <a:xfrm>
            <a:off x="1828800" y="1905000"/>
            <a:ext cx="6934199" cy="441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#6.  Component-level design should be functionally independent. </a:t>
            </a:r>
          </a:p>
          <a:p>
            <a:pPr indent="-24765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None/>
            </a:pPr>
            <a:r>
              <a:t/>
            </a:r>
            <a:endParaRPr b="1" baseline="0" i="0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#7.  Components should be loosely coupled to each other than the environment.</a:t>
            </a:r>
          </a:p>
          <a:p>
            <a:pPr indent="-24765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None/>
            </a:pPr>
            <a:r>
              <a:t/>
            </a:r>
            <a:endParaRPr b="1" baseline="0" i="0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#8.  Design representations (models) should be easily understandable. </a:t>
            </a:r>
          </a:p>
          <a:p>
            <a:pPr indent="-24765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None/>
            </a:pPr>
            <a:r>
              <a:t/>
            </a:r>
            <a:endParaRPr b="1" baseline="0" i="0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#9.   The design should be developed iteratively.</a:t>
            </a:r>
          </a:p>
          <a:p>
            <a:pPr indent="-24765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None/>
            </a:pPr>
            <a:r>
              <a:t/>
            </a:r>
            <a:endParaRPr b="1" baseline="0" i="0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#10.   Creation of a design model does not preclude using an agile appraoch.</a:t>
            </a:r>
          </a:p>
          <a:p>
            <a:pPr indent="-24765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None/>
            </a:pPr>
            <a:r>
              <a:t/>
            </a:r>
            <a:endParaRPr b="1" baseline="0" i="0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Shape 260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baseline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261" name="Shape 261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62" name="Shape 262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baseline="0" i="0" lang="en-US" sz="36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Living Modeling Principles</a:t>
            </a:r>
          </a:p>
        </p:txBody>
      </p:sp>
      <p:sp>
        <p:nvSpPr>
          <p:cNvPr id="263" name="Shape 263"/>
          <p:cNvSpPr txBox="1"/>
          <p:nvPr>
            <p:ph idx="1" type="body"/>
          </p:nvPr>
        </p:nvSpPr>
        <p:spPr>
          <a:xfrm>
            <a:off x="1828800" y="1905000"/>
            <a:ext cx="69341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#1.  Stakeholder-centric models should target specific stakeholders and their tasks.</a:t>
            </a:r>
          </a:p>
          <a:p>
            <a:pPr indent="-24765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None/>
            </a:pPr>
            <a:r>
              <a:t/>
            </a:r>
            <a:endParaRPr b="1" baseline="0" i="0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#2.  Models and code should be closely coupled. </a:t>
            </a:r>
          </a:p>
          <a:p>
            <a:pPr indent="-24765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None/>
            </a:pPr>
            <a:r>
              <a:t/>
            </a:r>
            <a:endParaRPr b="1" baseline="0" i="0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#3.  Bidirectional information flow should be established between models and code.</a:t>
            </a:r>
          </a:p>
          <a:p>
            <a:pPr indent="-24765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None/>
            </a:pPr>
            <a:r>
              <a:t/>
            </a:r>
            <a:endParaRPr b="1" baseline="0" i="0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#4.  A common system view should be created.</a:t>
            </a:r>
          </a:p>
          <a:p>
            <a:pPr indent="-24765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None/>
            </a:pPr>
            <a:r>
              <a:t/>
            </a:r>
            <a:endParaRPr b="1" baseline="0" i="0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24765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None/>
            </a:pPr>
            <a:r>
              <a:t/>
            </a:r>
            <a:endParaRPr b="1" baseline="0" i="0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24765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None/>
            </a:pPr>
            <a:r>
              <a:t/>
            </a:r>
            <a:endParaRPr b="1" baseline="0" i="0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24765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None/>
            </a:pPr>
            <a:r>
              <a:t/>
            </a:r>
            <a:endParaRPr b="1" baseline="0" i="0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Shape 268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baseline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269" name="Shape 269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70" name="Shape 270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baseline="0" i="0" lang="en-US" sz="36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Living Modeling Principles</a:t>
            </a:r>
          </a:p>
        </p:txBody>
      </p:sp>
      <p:sp>
        <p:nvSpPr>
          <p:cNvPr id="271" name="Shape 271"/>
          <p:cNvSpPr txBox="1"/>
          <p:nvPr>
            <p:ph idx="1" type="body"/>
          </p:nvPr>
        </p:nvSpPr>
        <p:spPr>
          <a:xfrm>
            <a:off x="1828800" y="1905000"/>
            <a:ext cx="6934199" cy="4038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#5.  Model information should be persistent to allow tracking system changes.</a:t>
            </a:r>
          </a:p>
          <a:p>
            <a:pPr indent="-24765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None/>
            </a:pPr>
            <a:r>
              <a:t/>
            </a:r>
            <a:endParaRPr b="1" baseline="0" i="0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#6.  Information consistency across all model levels must be verified.</a:t>
            </a:r>
          </a:p>
          <a:p>
            <a:pPr indent="-24765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None/>
            </a:pPr>
            <a:r>
              <a:t/>
            </a:r>
            <a:endParaRPr b="1" baseline="0" i="0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#7.  Each model element has assigned stakeholder rights and responsibilities.</a:t>
            </a:r>
          </a:p>
          <a:p>
            <a:pPr indent="-24765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None/>
            </a:pPr>
            <a:r>
              <a:t/>
            </a:r>
            <a:endParaRPr b="1" baseline="0" i="0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#8.  The states of various model elements should be represented.</a:t>
            </a:r>
          </a:p>
          <a:p>
            <a:pPr indent="-24765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None/>
            </a:pPr>
            <a:r>
              <a:t/>
            </a:r>
            <a:endParaRPr b="1" baseline="0" i="0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24765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None/>
            </a:pPr>
            <a:r>
              <a:t/>
            </a:r>
            <a:endParaRPr b="1" baseline="0" i="0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24765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None/>
            </a:pPr>
            <a:r>
              <a:t/>
            </a:r>
            <a:endParaRPr b="1" baseline="0" i="0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Shape 276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baseline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277" name="Shape 277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78" name="Shape 278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baseline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Construction Principles</a:t>
            </a:r>
          </a:p>
        </p:txBody>
      </p:sp>
      <p:sp>
        <p:nvSpPr>
          <p:cNvPr id="279" name="Shape 279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baseline="0" i="0" lang="en-US" sz="24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The construction activity encompasses a set of coding and testing tasks that lead to operational software that is ready for delivery to the customer or end-user. 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baseline="0" i="0" lang="en-US" sz="24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Coding principles and concepts</a:t>
            </a:r>
            <a:r>
              <a:rPr b="0" baseline="0" i="0" lang="en-US" sz="2400" u="none" cap="none" strike="noStrike">
                <a:solidFill>
                  <a:srgbClr val="000000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0" baseline="0" i="0" lang="en-US" sz="24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are closely aligned programming style, programming languages, and programming methods.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baseline="0" i="0" lang="en-US" sz="24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Testing principles and concepts</a:t>
            </a:r>
            <a:r>
              <a:rPr b="0" baseline="0" i="0" lang="en-US" sz="24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lead to the design of tests that systematically uncover different classes of errors and to do so with a minimum amount of time and effort. 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baseline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140" name="Shape 140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141" name="Shape 141"/>
          <p:cNvSpPr txBox="1"/>
          <p:nvPr>
            <p:ph type="title"/>
          </p:nvPr>
        </p:nvSpPr>
        <p:spPr>
          <a:xfrm>
            <a:off x="1219200" y="990600"/>
            <a:ext cx="7315200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baseline="0" i="0" lang="en-US" sz="36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 Knowledge</a:t>
            </a:r>
          </a:p>
        </p:txBody>
      </p:sp>
      <p:sp>
        <p:nvSpPr>
          <p:cNvPr id="142" name="Shape 142"/>
          <p:cNvSpPr txBox="1"/>
          <p:nvPr>
            <p:ph idx="1" type="body"/>
          </p:nvPr>
        </p:nvSpPr>
        <p:spPr>
          <a:xfrm>
            <a:off x="1828800" y="1905000"/>
            <a:ext cx="6934199" cy="29717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baseline="0" i="1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You often hear people say that software development knowledge has a 3-year half-life: half of what you need to know today will be obsolete within 3 years. In the domain of technology-related knowledge, that’s probably about right. But there is another kind of software development knowledge—a kind that I think of as </a:t>
            </a:r>
            <a:r>
              <a:rPr b="0" baseline="0" i="1" lang="en-US" sz="2000" u="none" cap="none" strike="noStrike">
                <a:solidFill>
                  <a:schemeClr val="folHlink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"software engineering principles"</a:t>
            </a:r>
            <a:r>
              <a:rPr b="0" baseline="0" i="1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—that does not have a three-year half-life. These software engineering principles are likely to serve a professional programmer throughout his or her career.</a:t>
            </a:r>
          </a:p>
        </p:txBody>
      </p:sp>
      <p:sp>
        <p:nvSpPr>
          <p:cNvPr id="143" name="Shape 143"/>
          <p:cNvSpPr txBox="1"/>
          <p:nvPr/>
        </p:nvSpPr>
        <p:spPr>
          <a:xfrm>
            <a:off x="5486400" y="4800600"/>
            <a:ext cx="2362200" cy="396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Steve McConnell</a:t>
            </a:r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Shape 284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baseline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285" name="Shape 285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86" name="Shape 286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baseline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Preparation Principles</a:t>
            </a:r>
          </a:p>
        </p:txBody>
      </p:sp>
      <p:sp>
        <p:nvSpPr>
          <p:cNvPr id="287" name="Shape 287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1" lang="en-US" sz="24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Before you write one line of code, be sure you:</a:t>
            </a:r>
          </a:p>
          <a:p>
            <a:pPr indent="-228600" lvl="2" marL="11430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Quattrocento"/>
              <a:buChar char="•"/>
            </a:pPr>
            <a:r>
              <a:rPr b="0" baseline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Understand of the problem you’re trying to solve.</a:t>
            </a:r>
          </a:p>
          <a:p>
            <a:pPr indent="-228600" lvl="2" marL="1143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Quattrocento"/>
              <a:buChar char="•"/>
            </a:pPr>
            <a:r>
              <a:rPr b="0" baseline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Understand basic design principles and concepts.</a:t>
            </a:r>
          </a:p>
          <a:p>
            <a:pPr indent="-228600" lvl="2" marL="1143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Quattrocento"/>
              <a:buChar char="•"/>
            </a:pPr>
            <a:r>
              <a:rPr b="0" baseline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Pick a programming language that meets the needs of the software to be built and the environment in which it will operate.</a:t>
            </a:r>
          </a:p>
          <a:p>
            <a:pPr indent="-228600" lvl="2" marL="1143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Quattrocento"/>
              <a:buChar char="•"/>
            </a:pPr>
            <a:r>
              <a:rPr b="0" baseline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Select a programming environment that provides tools that will make your work easier.</a:t>
            </a:r>
          </a:p>
          <a:p>
            <a:pPr indent="-228600" lvl="2" marL="1143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Quattrocento"/>
              <a:buChar char="•"/>
            </a:pPr>
            <a:r>
              <a:rPr b="0" baseline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Create a set of unit tests that will be applied once the component you code is completed.</a:t>
            </a:r>
          </a:p>
        </p:txBody>
      </p:sp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Shape 292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baseline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293" name="Shape 293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94" name="Shape 294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baseline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Coding Principles</a:t>
            </a:r>
          </a:p>
        </p:txBody>
      </p:sp>
      <p:sp>
        <p:nvSpPr>
          <p:cNvPr id="295" name="Shape 295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1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As you begin writing code, be sure you:</a:t>
            </a:r>
          </a:p>
          <a:p>
            <a:pPr indent="-228600" lvl="2" marL="11430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Quattrocento"/>
              <a:buChar char="•"/>
            </a:pPr>
            <a:r>
              <a:rPr b="0" baseline="0" i="0" lang="en-US" sz="16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Constrain your algorithms by following structured programming [Boh00] practice.</a:t>
            </a:r>
          </a:p>
          <a:p>
            <a:pPr indent="-228600" lvl="2" marL="1143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Quattrocento"/>
              <a:buChar char="•"/>
            </a:pPr>
            <a:r>
              <a:rPr b="0" baseline="0" i="0" lang="en-US" sz="16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Consider the use of pair programming</a:t>
            </a:r>
          </a:p>
          <a:p>
            <a:pPr indent="-228600" lvl="2" marL="1143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Quattrocento"/>
              <a:buChar char="•"/>
            </a:pPr>
            <a:r>
              <a:rPr b="0" baseline="0" i="0" lang="en-US" sz="16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Select data structures that will meet the needs of the design.</a:t>
            </a:r>
          </a:p>
          <a:p>
            <a:pPr indent="-228600" lvl="2" marL="1143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Quattrocento"/>
              <a:buChar char="•"/>
            </a:pPr>
            <a:r>
              <a:rPr b="0" baseline="0" i="0" lang="en-US" sz="16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Understand the software architecture and create interfaces that are consistent with it.</a:t>
            </a:r>
          </a:p>
          <a:p>
            <a:pPr indent="-228600" lvl="2" marL="1143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Quattrocento"/>
              <a:buChar char="•"/>
            </a:pPr>
            <a:r>
              <a:rPr b="0" baseline="0" i="0" lang="en-US" sz="16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Keep conditional logic as simple as possible.</a:t>
            </a:r>
          </a:p>
          <a:p>
            <a:pPr indent="-228600" lvl="2" marL="1143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Quattrocento"/>
              <a:buChar char="•"/>
            </a:pPr>
            <a:r>
              <a:rPr b="0" baseline="0" i="0" lang="en-US" sz="16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Create nested loops in a way that makes them easily testable.</a:t>
            </a:r>
          </a:p>
          <a:p>
            <a:pPr indent="-228600" lvl="2" marL="1143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Quattrocento"/>
              <a:buChar char="•"/>
            </a:pPr>
            <a:r>
              <a:rPr b="0" baseline="0" i="0" lang="en-US" sz="16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Select meaningful variable names and follow other local coding standards.</a:t>
            </a:r>
          </a:p>
          <a:p>
            <a:pPr indent="-228600" lvl="2" marL="1143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Quattrocento"/>
              <a:buChar char="•"/>
            </a:pPr>
            <a:r>
              <a:rPr b="0" baseline="0" i="0" lang="en-US" sz="16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Write code that is self-documenting.</a:t>
            </a:r>
          </a:p>
          <a:p>
            <a:pPr indent="-228600" lvl="2" marL="1143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Quattrocento"/>
              <a:buChar char="•"/>
            </a:pPr>
            <a:r>
              <a:rPr b="0" baseline="0" i="0" lang="en-US" sz="16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Create a visual layout (e.g., indentation and blank lines) that aids understanding.</a:t>
            </a:r>
          </a:p>
        </p:txBody>
      </p:sp>
    </p:spTree>
  </p:cSld>
  <p:clrMapOvr>
    <a:masterClrMapping/>
  </p:clrMapOvr>
  <p:transition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Shape 300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baseline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301" name="Shape 301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302" name="Shape 302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baseline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Validation Principles</a:t>
            </a:r>
          </a:p>
        </p:txBody>
      </p:sp>
      <p:sp>
        <p:nvSpPr>
          <p:cNvPr id="303" name="Shape 303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1" lang="en-US" sz="24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After you’ve completed your first coding pass, be sure you:</a:t>
            </a:r>
          </a:p>
          <a:p>
            <a:pPr indent="-228600" lvl="2" marL="11430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Quattrocento"/>
              <a:buChar char="•"/>
            </a:pPr>
            <a:r>
              <a:rPr b="0" baseline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Conduct a code walkthrough when appropriate.</a:t>
            </a:r>
          </a:p>
          <a:p>
            <a:pPr indent="-228600" lvl="2" marL="1143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Quattrocento"/>
              <a:buChar char="•"/>
            </a:pPr>
            <a:r>
              <a:rPr b="0" baseline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Perform unit tests and correct errors you’ve uncovered.</a:t>
            </a:r>
          </a:p>
          <a:p>
            <a:pPr indent="-228600" lvl="2" marL="1143000" marR="0" rtl="0" algn="l">
              <a:lnSpc>
                <a:spcPct val="100000"/>
              </a:lnSpc>
              <a:spcBef>
                <a:spcPts val="360"/>
              </a:spcBef>
              <a:spcAft>
                <a:spcPts val="1000"/>
              </a:spcAft>
              <a:buClr>
                <a:schemeClr val="dk2"/>
              </a:buClr>
              <a:buSzPct val="100000"/>
              <a:buFont typeface="Quattrocento"/>
              <a:buChar char="•"/>
            </a:pPr>
            <a:r>
              <a:rPr b="0" baseline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Refactor the code.</a:t>
            </a:r>
          </a:p>
        </p:txBody>
      </p:sp>
    </p:spTree>
  </p:cSld>
  <p:clrMapOvr>
    <a:masterClrMapping/>
  </p:clrMapOvr>
  <p:transition spd="slow">
    <p:cut/>
  </p:transition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Shape 308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baseline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309" name="Shape 309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310" name="Shape 310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baseline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Testing Principles</a:t>
            </a:r>
          </a:p>
        </p:txBody>
      </p:sp>
      <p:sp>
        <p:nvSpPr>
          <p:cNvPr id="311" name="Shape 311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baseline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 Davis [Dav95] suggests the following: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70000"/>
              <a:buFont typeface="Noto Symbol"/>
              <a:buChar char="■"/>
            </a:pP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#1. </a:t>
            </a:r>
            <a:r>
              <a:rPr b="1" baseline="0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All tests should be traceable to customer requirements.</a:t>
            </a:r>
          </a:p>
          <a:p>
            <a:pPr indent="-1968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Noto Symbol"/>
              <a:buNone/>
            </a:pPr>
            <a:r>
              <a:t/>
            </a:r>
            <a:endParaRPr b="1" baseline="0" i="1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70000"/>
              <a:buFont typeface="Noto Symbol"/>
              <a:buChar char="■"/>
            </a:pP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#2. </a:t>
            </a:r>
            <a:r>
              <a:rPr b="1" baseline="0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Tests should be planned long before testing begins. </a:t>
            </a:r>
          </a:p>
          <a:p>
            <a:pPr indent="-1968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Noto Symbol"/>
              <a:buNone/>
            </a:pPr>
            <a:r>
              <a:t/>
            </a:r>
            <a:endParaRPr b="1" baseline="0" i="1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70000"/>
              <a:buFont typeface="Noto Symbol"/>
              <a:buChar char="■"/>
            </a:pP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#3. </a:t>
            </a:r>
            <a:r>
              <a:rPr b="1" baseline="0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The Pareto principle applies to software testing.</a:t>
            </a:r>
          </a:p>
          <a:p>
            <a:pPr indent="-1968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Noto Symbol"/>
              <a:buNone/>
            </a:pPr>
            <a:r>
              <a:t/>
            </a:r>
            <a:endParaRPr b="1" baseline="0" i="1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70000"/>
              <a:buFont typeface="Noto Symbol"/>
              <a:buChar char="■"/>
            </a:pP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#4. </a:t>
            </a:r>
            <a:r>
              <a:rPr b="1" baseline="0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Testing should begin “in the small” and progress toward testing “in the large.</a:t>
            </a:r>
            <a:r>
              <a:rPr b="0" baseline="0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”</a:t>
            </a:r>
          </a:p>
          <a:p>
            <a:pPr indent="-24765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None/>
            </a:pPr>
            <a:r>
              <a:t/>
            </a:r>
            <a:endParaRPr b="0" baseline="0" i="1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</p:spTree>
  </p:cSld>
  <p:clrMapOvr>
    <a:masterClrMapping/>
  </p:clrMapOvr>
  <p:transition spd="slow">
    <p:cut/>
  </p:transition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15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Shape 316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baseline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317" name="Shape 317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318" name="Shape 318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baseline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Testing Principles</a:t>
            </a:r>
          </a:p>
        </p:txBody>
      </p:sp>
      <p:sp>
        <p:nvSpPr>
          <p:cNvPr id="319" name="Shape 319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857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0000"/>
              <a:buFont typeface="Noto Symbol"/>
              <a:buChar char="■"/>
            </a:pP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#5. </a:t>
            </a:r>
            <a:r>
              <a:rPr b="1" baseline="0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Exhaustive testing is not possible.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None/>
            </a:pPr>
            <a:r>
              <a:t/>
            </a:r>
            <a:endParaRPr b="1" baseline="0" i="0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70000"/>
              <a:buFont typeface="Noto Symbol"/>
              <a:buChar char="■"/>
            </a:pP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#6. </a:t>
            </a:r>
            <a:r>
              <a:rPr b="1" baseline="0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Testing effort for each system module commensurate to expected fault density.</a:t>
            </a:r>
          </a:p>
          <a:p>
            <a:pPr indent="-1968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Noto Symbol"/>
              <a:buNone/>
            </a:pPr>
            <a:r>
              <a:t/>
            </a:r>
            <a:endParaRPr b="1" baseline="0" i="1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70000"/>
              <a:buFont typeface="Noto Symbol"/>
              <a:buChar char="■"/>
            </a:pP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#7. </a:t>
            </a:r>
            <a:r>
              <a:rPr b="1" baseline="0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Static testing can yield high results. </a:t>
            </a:r>
          </a:p>
          <a:p>
            <a:pPr indent="-1968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Noto Symbol"/>
              <a:buNone/>
            </a:pPr>
            <a:r>
              <a:t/>
            </a:r>
            <a:endParaRPr b="1" baseline="0" i="1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70000"/>
              <a:buFont typeface="Noto Symbol"/>
              <a:buChar char="■"/>
            </a:pP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#8. </a:t>
            </a:r>
            <a:r>
              <a:rPr b="1" baseline="0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Track defects and look for patterns in defects uncovered by testing. </a:t>
            </a:r>
          </a:p>
          <a:p>
            <a:pPr indent="-1968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Noto Symbol"/>
              <a:buNone/>
            </a:pPr>
            <a:r>
              <a:t/>
            </a:r>
            <a:endParaRPr b="1" baseline="0" i="1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70000"/>
              <a:buFont typeface="Noto Symbol"/>
              <a:buChar char="■"/>
            </a:pP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#9. </a:t>
            </a:r>
            <a:r>
              <a:rPr b="1" baseline="0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Include test cases that demonstrate software is behaving correctly</a:t>
            </a: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. </a:t>
            </a:r>
          </a:p>
        </p:txBody>
      </p:sp>
    </p:spTree>
  </p:cSld>
  <p:clrMapOvr>
    <a:masterClrMapping/>
  </p:clrMapOvr>
  <p:transition spd="slow">
    <p:cut/>
  </p:transition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Shape 324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baseline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325" name="Shape 325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326" name="Shape 326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baseline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Deployment Principles</a:t>
            </a:r>
          </a:p>
        </p:txBody>
      </p:sp>
      <p:sp>
        <p:nvSpPr>
          <p:cNvPr id="327" name="Shape 327"/>
          <p:cNvSpPr txBox="1"/>
          <p:nvPr>
            <p:ph idx="1" type="body"/>
          </p:nvPr>
        </p:nvSpPr>
        <p:spPr>
          <a:xfrm>
            <a:off x="1828800" y="1905000"/>
            <a:ext cx="6934199" cy="42671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#1.  </a:t>
            </a:r>
            <a:r>
              <a:rPr b="1" baseline="0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Customer expectations for the software must be managed.</a:t>
            </a:r>
          </a:p>
          <a:p>
            <a:pPr indent="-24765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None/>
            </a:pPr>
            <a:r>
              <a:t/>
            </a:r>
            <a:endParaRPr b="0" baseline="0" i="0" sz="2000" u="none" cap="none" strike="noStrike">
              <a:solidFill>
                <a:schemeClr val="dk1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#2.  </a:t>
            </a:r>
            <a:r>
              <a:rPr b="1" baseline="0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A complete delivery package should be assembled and tested.</a:t>
            </a:r>
          </a:p>
          <a:p>
            <a:pPr indent="-24765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None/>
            </a:pPr>
            <a:r>
              <a:t/>
            </a:r>
            <a:endParaRPr b="1" baseline="0" i="1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#3.   </a:t>
            </a:r>
            <a:r>
              <a:rPr b="1" baseline="0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A support regime must be established before the software is delivered.  </a:t>
            </a:r>
          </a:p>
          <a:p>
            <a:pPr indent="-24765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None/>
            </a:pPr>
            <a:r>
              <a:t/>
            </a:r>
            <a:endParaRPr b="0" baseline="0" i="0" sz="2000" u="none" cap="none" strike="noStrike">
              <a:solidFill>
                <a:schemeClr val="dk1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#4.  </a:t>
            </a:r>
            <a:r>
              <a:rPr b="1" baseline="0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Appropriate instructional materials must be provided to end-users.</a:t>
            </a:r>
          </a:p>
          <a:p>
            <a:pPr indent="-24765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None/>
            </a:pPr>
            <a:r>
              <a:t/>
            </a:r>
            <a:endParaRPr b="1" baseline="0" i="1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#5.  </a:t>
            </a:r>
            <a:r>
              <a:rPr b="1" baseline="0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Buggy software should be fixed first, delivered later.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baseline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149" name="Shape 149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150" name="Shape 150"/>
          <p:cNvSpPr txBox="1"/>
          <p:nvPr>
            <p:ph type="title"/>
          </p:nvPr>
        </p:nvSpPr>
        <p:spPr>
          <a:xfrm>
            <a:off x="1219200" y="1066800"/>
            <a:ext cx="7467600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baseline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Principles that Guide Process - I</a:t>
            </a:r>
          </a:p>
        </p:txBody>
      </p:sp>
      <p:sp>
        <p:nvSpPr>
          <p:cNvPr id="151" name="Shape 151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18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#1. </a:t>
            </a:r>
            <a:r>
              <a:rPr b="1" baseline="0" i="1" lang="en-US" sz="18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Be agile.</a:t>
            </a:r>
            <a:r>
              <a:rPr b="0" baseline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Whether the process model you choose is prescriptive or agile, the basic tenets of agile development should govern your approach. 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18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#2. </a:t>
            </a:r>
            <a:r>
              <a:rPr b="1" baseline="0" i="1" lang="en-US" sz="18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Focus on quality at every step.</a:t>
            </a:r>
            <a:r>
              <a:rPr b="0" baseline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The exit condition for every process activity, action, and task should focus on the quality of the work product that has been produced. 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18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#3. </a:t>
            </a:r>
            <a:r>
              <a:rPr b="1" baseline="0" i="1" lang="en-US" sz="18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Be ready to adapt.</a:t>
            </a:r>
            <a:r>
              <a:rPr b="0" baseline="0" i="0" lang="en-US" sz="18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0" baseline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Process is not a religious experience and dogma has no place in it. When necessary, adapt your approach to constraints imposed by the problem, the people, and the project itself.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18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#4. </a:t>
            </a:r>
            <a:r>
              <a:rPr b="1" baseline="0" i="1" lang="en-US" sz="18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Build an effective team.</a:t>
            </a:r>
            <a:r>
              <a:rPr b="1" baseline="0" i="1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0" baseline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Software engineering process and practice are important, but the bottom line is people. Build a self-organizing team that has mutual trust and respect.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baseline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157" name="Shape 157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158" name="Shape 158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baseline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Principles that Guide Process - II</a:t>
            </a:r>
          </a:p>
        </p:txBody>
      </p:sp>
      <p:sp>
        <p:nvSpPr>
          <p:cNvPr id="159" name="Shape 159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#5. </a:t>
            </a:r>
            <a:r>
              <a:rPr b="1" baseline="0" i="1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Establish mechanisms for communication and coordination.</a:t>
            </a:r>
            <a:r>
              <a:rPr b="0" baseline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Projects fail because important information falls into the cracks and/or stakeholders fail to coordinate their efforts to create a successful end product. 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#6. </a:t>
            </a:r>
            <a:r>
              <a:rPr b="1" baseline="0" i="1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Manage change. </a:t>
            </a:r>
            <a:r>
              <a:rPr b="0" baseline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The approach may be either formal or informal, but mechanisms must be established to manage the way changes are requested, assessed, approved and implemented.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#7. </a:t>
            </a:r>
            <a:r>
              <a:rPr b="1" baseline="0" i="1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Assess risk. </a:t>
            </a:r>
            <a:r>
              <a:rPr b="0" baseline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Lots of things can go wrong as software is being developed. It’s essential that you establish contingency plans. 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#8. </a:t>
            </a:r>
            <a:r>
              <a:rPr b="1" baseline="0" i="1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Create work products that provide value for others.</a:t>
            </a:r>
            <a:r>
              <a:rPr b="0" baseline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Create only those work products that provide value for other process activities, actions or tasks. 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baseline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165" name="Shape 165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166" name="Shape 166"/>
          <p:cNvSpPr txBox="1"/>
          <p:nvPr>
            <p:ph type="title"/>
          </p:nvPr>
        </p:nvSpPr>
        <p:spPr>
          <a:xfrm>
            <a:off x="1219200" y="1143000"/>
            <a:ext cx="7467600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baseline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Principles that Guide Practice</a:t>
            </a:r>
          </a:p>
        </p:txBody>
      </p:sp>
      <p:sp>
        <p:nvSpPr>
          <p:cNvPr id="167" name="Shape 167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#1. </a:t>
            </a:r>
            <a:r>
              <a:rPr b="1" baseline="0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Divide and conquer.</a:t>
            </a:r>
            <a:r>
              <a:rPr b="1" baseline="0" i="0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0" baseline="0" i="0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Stated in a more technical manner, analysis and design should always emphasize </a:t>
            </a:r>
            <a:r>
              <a:rPr b="0" baseline="0" i="1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separation of concerns</a:t>
            </a:r>
            <a:r>
              <a:rPr b="0" baseline="0" i="0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(SoC).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#2.  </a:t>
            </a:r>
            <a:r>
              <a:rPr b="1" baseline="0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Understand the use of abstraction.</a:t>
            </a:r>
            <a:r>
              <a:rPr b="1" baseline="0" i="0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0" baseline="0" i="0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At it core, an abstraction is a simplification of some complex element of a system used to communication meaning in a single phrase.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#3.  Strive for consistency. </a:t>
            </a:r>
            <a:r>
              <a:rPr b="0" baseline="0" i="0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A familiar context makes software easier to use.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#4. </a:t>
            </a:r>
            <a:r>
              <a:rPr b="1" baseline="0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Focus on the transfer of information.</a:t>
            </a:r>
            <a:r>
              <a:rPr b="1" baseline="0" i="1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0" baseline="0" i="0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Pay special attention to the analysis, design, construction, and testing of interfaces.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baseline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173" name="Shape 173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174" name="Shape 174"/>
          <p:cNvSpPr txBox="1"/>
          <p:nvPr>
            <p:ph type="title"/>
          </p:nvPr>
        </p:nvSpPr>
        <p:spPr>
          <a:xfrm>
            <a:off x="1143000" y="1143000"/>
            <a:ext cx="76199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baseline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Principles that Guide Practice</a:t>
            </a:r>
          </a:p>
        </p:txBody>
      </p:sp>
      <p:sp>
        <p:nvSpPr>
          <p:cNvPr id="175" name="Shape 175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#5.</a:t>
            </a:r>
            <a:r>
              <a:rPr b="0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1" baseline="0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Build software that exhibits effective modularity.</a:t>
            </a:r>
            <a:r>
              <a:rPr b="0" baseline="0" i="0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Separation of concerns (Principle #1) establishes a philosophy for software. </a:t>
            </a:r>
            <a:r>
              <a:rPr b="0" baseline="0" i="1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Modularity </a:t>
            </a:r>
            <a:r>
              <a:rPr b="0" baseline="0" i="0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provides a mechanism for realizing the philosophy.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#6.</a:t>
            </a:r>
            <a:r>
              <a:rPr b="0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  </a:t>
            </a:r>
            <a:r>
              <a:rPr b="1" baseline="0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Look for patterns.</a:t>
            </a:r>
            <a:r>
              <a:rPr b="1" baseline="0" i="1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0" baseline="0" i="0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Brad Appleton [App00] suggests that: “</a:t>
            </a:r>
            <a:r>
              <a:rPr b="0" baseline="0" i="0" lang="en-US" sz="2000" u="none" cap="none" strike="noStrike">
                <a:solidFill>
                  <a:srgbClr val="000000"/>
                </a:solidFill>
                <a:latin typeface="Quattrocento"/>
                <a:ea typeface="Quattrocento"/>
                <a:cs typeface="Quattrocento"/>
                <a:sym typeface="Quattrocento"/>
              </a:rPr>
              <a:t>The goal of patterns within the software community is to create a body of literature to help software developers resolve recurring problems encountered throughout all of software development.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#7. </a:t>
            </a:r>
            <a:r>
              <a:rPr b="1" baseline="0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When possible, represent the problem and its solution from a number of different perspectives.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#8. </a:t>
            </a:r>
            <a:r>
              <a:rPr b="1" baseline="0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Remember that someone will maintain the software.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baseline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181" name="Shape 181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182" name="Shape 182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baseline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Communication Principles</a:t>
            </a:r>
          </a:p>
        </p:txBody>
      </p:sp>
      <p:sp>
        <p:nvSpPr>
          <p:cNvPr id="183" name="Shape 183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#1.  </a:t>
            </a:r>
            <a:r>
              <a:rPr b="1" baseline="0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Listen.</a:t>
            </a:r>
            <a:r>
              <a:rPr b="0" baseline="0" i="0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 Try to focus on the speaker’s words, rather than formulating your response to those words.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 2.  </a:t>
            </a:r>
            <a:r>
              <a:rPr b="1" baseline="0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Prepare before you communicate. </a:t>
            </a:r>
            <a:r>
              <a:rPr b="1" baseline="0" i="1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0" baseline="0" i="0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Spend the time to understand the problem before you meet with others. 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 3.  </a:t>
            </a:r>
            <a:r>
              <a:rPr b="1" baseline="0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Someone should facilitate the activity. </a:t>
            </a:r>
            <a:r>
              <a:rPr b="0" baseline="0" i="0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Every communication meeting should have a leader (a facilitator) to keep the conversation moving in a productive direction; (2) to mediate any conflict that does occur, and (3) to ensure than other principles are followed.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100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#4.  </a:t>
            </a:r>
            <a:r>
              <a:rPr b="1" baseline="0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Face-to-face communication is best.</a:t>
            </a:r>
            <a:r>
              <a:rPr b="0" baseline="0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0" baseline="0" i="0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But it usually works better when some other representation of the relevant information is present.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baseline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189" name="Shape 189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190" name="Shape 190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baseline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Communication Principles</a:t>
            </a:r>
          </a:p>
        </p:txBody>
      </p:sp>
      <p:sp>
        <p:nvSpPr>
          <p:cNvPr id="191" name="Shape 191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16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 5.  </a:t>
            </a:r>
            <a:r>
              <a:rPr b="1" baseline="0" i="1" lang="en-US" sz="16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Take notes and document decisions.</a:t>
            </a:r>
            <a:r>
              <a:rPr b="1" baseline="0" i="1" lang="en-US" sz="16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0" baseline="0" i="0" lang="en-US" sz="16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Someone participating in the communication should serve as a “recorder” and write down all important points and decisions.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16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 6.  </a:t>
            </a:r>
            <a:r>
              <a:rPr b="1" baseline="0" i="1" lang="en-US" sz="16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Strive for collaboration.</a:t>
            </a:r>
            <a:r>
              <a:rPr b="1" baseline="0" i="1" lang="en-US" sz="16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0" baseline="0" i="1" lang="en-US" sz="16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0" baseline="0" i="0" lang="en-US" sz="16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Collaboration and consensus occur when the collective knowledge of members of the team is combined …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132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16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 7.  </a:t>
            </a:r>
            <a:r>
              <a:rPr b="1" baseline="0" i="1" lang="en-US" sz="16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Stay focused, modularize your discussion.</a:t>
            </a:r>
            <a:r>
              <a:rPr b="0" baseline="0" i="1" lang="en-US" sz="16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0" baseline="0" i="0" lang="en-US" sz="16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The more people involved in any communication, the more likely that discussion will bounce from one topic to the next.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132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16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 8.  </a:t>
            </a:r>
            <a:r>
              <a:rPr b="1" baseline="0" i="1" lang="en-US" sz="16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If something is unclear, draw a picture.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132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16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 9.  </a:t>
            </a:r>
            <a:r>
              <a:rPr b="1" baseline="0" i="1" lang="en-US" sz="16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(a) Once you agree to something, move on; (b) If you can’t agree to something, move on; (c) If a feature or function is unclear and cannot be clarified at the moment, move on. 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1320"/>
              </a:spcBef>
              <a:spcAft>
                <a:spcPts val="100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16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 10.  </a:t>
            </a:r>
            <a:r>
              <a:rPr b="1" baseline="0" i="1" lang="en-US" sz="16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Negotiation is not a contest or a game. It works best when both parties win.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baseline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197" name="Shape 197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baseline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198" name="Shape 198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baseline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Planning Principles</a:t>
            </a:r>
          </a:p>
        </p:txBody>
      </p:sp>
      <p:sp>
        <p:nvSpPr>
          <p:cNvPr id="199" name="Shape 199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#1.  </a:t>
            </a:r>
            <a:r>
              <a:rPr b="1" baseline="0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Understand the scope of the project.</a:t>
            </a: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1" baseline="0" i="0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0" baseline="0" i="0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It’s impossible to use a roadmap if you don’t know where you’re going. Scope provides the software team with a destination.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#2.  </a:t>
            </a:r>
            <a:r>
              <a:rPr b="1" baseline="0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Involve the customer in the planning activity. </a:t>
            </a:r>
            <a:r>
              <a:rPr b="1" baseline="0" i="1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0" baseline="0" i="0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The customer defines priorities and establishes project constraints. 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#3.</a:t>
            </a:r>
            <a:r>
              <a:rPr b="1" baseline="0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1" baseline="0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Recognize that planning is iterative. </a:t>
            </a:r>
            <a:r>
              <a:rPr b="1" baseline="0" i="0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0" baseline="0" i="0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A project plan is never engraved in stone. As work begins, it very likely that things will change.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baseline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#4.  </a:t>
            </a:r>
            <a:r>
              <a:rPr b="1" baseline="0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Estimate based on what you know.</a:t>
            </a:r>
            <a:r>
              <a:rPr b="1" baseline="0" i="1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1" baseline="0" i="0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0" baseline="0" i="0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The intent of estimation is to provide an indication of effort, cost, and task duration, based on the team’s current understanding of the work to be done.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Bold Stripes">
  <a:themeElements>
    <a:clrScheme name="Bold Stripes 2">
      <a:dk1>
        <a:srgbClr val="000000"/>
      </a:dk1>
      <a:lt1>
        <a:srgbClr val="EAEAEA"/>
      </a:lt1>
      <a:dk2>
        <a:srgbClr val="003366"/>
      </a:dk2>
      <a:lt2>
        <a:srgbClr val="EAEAEA"/>
      </a:lt2>
      <a:accent1>
        <a:srgbClr val="FFFFFF"/>
      </a:accent1>
      <a:accent2>
        <a:srgbClr val="DDDDDD"/>
      </a:accent2>
      <a:accent3>
        <a:srgbClr val="F3F3F3"/>
      </a:accent3>
      <a:accent4>
        <a:srgbClr val="000000"/>
      </a:accent4>
      <a:accent5>
        <a:srgbClr val="FFFFFF"/>
      </a:accent5>
      <a:accent6>
        <a:srgbClr val="C8C8C8"/>
      </a:accent6>
      <a:hlink>
        <a:srgbClr val="336699"/>
      </a:hlink>
      <a:folHlink>
        <a:srgbClr val="9A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1_Bold Stripes">
  <a:themeElements>
    <a:clrScheme name="Bold Stripes 2">
      <a:dk1>
        <a:srgbClr val="000000"/>
      </a:dk1>
      <a:lt1>
        <a:srgbClr val="EAEAEA"/>
      </a:lt1>
      <a:dk2>
        <a:srgbClr val="003366"/>
      </a:dk2>
      <a:lt2>
        <a:srgbClr val="EAEAEA"/>
      </a:lt2>
      <a:accent1>
        <a:srgbClr val="FFFFFF"/>
      </a:accent1>
      <a:accent2>
        <a:srgbClr val="DDDDDD"/>
      </a:accent2>
      <a:accent3>
        <a:srgbClr val="F3F3F3"/>
      </a:accent3>
      <a:accent4>
        <a:srgbClr val="000000"/>
      </a:accent4>
      <a:accent5>
        <a:srgbClr val="FFFFFF"/>
      </a:accent5>
      <a:accent6>
        <a:srgbClr val="C8C8C8"/>
      </a:accent6>
      <a:hlink>
        <a:srgbClr val="336699"/>
      </a:hlink>
      <a:folHlink>
        <a:srgbClr val="9A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