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60" r:id="rId1"/>
    <p:sldMasterId id="2147483697" r:id="rId2"/>
  </p:sldMasterIdLst>
  <p:notesMasterIdLst>
    <p:notesMasterId r:id="rId15"/>
  </p:notesMasterIdLst>
  <p:handoutMasterIdLst>
    <p:handoutMasterId r:id="rId16"/>
  </p:handout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Lst>
  <p:sldSz cx="9144000" cy="6858000" type="screen4x3"/>
  <p:notesSz cx="6797675" cy="9929813"/>
  <p:defaultText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1pPr>
    <a:lvl2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2pPr>
    <a:lvl3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3pPr>
    <a:lvl4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4pPr>
    <a:lvl5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5pPr>
    <a:lvl6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6pPr>
    <a:lvl7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7pPr>
    <a:lvl8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8pPr>
    <a:lvl9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90651C3A-4460-11DB-9652-00E08161165F}"/>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66" d="100"/>
          <a:sy n="66" d="100"/>
        </p:scale>
        <p:origin x="-1410" y="24"/>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viewProps" Target="viewProps.xml"/><Relationship Id="rId3" Type="http://schemas.openxmlformats.org/officeDocument/2006/relationships/slide" Target="slides/slide1.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notesMaster" Target="notesMasters/notesMaster1.xml"/><Relationship Id="rId10" Type="http://schemas.openxmlformats.org/officeDocument/2006/relationships/slide" Target="slides/slide8.xml"/><Relationship Id="rId19" Type="http://schemas.openxmlformats.org/officeDocument/2006/relationships/theme" Target="theme/theme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عنصر نائب للرأس 1"/>
          <p:cNvSpPr>
            <a:spLocks noGrp="1"/>
          </p:cNvSpPr>
          <p:nvPr>
            <p:ph type="hdr" sz="quarter"/>
          </p:nvPr>
        </p:nvSpPr>
        <p:spPr>
          <a:xfrm>
            <a:off x="3851275" y="0"/>
            <a:ext cx="2946400" cy="496888"/>
          </a:xfrm>
          <a:prstGeom prst="rect">
            <a:avLst/>
          </a:prstGeom>
        </p:spPr>
        <p:txBody>
          <a:bodyPr vert="horz" lIns="91440" tIns="45720" rIns="91440" bIns="45720" rtlCol="1"/>
          <a:lstStyle>
            <a:lvl1pPr algn="r">
              <a:defRPr sz="1200"/>
            </a:lvl1pPr>
          </a:lstStyle>
          <a:p>
            <a:endParaRPr lang="ar-SA"/>
          </a:p>
        </p:txBody>
      </p:sp>
      <p:sp>
        <p:nvSpPr>
          <p:cNvPr id="3" name="عنصر نائب للتاريخ 2"/>
          <p:cNvSpPr>
            <a:spLocks noGrp="1"/>
          </p:cNvSpPr>
          <p:nvPr>
            <p:ph type="dt" sz="quarter" idx="1"/>
          </p:nvPr>
        </p:nvSpPr>
        <p:spPr>
          <a:xfrm>
            <a:off x="1588" y="0"/>
            <a:ext cx="2946400" cy="496888"/>
          </a:xfrm>
          <a:prstGeom prst="rect">
            <a:avLst/>
          </a:prstGeom>
        </p:spPr>
        <p:txBody>
          <a:bodyPr vert="horz" lIns="91440" tIns="45720" rIns="91440" bIns="45720" rtlCol="1"/>
          <a:lstStyle>
            <a:lvl1pPr algn="l">
              <a:defRPr sz="1200"/>
            </a:lvl1pPr>
          </a:lstStyle>
          <a:p>
            <a:fld id="{7996DEA8-AFBB-475F-AA0A-9BDF4DD3BD22}" type="datetimeFigureOut">
              <a:rPr lang="ar-SA" smtClean="0"/>
              <a:t>22/11/36</a:t>
            </a:fld>
            <a:endParaRPr lang="ar-SA"/>
          </a:p>
        </p:txBody>
      </p:sp>
      <p:sp>
        <p:nvSpPr>
          <p:cNvPr id="4" name="عنصر نائب للتذييل 3"/>
          <p:cNvSpPr>
            <a:spLocks noGrp="1"/>
          </p:cNvSpPr>
          <p:nvPr>
            <p:ph type="ftr" sz="quarter" idx="2"/>
          </p:nvPr>
        </p:nvSpPr>
        <p:spPr>
          <a:xfrm>
            <a:off x="3851275" y="9431338"/>
            <a:ext cx="2946400" cy="496887"/>
          </a:xfrm>
          <a:prstGeom prst="rect">
            <a:avLst/>
          </a:prstGeom>
        </p:spPr>
        <p:txBody>
          <a:bodyPr vert="horz" lIns="91440" tIns="45720" rIns="91440" bIns="45720" rtlCol="1" anchor="b"/>
          <a:lstStyle>
            <a:lvl1pPr algn="r">
              <a:defRPr sz="1200"/>
            </a:lvl1pPr>
          </a:lstStyle>
          <a:p>
            <a:endParaRPr lang="ar-SA"/>
          </a:p>
        </p:txBody>
      </p:sp>
      <p:sp>
        <p:nvSpPr>
          <p:cNvPr id="5" name="عنصر نائب لرقم الشريحة 4"/>
          <p:cNvSpPr>
            <a:spLocks noGrp="1"/>
          </p:cNvSpPr>
          <p:nvPr>
            <p:ph type="sldNum" sz="quarter" idx="3"/>
          </p:nvPr>
        </p:nvSpPr>
        <p:spPr>
          <a:xfrm>
            <a:off x="1588" y="9431338"/>
            <a:ext cx="2946400" cy="496887"/>
          </a:xfrm>
          <a:prstGeom prst="rect">
            <a:avLst/>
          </a:prstGeom>
        </p:spPr>
        <p:txBody>
          <a:bodyPr vert="horz" lIns="91440" tIns="45720" rIns="91440" bIns="45720" rtlCol="1" anchor="b"/>
          <a:lstStyle>
            <a:lvl1pPr algn="l">
              <a:defRPr sz="1200"/>
            </a:lvl1pPr>
          </a:lstStyle>
          <a:p>
            <a:fld id="{2F950106-F5DF-4A7D-BCB0-1C515A5C1314}" type="slidenum">
              <a:rPr lang="ar-SA" smtClean="0"/>
              <a:t>‹#›</a:t>
            </a:fld>
            <a:endParaRPr lang="ar-SA"/>
          </a:p>
        </p:txBody>
      </p:sp>
    </p:spTree>
    <p:extLst>
      <p:ext uri="{BB962C8B-B14F-4D97-AF65-F5344CB8AC3E}">
        <p14:creationId xmlns:p14="http://schemas.microsoft.com/office/powerpoint/2010/main" val="58145800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000000"/>
        </a:solidFill>
        <a:effectLst/>
      </p:bgPr>
    </p:bg>
    <p:spTree>
      <p:nvGrpSpPr>
        <p:cNvPr id="1" name="Shape 1"/>
        <p:cNvGrpSpPr/>
        <p:nvPr/>
      </p:nvGrpSpPr>
      <p:grpSpPr>
        <a:xfrm>
          <a:off x="0" y="0"/>
          <a:ext cx="0" cy="0"/>
          <a:chOff x="0" y="0"/>
          <a:chExt cx="0" cy="0"/>
        </a:xfrm>
      </p:grpSpPr>
      <p:sp>
        <p:nvSpPr>
          <p:cNvPr id="2" name="Shape 2"/>
          <p:cNvSpPr txBox="1">
            <a:spLocks noGrp="1"/>
          </p:cNvSpPr>
          <p:nvPr>
            <p:ph type="hdr" idx="2"/>
          </p:nvPr>
        </p:nvSpPr>
        <p:spPr>
          <a:xfrm>
            <a:off x="1" y="0"/>
            <a:ext cx="2945658" cy="496491"/>
          </a:xfrm>
          <a:prstGeom prst="rect">
            <a:avLst/>
          </a:prstGeom>
          <a:noFill/>
          <a:ln>
            <a:noFill/>
          </a:ln>
        </p:spPr>
        <p:txBody>
          <a:bodyPr lIns="91425" tIns="91425" rIns="91425" bIns="91425" anchor="t" anchorCtr="0"/>
          <a:lstStyle>
            <a:lvl1pPr marL="0" marR="0" indent="0" algn="l" rtl="0">
              <a:lnSpc>
                <a:spcPct val="100000"/>
              </a:lnSpc>
              <a:spcBef>
                <a:spcPts val="0"/>
              </a:spcBef>
              <a:spcAft>
                <a:spcPts val="0"/>
              </a:spcAft>
              <a:defRPr/>
            </a:lvl1pPr>
            <a:lvl2pPr marL="457200" marR="0" indent="0" algn="l" rtl="0">
              <a:lnSpc>
                <a:spcPct val="100000"/>
              </a:lnSpc>
              <a:spcBef>
                <a:spcPts val="0"/>
              </a:spcBef>
              <a:spcAft>
                <a:spcPts val="0"/>
              </a:spcAft>
              <a:defRPr/>
            </a:lvl2pPr>
            <a:lvl3pPr marL="914400" marR="0" indent="0" algn="l" rtl="0">
              <a:lnSpc>
                <a:spcPct val="100000"/>
              </a:lnSpc>
              <a:spcBef>
                <a:spcPts val="0"/>
              </a:spcBef>
              <a:spcAft>
                <a:spcPts val="0"/>
              </a:spcAft>
              <a:defRPr/>
            </a:lvl3pPr>
            <a:lvl4pPr marL="1371600" marR="0" indent="0" algn="l" rtl="0">
              <a:lnSpc>
                <a:spcPct val="100000"/>
              </a:lnSpc>
              <a:spcBef>
                <a:spcPts val="0"/>
              </a:spcBef>
              <a:spcAft>
                <a:spcPts val="0"/>
              </a:spcAft>
              <a:defRPr/>
            </a:lvl4pPr>
            <a:lvl5pPr marL="1828800" marR="0" indent="0" algn="l" rtl="0">
              <a:lnSpc>
                <a:spcPct val="100000"/>
              </a:lnSpc>
              <a:spcBef>
                <a:spcPts val="0"/>
              </a:spcBef>
              <a:spcAft>
                <a:spcPts val="0"/>
              </a:spcAft>
              <a:defRPr/>
            </a:lvl5pPr>
            <a:lvl6pPr marL="2286000" marR="0" indent="0" algn="l" rtl="0">
              <a:lnSpc>
                <a:spcPct val="100000"/>
              </a:lnSpc>
              <a:spcBef>
                <a:spcPts val="0"/>
              </a:spcBef>
              <a:spcAft>
                <a:spcPts val="0"/>
              </a:spcAft>
              <a:defRPr/>
            </a:lvl6pPr>
            <a:lvl7pPr marL="3200400" marR="0" indent="0" algn="l" rtl="0">
              <a:lnSpc>
                <a:spcPct val="100000"/>
              </a:lnSpc>
              <a:spcBef>
                <a:spcPts val="0"/>
              </a:spcBef>
              <a:spcAft>
                <a:spcPts val="0"/>
              </a:spcAft>
              <a:defRPr/>
            </a:lvl7pPr>
            <a:lvl8pPr marL="4572000" marR="0" indent="0" algn="l" rtl="0">
              <a:lnSpc>
                <a:spcPct val="100000"/>
              </a:lnSpc>
              <a:spcBef>
                <a:spcPts val="0"/>
              </a:spcBef>
              <a:spcAft>
                <a:spcPts val="0"/>
              </a:spcAft>
              <a:defRPr/>
            </a:lvl8pPr>
            <a:lvl9pPr marL="6400800" marR="0" indent="0" algn="l" rtl="0">
              <a:lnSpc>
                <a:spcPct val="100000"/>
              </a:lnSpc>
              <a:spcBef>
                <a:spcPts val="0"/>
              </a:spcBef>
              <a:spcAft>
                <a:spcPts val="0"/>
              </a:spcAft>
              <a:defRPr/>
            </a:lvl9pPr>
          </a:lstStyle>
          <a:p>
            <a:endParaRPr/>
          </a:p>
        </p:txBody>
      </p:sp>
      <p:sp>
        <p:nvSpPr>
          <p:cNvPr id="3" name="Shape 3"/>
          <p:cNvSpPr txBox="1">
            <a:spLocks noGrp="1"/>
          </p:cNvSpPr>
          <p:nvPr>
            <p:ph type="dt" idx="10"/>
          </p:nvPr>
        </p:nvSpPr>
        <p:spPr>
          <a:xfrm>
            <a:off x="3852016" y="0"/>
            <a:ext cx="2945658" cy="496491"/>
          </a:xfrm>
          <a:prstGeom prst="rect">
            <a:avLst/>
          </a:prstGeom>
          <a:noFill/>
          <a:ln>
            <a:noFill/>
          </a:ln>
        </p:spPr>
        <p:txBody>
          <a:bodyPr lIns="91425" tIns="91425" rIns="91425" bIns="91425" anchor="t" anchorCtr="0"/>
          <a:lstStyle>
            <a:lvl1pPr marL="0" marR="0" indent="0" algn="l" rtl="0">
              <a:lnSpc>
                <a:spcPct val="100000"/>
              </a:lnSpc>
              <a:spcBef>
                <a:spcPts val="0"/>
              </a:spcBef>
              <a:spcAft>
                <a:spcPts val="0"/>
              </a:spcAft>
              <a:defRPr/>
            </a:lvl1pPr>
            <a:lvl2pPr marL="457200" marR="0" indent="0" algn="l" rtl="0">
              <a:lnSpc>
                <a:spcPct val="100000"/>
              </a:lnSpc>
              <a:spcBef>
                <a:spcPts val="0"/>
              </a:spcBef>
              <a:spcAft>
                <a:spcPts val="0"/>
              </a:spcAft>
              <a:defRPr/>
            </a:lvl2pPr>
            <a:lvl3pPr marL="914400" marR="0" indent="0" algn="l" rtl="0">
              <a:lnSpc>
                <a:spcPct val="100000"/>
              </a:lnSpc>
              <a:spcBef>
                <a:spcPts val="0"/>
              </a:spcBef>
              <a:spcAft>
                <a:spcPts val="0"/>
              </a:spcAft>
              <a:defRPr/>
            </a:lvl3pPr>
            <a:lvl4pPr marL="1371600" marR="0" indent="0" algn="l" rtl="0">
              <a:lnSpc>
                <a:spcPct val="100000"/>
              </a:lnSpc>
              <a:spcBef>
                <a:spcPts val="0"/>
              </a:spcBef>
              <a:spcAft>
                <a:spcPts val="0"/>
              </a:spcAft>
              <a:defRPr/>
            </a:lvl4pPr>
            <a:lvl5pPr marL="1828800" marR="0" indent="0" algn="l" rtl="0">
              <a:lnSpc>
                <a:spcPct val="100000"/>
              </a:lnSpc>
              <a:spcBef>
                <a:spcPts val="0"/>
              </a:spcBef>
              <a:spcAft>
                <a:spcPts val="0"/>
              </a:spcAft>
              <a:defRPr/>
            </a:lvl5pPr>
            <a:lvl6pPr marL="2286000" marR="0" indent="0" algn="l" rtl="0">
              <a:lnSpc>
                <a:spcPct val="100000"/>
              </a:lnSpc>
              <a:spcBef>
                <a:spcPts val="0"/>
              </a:spcBef>
              <a:spcAft>
                <a:spcPts val="0"/>
              </a:spcAft>
              <a:defRPr/>
            </a:lvl6pPr>
            <a:lvl7pPr marL="3200400" marR="0" indent="0" algn="l" rtl="0">
              <a:lnSpc>
                <a:spcPct val="100000"/>
              </a:lnSpc>
              <a:spcBef>
                <a:spcPts val="0"/>
              </a:spcBef>
              <a:spcAft>
                <a:spcPts val="0"/>
              </a:spcAft>
              <a:defRPr/>
            </a:lvl7pPr>
            <a:lvl8pPr marL="4572000" marR="0" indent="0" algn="l" rtl="0">
              <a:lnSpc>
                <a:spcPct val="100000"/>
              </a:lnSpc>
              <a:spcBef>
                <a:spcPts val="0"/>
              </a:spcBef>
              <a:spcAft>
                <a:spcPts val="0"/>
              </a:spcAft>
              <a:defRPr/>
            </a:lvl8pPr>
            <a:lvl9pPr marL="6400800" marR="0" indent="0" algn="l" rtl="0">
              <a:lnSpc>
                <a:spcPct val="100000"/>
              </a:lnSpc>
              <a:spcBef>
                <a:spcPts val="0"/>
              </a:spcBef>
              <a:spcAft>
                <a:spcPts val="0"/>
              </a:spcAft>
              <a:defRPr/>
            </a:lvl9pPr>
          </a:lstStyle>
          <a:p>
            <a:endParaRPr/>
          </a:p>
        </p:txBody>
      </p:sp>
      <p:sp>
        <p:nvSpPr>
          <p:cNvPr id="4" name="Shape 4"/>
          <p:cNvSpPr>
            <a:spLocks noGrp="1" noRot="1" noChangeAspect="1"/>
          </p:cNvSpPr>
          <p:nvPr>
            <p:ph type="sldImg" idx="3"/>
          </p:nvPr>
        </p:nvSpPr>
        <p:spPr>
          <a:xfrm>
            <a:off x="915988" y="744538"/>
            <a:ext cx="4965700" cy="3724275"/>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miter/>
            <a:headEnd type="none" w="med" len="med"/>
            <a:tailEnd type="none" w="med" len="med"/>
          </a:ln>
        </p:spPr>
      </p:sp>
      <p:sp>
        <p:nvSpPr>
          <p:cNvPr id="5" name="Shape 5"/>
          <p:cNvSpPr txBox="1">
            <a:spLocks noGrp="1"/>
          </p:cNvSpPr>
          <p:nvPr>
            <p:ph type="body" idx="1"/>
          </p:nvPr>
        </p:nvSpPr>
        <p:spPr>
          <a:xfrm>
            <a:off x="906357" y="4716661"/>
            <a:ext cx="4984961" cy="4468416"/>
          </a:xfrm>
          <a:prstGeom prst="rect">
            <a:avLst/>
          </a:prstGeom>
          <a:noFill/>
          <a:ln>
            <a:noFill/>
          </a:ln>
        </p:spPr>
        <p:txBody>
          <a:bodyPr lIns="91425" tIns="91425" rIns="91425" bIns="91425" anchor="ctr" anchorCtr="0"/>
          <a:lstStyle>
            <a:lvl1pPr>
              <a:spcBef>
                <a:spcPts val="0"/>
              </a:spcBef>
              <a:defRPr/>
            </a:lvl1pPr>
            <a:lvl2pPr>
              <a:spcBef>
                <a:spcPts val="0"/>
              </a:spcBef>
              <a:defRPr/>
            </a:lvl2pPr>
            <a:lvl3pPr>
              <a:spcBef>
                <a:spcPts val="0"/>
              </a:spcBef>
              <a:defRPr/>
            </a:lvl3pPr>
            <a:lvl4pPr>
              <a:spcBef>
                <a:spcPts val="0"/>
              </a:spcBef>
              <a:defRPr/>
            </a:lvl4pPr>
            <a:lvl5pPr>
              <a:spcBef>
                <a:spcPts val="0"/>
              </a:spcBef>
              <a:defRPr/>
            </a:lvl5pPr>
            <a:lvl6pPr>
              <a:spcBef>
                <a:spcPts val="0"/>
              </a:spcBef>
              <a:defRPr/>
            </a:lvl6pPr>
            <a:lvl7pPr>
              <a:spcBef>
                <a:spcPts val="0"/>
              </a:spcBef>
              <a:defRPr/>
            </a:lvl7pPr>
            <a:lvl8pPr>
              <a:spcBef>
                <a:spcPts val="0"/>
              </a:spcBef>
              <a:defRPr/>
            </a:lvl8pPr>
            <a:lvl9pPr>
              <a:spcBef>
                <a:spcPts val="0"/>
              </a:spcBef>
              <a:defRPr/>
            </a:lvl9pPr>
          </a:lstStyle>
          <a:p>
            <a:endParaRPr/>
          </a:p>
        </p:txBody>
      </p:sp>
      <p:sp>
        <p:nvSpPr>
          <p:cNvPr id="6" name="Shape 6"/>
          <p:cNvSpPr txBox="1">
            <a:spLocks noGrp="1"/>
          </p:cNvSpPr>
          <p:nvPr>
            <p:ph type="ftr" idx="11"/>
          </p:nvPr>
        </p:nvSpPr>
        <p:spPr>
          <a:xfrm>
            <a:off x="1" y="9433322"/>
            <a:ext cx="2945658" cy="496491"/>
          </a:xfrm>
          <a:prstGeom prst="rect">
            <a:avLst/>
          </a:prstGeom>
          <a:noFill/>
          <a:ln>
            <a:noFill/>
          </a:ln>
        </p:spPr>
        <p:txBody>
          <a:bodyPr lIns="91425" tIns="91425" rIns="91425" bIns="91425" anchor="b" anchorCtr="0"/>
          <a:lstStyle>
            <a:lvl1pPr marL="0" marR="0" indent="0" algn="l" rtl="0">
              <a:lnSpc>
                <a:spcPct val="100000"/>
              </a:lnSpc>
              <a:spcBef>
                <a:spcPts val="0"/>
              </a:spcBef>
              <a:spcAft>
                <a:spcPts val="0"/>
              </a:spcAft>
              <a:defRPr/>
            </a:lvl1pPr>
            <a:lvl2pPr marL="457200" marR="0" indent="0" algn="l" rtl="0">
              <a:lnSpc>
                <a:spcPct val="100000"/>
              </a:lnSpc>
              <a:spcBef>
                <a:spcPts val="0"/>
              </a:spcBef>
              <a:spcAft>
                <a:spcPts val="0"/>
              </a:spcAft>
              <a:defRPr/>
            </a:lvl2pPr>
            <a:lvl3pPr marL="914400" marR="0" indent="0" algn="l" rtl="0">
              <a:lnSpc>
                <a:spcPct val="100000"/>
              </a:lnSpc>
              <a:spcBef>
                <a:spcPts val="0"/>
              </a:spcBef>
              <a:spcAft>
                <a:spcPts val="0"/>
              </a:spcAft>
              <a:defRPr/>
            </a:lvl3pPr>
            <a:lvl4pPr marL="1371600" marR="0" indent="0" algn="l" rtl="0">
              <a:lnSpc>
                <a:spcPct val="100000"/>
              </a:lnSpc>
              <a:spcBef>
                <a:spcPts val="0"/>
              </a:spcBef>
              <a:spcAft>
                <a:spcPts val="0"/>
              </a:spcAft>
              <a:defRPr/>
            </a:lvl4pPr>
            <a:lvl5pPr marL="1828800" marR="0" indent="0" algn="l" rtl="0">
              <a:lnSpc>
                <a:spcPct val="100000"/>
              </a:lnSpc>
              <a:spcBef>
                <a:spcPts val="0"/>
              </a:spcBef>
              <a:spcAft>
                <a:spcPts val="0"/>
              </a:spcAft>
              <a:defRPr/>
            </a:lvl5pPr>
            <a:lvl6pPr marL="2286000" marR="0" indent="0" algn="l" rtl="0">
              <a:lnSpc>
                <a:spcPct val="100000"/>
              </a:lnSpc>
              <a:spcBef>
                <a:spcPts val="0"/>
              </a:spcBef>
              <a:spcAft>
                <a:spcPts val="0"/>
              </a:spcAft>
              <a:defRPr/>
            </a:lvl6pPr>
            <a:lvl7pPr marL="3200400" marR="0" indent="0" algn="l" rtl="0">
              <a:lnSpc>
                <a:spcPct val="100000"/>
              </a:lnSpc>
              <a:spcBef>
                <a:spcPts val="0"/>
              </a:spcBef>
              <a:spcAft>
                <a:spcPts val="0"/>
              </a:spcAft>
              <a:defRPr/>
            </a:lvl7pPr>
            <a:lvl8pPr marL="4572000" marR="0" indent="0" algn="l" rtl="0">
              <a:lnSpc>
                <a:spcPct val="100000"/>
              </a:lnSpc>
              <a:spcBef>
                <a:spcPts val="0"/>
              </a:spcBef>
              <a:spcAft>
                <a:spcPts val="0"/>
              </a:spcAft>
              <a:defRPr/>
            </a:lvl8pPr>
            <a:lvl9pPr marL="6400800" marR="0" indent="0" algn="l" rtl="0">
              <a:lnSpc>
                <a:spcPct val="100000"/>
              </a:lnSpc>
              <a:spcBef>
                <a:spcPts val="0"/>
              </a:spcBef>
              <a:spcAft>
                <a:spcPts val="0"/>
              </a:spcAft>
              <a:defRPr/>
            </a:lvl9pPr>
          </a:lstStyle>
          <a:p>
            <a:endParaRPr/>
          </a:p>
        </p:txBody>
      </p:sp>
      <p:sp>
        <p:nvSpPr>
          <p:cNvPr id="7" name="Shape 7"/>
          <p:cNvSpPr txBox="1">
            <a:spLocks noGrp="1"/>
          </p:cNvSpPr>
          <p:nvPr>
            <p:ph type="sldNum" idx="12"/>
          </p:nvPr>
        </p:nvSpPr>
        <p:spPr>
          <a:xfrm>
            <a:off x="3852016" y="9433322"/>
            <a:ext cx="2945658" cy="496491"/>
          </a:xfrm>
          <a:prstGeom prst="rect">
            <a:avLst/>
          </a:prstGeom>
          <a:noFill/>
          <a:ln>
            <a:noFill/>
          </a:ln>
        </p:spPr>
        <p:txBody>
          <a:bodyPr lIns="91425" tIns="45700" rIns="91425" bIns="45700" anchor="b" anchorCtr="0">
            <a:noAutofit/>
          </a:bodyPr>
          <a:lstStyle/>
          <a:p>
            <a:pPr marL="0" marR="0" lvl="0" indent="0" algn="r" rtl="0">
              <a:lnSpc>
                <a:spcPct val="100000"/>
              </a:lnSpc>
              <a:spcBef>
                <a:spcPts val="0"/>
              </a:spcBef>
              <a:spcAft>
                <a:spcPts val="0"/>
              </a:spcAft>
              <a:buClr>
                <a:srgbClr val="000000"/>
              </a:buClr>
              <a:buSzPct val="25000"/>
              <a:buFont typeface="Arial"/>
              <a:buNone/>
            </a:pPr>
            <a:fld id="{00000000-1234-1234-1234-123412341234}" type="slidenum">
              <a:rPr lang="en-US" sz="1200" b="0" i="0" u="none" strike="noStrike" cap="none" baseline="0">
                <a:solidFill>
                  <a:srgbClr val="000000"/>
                </a:solidFill>
                <a:latin typeface="Arial"/>
                <a:ea typeface="Arial"/>
                <a:cs typeface="Arial"/>
                <a:sym typeface="Arial"/>
              </a:rPr>
              <a:pPr marL="0" marR="0" lvl="0" indent="0" algn="r" rtl="0">
                <a:lnSpc>
                  <a:spcPct val="100000"/>
                </a:lnSpc>
                <a:spcBef>
                  <a:spcPts val="0"/>
                </a:spcBef>
                <a:spcAft>
                  <a:spcPts val="0"/>
                </a:spcAft>
                <a:buClr>
                  <a:srgbClr val="000000"/>
                </a:buClr>
                <a:buSzPct val="25000"/>
                <a:buFont typeface="Arial"/>
                <a:buNone/>
              </a:pPr>
              <a:t>‹#›</a:t>
            </a:fld>
            <a:endParaRPr lang="en-US" sz="1200" b="0" i="0" u="none" strike="noStrike" cap="none" baseline="0">
              <a:solidFill>
                <a:srgbClr val="000000"/>
              </a:solidFill>
              <a:latin typeface="Arial"/>
              <a:ea typeface="Arial"/>
              <a:cs typeface="Arial"/>
              <a:sym typeface="Arial"/>
            </a:endParaRPr>
          </a:p>
        </p:txBody>
      </p:sp>
    </p:spTree>
    <p:extLst>
      <p:ext uri="{BB962C8B-B14F-4D97-AF65-F5344CB8AC3E}">
        <p14:creationId xmlns:p14="http://schemas.microsoft.com/office/powerpoint/2010/main" val="754882878"/>
      </p:ext>
    </p:extLst>
  </p:cSld>
  <p:clrMap bg1="lt1" tx1="dk1" bg2="dk2" tx2="lt2" accent1="accent1" accent2="accent2" accent3="accent3" accent4="accent4" accent5="accent5" accent6="accent6" hlink="hlink" folHlink="folHlink"/>
  <p:notesStyle>
    <a:lvl1pPr marL="0" algn="r" defTabSz="914400" rtl="1" eaLnBrk="1" latinLnBrk="0" hangingPunct="1">
      <a:defRPr sz="1200" kern="1200">
        <a:solidFill>
          <a:schemeClr val="tx1"/>
        </a:solidFill>
        <a:latin typeface="+mn-lt"/>
        <a:ea typeface="+mn-ea"/>
        <a:cs typeface="+mn-cs"/>
      </a:defRPr>
    </a:lvl1pPr>
    <a:lvl2pPr marL="457200" algn="r" defTabSz="914400" rtl="1" eaLnBrk="1" latinLnBrk="0" hangingPunct="1">
      <a:defRPr sz="1200" kern="1200">
        <a:solidFill>
          <a:schemeClr val="tx1"/>
        </a:solidFill>
        <a:latin typeface="+mn-lt"/>
        <a:ea typeface="+mn-ea"/>
        <a:cs typeface="+mn-cs"/>
      </a:defRPr>
    </a:lvl2pPr>
    <a:lvl3pPr marL="914400" algn="r" defTabSz="914400" rtl="1" eaLnBrk="1" latinLnBrk="0" hangingPunct="1">
      <a:defRPr sz="1200" kern="1200">
        <a:solidFill>
          <a:schemeClr val="tx1"/>
        </a:solidFill>
        <a:latin typeface="+mn-lt"/>
        <a:ea typeface="+mn-ea"/>
        <a:cs typeface="+mn-cs"/>
      </a:defRPr>
    </a:lvl3pPr>
    <a:lvl4pPr marL="1371600" algn="r" defTabSz="914400" rtl="1" eaLnBrk="1" latinLnBrk="0" hangingPunct="1">
      <a:defRPr sz="1200" kern="1200">
        <a:solidFill>
          <a:schemeClr val="tx1"/>
        </a:solidFill>
        <a:latin typeface="+mn-lt"/>
        <a:ea typeface="+mn-ea"/>
        <a:cs typeface="+mn-cs"/>
      </a:defRPr>
    </a:lvl4pPr>
    <a:lvl5pPr marL="1828800" algn="r" defTabSz="914400" rtl="1" eaLnBrk="1" latinLnBrk="0" hangingPunct="1">
      <a:defRPr sz="1200" kern="1200">
        <a:solidFill>
          <a:schemeClr val="tx1"/>
        </a:solidFill>
        <a:latin typeface="+mn-lt"/>
        <a:ea typeface="+mn-ea"/>
        <a:cs typeface="+mn-cs"/>
      </a:defRPr>
    </a:lvl5pPr>
    <a:lvl6pPr marL="2286000" algn="r" defTabSz="914400" rtl="1" eaLnBrk="1" latinLnBrk="0" hangingPunct="1">
      <a:defRPr sz="1200" kern="1200">
        <a:solidFill>
          <a:schemeClr val="tx1"/>
        </a:solidFill>
        <a:latin typeface="+mn-lt"/>
        <a:ea typeface="+mn-ea"/>
        <a:cs typeface="+mn-cs"/>
      </a:defRPr>
    </a:lvl6pPr>
    <a:lvl7pPr marL="2743200" algn="r" defTabSz="914400" rtl="1" eaLnBrk="1" latinLnBrk="0" hangingPunct="1">
      <a:defRPr sz="1200" kern="1200">
        <a:solidFill>
          <a:schemeClr val="tx1"/>
        </a:solidFill>
        <a:latin typeface="+mn-lt"/>
        <a:ea typeface="+mn-ea"/>
        <a:cs typeface="+mn-cs"/>
      </a:defRPr>
    </a:lvl7pPr>
    <a:lvl8pPr marL="3200400" algn="r" defTabSz="914400" rtl="1" eaLnBrk="1" latinLnBrk="0" hangingPunct="1">
      <a:defRPr sz="1200" kern="1200">
        <a:solidFill>
          <a:schemeClr val="tx1"/>
        </a:solidFill>
        <a:latin typeface="+mn-lt"/>
        <a:ea typeface="+mn-ea"/>
        <a:cs typeface="+mn-cs"/>
      </a:defRPr>
    </a:lvl8pPr>
    <a:lvl9pPr marL="3657600" algn="r" defTabSz="914400" rtl="1"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5"/>
        <p:cNvGrpSpPr/>
        <p:nvPr/>
      </p:nvGrpSpPr>
      <p:grpSpPr>
        <a:xfrm>
          <a:off x="0" y="0"/>
          <a:ext cx="0" cy="0"/>
          <a:chOff x="0" y="0"/>
          <a:chExt cx="0" cy="0"/>
        </a:xfrm>
      </p:grpSpPr>
      <p:sp>
        <p:nvSpPr>
          <p:cNvPr id="136" name="Shape 136"/>
          <p:cNvSpPr txBox="1"/>
          <p:nvPr/>
        </p:nvSpPr>
        <p:spPr>
          <a:xfrm>
            <a:off x="3852016" y="9433322"/>
            <a:ext cx="2945658" cy="496491"/>
          </a:xfrm>
          <a:prstGeom prst="rect">
            <a:avLst/>
          </a:prstGeom>
          <a:noFill/>
          <a:ln>
            <a:noFill/>
          </a:ln>
        </p:spPr>
        <p:txBody>
          <a:bodyPr lIns="91425" tIns="45700" rIns="91425" bIns="45700" anchor="b" anchorCtr="0">
            <a:noAutofit/>
          </a:bodyPr>
          <a:lstStyle/>
          <a:p>
            <a:pPr marL="0" marR="0" lvl="0" indent="0" algn="r" rtl="0">
              <a:lnSpc>
                <a:spcPct val="100000"/>
              </a:lnSpc>
              <a:spcBef>
                <a:spcPts val="0"/>
              </a:spcBef>
              <a:spcAft>
                <a:spcPts val="0"/>
              </a:spcAft>
              <a:buClr>
                <a:srgbClr val="000000"/>
              </a:buClr>
              <a:buSzPct val="25000"/>
              <a:buFont typeface="Arial"/>
              <a:buNone/>
            </a:pPr>
            <a:fld id="{00000000-1234-1234-1234-123412341234}" type="slidenum">
              <a:rPr lang="en-US" sz="1200" b="0" i="0" u="none" strike="noStrike" cap="none" baseline="0">
                <a:solidFill>
                  <a:srgbClr val="000000"/>
                </a:solidFill>
                <a:latin typeface="Arial"/>
                <a:ea typeface="Arial"/>
                <a:cs typeface="Arial"/>
                <a:sym typeface="Arial"/>
              </a:rPr>
              <a:pPr marL="0" marR="0" lvl="0" indent="0" algn="r" rtl="0">
                <a:lnSpc>
                  <a:spcPct val="100000"/>
                </a:lnSpc>
                <a:spcBef>
                  <a:spcPts val="0"/>
                </a:spcBef>
                <a:spcAft>
                  <a:spcPts val="0"/>
                </a:spcAft>
                <a:buClr>
                  <a:srgbClr val="000000"/>
                </a:buClr>
                <a:buSzPct val="25000"/>
                <a:buFont typeface="Arial"/>
                <a:buNone/>
              </a:pPr>
              <a:t>1</a:t>
            </a:fld>
            <a:endParaRPr lang="en-US" sz="1200" b="0" i="0" u="none" strike="noStrike" cap="none" baseline="0">
              <a:solidFill>
                <a:srgbClr val="000000"/>
              </a:solidFill>
              <a:latin typeface="Arial"/>
              <a:ea typeface="Arial"/>
              <a:cs typeface="Arial"/>
              <a:sym typeface="Arial"/>
            </a:endParaRPr>
          </a:p>
        </p:txBody>
      </p:sp>
      <p:sp>
        <p:nvSpPr>
          <p:cNvPr id="137" name="Shape 137"/>
          <p:cNvSpPr>
            <a:spLocks noGrp="1" noRot="1" noChangeAspect="1"/>
          </p:cNvSpPr>
          <p:nvPr>
            <p:ph type="sldImg" idx="2"/>
          </p:nvPr>
        </p:nvSpPr>
        <p:spPr>
          <a:xfrm>
            <a:off x="915988" y="744538"/>
            <a:ext cx="4965700" cy="3724275"/>
          </a:xfrm>
          <a:custGeom>
            <a:avLst/>
            <a:gdLst/>
            <a:ahLst/>
            <a:cxnLst/>
            <a:rect l="0" t="0" r="0" b="0"/>
            <a:pathLst>
              <a:path w="120000" h="120000" extrusionOk="0">
                <a:moveTo>
                  <a:pt x="0" y="0"/>
                </a:moveTo>
                <a:lnTo>
                  <a:pt x="120000" y="0"/>
                </a:lnTo>
                <a:lnTo>
                  <a:pt x="120000" y="120000"/>
                </a:lnTo>
                <a:lnTo>
                  <a:pt x="0" y="120000"/>
                </a:lnTo>
                <a:close/>
              </a:path>
            </a:pathLst>
          </a:custGeom>
          <a:noFill/>
          <a:ln>
            <a:noFill/>
          </a:ln>
        </p:spPr>
      </p:sp>
      <p:sp>
        <p:nvSpPr>
          <p:cNvPr id="138" name="Shape 138"/>
          <p:cNvSpPr txBox="1">
            <a:spLocks noGrp="1"/>
          </p:cNvSpPr>
          <p:nvPr>
            <p:ph type="body" idx="1"/>
          </p:nvPr>
        </p:nvSpPr>
        <p:spPr>
          <a:xfrm>
            <a:off x="906357" y="4716661"/>
            <a:ext cx="4984961" cy="4468416"/>
          </a:xfrm>
          <a:prstGeom prst="rect">
            <a:avLst/>
          </a:prstGeom>
          <a:noFill/>
          <a:ln>
            <a:noFill/>
          </a:ln>
        </p:spPr>
        <p:txBody>
          <a:bodyPr lIns="91425" tIns="45700" rIns="91425" bIns="45700" anchor="t" anchorCtr="0">
            <a:noAutofit/>
          </a:bodyPr>
          <a:lstStyle/>
          <a:p>
            <a:pPr>
              <a:spcBef>
                <a:spcPts val="0"/>
              </a:spcBef>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8"/>
        <p:cNvGrpSpPr/>
        <p:nvPr/>
      </p:nvGrpSpPr>
      <p:grpSpPr>
        <a:xfrm>
          <a:off x="0" y="0"/>
          <a:ext cx="0" cy="0"/>
          <a:chOff x="0" y="0"/>
          <a:chExt cx="0" cy="0"/>
        </a:xfrm>
      </p:grpSpPr>
      <p:sp>
        <p:nvSpPr>
          <p:cNvPr id="219" name="Shape 219"/>
          <p:cNvSpPr txBox="1">
            <a:spLocks noGrp="1"/>
          </p:cNvSpPr>
          <p:nvPr>
            <p:ph type="body" idx="1"/>
          </p:nvPr>
        </p:nvSpPr>
        <p:spPr>
          <a:xfrm>
            <a:off x="906357" y="4716661"/>
            <a:ext cx="4984961" cy="4468416"/>
          </a:xfrm>
          <a:prstGeom prst="rect">
            <a:avLst/>
          </a:prstGeom>
        </p:spPr>
        <p:txBody>
          <a:bodyPr lIns="91425" tIns="91425" rIns="91425" bIns="91425" anchor="ctr" anchorCtr="0">
            <a:noAutofit/>
          </a:bodyPr>
          <a:lstStyle/>
          <a:p>
            <a:pPr>
              <a:spcBef>
                <a:spcPts val="0"/>
              </a:spcBef>
              <a:buNone/>
            </a:pPr>
            <a:endParaRPr/>
          </a:p>
        </p:txBody>
      </p:sp>
      <p:sp>
        <p:nvSpPr>
          <p:cNvPr id="220" name="Shape 220"/>
          <p:cNvSpPr>
            <a:spLocks noGrp="1" noRot="1" noChangeAspect="1"/>
          </p:cNvSpPr>
          <p:nvPr>
            <p:ph type="sldImg" idx="2"/>
          </p:nvPr>
        </p:nvSpPr>
        <p:spPr>
          <a:xfrm>
            <a:off x="915988" y="744538"/>
            <a:ext cx="4965700" cy="3724275"/>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26"/>
        <p:cNvGrpSpPr/>
        <p:nvPr/>
      </p:nvGrpSpPr>
      <p:grpSpPr>
        <a:xfrm>
          <a:off x="0" y="0"/>
          <a:ext cx="0" cy="0"/>
          <a:chOff x="0" y="0"/>
          <a:chExt cx="0" cy="0"/>
        </a:xfrm>
      </p:grpSpPr>
      <p:sp>
        <p:nvSpPr>
          <p:cNvPr id="227" name="Shape 227"/>
          <p:cNvSpPr txBox="1">
            <a:spLocks noGrp="1"/>
          </p:cNvSpPr>
          <p:nvPr>
            <p:ph type="body" idx="1"/>
          </p:nvPr>
        </p:nvSpPr>
        <p:spPr>
          <a:xfrm>
            <a:off x="906357" y="4716661"/>
            <a:ext cx="4984961" cy="4468416"/>
          </a:xfrm>
          <a:prstGeom prst="rect">
            <a:avLst/>
          </a:prstGeom>
        </p:spPr>
        <p:txBody>
          <a:bodyPr lIns="91425" tIns="91425" rIns="91425" bIns="91425" anchor="ctr" anchorCtr="0">
            <a:noAutofit/>
          </a:bodyPr>
          <a:lstStyle/>
          <a:p>
            <a:pPr>
              <a:spcBef>
                <a:spcPts val="0"/>
              </a:spcBef>
              <a:buNone/>
            </a:pPr>
            <a:endParaRPr/>
          </a:p>
        </p:txBody>
      </p:sp>
      <p:sp>
        <p:nvSpPr>
          <p:cNvPr id="228" name="Shape 228"/>
          <p:cNvSpPr>
            <a:spLocks noGrp="1" noRot="1" noChangeAspect="1"/>
          </p:cNvSpPr>
          <p:nvPr>
            <p:ph type="sldImg" idx="2"/>
          </p:nvPr>
        </p:nvSpPr>
        <p:spPr>
          <a:xfrm>
            <a:off x="915988" y="744538"/>
            <a:ext cx="4965700" cy="3724275"/>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34"/>
        <p:cNvGrpSpPr/>
        <p:nvPr/>
      </p:nvGrpSpPr>
      <p:grpSpPr>
        <a:xfrm>
          <a:off x="0" y="0"/>
          <a:ext cx="0" cy="0"/>
          <a:chOff x="0" y="0"/>
          <a:chExt cx="0" cy="0"/>
        </a:xfrm>
      </p:grpSpPr>
      <p:sp>
        <p:nvSpPr>
          <p:cNvPr id="235" name="Shape 235"/>
          <p:cNvSpPr txBox="1">
            <a:spLocks noGrp="1"/>
          </p:cNvSpPr>
          <p:nvPr>
            <p:ph type="body" idx="1"/>
          </p:nvPr>
        </p:nvSpPr>
        <p:spPr>
          <a:xfrm>
            <a:off x="906357" y="4716661"/>
            <a:ext cx="4984961" cy="4468416"/>
          </a:xfrm>
          <a:prstGeom prst="rect">
            <a:avLst/>
          </a:prstGeom>
        </p:spPr>
        <p:txBody>
          <a:bodyPr lIns="91425" tIns="91425" rIns="91425" bIns="91425" anchor="ctr" anchorCtr="0">
            <a:noAutofit/>
          </a:bodyPr>
          <a:lstStyle/>
          <a:p>
            <a:pPr>
              <a:spcBef>
                <a:spcPts val="0"/>
              </a:spcBef>
              <a:buNone/>
            </a:pPr>
            <a:endParaRPr/>
          </a:p>
        </p:txBody>
      </p:sp>
      <p:sp>
        <p:nvSpPr>
          <p:cNvPr id="236" name="Shape 236"/>
          <p:cNvSpPr>
            <a:spLocks noGrp="1" noRot="1" noChangeAspect="1"/>
          </p:cNvSpPr>
          <p:nvPr>
            <p:ph type="sldImg" idx="2"/>
          </p:nvPr>
        </p:nvSpPr>
        <p:spPr>
          <a:xfrm>
            <a:off x="915988" y="744538"/>
            <a:ext cx="4965700" cy="3724275"/>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8"/>
        <p:cNvGrpSpPr/>
        <p:nvPr/>
      </p:nvGrpSpPr>
      <p:grpSpPr>
        <a:xfrm>
          <a:off x="0" y="0"/>
          <a:ext cx="0" cy="0"/>
          <a:chOff x="0" y="0"/>
          <a:chExt cx="0" cy="0"/>
        </a:xfrm>
      </p:grpSpPr>
      <p:sp>
        <p:nvSpPr>
          <p:cNvPr id="149" name="Shape 149"/>
          <p:cNvSpPr txBox="1"/>
          <p:nvPr/>
        </p:nvSpPr>
        <p:spPr>
          <a:xfrm>
            <a:off x="3852016" y="9433322"/>
            <a:ext cx="2945658" cy="496491"/>
          </a:xfrm>
          <a:prstGeom prst="rect">
            <a:avLst/>
          </a:prstGeom>
          <a:noFill/>
          <a:ln>
            <a:noFill/>
          </a:ln>
        </p:spPr>
        <p:txBody>
          <a:bodyPr lIns="91425" tIns="45700" rIns="91425" bIns="45700" anchor="b" anchorCtr="0">
            <a:noAutofit/>
          </a:bodyPr>
          <a:lstStyle/>
          <a:p>
            <a:pPr marL="0" marR="0" lvl="0" indent="0" algn="r" rtl="0">
              <a:lnSpc>
                <a:spcPct val="100000"/>
              </a:lnSpc>
              <a:spcBef>
                <a:spcPts val="0"/>
              </a:spcBef>
              <a:spcAft>
                <a:spcPts val="0"/>
              </a:spcAft>
              <a:buClr>
                <a:srgbClr val="000000"/>
              </a:buClr>
              <a:buSzPct val="25000"/>
              <a:buFont typeface="Arial"/>
              <a:buNone/>
            </a:pPr>
            <a:fld id="{00000000-1234-1234-1234-123412341234}" type="slidenum">
              <a:rPr lang="en-US" sz="1200" b="0" i="0" u="none" strike="noStrike" cap="none" baseline="0">
                <a:solidFill>
                  <a:srgbClr val="000000"/>
                </a:solidFill>
                <a:latin typeface="Arial"/>
                <a:ea typeface="Arial"/>
                <a:cs typeface="Arial"/>
                <a:sym typeface="Arial"/>
              </a:rPr>
              <a:pPr marL="0" marR="0" lvl="0" indent="0" algn="r" rtl="0">
                <a:lnSpc>
                  <a:spcPct val="100000"/>
                </a:lnSpc>
                <a:spcBef>
                  <a:spcPts val="0"/>
                </a:spcBef>
                <a:spcAft>
                  <a:spcPts val="0"/>
                </a:spcAft>
                <a:buClr>
                  <a:srgbClr val="000000"/>
                </a:buClr>
                <a:buSzPct val="25000"/>
                <a:buFont typeface="Arial"/>
                <a:buNone/>
              </a:pPr>
              <a:t>2</a:t>
            </a:fld>
            <a:endParaRPr lang="en-US" sz="1200" b="0" i="0" u="none" strike="noStrike" cap="none" baseline="0">
              <a:solidFill>
                <a:srgbClr val="000000"/>
              </a:solidFill>
              <a:latin typeface="Arial"/>
              <a:ea typeface="Arial"/>
              <a:cs typeface="Arial"/>
              <a:sym typeface="Arial"/>
            </a:endParaRPr>
          </a:p>
        </p:txBody>
      </p:sp>
      <p:sp>
        <p:nvSpPr>
          <p:cNvPr id="150" name="Shape 150"/>
          <p:cNvSpPr>
            <a:spLocks noGrp="1" noRot="1" noChangeAspect="1"/>
          </p:cNvSpPr>
          <p:nvPr>
            <p:ph type="sldImg" idx="2"/>
          </p:nvPr>
        </p:nvSpPr>
        <p:spPr>
          <a:xfrm>
            <a:off x="915988" y="744538"/>
            <a:ext cx="4965700" cy="3724275"/>
          </a:xfrm>
          <a:custGeom>
            <a:avLst/>
            <a:gdLst/>
            <a:ahLst/>
            <a:cxnLst/>
            <a:rect l="0" t="0" r="0" b="0"/>
            <a:pathLst>
              <a:path w="120000" h="120000" extrusionOk="0">
                <a:moveTo>
                  <a:pt x="0" y="0"/>
                </a:moveTo>
                <a:lnTo>
                  <a:pt x="120000" y="0"/>
                </a:lnTo>
                <a:lnTo>
                  <a:pt x="120000" y="120000"/>
                </a:lnTo>
                <a:lnTo>
                  <a:pt x="0" y="120000"/>
                </a:lnTo>
                <a:close/>
              </a:path>
            </a:pathLst>
          </a:custGeom>
          <a:noFill/>
          <a:ln>
            <a:noFill/>
          </a:ln>
        </p:spPr>
      </p:sp>
      <p:sp>
        <p:nvSpPr>
          <p:cNvPr id="151" name="Shape 151"/>
          <p:cNvSpPr txBox="1">
            <a:spLocks noGrp="1"/>
          </p:cNvSpPr>
          <p:nvPr>
            <p:ph type="body" idx="1"/>
          </p:nvPr>
        </p:nvSpPr>
        <p:spPr>
          <a:xfrm>
            <a:off x="906357" y="4716661"/>
            <a:ext cx="4984961" cy="4468416"/>
          </a:xfrm>
          <a:prstGeom prst="rect">
            <a:avLst/>
          </a:prstGeom>
          <a:noFill/>
          <a:ln>
            <a:noFill/>
          </a:ln>
        </p:spPr>
        <p:txBody>
          <a:bodyPr lIns="91425" tIns="45700" rIns="91425" bIns="45700" anchor="t" anchorCtr="0">
            <a:noAutofit/>
          </a:bodyPr>
          <a:lstStyle/>
          <a:p>
            <a:pPr>
              <a:spcBef>
                <a:spcPts val="0"/>
              </a:spcBef>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7"/>
        <p:cNvGrpSpPr/>
        <p:nvPr/>
      </p:nvGrpSpPr>
      <p:grpSpPr>
        <a:xfrm>
          <a:off x="0" y="0"/>
          <a:ext cx="0" cy="0"/>
          <a:chOff x="0" y="0"/>
          <a:chExt cx="0" cy="0"/>
        </a:xfrm>
      </p:grpSpPr>
      <p:sp>
        <p:nvSpPr>
          <p:cNvPr id="158" name="Shape 158"/>
          <p:cNvSpPr txBox="1">
            <a:spLocks noGrp="1"/>
          </p:cNvSpPr>
          <p:nvPr>
            <p:ph type="body" idx="1"/>
          </p:nvPr>
        </p:nvSpPr>
        <p:spPr>
          <a:xfrm>
            <a:off x="906357" y="4716661"/>
            <a:ext cx="4984961" cy="4468416"/>
          </a:xfrm>
          <a:prstGeom prst="rect">
            <a:avLst/>
          </a:prstGeom>
        </p:spPr>
        <p:txBody>
          <a:bodyPr lIns="91425" tIns="91425" rIns="91425" bIns="91425" anchor="ctr" anchorCtr="0">
            <a:noAutofit/>
          </a:bodyPr>
          <a:lstStyle/>
          <a:p>
            <a:pPr>
              <a:spcBef>
                <a:spcPts val="0"/>
              </a:spcBef>
              <a:buNone/>
            </a:pPr>
            <a:endParaRPr/>
          </a:p>
        </p:txBody>
      </p:sp>
      <p:sp>
        <p:nvSpPr>
          <p:cNvPr id="159" name="Shape 159"/>
          <p:cNvSpPr>
            <a:spLocks noGrp="1" noRot="1" noChangeAspect="1"/>
          </p:cNvSpPr>
          <p:nvPr>
            <p:ph type="sldImg" idx="2"/>
          </p:nvPr>
        </p:nvSpPr>
        <p:spPr>
          <a:xfrm>
            <a:off x="915988" y="744538"/>
            <a:ext cx="4965700" cy="3724275"/>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6"/>
        <p:cNvGrpSpPr/>
        <p:nvPr/>
      </p:nvGrpSpPr>
      <p:grpSpPr>
        <a:xfrm>
          <a:off x="0" y="0"/>
          <a:ext cx="0" cy="0"/>
          <a:chOff x="0" y="0"/>
          <a:chExt cx="0" cy="0"/>
        </a:xfrm>
      </p:grpSpPr>
      <p:sp>
        <p:nvSpPr>
          <p:cNvPr id="167" name="Shape 167"/>
          <p:cNvSpPr txBox="1"/>
          <p:nvPr/>
        </p:nvSpPr>
        <p:spPr>
          <a:xfrm>
            <a:off x="3852016" y="9433322"/>
            <a:ext cx="2945658" cy="496491"/>
          </a:xfrm>
          <a:prstGeom prst="rect">
            <a:avLst/>
          </a:prstGeom>
          <a:noFill/>
          <a:ln>
            <a:noFill/>
          </a:ln>
        </p:spPr>
        <p:txBody>
          <a:bodyPr lIns="91425" tIns="45700" rIns="91425" bIns="45700" anchor="b" anchorCtr="0">
            <a:noAutofit/>
          </a:bodyPr>
          <a:lstStyle/>
          <a:p>
            <a:pPr marL="0" marR="0" lvl="0" indent="0" algn="r" rtl="0">
              <a:lnSpc>
                <a:spcPct val="100000"/>
              </a:lnSpc>
              <a:spcBef>
                <a:spcPts val="0"/>
              </a:spcBef>
              <a:spcAft>
                <a:spcPts val="0"/>
              </a:spcAft>
              <a:buClr>
                <a:srgbClr val="000000"/>
              </a:buClr>
              <a:buSzPct val="25000"/>
              <a:buFont typeface="Arial"/>
              <a:buNone/>
            </a:pPr>
            <a:fld id="{00000000-1234-1234-1234-123412341234}" type="slidenum">
              <a:rPr lang="en-US" sz="1200" b="0" i="0" u="none" strike="noStrike" cap="none" baseline="0">
                <a:solidFill>
                  <a:srgbClr val="000000"/>
                </a:solidFill>
                <a:latin typeface="Arial"/>
                <a:ea typeface="Arial"/>
                <a:cs typeface="Arial"/>
                <a:sym typeface="Arial"/>
              </a:rPr>
              <a:pPr marL="0" marR="0" lvl="0" indent="0" algn="r" rtl="0">
                <a:lnSpc>
                  <a:spcPct val="100000"/>
                </a:lnSpc>
                <a:spcBef>
                  <a:spcPts val="0"/>
                </a:spcBef>
                <a:spcAft>
                  <a:spcPts val="0"/>
                </a:spcAft>
                <a:buClr>
                  <a:srgbClr val="000000"/>
                </a:buClr>
                <a:buSzPct val="25000"/>
                <a:buFont typeface="Arial"/>
                <a:buNone/>
              </a:pPr>
              <a:t>4</a:t>
            </a:fld>
            <a:endParaRPr lang="en-US" sz="1200" b="0" i="0" u="none" strike="noStrike" cap="none" baseline="0">
              <a:solidFill>
                <a:srgbClr val="000000"/>
              </a:solidFill>
              <a:latin typeface="Arial"/>
              <a:ea typeface="Arial"/>
              <a:cs typeface="Arial"/>
              <a:sym typeface="Arial"/>
            </a:endParaRPr>
          </a:p>
        </p:txBody>
      </p:sp>
      <p:sp>
        <p:nvSpPr>
          <p:cNvPr id="168" name="Shape 168"/>
          <p:cNvSpPr>
            <a:spLocks noGrp="1" noRot="1" noChangeAspect="1"/>
          </p:cNvSpPr>
          <p:nvPr>
            <p:ph type="sldImg" idx="2"/>
          </p:nvPr>
        </p:nvSpPr>
        <p:spPr>
          <a:xfrm>
            <a:off x="915988" y="744538"/>
            <a:ext cx="4965700" cy="3724275"/>
          </a:xfrm>
          <a:custGeom>
            <a:avLst/>
            <a:gdLst/>
            <a:ahLst/>
            <a:cxnLst/>
            <a:rect l="0" t="0" r="0" b="0"/>
            <a:pathLst>
              <a:path w="120000" h="120000" extrusionOk="0">
                <a:moveTo>
                  <a:pt x="0" y="0"/>
                </a:moveTo>
                <a:lnTo>
                  <a:pt x="120000" y="0"/>
                </a:lnTo>
                <a:lnTo>
                  <a:pt x="120000" y="120000"/>
                </a:lnTo>
                <a:lnTo>
                  <a:pt x="0" y="120000"/>
                </a:lnTo>
                <a:close/>
              </a:path>
            </a:pathLst>
          </a:custGeom>
          <a:noFill/>
          <a:ln>
            <a:noFill/>
          </a:ln>
        </p:spPr>
      </p:sp>
      <p:sp>
        <p:nvSpPr>
          <p:cNvPr id="169" name="Shape 169"/>
          <p:cNvSpPr txBox="1">
            <a:spLocks noGrp="1"/>
          </p:cNvSpPr>
          <p:nvPr>
            <p:ph type="body" idx="1"/>
          </p:nvPr>
        </p:nvSpPr>
        <p:spPr>
          <a:xfrm>
            <a:off x="906357" y="4716661"/>
            <a:ext cx="4984961" cy="4468416"/>
          </a:xfrm>
          <a:prstGeom prst="rect">
            <a:avLst/>
          </a:prstGeom>
          <a:noFill/>
          <a:ln>
            <a:noFill/>
          </a:ln>
        </p:spPr>
        <p:txBody>
          <a:bodyPr lIns="91425" tIns="45700" rIns="91425" bIns="45700" anchor="t" anchorCtr="0">
            <a:noAutofit/>
          </a:bodyPr>
          <a:lstStyle/>
          <a:p>
            <a:pPr>
              <a:spcBef>
                <a:spcPts val="0"/>
              </a:spcBef>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5"/>
        <p:cNvGrpSpPr/>
        <p:nvPr/>
      </p:nvGrpSpPr>
      <p:grpSpPr>
        <a:xfrm>
          <a:off x="0" y="0"/>
          <a:ext cx="0" cy="0"/>
          <a:chOff x="0" y="0"/>
          <a:chExt cx="0" cy="0"/>
        </a:xfrm>
      </p:grpSpPr>
      <p:sp>
        <p:nvSpPr>
          <p:cNvPr id="176" name="Shape 176"/>
          <p:cNvSpPr txBox="1"/>
          <p:nvPr/>
        </p:nvSpPr>
        <p:spPr>
          <a:xfrm>
            <a:off x="3852016" y="9433322"/>
            <a:ext cx="2945658" cy="496491"/>
          </a:xfrm>
          <a:prstGeom prst="rect">
            <a:avLst/>
          </a:prstGeom>
          <a:noFill/>
          <a:ln>
            <a:noFill/>
          </a:ln>
        </p:spPr>
        <p:txBody>
          <a:bodyPr lIns="91425" tIns="45700" rIns="91425" bIns="45700" anchor="b" anchorCtr="0">
            <a:noAutofit/>
          </a:bodyPr>
          <a:lstStyle/>
          <a:p>
            <a:pPr marL="0" marR="0" lvl="0" indent="0" algn="r" rtl="0">
              <a:lnSpc>
                <a:spcPct val="100000"/>
              </a:lnSpc>
              <a:spcBef>
                <a:spcPts val="0"/>
              </a:spcBef>
              <a:spcAft>
                <a:spcPts val="0"/>
              </a:spcAft>
              <a:buClr>
                <a:srgbClr val="000000"/>
              </a:buClr>
              <a:buSzPct val="25000"/>
              <a:buFont typeface="Arial"/>
              <a:buNone/>
            </a:pPr>
            <a:fld id="{00000000-1234-1234-1234-123412341234}" type="slidenum">
              <a:rPr lang="en-US" sz="1200" b="0" i="0" u="none" strike="noStrike" cap="none" baseline="0">
                <a:solidFill>
                  <a:srgbClr val="000000"/>
                </a:solidFill>
                <a:latin typeface="Arial"/>
                <a:ea typeface="Arial"/>
                <a:cs typeface="Arial"/>
                <a:sym typeface="Arial"/>
              </a:rPr>
              <a:pPr marL="0" marR="0" lvl="0" indent="0" algn="r" rtl="0">
                <a:lnSpc>
                  <a:spcPct val="100000"/>
                </a:lnSpc>
                <a:spcBef>
                  <a:spcPts val="0"/>
                </a:spcBef>
                <a:spcAft>
                  <a:spcPts val="0"/>
                </a:spcAft>
                <a:buClr>
                  <a:srgbClr val="000000"/>
                </a:buClr>
                <a:buSzPct val="25000"/>
                <a:buFont typeface="Arial"/>
                <a:buNone/>
              </a:pPr>
              <a:t>5</a:t>
            </a:fld>
            <a:endParaRPr lang="en-US" sz="1200" b="0" i="0" u="none" strike="noStrike" cap="none" baseline="0">
              <a:solidFill>
                <a:srgbClr val="000000"/>
              </a:solidFill>
              <a:latin typeface="Arial"/>
              <a:ea typeface="Arial"/>
              <a:cs typeface="Arial"/>
              <a:sym typeface="Arial"/>
            </a:endParaRPr>
          </a:p>
        </p:txBody>
      </p:sp>
      <p:sp>
        <p:nvSpPr>
          <p:cNvPr id="177" name="Shape 177"/>
          <p:cNvSpPr>
            <a:spLocks noGrp="1" noRot="1" noChangeAspect="1"/>
          </p:cNvSpPr>
          <p:nvPr>
            <p:ph type="sldImg" idx="2"/>
          </p:nvPr>
        </p:nvSpPr>
        <p:spPr>
          <a:xfrm>
            <a:off x="915988" y="744538"/>
            <a:ext cx="4965700" cy="3724275"/>
          </a:xfrm>
          <a:custGeom>
            <a:avLst/>
            <a:gdLst/>
            <a:ahLst/>
            <a:cxnLst/>
            <a:rect l="0" t="0" r="0" b="0"/>
            <a:pathLst>
              <a:path w="120000" h="120000" extrusionOk="0">
                <a:moveTo>
                  <a:pt x="0" y="0"/>
                </a:moveTo>
                <a:lnTo>
                  <a:pt x="120000" y="0"/>
                </a:lnTo>
                <a:lnTo>
                  <a:pt x="120000" y="120000"/>
                </a:lnTo>
                <a:lnTo>
                  <a:pt x="0" y="120000"/>
                </a:lnTo>
                <a:close/>
              </a:path>
            </a:pathLst>
          </a:custGeom>
          <a:noFill/>
          <a:ln>
            <a:noFill/>
          </a:ln>
        </p:spPr>
      </p:sp>
      <p:sp>
        <p:nvSpPr>
          <p:cNvPr id="178" name="Shape 178"/>
          <p:cNvSpPr txBox="1">
            <a:spLocks noGrp="1"/>
          </p:cNvSpPr>
          <p:nvPr>
            <p:ph type="body" idx="1"/>
          </p:nvPr>
        </p:nvSpPr>
        <p:spPr>
          <a:xfrm>
            <a:off x="906357" y="4716661"/>
            <a:ext cx="4984961" cy="4468416"/>
          </a:xfrm>
          <a:prstGeom prst="rect">
            <a:avLst/>
          </a:prstGeom>
          <a:noFill/>
          <a:ln>
            <a:noFill/>
          </a:ln>
        </p:spPr>
        <p:txBody>
          <a:bodyPr lIns="91425" tIns="45700" rIns="91425" bIns="45700" anchor="t" anchorCtr="0">
            <a:noAutofit/>
          </a:bodyPr>
          <a:lstStyle/>
          <a:p>
            <a:pPr>
              <a:spcBef>
                <a:spcPts val="0"/>
              </a:spcBef>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5"/>
        <p:cNvGrpSpPr/>
        <p:nvPr/>
      </p:nvGrpSpPr>
      <p:grpSpPr>
        <a:xfrm>
          <a:off x="0" y="0"/>
          <a:ext cx="0" cy="0"/>
          <a:chOff x="0" y="0"/>
          <a:chExt cx="0" cy="0"/>
        </a:xfrm>
      </p:grpSpPr>
      <p:sp>
        <p:nvSpPr>
          <p:cNvPr id="186" name="Shape 186"/>
          <p:cNvSpPr txBox="1"/>
          <p:nvPr/>
        </p:nvSpPr>
        <p:spPr>
          <a:xfrm>
            <a:off x="3852016" y="9433322"/>
            <a:ext cx="2945658" cy="496491"/>
          </a:xfrm>
          <a:prstGeom prst="rect">
            <a:avLst/>
          </a:prstGeom>
          <a:noFill/>
          <a:ln>
            <a:noFill/>
          </a:ln>
        </p:spPr>
        <p:txBody>
          <a:bodyPr lIns="91425" tIns="45700" rIns="91425" bIns="45700" anchor="b" anchorCtr="0">
            <a:noAutofit/>
          </a:bodyPr>
          <a:lstStyle/>
          <a:p>
            <a:pPr marL="0" marR="0" lvl="0" indent="0" algn="r" rtl="0">
              <a:lnSpc>
                <a:spcPct val="100000"/>
              </a:lnSpc>
              <a:spcBef>
                <a:spcPts val="0"/>
              </a:spcBef>
              <a:spcAft>
                <a:spcPts val="0"/>
              </a:spcAft>
              <a:buClr>
                <a:srgbClr val="000000"/>
              </a:buClr>
              <a:buSzPct val="25000"/>
              <a:buFont typeface="Arial"/>
              <a:buNone/>
            </a:pPr>
            <a:fld id="{00000000-1234-1234-1234-123412341234}" type="slidenum">
              <a:rPr lang="en-US" sz="1200" b="0" i="0" u="none" strike="noStrike" cap="none" baseline="0">
                <a:solidFill>
                  <a:srgbClr val="000000"/>
                </a:solidFill>
                <a:latin typeface="Arial"/>
                <a:ea typeface="Arial"/>
                <a:cs typeface="Arial"/>
                <a:sym typeface="Arial"/>
              </a:rPr>
              <a:pPr marL="0" marR="0" lvl="0" indent="0" algn="r" rtl="0">
                <a:lnSpc>
                  <a:spcPct val="100000"/>
                </a:lnSpc>
                <a:spcBef>
                  <a:spcPts val="0"/>
                </a:spcBef>
                <a:spcAft>
                  <a:spcPts val="0"/>
                </a:spcAft>
                <a:buClr>
                  <a:srgbClr val="000000"/>
                </a:buClr>
                <a:buSzPct val="25000"/>
                <a:buFont typeface="Arial"/>
                <a:buNone/>
              </a:pPr>
              <a:t>6</a:t>
            </a:fld>
            <a:endParaRPr lang="en-US" sz="1200" b="0" i="0" u="none" strike="noStrike" cap="none" baseline="0">
              <a:solidFill>
                <a:srgbClr val="000000"/>
              </a:solidFill>
              <a:latin typeface="Arial"/>
              <a:ea typeface="Arial"/>
              <a:cs typeface="Arial"/>
              <a:sym typeface="Arial"/>
            </a:endParaRPr>
          </a:p>
        </p:txBody>
      </p:sp>
      <p:sp>
        <p:nvSpPr>
          <p:cNvPr id="187" name="Shape 187"/>
          <p:cNvSpPr>
            <a:spLocks noGrp="1" noRot="1" noChangeAspect="1"/>
          </p:cNvSpPr>
          <p:nvPr>
            <p:ph type="sldImg" idx="2"/>
          </p:nvPr>
        </p:nvSpPr>
        <p:spPr>
          <a:xfrm>
            <a:off x="915988" y="744538"/>
            <a:ext cx="4965700" cy="3724275"/>
          </a:xfrm>
          <a:custGeom>
            <a:avLst/>
            <a:gdLst/>
            <a:ahLst/>
            <a:cxnLst/>
            <a:rect l="0" t="0" r="0" b="0"/>
            <a:pathLst>
              <a:path w="120000" h="120000" extrusionOk="0">
                <a:moveTo>
                  <a:pt x="0" y="0"/>
                </a:moveTo>
                <a:lnTo>
                  <a:pt x="120000" y="0"/>
                </a:lnTo>
                <a:lnTo>
                  <a:pt x="120000" y="120000"/>
                </a:lnTo>
                <a:lnTo>
                  <a:pt x="0" y="120000"/>
                </a:lnTo>
                <a:close/>
              </a:path>
            </a:pathLst>
          </a:custGeom>
          <a:noFill/>
          <a:ln>
            <a:noFill/>
          </a:ln>
        </p:spPr>
      </p:sp>
      <p:sp>
        <p:nvSpPr>
          <p:cNvPr id="188" name="Shape 188"/>
          <p:cNvSpPr txBox="1">
            <a:spLocks noGrp="1"/>
          </p:cNvSpPr>
          <p:nvPr>
            <p:ph type="body" idx="1"/>
          </p:nvPr>
        </p:nvSpPr>
        <p:spPr>
          <a:xfrm>
            <a:off x="906357" y="4716661"/>
            <a:ext cx="4984961" cy="4468416"/>
          </a:xfrm>
          <a:prstGeom prst="rect">
            <a:avLst/>
          </a:prstGeom>
          <a:noFill/>
          <a:ln>
            <a:noFill/>
          </a:ln>
        </p:spPr>
        <p:txBody>
          <a:bodyPr lIns="91425" tIns="45700" rIns="91425" bIns="45700" anchor="t" anchorCtr="0">
            <a:noAutofit/>
          </a:bodyPr>
          <a:lstStyle/>
          <a:p>
            <a:pPr>
              <a:spcBef>
                <a:spcPts val="0"/>
              </a:spcBef>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4"/>
        <p:cNvGrpSpPr/>
        <p:nvPr/>
      </p:nvGrpSpPr>
      <p:grpSpPr>
        <a:xfrm>
          <a:off x="0" y="0"/>
          <a:ext cx="0" cy="0"/>
          <a:chOff x="0" y="0"/>
          <a:chExt cx="0" cy="0"/>
        </a:xfrm>
      </p:grpSpPr>
      <p:sp>
        <p:nvSpPr>
          <p:cNvPr id="195" name="Shape 195"/>
          <p:cNvSpPr txBox="1">
            <a:spLocks noGrp="1"/>
          </p:cNvSpPr>
          <p:nvPr>
            <p:ph type="body" idx="1"/>
          </p:nvPr>
        </p:nvSpPr>
        <p:spPr>
          <a:xfrm>
            <a:off x="906357" y="4716661"/>
            <a:ext cx="4984961" cy="4468416"/>
          </a:xfrm>
          <a:prstGeom prst="rect">
            <a:avLst/>
          </a:prstGeom>
        </p:spPr>
        <p:txBody>
          <a:bodyPr lIns="91425" tIns="91425" rIns="91425" bIns="91425" anchor="ctr" anchorCtr="0">
            <a:noAutofit/>
          </a:bodyPr>
          <a:lstStyle/>
          <a:p>
            <a:pPr>
              <a:spcBef>
                <a:spcPts val="0"/>
              </a:spcBef>
              <a:buNone/>
            </a:pPr>
            <a:endParaRPr/>
          </a:p>
        </p:txBody>
      </p:sp>
      <p:sp>
        <p:nvSpPr>
          <p:cNvPr id="196" name="Shape 196"/>
          <p:cNvSpPr>
            <a:spLocks noGrp="1" noRot="1" noChangeAspect="1"/>
          </p:cNvSpPr>
          <p:nvPr>
            <p:ph type="sldImg" idx="2"/>
          </p:nvPr>
        </p:nvSpPr>
        <p:spPr>
          <a:xfrm>
            <a:off x="915988" y="744538"/>
            <a:ext cx="4965700" cy="3724275"/>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2"/>
        <p:cNvGrpSpPr/>
        <p:nvPr/>
      </p:nvGrpSpPr>
      <p:grpSpPr>
        <a:xfrm>
          <a:off x="0" y="0"/>
          <a:ext cx="0" cy="0"/>
          <a:chOff x="0" y="0"/>
          <a:chExt cx="0" cy="0"/>
        </a:xfrm>
      </p:grpSpPr>
      <p:sp>
        <p:nvSpPr>
          <p:cNvPr id="203" name="Shape 203"/>
          <p:cNvSpPr txBox="1">
            <a:spLocks noGrp="1"/>
          </p:cNvSpPr>
          <p:nvPr>
            <p:ph type="body" idx="1"/>
          </p:nvPr>
        </p:nvSpPr>
        <p:spPr>
          <a:xfrm>
            <a:off x="906357" y="4716661"/>
            <a:ext cx="4984961" cy="4468416"/>
          </a:xfrm>
          <a:prstGeom prst="rect">
            <a:avLst/>
          </a:prstGeom>
        </p:spPr>
        <p:txBody>
          <a:bodyPr lIns="91425" tIns="91425" rIns="91425" bIns="91425" anchor="ctr" anchorCtr="0">
            <a:noAutofit/>
          </a:bodyPr>
          <a:lstStyle/>
          <a:p>
            <a:pPr>
              <a:spcBef>
                <a:spcPts val="0"/>
              </a:spcBef>
              <a:buNone/>
            </a:pPr>
            <a:endParaRPr/>
          </a:p>
        </p:txBody>
      </p:sp>
      <p:sp>
        <p:nvSpPr>
          <p:cNvPr id="204" name="Shape 204"/>
          <p:cNvSpPr>
            <a:spLocks noGrp="1" noRot="1" noChangeAspect="1"/>
          </p:cNvSpPr>
          <p:nvPr>
            <p:ph type="sldImg" idx="2"/>
          </p:nvPr>
        </p:nvSpPr>
        <p:spPr>
          <a:xfrm>
            <a:off x="915988" y="744538"/>
            <a:ext cx="4965700" cy="3724275"/>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0"/>
        <p:cNvGrpSpPr/>
        <p:nvPr/>
      </p:nvGrpSpPr>
      <p:grpSpPr>
        <a:xfrm>
          <a:off x="0" y="0"/>
          <a:ext cx="0" cy="0"/>
          <a:chOff x="0" y="0"/>
          <a:chExt cx="0" cy="0"/>
        </a:xfrm>
      </p:grpSpPr>
      <p:sp>
        <p:nvSpPr>
          <p:cNvPr id="211" name="Shape 211"/>
          <p:cNvSpPr txBox="1">
            <a:spLocks noGrp="1"/>
          </p:cNvSpPr>
          <p:nvPr>
            <p:ph type="body" idx="1"/>
          </p:nvPr>
        </p:nvSpPr>
        <p:spPr>
          <a:xfrm>
            <a:off x="906357" y="4716661"/>
            <a:ext cx="4984961" cy="4468416"/>
          </a:xfrm>
          <a:prstGeom prst="rect">
            <a:avLst/>
          </a:prstGeom>
        </p:spPr>
        <p:txBody>
          <a:bodyPr lIns="91425" tIns="91425" rIns="91425" bIns="91425" anchor="ctr" anchorCtr="0">
            <a:noAutofit/>
          </a:bodyPr>
          <a:lstStyle/>
          <a:p>
            <a:pPr>
              <a:spcBef>
                <a:spcPts val="0"/>
              </a:spcBef>
              <a:buNone/>
            </a:pPr>
            <a:endParaRPr/>
          </a:p>
        </p:txBody>
      </p:sp>
      <p:sp>
        <p:nvSpPr>
          <p:cNvPr id="212" name="Shape 212"/>
          <p:cNvSpPr>
            <a:spLocks noGrp="1" noRot="1" noChangeAspect="1"/>
          </p:cNvSpPr>
          <p:nvPr>
            <p:ph type="sldImg" idx="2"/>
          </p:nvPr>
        </p:nvSpPr>
        <p:spPr>
          <a:xfrm>
            <a:off x="915988" y="744538"/>
            <a:ext cx="4965700" cy="3724275"/>
          </a:xfrm>
          <a:custGeom>
            <a:avLst/>
            <a:gdLst/>
            <a:ahLst/>
            <a:cxnLst/>
            <a:rect l="0" t="0" r="0" b="0"/>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med" len="med"/>
            <a:tailEnd type="none" w="med" len="med"/>
          </a:ln>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Shape 308"/>
        <p:cNvGrpSpPr/>
        <p:nvPr/>
      </p:nvGrpSpPr>
      <p:grpSpPr>
        <a:xfrm>
          <a:off x="0" y="0"/>
          <a:ext cx="0" cy="0"/>
          <a:chOff x="0" y="0"/>
          <a:chExt cx="0" cy="0"/>
        </a:xfrm>
      </p:grpSpPr>
      <p:sp>
        <p:nvSpPr>
          <p:cNvPr id="309" name="Shape 309"/>
          <p:cNvSpPr txBox="1">
            <a:spLocks noGrp="1"/>
          </p:cNvSpPr>
          <p:nvPr>
            <p:ph type="ctrTitle"/>
          </p:nvPr>
        </p:nvSpPr>
        <p:spPr>
          <a:xfrm>
            <a:off x="779462" y="1447800"/>
            <a:ext cx="7678736" cy="1081088"/>
          </a:xfrm>
          <a:prstGeom prst="rect">
            <a:avLst/>
          </a:prstGeom>
          <a:noFill/>
          <a:ln>
            <a:noFill/>
          </a:ln>
        </p:spPr>
        <p:txBody>
          <a:bodyPr lIns="91425" tIns="91425" rIns="91425" bIns="91425" anchor="b" anchorCtr="0"/>
          <a:lstStyle>
            <a:lvl1pPr marL="0" marR="0" indent="0" algn="r" rtl="0">
              <a:spcBef>
                <a:spcPts val="0"/>
              </a:spcBef>
              <a:spcAft>
                <a:spcPts val="0"/>
              </a:spcAft>
              <a:defRPr/>
            </a:lvl1pPr>
            <a:lvl2pPr marL="0" marR="0" indent="0" algn="l" rtl="0">
              <a:spcBef>
                <a:spcPts val="0"/>
              </a:spcBef>
              <a:spcAft>
                <a:spcPts val="0"/>
              </a:spcAft>
              <a:defRPr/>
            </a:lvl2pPr>
            <a:lvl3pPr marL="0" marR="0" indent="0" algn="l" rtl="0">
              <a:spcBef>
                <a:spcPts val="0"/>
              </a:spcBef>
              <a:spcAft>
                <a:spcPts val="0"/>
              </a:spcAft>
              <a:defRPr/>
            </a:lvl3pPr>
            <a:lvl4pPr marL="0" marR="0" indent="0" algn="l" rtl="0">
              <a:spcBef>
                <a:spcPts val="0"/>
              </a:spcBef>
              <a:spcAft>
                <a:spcPts val="0"/>
              </a:spcAft>
              <a:defRPr/>
            </a:lvl4pPr>
            <a:lvl5pPr marL="0" marR="0" indent="0" algn="l" rtl="0">
              <a:spcBef>
                <a:spcPts val="0"/>
              </a:spcBef>
              <a:spcAft>
                <a:spcPts val="0"/>
              </a:spcAft>
              <a:defRPr/>
            </a:lvl5pPr>
            <a:lvl6pPr marL="457200" marR="0" indent="0" algn="l" rtl="0">
              <a:spcBef>
                <a:spcPts val="0"/>
              </a:spcBef>
              <a:spcAft>
                <a:spcPts val="0"/>
              </a:spcAft>
              <a:defRPr/>
            </a:lvl6pPr>
            <a:lvl7pPr marL="914400" marR="0" indent="0" algn="l" rtl="0">
              <a:spcBef>
                <a:spcPts val="0"/>
              </a:spcBef>
              <a:spcAft>
                <a:spcPts val="0"/>
              </a:spcAft>
              <a:defRPr/>
            </a:lvl7pPr>
            <a:lvl8pPr marL="1371600" marR="0" indent="0" algn="l" rtl="0">
              <a:spcBef>
                <a:spcPts val="0"/>
              </a:spcBef>
              <a:spcAft>
                <a:spcPts val="0"/>
              </a:spcAft>
              <a:defRPr/>
            </a:lvl8pPr>
            <a:lvl9pPr marL="1828800" marR="0" indent="0" algn="l" rtl="0">
              <a:spcBef>
                <a:spcPts val="0"/>
              </a:spcBef>
              <a:spcAft>
                <a:spcPts val="0"/>
              </a:spcAft>
              <a:defRPr/>
            </a:lvl9pPr>
          </a:lstStyle>
          <a:p>
            <a:endParaRPr/>
          </a:p>
        </p:txBody>
      </p:sp>
      <p:sp>
        <p:nvSpPr>
          <p:cNvPr id="310" name="Shape 310"/>
          <p:cNvSpPr txBox="1">
            <a:spLocks noGrp="1"/>
          </p:cNvSpPr>
          <p:nvPr>
            <p:ph type="subTitle" idx="1"/>
          </p:nvPr>
        </p:nvSpPr>
        <p:spPr>
          <a:xfrm>
            <a:off x="4021137" y="2860675"/>
            <a:ext cx="4437062" cy="3114675"/>
          </a:xfrm>
          <a:prstGeom prst="rect">
            <a:avLst/>
          </a:prstGeom>
          <a:noFill/>
          <a:ln>
            <a:noFill/>
          </a:ln>
        </p:spPr>
        <p:txBody>
          <a:bodyPr lIns="91425" tIns="91425" rIns="91425" bIns="91425" anchor="t" anchorCtr="0"/>
          <a:lstStyle>
            <a:lvl1pPr marL="0" marR="0" indent="0" algn="l" rtl="0">
              <a:spcBef>
                <a:spcPts val="480"/>
              </a:spcBef>
              <a:spcAft>
                <a:spcPts val="0"/>
              </a:spcAft>
              <a:buClr>
                <a:schemeClr val="folHlink"/>
              </a:buClr>
              <a:buFont typeface="Noto Symbol"/>
              <a:buNone/>
              <a:defRPr/>
            </a:lvl1pPr>
            <a:lvl2pPr marL="742950" marR="0" indent="-196850" algn="l" rtl="0">
              <a:spcBef>
                <a:spcPts val="400"/>
              </a:spcBef>
              <a:spcAft>
                <a:spcPts val="0"/>
              </a:spcAft>
              <a:buClr>
                <a:schemeClr val="folHlink"/>
              </a:buClr>
              <a:buFont typeface="Noto Symbol"/>
              <a:buChar char="■"/>
              <a:defRPr/>
            </a:lvl2pPr>
            <a:lvl3pPr marL="1143000" marR="0" indent="-114300" algn="l" rtl="0">
              <a:spcBef>
                <a:spcPts val="360"/>
              </a:spcBef>
              <a:spcAft>
                <a:spcPts val="0"/>
              </a:spcAft>
              <a:buClr>
                <a:schemeClr val="dk2"/>
              </a:buClr>
              <a:buFont typeface="Helvetica Neue"/>
              <a:buChar char="•"/>
              <a:defRPr/>
            </a:lvl3pPr>
            <a:lvl4pPr marL="1600200" marR="0" indent="-127000" algn="l" rtl="0">
              <a:spcBef>
                <a:spcPts val="320"/>
              </a:spcBef>
              <a:spcAft>
                <a:spcPts val="0"/>
              </a:spcAft>
              <a:buClr>
                <a:schemeClr val="hlink"/>
              </a:buClr>
              <a:buFont typeface="Helvetica Neue"/>
              <a:buChar char="•"/>
              <a:defRPr/>
            </a:lvl4pPr>
            <a:lvl5pPr marL="2057400" marR="0" indent="-142239" algn="l" rtl="0">
              <a:spcBef>
                <a:spcPts val="320"/>
              </a:spcBef>
              <a:spcAft>
                <a:spcPts val="0"/>
              </a:spcAft>
              <a:buClr>
                <a:schemeClr val="dk1"/>
              </a:buClr>
              <a:buFont typeface="Helvetica Neue"/>
              <a:buChar char="•"/>
              <a:defRPr/>
            </a:lvl5pPr>
            <a:lvl6pPr marL="2514600" marR="0" indent="-142239" algn="l" rtl="0">
              <a:spcBef>
                <a:spcPts val="320"/>
              </a:spcBef>
              <a:spcAft>
                <a:spcPts val="0"/>
              </a:spcAft>
              <a:buClr>
                <a:schemeClr val="dk1"/>
              </a:buClr>
              <a:buFont typeface="Helvetica Neue"/>
              <a:buChar char="•"/>
              <a:defRPr/>
            </a:lvl6pPr>
            <a:lvl7pPr marL="2971800" marR="0" indent="-142239" algn="l" rtl="0">
              <a:spcBef>
                <a:spcPts val="320"/>
              </a:spcBef>
              <a:spcAft>
                <a:spcPts val="0"/>
              </a:spcAft>
              <a:buClr>
                <a:schemeClr val="dk1"/>
              </a:buClr>
              <a:buFont typeface="Helvetica Neue"/>
              <a:buChar char="•"/>
              <a:defRPr/>
            </a:lvl7pPr>
            <a:lvl8pPr marL="3429000" marR="0" indent="-142240" algn="l" rtl="0">
              <a:spcBef>
                <a:spcPts val="320"/>
              </a:spcBef>
              <a:spcAft>
                <a:spcPts val="0"/>
              </a:spcAft>
              <a:buClr>
                <a:schemeClr val="dk1"/>
              </a:buClr>
              <a:buFont typeface="Helvetica Neue"/>
              <a:buChar char="•"/>
              <a:defRPr/>
            </a:lvl8pPr>
            <a:lvl9pPr marL="3886200" marR="0" indent="-142240" algn="l" rtl="0">
              <a:spcBef>
                <a:spcPts val="320"/>
              </a:spcBef>
              <a:spcAft>
                <a:spcPts val="0"/>
              </a:spcAft>
              <a:buClr>
                <a:schemeClr val="dk1"/>
              </a:buClr>
              <a:buFont typeface="Helvetica Neue"/>
              <a:buChar char="•"/>
              <a:defRPr/>
            </a:lvl9pPr>
          </a:lstStyle>
          <a:p>
            <a:endParaRPr/>
          </a:p>
        </p:txBody>
      </p:sp>
      <p:sp>
        <p:nvSpPr>
          <p:cNvPr id="311" name="Shape 311"/>
          <p:cNvSpPr txBox="1">
            <a:spLocks noGrp="1"/>
          </p:cNvSpPr>
          <p:nvPr>
            <p:ph type="dt" idx="10"/>
          </p:nvPr>
        </p:nvSpPr>
        <p:spPr>
          <a:xfrm>
            <a:off x="685800" y="6248400"/>
            <a:ext cx="1904999" cy="457200"/>
          </a:xfrm>
          <a:prstGeom prst="rect">
            <a:avLst/>
          </a:prstGeom>
          <a:noFill/>
          <a:ln>
            <a:noFill/>
          </a:ln>
        </p:spPr>
        <p:txBody>
          <a:bodyPr lIns="91425" tIns="91425" rIns="91425" bIns="91425" anchor="b" anchorCtr="0"/>
          <a:lstStyle>
            <a:lvl1pPr marL="0" marR="0" indent="0" algn="l" rtl="0">
              <a:spcBef>
                <a:spcPts val="0"/>
              </a:spcBef>
              <a:defRPr/>
            </a:lvl1pPr>
            <a:lvl2pPr marL="457200" marR="0" indent="0" algn="l" rtl="0">
              <a:spcBef>
                <a:spcPts val="0"/>
              </a:spcBef>
              <a:defRPr/>
            </a:lvl2pPr>
            <a:lvl3pPr marL="914400" marR="0" indent="0" algn="l" rtl="0">
              <a:spcBef>
                <a:spcPts val="0"/>
              </a:spcBef>
              <a:defRPr/>
            </a:lvl3pPr>
            <a:lvl4pPr marL="1371600" marR="0" indent="0" algn="l" rtl="0">
              <a:spcBef>
                <a:spcPts val="0"/>
              </a:spcBef>
              <a:defRPr/>
            </a:lvl4pPr>
            <a:lvl5pPr marL="1828800" marR="0" indent="0" algn="l" rtl="0">
              <a:spcBef>
                <a:spcPts val="0"/>
              </a:spcBef>
              <a:defRPr/>
            </a:lvl5pPr>
            <a:lvl6pPr marL="2286000" marR="0" indent="0" algn="l" rtl="0">
              <a:spcBef>
                <a:spcPts val="0"/>
              </a:spcBef>
              <a:defRPr/>
            </a:lvl6pPr>
            <a:lvl7pPr marL="2743200" marR="0" indent="0" algn="l" rtl="0">
              <a:spcBef>
                <a:spcPts val="0"/>
              </a:spcBef>
              <a:defRPr/>
            </a:lvl7pPr>
            <a:lvl8pPr marL="3200400" marR="0" indent="0" algn="l" rtl="0">
              <a:spcBef>
                <a:spcPts val="0"/>
              </a:spcBef>
              <a:defRPr/>
            </a:lvl8pPr>
            <a:lvl9pPr marL="3657600" marR="0" indent="0" algn="l" rtl="0">
              <a:spcBef>
                <a:spcPts val="0"/>
              </a:spcBef>
              <a:defRPr/>
            </a:lvl9pPr>
          </a:lstStyle>
          <a:p>
            <a:endParaRPr/>
          </a:p>
        </p:txBody>
      </p:sp>
      <p:sp>
        <p:nvSpPr>
          <p:cNvPr id="312" name="Shape 312"/>
          <p:cNvSpPr txBox="1">
            <a:spLocks noGrp="1"/>
          </p:cNvSpPr>
          <p:nvPr>
            <p:ph type="ftr" idx="11"/>
          </p:nvPr>
        </p:nvSpPr>
        <p:spPr>
          <a:xfrm>
            <a:off x="3124200" y="6248400"/>
            <a:ext cx="2895600" cy="457200"/>
          </a:xfrm>
          <a:prstGeom prst="rect">
            <a:avLst/>
          </a:prstGeom>
          <a:noFill/>
          <a:ln>
            <a:noFill/>
          </a:ln>
        </p:spPr>
        <p:txBody>
          <a:bodyPr lIns="91425" tIns="91425" rIns="91425" bIns="91425" anchor="b" anchorCtr="0"/>
          <a:lstStyle>
            <a:lvl1pPr marL="0" marR="0" indent="0" algn="l" rtl="0">
              <a:spcBef>
                <a:spcPts val="0"/>
              </a:spcBef>
              <a:defRPr/>
            </a:lvl1pPr>
            <a:lvl2pPr marL="457200" marR="0" indent="0" algn="l" rtl="0">
              <a:spcBef>
                <a:spcPts val="0"/>
              </a:spcBef>
              <a:defRPr/>
            </a:lvl2pPr>
            <a:lvl3pPr marL="914400" marR="0" indent="0" algn="l" rtl="0">
              <a:spcBef>
                <a:spcPts val="0"/>
              </a:spcBef>
              <a:defRPr/>
            </a:lvl3pPr>
            <a:lvl4pPr marL="1371600" marR="0" indent="0" algn="l" rtl="0">
              <a:spcBef>
                <a:spcPts val="0"/>
              </a:spcBef>
              <a:defRPr/>
            </a:lvl4pPr>
            <a:lvl5pPr marL="1828800" marR="0" indent="0" algn="l" rtl="0">
              <a:spcBef>
                <a:spcPts val="0"/>
              </a:spcBef>
              <a:defRPr/>
            </a:lvl5pPr>
            <a:lvl6pPr marL="2286000" marR="0" indent="0" algn="l" rtl="0">
              <a:spcBef>
                <a:spcPts val="0"/>
              </a:spcBef>
              <a:defRPr/>
            </a:lvl6pPr>
            <a:lvl7pPr marL="2743200" marR="0" indent="0" algn="l" rtl="0">
              <a:spcBef>
                <a:spcPts val="0"/>
              </a:spcBef>
              <a:defRPr/>
            </a:lvl7pPr>
            <a:lvl8pPr marL="3200400" marR="0" indent="0" algn="l" rtl="0">
              <a:spcBef>
                <a:spcPts val="0"/>
              </a:spcBef>
              <a:defRPr/>
            </a:lvl8pPr>
            <a:lvl9pPr marL="3657600" marR="0" indent="0" algn="l" rtl="0">
              <a:spcBef>
                <a:spcPts val="0"/>
              </a:spcBef>
              <a:defRPr/>
            </a:lvl9pPr>
          </a:lstStyle>
          <a:p>
            <a:endParaRPr/>
          </a:p>
        </p:txBody>
      </p:sp>
      <p:sp>
        <p:nvSpPr>
          <p:cNvPr id="313" name="Shape 313"/>
          <p:cNvSpPr txBox="1">
            <a:spLocks noGrp="1"/>
          </p:cNvSpPr>
          <p:nvPr>
            <p:ph type="sldNum" idx="12"/>
          </p:nvPr>
        </p:nvSpPr>
        <p:spPr>
          <a:xfrm>
            <a:off x="6553200" y="6248400"/>
            <a:ext cx="1904999" cy="457200"/>
          </a:xfrm>
          <a:prstGeom prst="rect">
            <a:avLst/>
          </a:prstGeom>
          <a:noFill/>
          <a:ln>
            <a:noFill/>
          </a:ln>
        </p:spPr>
        <p:txBody>
          <a:bodyPr lIns="91425" tIns="45700" rIns="91425" bIns="45700" anchor="b" anchorCtr="0">
            <a:noAutofit/>
          </a:bodyPr>
          <a:lstStyle/>
          <a:p>
            <a:pPr marL="0" marR="0" lvl="0" indent="0" algn="r" rtl="0">
              <a:lnSpc>
                <a:spcPct val="100000"/>
              </a:lnSpc>
              <a:spcBef>
                <a:spcPts val="0"/>
              </a:spcBef>
              <a:spcAft>
                <a:spcPts val="0"/>
              </a:spcAft>
              <a:buClr>
                <a:schemeClr val="dk1"/>
              </a:buClr>
              <a:buSzPct val="25000"/>
              <a:buFont typeface="Helvetica Neue"/>
              <a:buNone/>
            </a:pPr>
            <a:fld id="{00000000-1234-1234-1234-123412341234}" type="slidenum">
              <a:rPr lang="en-US" sz="1400" b="0" i="0" u="none" strike="noStrike" cap="none" baseline="0">
                <a:solidFill>
                  <a:schemeClr val="dk1"/>
                </a:solidFill>
                <a:latin typeface="Helvetica Neue"/>
                <a:ea typeface="Helvetica Neue"/>
                <a:cs typeface="Helvetica Neue"/>
                <a:sym typeface="Helvetica Neue"/>
              </a:rPr>
              <a:pPr marL="0" marR="0" lvl="0" indent="0" algn="r" rtl="0">
                <a:lnSpc>
                  <a:spcPct val="100000"/>
                </a:lnSpc>
                <a:spcBef>
                  <a:spcPts val="0"/>
                </a:spcBef>
                <a:spcAft>
                  <a:spcPts val="0"/>
                </a:spcAft>
                <a:buClr>
                  <a:schemeClr val="dk1"/>
                </a:buClr>
                <a:buSzPct val="25000"/>
                <a:buFont typeface="Helvetica Neue"/>
                <a:buNone/>
              </a:pPr>
              <a:t>‹#›</a:t>
            </a:fld>
            <a:endParaRPr lang="en-US" sz="1400" b="0" i="0" u="none" strike="noStrike" cap="none" baseline="0">
              <a:solidFill>
                <a:schemeClr val="dk1"/>
              </a:solidFill>
              <a:latin typeface="Helvetica Neue"/>
              <a:ea typeface="Helvetica Neue"/>
              <a:cs typeface="Helvetica Neue"/>
              <a:sym typeface="Helvetica Neue"/>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picTx" preserve="1">
  <p:cSld name="صورة ذو تسمية توضيحية">
    <p:spTree>
      <p:nvGrpSpPr>
        <p:cNvPr id="1" name=""/>
        <p:cNvGrpSpPr/>
        <p:nvPr/>
      </p:nvGrpSpPr>
      <p:grpSpPr>
        <a:xfrm>
          <a:off x="0" y="0"/>
          <a:ext cx="0" cy="0"/>
          <a:chOff x="0" y="0"/>
          <a:chExt cx="0" cy="0"/>
        </a:xfrm>
      </p:grpSpPr>
      <p:sp>
        <p:nvSpPr>
          <p:cNvPr id="9" name="Rectangle 8"/>
          <p:cNvSpPr/>
          <p:nvPr/>
        </p:nvSpPr>
        <p:spPr>
          <a:xfrm>
            <a:off x="9001124" y="4846320"/>
            <a:ext cx="142876" cy="201168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idx="1"/>
          </p:nvPr>
        </p:nvSpPr>
        <p:spPr>
          <a:xfrm>
            <a:off x="-1" y="0"/>
            <a:ext cx="9000877" cy="4846320"/>
          </a:xfrm>
          <a:solidFill>
            <a:schemeClr val="bg1">
              <a:lumMod val="75000"/>
            </a:schemeClr>
          </a:solidFill>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ar-SA" smtClean="0"/>
              <a:t>انقر فوق الأيقونة لإضافة صورة</a:t>
            </a:r>
            <a:endParaRPr lang="en-US"/>
          </a:p>
        </p:txBody>
      </p:sp>
      <p:sp>
        <p:nvSpPr>
          <p:cNvPr id="4" name="Text Placeholder 3"/>
          <p:cNvSpPr>
            <a:spLocks noGrp="1"/>
          </p:cNvSpPr>
          <p:nvPr>
            <p:ph type="body" sz="half" idx="2"/>
          </p:nvPr>
        </p:nvSpPr>
        <p:spPr>
          <a:xfrm>
            <a:off x="457200" y="5715000"/>
            <a:ext cx="8153400" cy="457200"/>
          </a:xfrm>
        </p:spPr>
        <p:txBody>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Date Placeholder 4"/>
          <p:cNvSpPr>
            <a:spLocks noGrp="1"/>
          </p:cNvSpPr>
          <p:nvPr>
            <p:ph type="dt" sz="half" idx="10"/>
          </p:nvPr>
        </p:nvSpPr>
        <p:spPr/>
        <p:txBody>
          <a:bodyPr/>
          <a:lstStyle/>
          <a:p>
            <a:pPr algn="r" eaLnBrk="1" latinLnBrk="0" hangingPunct="1"/>
            <a:fld id="{E6F9B8CD-342D-4579-98EC-A8FD6B7370E1}" type="datetimeFigureOut">
              <a:rPr lang="en-US" smtClean="0"/>
              <a:pPr algn="r" eaLnBrk="1" latinLnBrk="0" hangingPunct="1"/>
              <a:t>9/5/2015</a:t>
            </a:fld>
            <a:endParaRPr lang="en-US"/>
          </a:p>
        </p:txBody>
      </p:sp>
      <p:sp>
        <p:nvSpPr>
          <p:cNvPr id="6" name="Footer Placeholder 5"/>
          <p:cNvSpPr>
            <a:spLocks noGrp="1"/>
          </p:cNvSpPr>
          <p:nvPr>
            <p:ph type="ftr" sz="quarter" idx="11"/>
          </p:nvPr>
        </p:nvSpPr>
        <p:spPr/>
        <p:txBody>
          <a:bodyPr/>
          <a:lstStyle/>
          <a:p>
            <a:endParaRPr lang="ar-SA"/>
          </a:p>
        </p:txBody>
      </p:sp>
      <p:sp>
        <p:nvSpPr>
          <p:cNvPr id="7" name="Slide Number Placeholder 6"/>
          <p:cNvSpPr>
            <a:spLocks noGrp="1"/>
          </p:cNvSpPr>
          <p:nvPr>
            <p:ph type="sldNum" sz="quarter" idx="12"/>
          </p:nvPr>
        </p:nvSpPr>
        <p:spPr/>
        <p:txBody>
          <a:bodyPr/>
          <a:lstStyle>
            <a:lvl1pPr>
              <a:defRPr>
                <a:solidFill>
                  <a:schemeClr val="tx1"/>
                </a:solidFill>
              </a:defRPr>
            </a:lvl1pPr>
          </a:lstStyle>
          <a:p>
            <a:pPr marL="0" marR="0" lvl="0" indent="0" algn="r" rtl="0">
              <a:lnSpc>
                <a:spcPct val="100000"/>
              </a:lnSpc>
              <a:spcBef>
                <a:spcPts val="0"/>
              </a:spcBef>
              <a:spcAft>
                <a:spcPts val="0"/>
              </a:spcAft>
              <a:buClr>
                <a:schemeClr val="dk1"/>
              </a:buClr>
              <a:buSzPct val="25000"/>
              <a:buFont typeface="Helvetica Neue"/>
              <a:buNone/>
            </a:pPr>
            <a:fld id="{00000000-1234-1234-1234-123412341234}" type="slidenum">
              <a:rPr lang="en-US" sz="1000" b="0" i="0" u="none" strike="noStrike" cap="none" baseline="0" smtClean="0">
                <a:solidFill>
                  <a:schemeClr val="dk1"/>
                </a:solidFill>
                <a:latin typeface="Helvetica Neue"/>
                <a:ea typeface="Helvetica Neue"/>
                <a:cs typeface="Helvetica Neue"/>
                <a:sym typeface="Helvetica Neue"/>
              </a:rPr>
              <a:pPr marL="0" marR="0" lvl="0" indent="0" algn="r" rtl="0">
                <a:lnSpc>
                  <a:spcPct val="100000"/>
                </a:lnSpc>
                <a:spcBef>
                  <a:spcPts val="0"/>
                </a:spcBef>
                <a:spcAft>
                  <a:spcPts val="0"/>
                </a:spcAft>
                <a:buClr>
                  <a:schemeClr val="dk1"/>
                </a:buClr>
                <a:buSzPct val="25000"/>
                <a:buFont typeface="Helvetica Neue"/>
                <a:buNone/>
              </a:pPr>
              <a:t>‹#›</a:t>
            </a:fld>
            <a:endParaRPr lang="en-US" sz="1000" b="0" i="0" u="none" strike="noStrike" cap="none" baseline="0">
              <a:solidFill>
                <a:schemeClr val="dk1"/>
              </a:solidFill>
              <a:latin typeface="Helvetica Neue"/>
              <a:ea typeface="Helvetica Neue"/>
              <a:cs typeface="Helvetica Neue"/>
              <a:sym typeface="Helvetica Neue"/>
            </a:endParaRPr>
          </a:p>
        </p:txBody>
      </p:sp>
      <p:sp>
        <p:nvSpPr>
          <p:cNvPr id="8" name="Title 7"/>
          <p:cNvSpPr>
            <a:spLocks noGrp="1"/>
          </p:cNvSpPr>
          <p:nvPr>
            <p:ph type="title"/>
          </p:nvPr>
        </p:nvSpPr>
        <p:spPr>
          <a:xfrm>
            <a:off x="457200" y="4953000"/>
            <a:ext cx="8153400" cy="762000"/>
          </a:xfrm>
        </p:spPr>
        <p:txBody>
          <a:bodyPr anchor="t">
            <a:normAutofit/>
          </a:bodyPr>
          <a:lstStyle>
            <a:lvl1pPr>
              <a:defRPr sz="3200"/>
            </a:lvl1pPr>
          </a:lstStyle>
          <a:p>
            <a:r>
              <a:rPr lang="ar-SA" smtClean="0"/>
              <a:t>انقر لتحرير نمط العنوان الرئيسي</a:t>
            </a:r>
            <a:endParaRPr lang="en-US" dirty="0"/>
          </a:p>
        </p:txBody>
      </p:sp>
      <p:sp>
        <p:nvSpPr>
          <p:cNvPr id="10" name="Rectangle 9"/>
          <p:cNvSpPr/>
          <p:nvPr/>
        </p:nvSpPr>
        <p:spPr>
          <a:xfrm>
            <a:off x="9001124" y="0"/>
            <a:ext cx="142876" cy="484632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hf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x" preserve="1">
  <p:cSld name="عنوان ونص عمودي">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smtClean="0"/>
              <a:t>انقر لتحرير نمط العنوان الرئيسي</a:t>
            </a:r>
            <a:endParaRPr lang="en-US"/>
          </a:p>
        </p:txBody>
      </p:sp>
      <p:sp>
        <p:nvSpPr>
          <p:cNvPr id="3" name="Vertical Text Placeholder 2"/>
          <p:cNvSpPr>
            <a:spLocks noGrp="1"/>
          </p:cNvSpPr>
          <p:nvPr>
            <p:ph type="body" orient="vert" idx="1"/>
          </p:nvPr>
        </p:nvSpPr>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4" name="Date Placeholder 3"/>
          <p:cNvSpPr>
            <a:spLocks noGrp="1"/>
          </p:cNvSpPr>
          <p:nvPr>
            <p:ph type="dt" sz="half" idx="10"/>
          </p:nvPr>
        </p:nvSpPr>
        <p:spPr/>
        <p:txBody>
          <a:bodyPr/>
          <a:lstStyle/>
          <a:p>
            <a:fld id="{E6F9B8CD-342D-4579-98EC-A8FD6B7370E1}" type="datetimeFigureOut">
              <a:rPr lang="en-US" smtClean="0"/>
              <a:pPr/>
              <a:t>9/5/2015</a:t>
            </a:fld>
            <a:endParaRPr lang="en-US"/>
          </a:p>
        </p:txBody>
      </p:sp>
      <p:sp>
        <p:nvSpPr>
          <p:cNvPr id="5" name="Footer Placeholder 4"/>
          <p:cNvSpPr>
            <a:spLocks noGrp="1"/>
          </p:cNvSpPr>
          <p:nvPr>
            <p:ph type="ftr" sz="quarter" idx="11"/>
          </p:nvPr>
        </p:nvSpPr>
        <p:spPr/>
        <p:txBody>
          <a:bodyPr/>
          <a:lstStyle/>
          <a:p>
            <a:endParaRPr lang="ar-SA"/>
          </a:p>
        </p:txBody>
      </p:sp>
      <p:sp>
        <p:nvSpPr>
          <p:cNvPr id="6" name="Slide Number Placeholder 5"/>
          <p:cNvSpPr>
            <a:spLocks noGrp="1"/>
          </p:cNvSpPr>
          <p:nvPr>
            <p:ph type="sldNum" sz="quarter" idx="12"/>
          </p:nvPr>
        </p:nvSpPr>
        <p:spPr/>
        <p:txBody>
          <a:bodyPr/>
          <a:lstStyle/>
          <a:p>
            <a:pPr marL="0" marR="0" lvl="0" indent="0" algn="r" rtl="0">
              <a:lnSpc>
                <a:spcPct val="100000"/>
              </a:lnSpc>
              <a:spcBef>
                <a:spcPts val="0"/>
              </a:spcBef>
              <a:spcAft>
                <a:spcPts val="0"/>
              </a:spcAft>
              <a:buClr>
                <a:schemeClr val="dk1"/>
              </a:buClr>
              <a:buSzPct val="25000"/>
              <a:buFont typeface="Helvetica Neue"/>
              <a:buNone/>
            </a:pPr>
            <a:fld id="{00000000-1234-1234-1234-123412341234}" type="slidenum">
              <a:rPr lang="en-US" sz="1000" b="0" i="0" u="none" strike="noStrike" cap="none" baseline="0" smtClean="0">
                <a:solidFill>
                  <a:schemeClr val="dk1"/>
                </a:solidFill>
                <a:latin typeface="Helvetica Neue"/>
                <a:ea typeface="Helvetica Neue"/>
                <a:cs typeface="Helvetica Neue"/>
                <a:sym typeface="Helvetica Neue"/>
              </a:rPr>
              <a:pPr marL="0" marR="0" lvl="0" indent="0" algn="r" rtl="0">
                <a:lnSpc>
                  <a:spcPct val="100000"/>
                </a:lnSpc>
                <a:spcBef>
                  <a:spcPts val="0"/>
                </a:spcBef>
                <a:spcAft>
                  <a:spcPts val="0"/>
                </a:spcAft>
                <a:buClr>
                  <a:schemeClr val="dk1"/>
                </a:buClr>
                <a:buSzPct val="25000"/>
                <a:buFont typeface="Helvetica Neue"/>
                <a:buNone/>
              </a:pPr>
              <a:t>‹#›</a:t>
            </a:fld>
            <a:endParaRPr lang="en-US" sz="1000" b="0" i="0" u="none" strike="noStrike" cap="none" baseline="0">
              <a:solidFill>
                <a:schemeClr val="dk1"/>
              </a:solidFill>
              <a:latin typeface="Helvetica Neue"/>
              <a:ea typeface="Helvetica Neue"/>
              <a:cs typeface="Helvetica Neue"/>
              <a:sym typeface="Helvetica Neue"/>
            </a:endParaRPr>
          </a:p>
        </p:txBody>
      </p:sp>
    </p:spTree>
  </p:cSld>
  <p:clrMapOvr>
    <a:masterClrMapping/>
  </p:clrMapOvr>
  <p:hf hdr="0" ftr="0" dt="0"/>
</p:sldLayout>
</file>

<file path=ppt/slideLayouts/slideLayout12.xml><?xml version="1.0" encoding="utf-8"?>
<p:sldLayout xmlns:a="http://schemas.openxmlformats.org/drawingml/2006/main" xmlns:r="http://schemas.openxmlformats.org/officeDocument/2006/relationships" xmlns:p="http://schemas.openxmlformats.org/presentationml/2006/main" type="vertTitleAndTx" preserve="1">
  <p:cSld name="عنوان ونص عموديان">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ar-SA" smtClean="0"/>
              <a:t>انقر لتحرير نمط العنوان الرئيسي</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a:p>
        </p:txBody>
      </p:sp>
      <p:sp>
        <p:nvSpPr>
          <p:cNvPr id="4" name="Date Placeholder 3"/>
          <p:cNvSpPr>
            <a:spLocks noGrp="1"/>
          </p:cNvSpPr>
          <p:nvPr>
            <p:ph type="dt" sz="half" idx="10"/>
          </p:nvPr>
        </p:nvSpPr>
        <p:spPr/>
        <p:txBody>
          <a:bodyPr/>
          <a:lstStyle/>
          <a:p>
            <a:fld id="{E6F9B8CD-342D-4579-98EC-A8FD6B7370E1}" type="datetimeFigureOut">
              <a:rPr lang="en-US" smtClean="0"/>
              <a:pPr/>
              <a:t>9/5/2015</a:t>
            </a:fld>
            <a:endParaRPr lang="en-US"/>
          </a:p>
        </p:txBody>
      </p:sp>
      <p:sp>
        <p:nvSpPr>
          <p:cNvPr id="5" name="Footer Placeholder 4"/>
          <p:cNvSpPr>
            <a:spLocks noGrp="1"/>
          </p:cNvSpPr>
          <p:nvPr>
            <p:ph type="ftr" sz="quarter" idx="11"/>
          </p:nvPr>
        </p:nvSpPr>
        <p:spPr/>
        <p:txBody>
          <a:bodyPr/>
          <a:lstStyle/>
          <a:p>
            <a:endParaRPr lang="ar-SA"/>
          </a:p>
        </p:txBody>
      </p:sp>
      <p:sp>
        <p:nvSpPr>
          <p:cNvPr id="6" name="Slide Number Placeholder 5"/>
          <p:cNvSpPr>
            <a:spLocks noGrp="1"/>
          </p:cNvSpPr>
          <p:nvPr>
            <p:ph type="sldNum" sz="quarter" idx="12"/>
          </p:nvPr>
        </p:nvSpPr>
        <p:spPr/>
        <p:txBody>
          <a:bodyPr/>
          <a:lstStyle/>
          <a:p>
            <a:pPr marL="0" marR="0" lvl="0" indent="0" algn="r" rtl="0">
              <a:lnSpc>
                <a:spcPct val="100000"/>
              </a:lnSpc>
              <a:spcBef>
                <a:spcPts val="0"/>
              </a:spcBef>
              <a:spcAft>
                <a:spcPts val="0"/>
              </a:spcAft>
              <a:buClr>
                <a:schemeClr val="dk1"/>
              </a:buClr>
              <a:buSzPct val="25000"/>
              <a:buFont typeface="Helvetica Neue"/>
              <a:buNone/>
            </a:pPr>
            <a:fld id="{00000000-1234-1234-1234-123412341234}" type="slidenum">
              <a:rPr lang="en-US" sz="1000" b="0" i="0" u="none" strike="noStrike" cap="none" baseline="0" smtClean="0">
                <a:solidFill>
                  <a:schemeClr val="dk1"/>
                </a:solidFill>
                <a:latin typeface="Helvetica Neue"/>
                <a:ea typeface="Helvetica Neue"/>
                <a:cs typeface="Helvetica Neue"/>
                <a:sym typeface="Helvetica Neue"/>
              </a:rPr>
              <a:pPr marL="0" marR="0" lvl="0" indent="0" algn="r" rtl="0">
                <a:lnSpc>
                  <a:spcPct val="100000"/>
                </a:lnSpc>
                <a:spcBef>
                  <a:spcPts val="0"/>
                </a:spcBef>
                <a:spcAft>
                  <a:spcPts val="0"/>
                </a:spcAft>
                <a:buClr>
                  <a:schemeClr val="dk1"/>
                </a:buClr>
                <a:buSzPct val="25000"/>
                <a:buFont typeface="Helvetica Neue"/>
                <a:buNone/>
              </a:pPr>
              <a:t>‹#›</a:t>
            </a:fld>
            <a:endParaRPr lang="en-US" sz="1000" b="0" i="0" u="none" strike="noStrike" cap="none" baseline="0">
              <a:solidFill>
                <a:schemeClr val="dk1"/>
              </a:solidFill>
              <a:latin typeface="Helvetica Neue"/>
              <a:ea typeface="Helvetica Neue"/>
              <a:cs typeface="Helvetica Neue"/>
              <a:sym typeface="Helvetica Neue"/>
            </a:endParaRPr>
          </a:p>
        </p:txBody>
      </p:sp>
    </p:spTree>
  </p:cSld>
  <p:clrMapOvr>
    <a:masterClrMapping/>
  </p:clrMapOvr>
  <p:hf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title" preserve="1">
  <p:cSld name="شريحة عنوان">
    <p:spTree>
      <p:nvGrpSpPr>
        <p:cNvPr id="1" name=""/>
        <p:cNvGrpSpPr/>
        <p:nvPr/>
      </p:nvGrpSpPr>
      <p:grpSpPr>
        <a:xfrm>
          <a:off x="0" y="0"/>
          <a:ext cx="0" cy="0"/>
          <a:chOff x="0" y="0"/>
          <a:chExt cx="0" cy="0"/>
        </a:xfrm>
      </p:grpSpPr>
      <p:sp>
        <p:nvSpPr>
          <p:cNvPr id="2" name="Title 1"/>
          <p:cNvSpPr>
            <a:spLocks noGrp="1"/>
          </p:cNvSpPr>
          <p:nvPr>
            <p:ph type="ctrTitle"/>
          </p:nvPr>
        </p:nvSpPr>
        <p:spPr>
          <a:xfrm>
            <a:off x="457200" y="228600"/>
            <a:ext cx="7772400" cy="4571999"/>
          </a:xfrm>
        </p:spPr>
        <p:txBody>
          <a:bodyPr anchor="ctr">
            <a:noAutofit/>
          </a:bodyPr>
          <a:lstStyle>
            <a:lvl1pPr>
              <a:lnSpc>
                <a:spcPct val="100000"/>
              </a:lnSpc>
              <a:defRPr sz="8800" spc="-80" baseline="0">
                <a:solidFill>
                  <a:schemeClr val="tx1"/>
                </a:solidFill>
              </a:defRPr>
            </a:lvl1pPr>
          </a:lstStyle>
          <a:p>
            <a:r>
              <a:rPr lang="ar-SA" smtClean="0"/>
              <a:t>انقر لتحرير نمط العنوان الرئيسي</a:t>
            </a:r>
            <a:endParaRPr lang="en-US" dirty="0"/>
          </a:p>
        </p:txBody>
      </p:sp>
      <p:sp>
        <p:nvSpPr>
          <p:cNvPr id="3" name="Subtitle 2"/>
          <p:cNvSpPr>
            <a:spLocks noGrp="1"/>
          </p:cNvSpPr>
          <p:nvPr>
            <p:ph type="subTitle" idx="1"/>
          </p:nvPr>
        </p:nvSpPr>
        <p:spPr>
          <a:xfrm>
            <a:off x="457200" y="4800600"/>
            <a:ext cx="6858000" cy="914400"/>
          </a:xfrm>
        </p:spPr>
        <p:txBody>
          <a:bodyPr/>
          <a:lstStyle>
            <a:lvl1pPr marL="0" indent="0" algn="l">
              <a:buNone/>
              <a:defRPr b="0" cap="all" spc="120" baseline="0">
                <a:solidFill>
                  <a:schemeClr val="tx2"/>
                </a:solidFill>
                <a:latin typeface="+mj-lt"/>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ar-SA" smtClean="0"/>
              <a:t>انقر لتحرير نمط العنوان الثانوي الرئيسي</a:t>
            </a:r>
            <a:endParaRPr lang="en-US" dirty="0"/>
          </a:p>
        </p:txBody>
      </p:sp>
      <p:sp>
        <p:nvSpPr>
          <p:cNvPr id="4" name="Date Placeholder 3"/>
          <p:cNvSpPr>
            <a:spLocks noGrp="1"/>
          </p:cNvSpPr>
          <p:nvPr>
            <p:ph type="dt" sz="half" idx="10"/>
          </p:nvPr>
        </p:nvSpPr>
        <p:spPr/>
        <p:txBody>
          <a:bodyPr/>
          <a:lstStyle/>
          <a:p>
            <a:fld id="{E6F9B8CD-342D-4579-98EC-A8FD6B7370E1}" type="datetimeFigureOut">
              <a:rPr lang="en-US" smtClean="0"/>
              <a:pPr/>
              <a:t>9/5/2015</a:t>
            </a:fld>
            <a:endParaRPr lang="en-US" dirty="0"/>
          </a:p>
        </p:txBody>
      </p:sp>
      <p:sp>
        <p:nvSpPr>
          <p:cNvPr id="5" name="Footer Placeholder 4"/>
          <p:cNvSpPr>
            <a:spLocks noGrp="1"/>
          </p:cNvSpPr>
          <p:nvPr>
            <p:ph type="ftr" sz="quarter" idx="11"/>
          </p:nvPr>
        </p:nvSpPr>
        <p:spPr/>
        <p:txBody>
          <a:bodyPr/>
          <a:lstStyle/>
          <a:p>
            <a:endParaRPr lang="ar-SA"/>
          </a:p>
        </p:txBody>
      </p:sp>
      <p:sp>
        <p:nvSpPr>
          <p:cNvPr id="9" name="Rectangle 8"/>
          <p:cNvSpPr/>
          <p:nvPr/>
        </p:nvSpPr>
        <p:spPr>
          <a:xfrm>
            <a:off x="9001124" y="4846320"/>
            <a:ext cx="142876" cy="201168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9001124" y="0"/>
            <a:ext cx="142876" cy="484632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12"/>
          </p:nvPr>
        </p:nvSpPr>
        <p:spPr/>
        <p:txBody>
          <a:bodyPr/>
          <a:lstStyle>
            <a:lvl1pPr>
              <a:defRPr>
                <a:solidFill>
                  <a:schemeClr val="tx1"/>
                </a:solidFill>
              </a:defRPr>
            </a:lvl1pPr>
          </a:lstStyle>
          <a:p>
            <a:pPr marL="0" marR="0" lvl="0" indent="0" algn="r" rtl="0">
              <a:lnSpc>
                <a:spcPct val="100000"/>
              </a:lnSpc>
              <a:spcBef>
                <a:spcPts val="0"/>
              </a:spcBef>
              <a:spcAft>
                <a:spcPts val="0"/>
              </a:spcAft>
              <a:buClr>
                <a:schemeClr val="dk1"/>
              </a:buClr>
              <a:buSzPct val="25000"/>
              <a:buFont typeface="Helvetica Neue"/>
              <a:buNone/>
            </a:pPr>
            <a:fld id="{00000000-1234-1234-1234-123412341234}" type="slidenum">
              <a:rPr lang="en-US" sz="1000" b="0" i="0" u="none" strike="noStrike" cap="none" baseline="0" smtClean="0">
                <a:solidFill>
                  <a:schemeClr val="dk1"/>
                </a:solidFill>
                <a:latin typeface="Helvetica Neue"/>
                <a:ea typeface="Helvetica Neue"/>
                <a:cs typeface="Helvetica Neue"/>
                <a:sym typeface="Helvetica Neue"/>
              </a:rPr>
              <a:pPr marL="0" marR="0" lvl="0" indent="0" algn="r" rtl="0">
                <a:lnSpc>
                  <a:spcPct val="100000"/>
                </a:lnSpc>
                <a:spcBef>
                  <a:spcPts val="0"/>
                </a:spcBef>
                <a:spcAft>
                  <a:spcPts val="0"/>
                </a:spcAft>
                <a:buClr>
                  <a:schemeClr val="dk1"/>
                </a:buClr>
                <a:buSzPct val="25000"/>
                <a:buFont typeface="Helvetica Neue"/>
                <a:buNone/>
              </a:pPr>
              <a:t>‹#›</a:t>
            </a:fld>
            <a:endParaRPr lang="en-US" sz="1000" b="0" i="0" u="none" strike="noStrike" cap="none" baseline="0">
              <a:solidFill>
                <a:schemeClr val="dk1"/>
              </a:solidFill>
              <a:latin typeface="Helvetica Neue"/>
              <a:ea typeface="Helvetica Neue"/>
              <a:cs typeface="Helvetica Neue"/>
              <a:sym typeface="Helvetica Neue"/>
            </a:endParaRPr>
          </a:p>
        </p:txBody>
      </p:sp>
    </p:spTree>
  </p:cSld>
  <p:clrMapOvr>
    <a:masterClrMapping/>
  </p:clrMapOvr>
  <p:hf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عنوان ومحتوى">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smtClean="0"/>
              <a:t>انقر لتحرير نمط العنوان الرئيسي</a:t>
            </a:r>
            <a:endParaRPr lang="en-US"/>
          </a:p>
        </p:txBody>
      </p:sp>
      <p:sp>
        <p:nvSpPr>
          <p:cNvPr id="3" name="Content Placeholder 2"/>
          <p:cNvSpPr>
            <a:spLocks noGrp="1"/>
          </p:cNvSpPr>
          <p:nvPr>
            <p:ph idx="1"/>
          </p:nvPr>
        </p:nvSpPr>
        <p:spPr/>
        <p:txBody>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4" name="Date Placeholder 3"/>
          <p:cNvSpPr>
            <a:spLocks noGrp="1"/>
          </p:cNvSpPr>
          <p:nvPr>
            <p:ph type="dt" sz="half" idx="10"/>
          </p:nvPr>
        </p:nvSpPr>
        <p:spPr/>
        <p:txBody>
          <a:bodyPr/>
          <a:lstStyle/>
          <a:p>
            <a:pPr algn="r" eaLnBrk="1" latinLnBrk="0" hangingPunct="1"/>
            <a:fld id="{E6F9B8CD-342D-4579-98EC-A8FD6B7370E1}" type="datetimeFigureOut">
              <a:rPr lang="en-US" smtClean="0"/>
              <a:pPr algn="r" eaLnBrk="1" latinLnBrk="0" hangingPunct="1"/>
              <a:t>9/5/2015</a:t>
            </a:fld>
            <a:endParaRPr lang="en-US"/>
          </a:p>
        </p:txBody>
      </p:sp>
      <p:sp>
        <p:nvSpPr>
          <p:cNvPr id="5" name="Footer Placeholder 4"/>
          <p:cNvSpPr>
            <a:spLocks noGrp="1"/>
          </p:cNvSpPr>
          <p:nvPr>
            <p:ph type="ftr" sz="quarter" idx="11"/>
          </p:nvPr>
        </p:nvSpPr>
        <p:spPr/>
        <p:txBody>
          <a:bodyPr/>
          <a:lstStyle/>
          <a:p>
            <a:endParaRPr lang="ar-SA"/>
          </a:p>
        </p:txBody>
      </p:sp>
      <p:sp>
        <p:nvSpPr>
          <p:cNvPr id="6" name="Slide Number Placeholder 5"/>
          <p:cNvSpPr>
            <a:spLocks noGrp="1"/>
          </p:cNvSpPr>
          <p:nvPr>
            <p:ph type="sldNum" sz="quarter" idx="12"/>
          </p:nvPr>
        </p:nvSpPr>
        <p:spPr/>
        <p:txBody>
          <a:bodyPr/>
          <a:lstStyle/>
          <a:p>
            <a:pPr marL="0" marR="0" lvl="0" indent="0" algn="r" rtl="0">
              <a:lnSpc>
                <a:spcPct val="100000"/>
              </a:lnSpc>
              <a:spcBef>
                <a:spcPts val="0"/>
              </a:spcBef>
              <a:spcAft>
                <a:spcPts val="0"/>
              </a:spcAft>
              <a:buClr>
                <a:schemeClr val="dk1"/>
              </a:buClr>
              <a:buSzPct val="25000"/>
              <a:buFont typeface="Helvetica Neue"/>
              <a:buNone/>
            </a:pPr>
            <a:fld id="{00000000-1234-1234-1234-123412341234}" type="slidenum">
              <a:rPr lang="en-US" sz="1000" b="0" i="0" u="none" strike="noStrike" cap="none" baseline="0" smtClean="0">
                <a:solidFill>
                  <a:schemeClr val="dk1"/>
                </a:solidFill>
                <a:latin typeface="Helvetica Neue"/>
                <a:ea typeface="Helvetica Neue"/>
                <a:cs typeface="Helvetica Neue"/>
                <a:sym typeface="Helvetica Neue"/>
              </a:rPr>
              <a:pPr marL="0" marR="0" lvl="0" indent="0" algn="r" rtl="0">
                <a:lnSpc>
                  <a:spcPct val="100000"/>
                </a:lnSpc>
                <a:spcBef>
                  <a:spcPts val="0"/>
                </a:spcBef>
                <a:spcAft>
                  <a:spcPts val="0"/>
                </a:spcAft>
                <a:buClr>
                  <a:schemeClr val="dk1"/>
                </a:buClr>
                <a:buSzPct val="25000"/>
                <a:buFont typeface="Helvetica Neue"/>
                <a:buNone/>
              </a:pPr>
              <a:t>‹#›</a:t>
            </a:fld>
            <a:endParaRPr lang="en-US" sz="1000" b="0" i="0" u="none" strike="noStrike" cap="none" baseline="0">
              <a:solidFill>
                <a:schemeClr val="dk1"/>
              </a:solidFill>
              <a:latin typeface="Helvetica Neue"/>
              <a:ea typeface="Helvetica Neue"/>
              <a:cs typeface="Helvetica Neue"/>
              <a:sym typeface="Helvetica Neue"/>
            </a:endParaRPr>
          </a:p>
        </p:txBody>
      </p:sp>
    </p:spTree>
  </p:cSld>
  <p:clrMapOvr>
    <a:masterClrMapping/>
  </p:clrMapOvr>
  <p:hf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secHead" preserve="1">
  <p:cSld name="عنوان المقطع">
    <p:spTree>
      <p:nvGrpSpPr>
        <p:cNvPr id="1" name=""/>
        <p:cNvGrpSpPr/>
        <p:nvPr/>
      </p:nvGrpSpPr>
      <p:grpSpPr>
        <a:xfrm>
          <a:off x="0" y="0"/>
          <a:ext cx="0" cy="0"/>
          <a:chOff x="0" y="0"/>
          <a:chExt cx="0" cy="0"/>
        </a:xfrm>
      </p:grpSpPr>
      <p:sp>
        <p:nvSpPr>
          <p:cNvPr id="2" name="Title 1"/>
          <p:cNvSpPr>
            <a:spLocks noGrp="1"/>
          </p:cNvSpPr>
          <p:nvPr>
            <p:ph type="title"/>
          </p:nvPr>
        </p:nvSpPr>
        <p:spPr>
          <a:xfrm>
            <a:off x="457200" y="1447800"/>
            <a:ext cx="7772400" cy="4321175"/>
          </a:xfrm>
        </p:spPr>
        <p:txBody>
          <a:bodyPr anchor="ctr">
            <a:noAutofit/>
          </a:bodyPr>
          <a:lstStyle>
            <a:lvl1pPr algn="l">
              <a:lnSpc>
                <a:spcPct val="100000"/>
              </a:lnSpc>
              <a:defRPr sz="8800" b="0" cap="all" spc="-80" baseline="0">
                <a:solidFill>
                  <a:schemeClr val="tx1"/>
                </a:solidFill>
              </a:defRPr>
            </a:lvl1pPr>
          </a:lstStyle>
          <a:p>
            <a:r>
              <a:rPr lang="ar-SA" smtClean="0"/>
              <a:t>انقر لتحرير نمط العنوان الرئيسي</a:t>
            </a:r>
            <a:endParaRPr lang="en-US" dirty="0"/>
          </a:p>
        </p:txBody>
      </p:sp>
      <p:sp>
        <p:nvSpPr>
          <p:cNvPr id="3" name="Text Placeholder 2"/>
          <p:cNvSpPr>
            <a:spLocks noGrp="1"/>
          </p:cNvSpPr>
          <p:nvPr>
            <p:ph type="body" idx="1"/>
          </p:nvPr>
        </p:nvSpPr>
        <p:spPr>
          <a:xfrm>
            <a:off x="457200" y="228601"/>
            <a:ext cx="7772400" cy="1066800"/>
          </a:xfrm>
        </p:spPr>
        <p:txBody>
          <a:bodyPr anchor="b"/>
          <a:lstStyle>
            <a:lvl1pPr marL="0" indent="0">
              <a:buNone/>
              <a:defRPr sz="2000" b="0" cap="all" spc="12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ar-SA" smtClean="0"/>
              <a:t>انقر لتحرير أنماط النص الرئيسي</a:t>
            </a:r>
          </a:p>
        </p:txBody>
      </p:sp>
      <p:sp>
        <p:nvSpPr>
          <p:cNvPr id="7" name="Date Placeholder 6"/>
          <p:cNvSpPr>
            <a:spLocks noGrp="1"/>
          </p:cNvSpPr>
          <p:nvPr>
            <p:ph type="dt" sz="half" idx="10"/>
          </p:nvPr>
        </p:nvSpPr>
        <p:spPr/>
        <p:txBody>
          <a:bodyPr/>
          <a:lstStyle/>
          <a:p>
            <a:fld id="{E6F9B8CD-342D-4579-98EC-A8FD6B7370E1}" type="datetimeFigureOut">
              <a:rPr lang="en-US" smtClean="0"/>
              <a:pPr/>
              <a:t>9/5/2015</a:t>
            </a:fld>
            <a:endParaRPr lang="en-US"/>
          </a:p>
        </p:txBody>
      </p:sp>
      <p:sp>
        <p:nvSpPr>
          <p:cNvPr id="8" name="Slide Number Placeholder 7"/>
          <p:cNvSpPr>
            <a:spLocks noGrp="1"/>
          </p:cNvSpPr>
          <p:nvPr>
            <p:ph type="sldNum" sz="quarter" idx="11"/>
          </p:nvPr>
        </p:nvSpPr>
        <p:spPr/>
        <p:txBody>
          <a:bodyPr/>
          <a:lstStyle/>
          <a:p>
            <a:pPr marL="0" marR="0" lvl="0" indent="0" algn="r" rtl="0">
              <a:lnSpc>
                <a:spcPct val="100000"/>
              </a:lnSpc>
              <a:spcBef>
                <a:spcPts val="0"/>
              </a:spcBef>
              <a:spcAft>
                <a:spcPts val="0"/>
              </a:spcAft>
              <a:buClr>
                <a:schemeClr val="dk1"/>
              </a:buClr>
              <a:buSzPct val="25000"/>
              <a:buFont typeface="Helvetica Neue"/>
              <a:buNone/>
            </a:pPr>
            <a:fld id="{00000000-1234-1234-1234-123412341234}" type="slidenum">
              <a:rPr lang="en-US" sz="1000" b="0" i="0" u="none" strike="noStrike" cap="none" baseline="0" smtClean="0">
                <a:solidFill>
                  <a:schemeClr val="dk1"/>
                </a:solidFill>
                <a:latin typeface="Helvetica Neue"/>
                <a:ea typeface="Helvetica Neue"/>
                <a:cs typeface="Helvetica Neue"/>
                <a:sym typeface="Helvetica Neue"/>
              </a:rPr>
              <a:pPr marL="0" marR="0" lvl="0" indent="0" algn="r" rtl="0">
                <a:lnSpc>
                  <a:spcPct val="100000"/>
                </a:lnSpc>
                <a:spcBef>
                  <a:spcPts val="0"/>
                </a:spcBef>
                <a:spcAft>
                  <a:spcPts val="0"/>
                </a:spcAft>
                <a:buClr>
                  <a:schemeClr val="dk1"/>
                </a:buClr>
                <a:buSzPct val="25000"/>
                <a:buFont typeface="Helvetica Neue"/>
                <a:buNone/>
              </a:pPr>
              <a:t>‹#›</a:t>
            </a:fld>
            <a:endParaRPr lang="en-US" sz="1000" b="0" i="0" u="none" strike="noStrike" cap="none" baseline="0">
              <a:solidFill>
                <a:schemeClr val="dk1"/>
              </a:solidFill>
              <a:latin typeface="Helvetica Neue"/>
              <a:ea typeface="Helvetica Neue"/>
              <a:cs typeface="Helvetica Neue"/>
              <a:sym typeface="Helvetica Neue"/>
            </a:endParaRPr>
          </a:p>
        </p:txBody>
      </p:sp>
      <p:sp>
        <p:nvSpPr>
          <p:cNvPr id="9" name="Footer Placeholder 8"/>
          <p:cNvSpPr>
            <a:spLocks noGrp="1"/>
          </p:cNvSpPr>
          <p:nvPr>
            <p:ph type="ftr" sz="quarter" idx="12"/>
          </p:nvPr>
        </p:nvSpPr>
        <p:spPr/>
        <p:txBody>
          <a:bodyPr/>
          <a:lstStyle/>
          <a:p>
            <a:endParaRPr lang="ar-SA"/>
          </a:p>
        </p:txBody>
      </p:sp>
    </p:spTree>
  </p:cSld>
  <p:clrMapOvr>
    <a:masterClrMapping/>
  </p:clrMapOvr>
  <p:hf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Obj" preserve="1">
  <p:cSld name="محتويين">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smtClean="0"/>
              <a:t>انقر لتحرير نمط العنوان الرئيسي</a:t>
            </a:r>
            <a:endParaRPr lang="en-US"/>
          </a:p>
        </p:txBody>
      </p:sp>
      <p:sp>
        <p:nvSpPr>
          <p:cNvPr id="3" name="Content Placeholder 2"/>
          <p:cNvSpPr>
            <a:spLocks noGrp="1"/>
          </p:cNvSpPr>
          <p:nvPr>
            <p:ph sz="half" idx="1"/>
          </p:nvPr>
        </p:nvSpPr>
        <p:spPr>
          <a:xfrm>
            <a:off x="1630680" y="1574800"/>
            <a:ext cx="329184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4" name="Content Placeholder 3"/>
          <p:cNvSpPr>
            <a:spLocks noGrp="1"/>
          </p:cNvSpPr>
          <p:nvPr>
            <p:ph sz="half" idx="2"/>
          </p:nvPr>
        </p:nvSpPr>
        <p:spPr>
          <a:xfrm>
            <a:off x="5090160" y="1574800"/>
            <a:ext cx="329184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5" name="Date Placeholder 4"/>
          <p:cNvSpPr>
            <a:spLocks noGrp="1"/>
          </p:cNvSpPr>
          <p:nvPr>
            <p:ph type="dt" sz="half" idx="10"/>
          </p:nvPr>
        </p:nvSpPr>
        <p:spPr/>
        <p:txBody>
          <a:bodyPr/>
          <a:lstStyle/>
          <a:p>
            <a:fld id="{E6F9B8CD-342D-4579-98EC-A8FD6B7370E1}" type="datetimeFigureOut">
              <a:rPr lang="en-US" smtClean="0"/>
              <a:pPr/>
              <a:t>9/5/2015</a:t>
            </a:fld>
            <a:endParaRPr lang="en-US"/>
          </a:p>
        </p:txBody>
      </p:sp>
      <p:sp>
        <p:nvSpPr>
          <p:cNvPr id="6" name="Footer Placeholder 5"/>
          <p:cNvSpPr>
            <a:spLocks noGrp="1"/>
          </p:cNvSpPr>
          <p:nvPr>
            <p:ph type="ftr" sz="quarter" idx="11"/>
          </p:nvPr>
        </p:nvSpPr>
        <p:spPr/>
        <p:txBody>
          <a:bodyPr/>
          <a:lstStyle/>
          <a:p>
            <a:endParaRPr lang="ar-SA"/>
          </a:p>
        </p:txBody>
      </p:sp>
      <p:sp>
        <p:nvSpPr>
          <p:cNvPr id="7" name="Slide Number Placeholder 6"/>
          <p:cNvSpPr>
            <a:spLocks noGrp="1"/>
          </p:cNvSpPr>
          <p:nvPr>
            <p:ph type="sldNum" sz="quarter" idx="12"/>
          </p:nvPr>
        </p:nvSpPr>
        <p:spPr/>
        <p:txBody>
          <a:bodyPr/>
          <a:lstStyle/>
          <a:p>
            <a:pPr marL="0" marR="0" lvl="0" indent="0" algn="r" rtl="0">
              <a:lnSpc>
                <a:spcPct val="100000"/>
              </a:lnSpc>
              <a:spcBef>
                <a:spcPts val="0"/>
              </a:spcBef>
              <a:spcAft>
                <a:spcPts val="0"/>
              </a:spcAft>
              <a:buClr>
                <a:schemeClr val="dk1"/>
              </a:buClr>
              <a:buSzPct val="25000"/>
              <a:buFont typeface="Helvetica Neue"/>
              <a:buNone/>
            </a:pPr>
            <a:fld id="{00000000-1234-1234-1234-123412341234}" type="slidenum">
              <a:rPr lang="en-US" sz="1000" b="0" i="0" u="none" strike="noStrike" cap="none" baseline="0" smtClean="0">
                <a:solidFill>
                  <a:schemeClr val="dk1"/>
                </a:solidFill>
                <a:latin typeface="Helvetica Neue"/>
                <a:ea typeface="Helvetica Neue"/>
                <a:cs typeface="Helvetica Neue"/>
                <a:sym typeface="Helvetica Neue"/>
              </a:rPr>
              <a:pPr marL="0" marR="0" lvl="0" indent="0" algn="r" rtl="0">
                <a:lnSpc>
                  <a:spcPct val="100000"/>
                </a:lnSpc>
                <a:spcBef>
                  <a:spcPts val="0"/>
                </a:spcBef>
                <a:spcAft>
                  <a:spcPts val="0"/>
                </a:spcAft>
                <a:buClr>
                  <a:schemeClr val="dk1"/>
                </a:buClr>
                <a:buSzPct val="25000"/>
                <a:buFont typeface="Helvetica Neue"/>
                <a:buNone/>
              </a:pPr>
              <a:t>‹#›</a:t>
            </a:fld>
            <a:endParaRPr lang="en-US" sz="1000" b="0" i="0" u="none" strike="noStrike" cap="none" baseline="0">
              <a:solidFill>
                <a:schemeClr val="dk1"/>
              </a:solidFill>
              <a:latin typeface="Helvetica Neue"/>
              <a:ea typeface="Helvetica Neue"/>
              <a:cs typeface="Helvetica Neue"/>
              <a:sym typeface="Helvetica Neue"/>
            </a:endParaRPr>
          </a:p>
        </p:txBody>
      </p:sp>
    </p:spTree>
  </p:cSld>
  <p:clrMapOvr>
    <a:masterClrMapping/>
  </p:clrMapOvr>
  <p:hf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woTxTwoObj" preserve="1">
  <p:cSld name="مقارنة">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ar-SA" smtClean="0"/>
              <a:t>انقر لتحرير نمط العنوان الرئيسي</a:t>
            </a:r>
            <a:endParaRPr lang="en-US"/>
          </a:p>
        </p:txBody>
      </p:sp>
      <p:sp>
        <p:nvSpPr>
          <p:cNvPr id="3" name="Text Placeholder 2"/>
          <p:cNvSpPr>
            <a:spLocks noGrp="1"/>
          </p:cNvSpPr>
          <p:nvPr>
            <p:ph type="body" idx="1"/>
          </p:nvPr>
        </p:nvSpPr>
        <p:spPr>
          <a:xfrm>
            <a:off x="1627632" y="1572768"/>
            <a:ext cx="3291840" cy="639762"/>
          </a:xfrm>
        </p:spPr>
        <p:txBody>
          <a:bodyPr anchor="b">
            <a:noAutofit/>
          </a:bodyPr>
          <a:lstStyle>
            <a:lvl1pPr marL="0" indent="0">
              <a:buNone/>
              <a:defRPr sz="1800" b="0" cap="all" spc="100" baseline="0">
                <a:solidFill>
                  <a:schemeClr val="tx1"/>
                </a:solidFill>
                <a:latin typeface="+mj-lt"/>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ar-SA" smtClean="0"/>
              <a:t>انقر لتحرير أنماط النص الرئيسي</a:t>
            </a:r>
          </a:p>
        </p:txBody>
      </p:sp>
      <p:sp>
        <p:nvSpPr>
          <p:cNvPr id="4" name="Content Placeholder 3"/>
          <p:cNvSpPr>
            <a:spLocks noGrp="1"/>
          </p:cNvSpPr>
          <p:nvPr>
            <p:ph sz="half" idx="2"/>
          </p:nvPr>
        </p:nvSpPr>
        <p:spPr>
          <a:xfrm>
            <a:off x="1627632" y="2259366"/>
            <a:ext cx="3291840" cy="384048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5" name="Text Placeholder 4"/>
          <p:cNvSpPr>
            <a:spLocks noGrp="1"/>
          </p:cNvSpPr>
          <p:nvPr>
            <p:ph type="body" sz="quarter" idx="3"/>
          </p:nvPr>
        </p:nvSpPr>
        <p:spPr>
          <a:xfrm>
            <a:off x="5093208" y="1572768"/>
            <a:ext cx="3291840" cy="639762"/>
          </a:xfrm>
        </p:spPr>
        <p:txBody>
          <a:bodyPr anchor="b">
            <a:noAutofit/>
          </a:bodyPr>
          <a:lstStyle>
            <a:lvl1pPr marL="0" indent="0">
              <a:buNone/>
              <a:defRPr lang="en-US" sz="1800" b="0" kern="1200" cap="all" spc="100" baseline="0" dirty="0" smtClean="0">
                <a:solidFill>
                  <a:schemeClr val="tx1"/>
                </a:solidFill>
                <a:latin typeface="+mj-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marL="0" lvl="0" indent="0" algn="l" defTabSz="914400" rtl="0" eaLnBrk="1" latinLnBrk="0" hangingPunct="1">
              <a:spcBef>
                <a:spcPct val="20000"/>
              </a:spcBef>
              <a:buFont typeface="Arial" pitchFamily="34" charset="0"/>
              <a:buNone/>
            </a:pPr>
            <a:r>
              <a:rPr lang="ar-SA" smtClean="0"/>
              <a:t>انقر لتحرير أنماط النص الرئيسي</a:t>
            </a:r>
          </a:p>
        </p:txBody>
      </p:sp>
      <p:sp>
        <p:nvSpPr>
          <p:cNvPr id="6" name="Content Placeholder 5"/>
          <p:cNvSpPr>
            <a:spLocks noGrp="1"/>
          </p:cNvSpPr>
          <p:nvPr>
            <p:ph sz="quarter" idx="4"/>
          </p:nvPr>
        </p:nvSpPr>
        <p:spPr>
          <a:xfrm>
            <a:off x="5093208" y="2259366"/>
            <a:ext cx="3291840" cy="384048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7" name="Date Placeholder 6"/>
          <p:cNvSpPr>
            <a:spLocks noGrp="1"/>
          </p:cNvSpPr>
          <p:nvPr>
            <p:ph type="dt" sz="half" idx="10"/>
          </p:nvPr>
        </p:nvSpPr>
        <p:spPr/>
        <p:txBody>
          <a:bodyPr/>
          <a:lstStyle/>
          <a:p>
            <a:fld id="{E6F9B8CD-342D-4579-98EC-A8FD6B7370E1}" type="datetimeFigureOut">
              <a:rPr lang="en-US" smtClean="0"/>
              <a:pPr/>
              <a:t>9/5/2015</a:t>
            </a:fld>
            <a:endParaRPr lang="en-US"/>
          </a:p>
        </p:txBody>
      </p:sp>
      <p:sp>
        <p:nvSpPr>
          <p:cNvPr id="8" name="Footer Placeholder 7"/>
          <p:cNvSpPr>
            <a:spLocks noGrp="1"/>
          </p:cNvSpPr>
          <p:nvPr>
            <p:ph type="ftr" sz="quarter" idx="11"/>
          </p:nvPr>
        </p:nvSpPr>
        <p:spPr/>
        <p:txBody>
          <a:bodyPr/>
          <a:lstStyle/>
          <a:p>
            <a:endParaRPr lang="ar-SA"/>
          </a:p>
        </p:txBody>
      </p:sp>
      <p:sp>
        <p:nvSpPr>
          <p:cNvPr id="9" name="Slide Number Placeholder 8"/>
          <p:cNvSpPr>
            <a:spLocks noGrp="1"/>
          </p:cNvSpPr>
          <p:nvPr>
            <p:ph type="sldNum" sz="quarter" idx="12"/>
          </p:nvPr>
        </p:nvSpPr>
        <p:spPr/>
        <p:txBody>
          <a:bodyPr/>
          <a:lstStyle/>
          <a:p>
            <a:pPr marL="0" marR="0" lvl="0" indent="0" algn="r" rtl="0">
              <a:lnSpc>
                <a:spcPct val="100000"/>
              </a:lnSpc>
              <a:spcBef>
                <a:spcPts val="0"/>
              </a:spcBef>
              <a:spcAft>
                <a:spcPts val="0"/>
              </a:spcAft>
              <a:buClr>
                <a:schemeClr val="dk1"/>
              </a:buClr>
              <a:buSzPct val="25000"/>
              <a:buFont typeface="Helvetica Neue"/>
              <a:buNone/>
            </a:pPr>
            <a:fld id="{00000000-1234-1234-1234-123412341234}" type="slidenum">
              <a:rPr lang="en-US" sz="1000" b="0" i="0" u="none" strike="noStrike" cap="none" baseline="0" smtClean="0">
                <a:solidFill>
                  <a:schemeClr val="dk1"/>
                </a:solidFill>
                <a:latin typeface="Helvetica Neue"/>
                <a:ea typeface="Helvetica Neue"/>
                <a:cs typeface="Helvetica Neue"/>
                <a:sym typeface="Helvetica Neue"/>
              </a:rPr>
              <a:pPr marL="0" marR="0" lvl="0" indent="0" algn="r" rtl="0">
                <a:lnSpc>
                  <a:spcPct val="100000"/>
                </a:lnSpc>
                <a:spcBef>
                  <a:spcPts val="0"/>
                </a:spcBef>
                <a:spcAft>
                  <a:spcPts val="0"/>
                </a:spcAft>
                <a:buClr>
                  <a:schemeClr val="dk1"/>
                </a:buClr>
                <a:buSzPct val="25000"/>
                <a:buFont typeface="Helvetica Neue"/>
                <a:buNone/>
              </a:pPr>
              <a:t>‹#›</a:t>
            </a:fld>
            <a:endParaRPr lang="en-US" sz="1000" b="0" i="0" u="none" strike="noStrike" cap="none" baseline="0">
              <a:solidFill>
                <a:schemeClr val="dk1"/>
              </a:solidFill>
              <a:latin typeface="Helvetica Neue"/>
              <a:ea typeface="Helvetica Neue"/>
              <a:cs typeface="Helvetica Neue"/>
              <a:sym typeface="Helvetica Neue"/>
            </a:endParaRPr>
          </a:p>
        </p:txBody>
      </p:sp>
    </p:spTree>
  </p:cSld>
  <p:clrMapOvr>
    <a:masterClrMapping/>
  </p:clrMapOvr>
  <p:hf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type="titleOnly" preserve="1">
  <p:cSld name="عنوان فقط">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ar-SA" smtClean="0"/>
              <a:t>انقر لتحرير نمط العنوان الرئيسي</a:t>
            </a:r>
            <a:endParaRPr lang="en-US"/>
          </a:p>
        </p:txBody>
      </p:sp>
      <p:sp>
        <p:nvSpPr>
          <p:cNvPr id="3" name="Date Placeholder 2"/>
          <p:cNvSpPr>
            <a:spLocks noGrp="1"/>
          </p:cNvSpPr>
          <p:nvPr>
            <p:ph type="dt" sz="half" idx="10"/>
          </p:nvPr>
        </p:nvSpPr>
        <p:spPr/>
        <p:txBody>
          <a:bodyPr/>
          <a:lstStyle/>
          <a:p>
            <a:pPr algn="r" eaLnBrk="1" latinLnBrk="0" hangingPunct="1"/>
            <a:fld id="{E6F9B8CD-342D-4579-98EC-A8FD6B7370E1}" type="datetimeFigureOut">
              <a:rPr lang="en-US" smtClean="0"/>
              <a:pPr algn="r" eaLnBrk="1" latinLnBrk="0" hangingPunct="1"/>
              <a:t>9/5/2015</a:t>
            </a:fld>
            <a:endParaRPr lang="en-US"/>
          </a:p>
        </p:txBody>
      </p:sp>
      <p:sp>
        <p:nvSpPr>
          <p:cNvPr id="4" name="Footer Placeholder 3"/>
          <p:cNvSpPr>
            <a:spLocks noGrp="1"/>
          </p:cNvSpPr>
          <p:nvPr>
            <p:ph type="ftr" sz="quarter" idx="11"/>
          </p:nvPr>
        </p:nvSpPr>
        <p:spPr/>
        <p:txBody>
          <a:bodyPr/>
          <a:lstStyle/>
          <a:p>
            <a:endParaRPr lang="ar-SA"/>
          </a:p>
        </p:txBody>
      </p:sp>
      <p:sp>
        <p:nvSpPr>
          <p:cNvPr id="5" name="Slide Number Placeholder 4"/>
          <p:cNvSpPr>
            <a:spLocks noGrp="1"/>
          </p:cNvSpPr>
          <p:nvPr>
            <p:ph type="sldNum" sz="quarter" idx="12"/>
          </p:nvPr>
        </p:nvSpPr>
        <p:spPr/>
        <p:txBody>
          <a:bodyPr/>
          <a:lstStyle/>
          <a:p>
            <a:pPr marL="0" marR="0" lvl="0" indent="0" algn="r" rtl="0">
              <a:lnSpc>
                <a:spcPct val="100000"/>
              </a:lnSpc>
              <a:spcBef>
                <a:spcPts val="0"/>
              </a:spcBef>
              <a:spcAft>
                <a:spcPts val="0"/>
              </a:spcAft>
              <a:buClr>
                <a:schemeClr val="dk1"/>
              </a:buClr>
              <a:buSzPct val="25000"/>
              <a:buFont typeface="Helvetica Neue"/>
              <a:buNone/>
            </a:pPr>
            <a:fld id="{00000000-1234-1234-1234-123412341234}" type="slidenum">
              <a:rPr lang="en-US" sz="1000" b="0" i="0" u="none" strike="noStrike" cap="none" baseline="0" smtClean="0">
                <a:solidFill>
                  <a:schemeClr val="dk1"/>
                </a:solidFill>
                <a:latin typeface="Helvetica Neue"/>
                <a:ea typeface="Helvetica Neue"/>
                <a:cs typeface="Helvetica Neue"/>
                <a:sym typeface="Helvetica Neue"/>
              </a:rPr>
              <a:pPr marL="0" marR="0" lvl="0" indent="0" algn="r" rtl="0">
                <a:lnSpc>
                  <a:spcPct val="100000"/>
                </a:lnSpc>
                <a:spcBef>
                  <a:spcPts val="0"/>
                </a:spcBef>
                <a:spcAft>
                  <a:spcPts val="0"/>
                </a:spcAft>
                <a:buClr>
                  <a:schemeClr val="dk1"/>
                </a:buClr>
                <a:buSzPct val="25000"/>
                <a:buFont typeface="Helvetica Neue"/>
                <a:buNone/>
              </a:pPr>
              <a:t>‹#›</a:t>
            </a:fld>
            <a:endParaRPr lang="en-US" sz="1000" b="0" i="0" u="none" strike="noStrike" cap="none" baseline="0">
              <a:solidFill>
                <a:schemeClr val="dk1"/>
              </a:solidFill>
              <a:latin typeface="Helvetica Neue"/>
              <a:ea typeface="Helvetica Neue"/>
              <a:cs typeface="Helvetica Neue"/>
              <a:sym typeface="Helvetica Neue"/>
            </a:endParaRPr>
          </a:p>
        </p:txBody>
      </p:sp>
    </p:spTree>
  </p:cSld>
  <p:clrMapOvr>
    <a:masterClrMapping/>
  </p:clrMapOvr>
  <p:hf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blank" preserve="1">
  <p:cSld name="فارغ">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6F9B8CD-342D-4579-98EC-A8FD6B7370E1}" type="datetimeFigureOut">
              <a:rPr lang="en-US" smtClean="0"/>
              <a:pPr/>
              <a:t>9/5/2015</a:t>
            </a:fld>
            <a:endParaRPr lang="en-US"/>
          </a:p>
        </p:txBody>
      </p:sp>
      <p:sp>
        <p:nvSpPr>
          <p:cNvPr id="3" name="Footer Placeholder 2"/>
          <p:cNvSpPr>
            <a:spLocks noGrp="1"/>
          </p:cNvSpPr>
          <p:nvPr>
            <p:ph type="ftr" sz="quarter" idx="11"/>
          </p:nvPr>
        </p:nvSpPr>
        <p:spPr/>
        <p:txBody>
          <a:bodyPr/>
          <a:lstStyle/>
          <a:p>
            <a:endParaRPr lang="ar-SA"/>
          </a:p>
        </p:txBody>
      </p:sp>
      <p:sp>
        <p:nvSpPr>
          <p:cNvPr id="4" name="Slide Number Placeholder 3"/>
          <p:cNvSpPr>
            <a:spLocks noGrp="1"/>
          </p:cNvSpPr>
          <p:nvPr>
            <p:ph type="sldNum" sz="quarter" idx="12"/>
          </p:nvPr>
        </p:nvSpPr>
        <p:spPr/>
        <p:txBody>
          <a:bodyPr/>
          <a:lstStyle/>
          <a:p>
            <a:pPr marL="0" marR="0" lvl="0" indent="0" algn="r" rtl="0">
              <a:lnSpc>
                <a:spcPct val="100000"/>
              </a:lnSpc>
              <a:spcBef>
                <a:spcPts val="0"/>
              </a:spcBef>
              <a:spcAft>
                <a:spcPts val="0"/>
              </a:spcAft>
              <a:buClr>
                <a:schemeClr val="dk1"/>
              </a:buClr>
              <a:buSzPct val="25000"/>
              <a:buFont typeface="Helvetica Neue"/>
              <a:buNone/>
            </a:pPr>
            <a:fld id="{00000000-1234-1234-1234-123412341234}" type="slidenum">
              <a:rPr lang="en-US" sz="1000" b="0" i="0" u="none" strike="noStrike" cap="none" baseline="0" smtClean="0">
                <a:solidFill>
                  <a:schemeClr val="dk1"/>
                </a:solidFill>
                <a:latin typeface="Helvetica Neue"/>
                <a:ea typeface="Helvetica Neue"/>
                <a:cs typeface="Helvetica Neue"/>
                <a:sym typeface="Helvetica Neue"/>
              </a:rPr>
              <a:pPr marL="0" marR="0" lvl="0" indent="0" algn="r" rtl="0">
                <a:lnSpc>
                  <a:spcPct val="100000"/>
                </a:lnSpc>
                <a:spcBef>
                  <a:spcPts val="0"/>
                </a:spcBef>
                <a:spcAft>
                  <a:spcPts val="0"/>
                </a:spcAft>
                <a:buClr>
                  <a:schemeClr val="dk1"/>
                </a:buClr>
                <a:buSzPct val="25000"/>
                <a:buFont typeface="Helvetica Neue"/>
                <a:buNone/>
              </a:pPr>
              <a:t>‹#›</a:t>
            </a:fld>
            <a:endParaRPr lang="en-US" sz="1000" b="0" i="0" u="none" strike="noStrike" cap="none" baseline="0">
              <a:solidFill>
                <a:schemeClr val="dk1"/>
              </a:solidFill>
              <a:latin typeface="Helvetica Neue"/>
              <a:ea typeface="Helvetica Neue"/>
              <a:cs typeface="Helvetica Neue"/>
              <a:sym typeface="Helvetica Neue"/>
            </a:endParaRPr>
          </a:p>
        </p:txBody>
      </p:sp>
    </p:spTree>
  </p:cSld>
  <p:clrMapOvr>
    <a:masterClrMapping/>
  </p:clrMapOvr>
  <p:hf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objTx" preserve="1">
  <p:cSld name="محتوى ذو تسمية توضيحية">
    <p:spTree>
      <p:nvGrpSpPr>
        <p:cNvPr id="1" name=""/>
        <p:cNvGrpSpPr/>
        <p:nvPr/>
      </p:nvGrpSpPr>
      <p:grpSpPr>
        <a:xfrm>
          <a:off x="0" y="0"/>
          <a:ext cx="0" cy="0"/>
          <a:chOff x="0" y="0"/>
          <a:chExt cx="0" cy="0"/>
        </a:xfrm>
      </p:grpSpPr>
      <p:sp>
        <p:nvSpPr>
          <p:cNvPr id="3" name="Content Placeholder 2"/>
          <p:cNvSpPr>
            <a:spLocks noGrp="1"/>
          </p:cNvSpPr>
          <p:nvPr>
            <p:ph idx="1"/>
          </p:nvPr>
        </p:nvSpPr>
        <p:spPr>
          <a:xfrm>
            <a:off x="3575050" y="1600200"/>
            <a:ext cx="5111750" cy="448056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4" name="Text Placeholder 3"/>
          <p:cNvSpPr>
            <a:spLocks noGrp="1"/>
          </p:cNvSpPr>
          <p:nvPr>
            <p:ph type="body" sz="half" idx="2"/>
          </p:nvPr>
        </p:nvSpPr>
        <p:spPr>
          <a:xfrm>
            <a:off x="457200" y="1600200"/>
            <a:ext cx="3008313" cy="4480560"/>
          </a:xfrm>
        </p:spPr>
        <p:txBody>
          <a:bodyPr>
            <a:normAutofit/>
          </a:bodyPr>
          <a:lstStyle>
            <a:lvl1pPr marL="0" indent="0">
              <a:buNone/>
              <a:defRPr sz="16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ar-SA" smtClean="0"/>
              <a:t>انقر لتحرير أنماط النص الرئيسي</a:t>
            </a:r>
          </a:p>
        </p:txBody>
      </p:sp>
      <p:sp>
        <p:nvSpPr>
          <p:cNvPr id="5" name="Date Placeholder 4"/>
          <p:cNvSpPr>
            <a:spLocks noGrp="1"/>
          </p:cNvSpPr>
          <p:nvPr>
            <p:ph type="dt" sz="half" idx="10"/>
          </p:nvPr>
        </p:nvSpPr>
        <p:spPr/>
        <p:txBody>
          <a:bodyPr/>
          <a:lstStyle/>
          <a:p>
            <a:pPr algn="r" eaLnBrk="1" latinLnBrk="0" hangingPunct="1"/>
            <a:fld id="{E6F9B8CD-342D-4579-98EC-A8FD6B7370E1}" type="datetimeFigureOut">
              <a:rPr lang="en-US" smtClean="0"/>
              <a:pPr algn="r" eaLnBrk="1" latinLnBrk="0" hangingPunct="1"/>
              <a:t>9/5/2015</a:t>
            </a:fld>
            <a:endParaRPr lang="en-US" dirty="0"/>
          </a:p>
        </p:txBody>
      </p:sp>
      <p:sp>
        <p:nvSpPr>
          <p:cNvPr id="6" name="Footer Placeholder 5"/>
          <p:cNvSpPr>
            <a:spLocks noGrp="1"/>
          </p:cNvSpPr>
          <p:nvPr>
            <p:ph type="ftr" sz="quarter" idx="11"/>
          </p:nvPr>
        </p:nvSpPr>
        <p:spPr/>
        <p:txBody>
          <a:bodyPr/>
          <a:lstStyle/>
          <a:p>
            <a:endParaRPr lang="ar-SA"/>
          </a:p>
        </p:txBody>
      </p:sp>
      <p:sp>
        <p:nvSpPr>
          <p:cNvPr id="7" name="Slide Number Placeholder 6"/>
          <p:cNvSpPr>
            <a:spLocks noGrp="1"/>
          </p:cNvSpPr>
          <p:nvPr>
            <p:ph type="sldNum" sz="quarter" idx="12"/>
          </p:nvPr>
        </p:nvSpPr>
        <p:spPr/>
        <p:txBody>
          <a:bodyPr/>
          <a:lstStyle/>
          <a:p>
            <a:pPr marL="0" marR="0" lvl="0" indent="0" algn="r" rtl="0">
              <a:lnSpc>
                <a:spcPct val="100000"/>
              </a:lnSpc>
              <a:spcBef>
                <a:spcPts val="0"/>
              </a:spcBef>
              <a:spcAft>
                <a:spcPts val="0"/>
              </a:spcAft>
              <a:buClr>
                <a:schemeClr val="dk1"/>
              </a:buClr>
              <a:buSzPct val="25000"/>
              <a:buFont typeface="Helvetica Neue"/>
              <a:buNone/>
            </a:pPr>
            <a:fld id="{00000000-1234-1234-1234-123412341234}" type="slidenum">
              <a:rPr lang="en-US" sz="1000" b="0" i="0" u="none" strike="noStrike" cap="none" baseline="0" smtClean="0">
                <a:solidFill>
                  <a:schemeClr val="dk1"/>
                </a:solidFill>
                <a:latin typeface="Helvetica Neue"/>
                <a:ea typeface="Helvetica Neue"/>
                <a:cs typeface="Helvetica Neue"/>
                <a:sym typeface="Helvetica Neue"/>
              </a:rPr>
              <a:pPr marL="0" marR="0" lvl="0" indent="0" algn="r" rtl="0">
                <a:lnSpc>
                  <a:spcPct val="100000"/>
                </a:lnSpc>
                <a:spcBef>
                  <a:spcPts val="0"/>
                </a:spcBef>
                <a:spcAft>
                  <a:spcPts val="0"/>
                </a:spcAft>
                <a:buClr>
                  <a:schemeClr val="dk1"/>
                </a:buClr>
                <a:buSzPct val="25000"/>
                <a:buFont typeface="Helvetica Neue"/>
                <a:buNone/>
              </a:pPr>
              <a:t>‹#›</a:t>
            </a:fld>
            <a:endParaRPr lang="en-US" sz="1000" b="0" i="0" u="none" strike="noStrike" cap="none" baseline="0">
              <a:solidFill>
                <a:schemeClr val="dk1"/>
              </a:solidFill>
              <a:latin typeface="Helvetica Neue"/>
              <a:ea typeface="Helvetica Neue"/>
              <a:cs typeface="Helvetica Neue"/>
              <a:sym typeface="Helvetica Neue"/>
            </a:endParaRPr>
          </a:p>
        </p:txBody>
      </p:sp>
      <p:sp>
        <p:nvSpPr>
          <p:cNvPr id="8" name="Title 7"/>
          <p:cNvSpPr>
            <a:spLocks noGrp="1"/>
          </p:cNvSpPr>
          <p:nvPr>
            <p:ph type="title"/>
          </p:nvPr>
        </p:nvSpPr>
        <p:spPr/>
        <p:txBody>
          <a:bodyPr/>
          <a:lstStyle/>
          <a:p>
            <a:r>
              <a:rPr lang="ar-SA" smtClean="0"/>
              <a:t>انقر لتحرير نمط العنوان الرئيسي</a:t>
            </a:r>
            <a:endParaRPr lang="en-US"/>
          </a:p>
        </p:txBody>
      </p:sp>
    </p:spTree>
  </p:cSld>
  <p:clrMapOvr>
    <a:masterClrMapping/>
  </p:clrMapOvr>
  <p:hf hdr="0" ftr="0" dt="0"/>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9.xml"/><Relationship Id="rId3" Type="http://schemas.openxmlformats.org/officeDocument/2006/relationships/slideLayout" Target="../slideLayouts/slideLayout4.xml"/><Relationship Id="rId7" Type="http://schemas.openxmlformats.org/officeDocument/2006/relationships/slideLayout" Target="../slideLayouts/slideLayout8.xml"/><Relationship Id="rId12" Type="http://schemas.openxmlformats.org/officeDocument/2006/relationships/theme" Target="../theme/theme2.xml"/><Relationship Id="rId2" Type="http://schemas.openxmlformats.org/officeDocument/2006/relationships/slideLayout" Target="../slideLayouts/slideLayout3.xml"/><Relationship Id="rId1" Type="http://schemas.openxmlformats.org/officeDocument/2006/relationships/slideLayout" Target="../slideLayouts/slideLayout2.xml"/><Relationship Id="rId6" Type="http://schemas.openxmlformats.org/officeDocument/2006/relationships/slideLayout" Target="../slideLayouts/slideLayout7.xml"/><Relationship Id="rId11" Type="http://schemas.openxmlformats.org/officeDocument/2006/relationships/slideLayout" Target="../slideLayouts/slideLayout12.xml"/><Relationship Id="rId5" Type="http://schemas.openxmlformats.org/officeDocument/2006/relationships/slideLayout" Target="../slideLayouts/slideLayout6.xml"/><Relationship Id="rId10" Type="http://schemas.openxmlformats.org/officeDocument/2006/relationships/slideLayout" Target="../slideLayouts/slideLayout11.xml"/><Relationship Id="rId4" Type="http://schemas.openxmlformats.org/officeDocument/2006/relationships/slideLayout" Target="../slideLayouts/slideLayout5.xml"/><Relationship Id="rId9"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37"/>
        <p:cNvGrpSpPr/>
        <p:nvPr/>
      </p:nvGrpSpPr>
      <p:grpSpPr>
        <a:xfrm>
          <a:off x="0" y="0"/>
          <a:ext cx="0" cy="0"/>
          <a:chOff x="0" y="0"/>
          <a:chExt cx="0" cy="0"/>
        </a:xfrm>
      </p:grpSpPr>
      <p:grpSp>
        <p:nvGrpSpPr>
          <p:cNvPr id="238" name="Shape 238"/>
          <p:cNvGrpSpPr/>
          <p:nvPr/>
        </p:nvGrpSpPr>
        <p:grpSpPr>
          <a:xfrm>
            <a:off x="-3175" y="0"/>
            <a:ext cx="9147175" cy="6867525"/>
            <a:chOff x="-3175" y="0"/>
            <a:chExt cx="9147175" cy="6867525"/>
          </a:xfrm>
        </p:grpSpPr>
        <p:grpSp>
          <p:nvGrpSpPr>
            <p:cNvPr id="239" name="Shape 239"/>
            <p:cNvGrpSpPr/>
            <p:nvPr/>
          </p:nvGrpSpPr>
          <p:grpSpPr>
            <a:xfrm>
              <a:off x="-3175" y="0"/>
              <a:ext cx="9067799" cy="6867525"/>
              <a:chOff x="-3175" y="0"/>
              <a:chExt cx="9067799" cy="6867525"/>
            </a:xfrm>
          </p:grpSpPr>
          <p:sp>
            <p:nvSpPr>
              <p:cNvPr id="240" name="Shape 240"/>
              <p:cNvSpPr txBox="1"/>
              <p:nvPr/>
            </p:nvSpPr>
            <p:spPr>
              <a:xfrm>
                <a:off x="-3175" y="0"/>
                <a:ext cx="76199" cy="6858000"/>
              </a:xfrm>
              <a:prstGeom prst="rect">
                <a:avLst/>
              </a:prstGeom>
              <a:solidFill>
                <a:schemeClr val="accent2"/>
              </a:solidFill>
              <a:ln>
                <a:noFill/>
              </a:ln>
            </p:spPr>
            <p:txBody>
              <a:bodyPr lIns="91425" tIns="45700" rIns="91425" bIns="45700" anchor="ctr" anchorCtr="0">
                <a:noAutofit/>
              </a:bodyPr>
              <a:lstStyle/>
              <a:p>
                <a:pPr marL="0" marR="0" lvl="0" indent="0" algn="l" rtl="0">
                  <a:lnSpc>
                    <a:spcPct val="100000"/>
                  </a:lnSpc>
                  <a:spcBef>
                    <a:spcPts val="0"/>
                  </a:spcBef>
                  <a:spcAft>
                    <a:spcPts val="0"/>
                  </a:spcAft>
                  <a:buNone/>
                </a:pPr>
                <a:endParaRPr sz="2400" b="0" i="0" u="none" strike="noStrike" cap="none" baseline="0">
                  <a:solidFill>
                    <a:schemeClr val="dk1"/>
                  </a:solidFill>
                  <a:latin typeface="Arial"/>
                  <a:ea typeface="Arial"/>
                  <a:cs typeface="Arial"/>
                  <a:sym typeface="Arial"/>
                </a:endParaRPr>
              </a:p>
            </p:txBody>
          </p:sp>
          <p:sp>
            <p:nvSpPr>
              <p:cNvPr id="241" name="Shape 241"/>
              <p:cNvSpPr txBox="1"/>
              <p:nvPr/>
            </p:nvSpPr>
            <p:spPr>
              <a:xfrm>
                <a:off x="149225" y="9525"/>
                <a:ext cx="76199" cy="6858000"/>
              </a:xfrm>
              <a:prstGeom prst="rect">
                <a:avLst/>
              </a:prstGeom>
              <a:solidFill>
                <a:schemeClr val="accent2"/>
              </a:solidFill>
              <a:ln>
                <a:noFill/>
              </a:ln>
            </p:spPr>
            <p:txBody>
              <a:bodyPr lIns="91425" tIns="45700" rIns="91425" bIns="45700" anchor="ctr" anchorCtr="0">
                <a:noAutofit/>
              </a:bodyPr>
              <a:lstStyle/>
              <a:p>
                <a:pPr marL="0" marR="0" lvl="0" indent="0" algn="l" rtl="0">
                  <a:lnSpc>
                    <a:spcPct val="100000"/>
                  </a:lnSpc>
                  <a:spcBef>
                    <a:spcPts val="0"/>
                  </a:spcBef>
                  <a:spcAft>
                    <a:spcPts val="0"/>
                  </a:spcAft>
                  <a:buNone/>
                </a:pPr>
                <a:endParaRPr sz="2400" b="0" i="0" u="none" strike="noStrike" cap="none" baseline="0">
                  <a:solidFill>
                    <a:schemeClr val="dk1"/>
                  </a:solidFill>
                  <a:latin typeface="Arial"/>
                  <a:ea typeface="Arial"/>
                  <a:cs typeface="Arial"/>
                  <a:sym typeface="Arial"/>
                </a:endParaRPr>
              </a:p>
            </p:txBody>
          </p:sp>
          <p:sp>
            <p:nvSpPr>
              <p:cNvPr id="242" name="Shape 242"/>
              <p:cNvSpPr txBox="1"/>
              <p:nvPr/>
            </p:nvSpPr>
            <p:spPr>
              <a:xfrm>
                <a:off x="301625" y="9525"/>
                <a:ext cx="76199" cy="6858000"/>
              </a:xfrm>
              <a:prstGeom prst="rect">
                <a:avLst/>
              </a:prstGeom>
              <a:solidFill>
                <a:schemeClr val="accent2"/>
              </a:solidFill>
              <a:ln>
                <a:noFill/>
              </a:ln>
            </p:spPr>
            <p:txBody>
              <a:bodyPr lIns="91425" tIns="45700" rIns="91425" bIns="45700" anchor="ctr" anchorCtr="0">
                <a:noAutofit/>
              </a:bodyPr>
              <a:lstStyle/>
              <a:p>
                <a:pPr marL="0" marR="0" lvl="0" indent="0" algn="l" rtl="0">
                  <a:lnSpc>
                    <a:spcPct val="100000"/>
                  </a:lnSpc>
                  <a:spcBef>
                    <a:spcPts val="0"/>
                  </a:spcBef>
                  <a:spcAft>
                    <a:spcPts val="0"/>
                  </a:spcAft>
                  <a:buNone/>
                </a:pPr>
                <a:endParaRPr sz="2400" b="0" i="0" u="none" strike="noStrike" cap="none" baseline="0">
                  <a:solidFill>
                    <a:schemeClr val="dk1"/>
                  </a:solidFill>
                  <a:latin typeface="Arial"/>
                  <a:ea typeface="Arial"/>
                  <a:cs typeface="Arial"/>
                  <a:sym typeface="Arial"/>
                </a:endParaRPr>
              </a:p>
            </p:txBody>
          </p:sp>
          <p:sp>
            <p:nvSpPr>
              <p:cNvPr id="243" name="Shape 243"/>
              <p:cNvSpPr txBox="1"/>
              <p:nvPr/>
            </p:nvSpPr>
            <p:spPr>
              <a:xfrm>
                <a:off x="454025" y="9525"/>
                <a:ext cx="76199" cy="6858000"/>
              </a:xfrm>
              <a:prstGeom prst="rect">
                <a:avLst/>
              </a:prstGeom>
              <a:solidFill>
                <a:schemeClr val="accent2"/>
              </a:solidFill>
              <a:ln>
                <a:noFill/>
              </a:ln>
            </p:spPr>
            <p:txBody>
              <a:bodyPr lIns="91425" tIns="45700" rIns="91425" bIns="45700" anchor="ctr" anchorCtr="0">
                <a:noAutofit/>
              </a:bodyPr>
              <a:lstStyle/>
              <a:p>
                <a:pPr marL="0" marR="0" lvl="0" indent="0" algn="l" rtl="0">
                  <a:lnSpc>
                    <a:spcPct val="100000"/>
                  </a:lnSpc>
                  <a:spcBef>
                    <a:spcPts val="0"/>
                  </a:spcBef>
                  <a:spcAft>
                    <a:spcPts val="0"/>
                  </a:spcAft>
                  <a:buNone/>
                </a:pPr>
                <a:endParaRPr sz="2400" b="0" i="0" u="none" strike="noStrike" cap="none" baseline="0">
                  <a:solidFill>
                    <a:schemeClr val="dk1"/>
                  </a:solidFill>
                  <a:latin typeface="Arial"/>
                  <a:ea typeface="Arial"/>
                  <a:cs typeface="Arial"/>
                  <a:sym typeface="Arial"/>
                </a:endParaRPr>
              </a:p>
            </p:txBody>
          </p:sp>
          <p:sp>
            <p:nvSpPr>
              <p:cNvPr id="244" name="Shape 244"/>
              <p:cNvSpPr txBox="1"/>
              <p:nvPr/>
            </p:nvSpPr>
            <p:spPr>
              <a:xfrm>
                <a:off x="606425" y="9525"/>
                <a:ext cx="76199" cy="6858000"/>
              </a:xfrm>
              <a:prstGeom prst="rect">
                <a:avLst/>
              </a:prstGeom>
              <a:solidFill>
                <a:schemeClr val="accent2"/>
              </a:solidFill>
              <a:ln>
                <a:noFill/>
              </a:ln>
            </p:spPr>
            <p:txBody>
              <a:bodyPr lIns="91425" tIns="45700" rIns="91425" bIns="45700" anchor="ctr" anchorCtr="0">
                <a:noAutofit/>
              </a:bodyPr>
              <a:lstStyle/>
              <a:p>
                <a:pPr marL="0" marR="0" lvl="0" indent="0" algn="l" rtl="0">
                  <a:lnSpc>
                    <a:spcPct val="100000"/>
                  </a:lnSpc>
                  <a:spcBef>
                    <a:spcPts val="0"/>
                  </a:spcBef>
                  <a:spcAft>
                    <a:spcPts val="0"/>
                  </a:spcAft>
                  <a:buNone/>
                </a:pPr>
                <a:endParaRPr sz="2400" b="0" i="0" u="none" strike="noStrike" cap="none" baseline="0">
                  <a:solidFill>
                    <a:schemeClr val="dk1"/>
                  </a:solidFill>
                  <a:latin typeface="Arial"/>
                  <a:ea typeface="Arial"/>
                  <a:cs typeface="Arial"/>
                  <a:sym typeface="Arial"/>
                </a:endParaRPr>
              </a:p>
            </p:txBody>
          </p:sp>
          <p:sp>
            <p:nvSpPr>
              <p:cNvPr id="245" name="Shape 245"/>
              <p:cNvSpPr txBox="1"/>
              <p:nvPr/>
            </p:nvSpPr>
            <p:spPr>
              <a:xfrm>
                <a:off x="758825" y="9525"/>
                <a:ext cx="76199" cy="6858000"/>
              </a:xfrm>
              <a:prstGeom prst="rect">
                <a:avLst/>
              </a:prstGeom>
              <a:solidFill>
                <a:schemeClr val="accent2"/>
              </a:solidFill>
              <a:ln>
                <a:noFill/>
              </a:ln>
            </p:spPr>
            <p:txBody>
              <a:bodyPr lIns="91425" tIns="45700" rIns="91425" bIns="45700" anchor="ctr" anchorCtr="0">
                <a:noAutofit/>
              </a:bodyPr>
              <a:lstStyle/>
              <a:p>
                <a:pPr marL="0" marR="0" lvl="0" indent="0" algn="l" rtl="0">
                  <a:lnSpc>
                    <a:spcPct val="100000"/>
                  </a:lnSpc>
                  <a:spcBef>
                    <a:spcPts val="0"/>
                  </a:spcBef>
                  <a:spcAft>
                    <a:spcPts val="0"/>
                  </a:spcAft>
                  <a:buNone/>
                </a:pPr>
                <a:endParaRPr sz="2400" b="0" i="0" u="none" strike="noStrike" cap="none" baseline="0">
                  <a:solidFill>
                    <a:schemeClr val="dk1"/>
                  </a:solidFill>
                  <a:latin typeface="Arial"/>
                  <a:ea typeface="Arial"/>
                  <a:cs typeface="Arial"/>
                  <a:sym typeface="Arial"/>
                </a:endParaRPr>
              </a:p>
            </p:txBody>
          </p:sp>
          <p:sp>
            <p:nvSpPr>
              <p:cNvPr id="246" name="Shape 246"/>
              <p:cNvSpPr txBox="1"/>
              <p:nvPr/>
            </p:nvSpPr>
            <p:spPr>
              <a:xfrm>
                <a:off x="911225" y="9525"/>
                <a:ext cx="76199" cy="6858000"/>
              </a:xfrm>
              <a:prstGeom prst="rect">
                <a:avLst/>
              </a:prstGeom>
              <a:solidFill>
                <a:schemeClr val="accent2"/>
              </a:solidFill>
              <a:ln>
                <a:noFill/>
              </a:ln>
            </p:spPr>
            <p:txBody>
              <a:bodyPr lIns="91425" tIns="45700" rIns="91425" bIns="45700" anchor="ctr" anchorCtr="0">
                <a:noAutofit/>
              </a:bodyPr>
              <a:lstStyle/>
              <a:p>
                <a:pPr marL="0" marR="0" lvl="0" indent="0" algn="l" rtl="0">
                  <a:lnSpc>
                    <a:spcPct val="100000"/>
                  </a:lnSpc>
                  <a:spcBef>
                    <a:spcPts val="0"/>
                  </a:spcBef>
                  <a:spcAft>
                    <a:spcPts val="0"/>
                  </a:spcAft>
                  <a:buNone/>
                </a:pPr>
                <a:endParaRPr sz="2400" b="0" i="0" u="none" strike="noStrike" cap="none" baseline="0">
                  <a:solidFill>
                    <a:schemeClr val="dk1"/>
                  </a:solidFill>
                  <a:latin typeface="Arial"/>
                  <a:ea typeface="Arial"/>
                  <a:cs typeface="Arial"/>
                  <a:sym typeface="Arial"/>
                </a:endParaRPr>
              </a:p>
            </p:txBody>
          </p:sp>
          <p:sp>
            <p:nvSpPr>
              <p:cNvPr id="247" name="Shape 247"/>
              <p:cNvSpPr txBox="1"/>
              <p:nvPr/>
            </p:nvSpPr>
            <p:spPr>
              <a:xfrm>
                <a:off x="1063625" y="9525"/>
                <a:ext cx="76199" cy="6858000"/>
              </a:xfrm>
              <a:prstGeom prst="rect">
                <a:avLst/>
              </a:prstGeom>
              <a:solidFill>
                <a:schemeClr val="accent2"/>
              </a:solidFill>
              <a:ln>
                <a:noFill/>
              </a:ln>
            </p:spPr>
            <p:txBody>
              <a:bodyPr lIns="91425" tIns="45700" rIns="91425" bIns="45700" anchor="ctr" anchorCtr="0">
                <a:noAutofit/>
              </a:bodyPr>
              <a:lstStyle/>
              <a:p>
                <a:pPr marL="0" marR="0" lvl="0" indent="0" algn="l" rtl="0">
                  <a:lnSpc>
                    <a:spcPct val="100000"/>
                  </a:lnSpc>
                  <a:spcBef>
                    <a:spcPts val="0"/>
                  </a:spcBef>
                  <a:spcAft>
                    <a:spcPts val="0"/>
                  </a:spcAft>
                  <a:buNone/>
                </a:pPr>
                <a:endParaRPr sz="2400" b="0" i="0" u="none" strike="noStrike" cap="none" baseline="0">
                  <a:solidFill>
                    <a:schemeClr val="dk1"/>
                  </a:solidFill>
                  <a:latin typeface="Arial"/>
                  <a:ea typeface="Arial"/>
                  <a:cs typeface="Arial"/>
                  <a:sym typeface="Arial"/>
                </a:endParaRPr>
              </a:p>
            </p:txBody>
          </p:sp>
          <p:sp>
            <p:nvSpPr>
              <p:cNvPr id="248" name="Shape 248"/>
              <p:cNvSpPr txBox="1"/>
              <p:nvPr/>
            </p:nvSpPr>
            <p:spPr>
              <a:xfrm>
                <a:off x="1216025" y="9525"/>
                <a:ext cx="76199" cy="6858000"/>
              </a:xfrm>
              <a:prstGeom prst="rect">
                <a:avLst/>
              </a:prstGeom>
              <a:solidFill>
                <a:schemeClr val="accent2"/>
              </a:solidFill>
              <a:ln>
                <a:noFill/>
              </a:ln>
            </p:spPr>
            <p:txBody>
              <a:bodyPr lIns="91425" tIns="45700" rIns="91425" bIns="45700" anchor="ctr" anchorCtr="0">
                <a:noAutofit/>
              </a:bodyPr>
              <a:lstStyle/>
              <a:p>
                <a:pPr marL="0" marR="0" lvl="0" indent="0" algn="l" rtl="0">
                  <a:lnSpc>
                    <a:spcPct val="100000"/>
                  </a:lnSpc>
                  <a:spcBef>
                    <a:spcPts val="0"/>
                  </a:spcBef>
                  <a:spcAft>
                    <a:spcPts val="0"/>
                  </a:spcAft>
                  <a:buNone/>
                </a:pPr>
                <a:endParaRPr sz="2400" b="0" i="0" u="none" strike="noStrike" cap="none" baseline="0">
                  <a:solidFill>
                    <a:schemeClr val="dk1"/>
                  </a:solidFill>
                  <a:latin typeface="Arial"/>
                  <a:ea typeface="Arial"/>
                  <a:cs typeface="Arial"/>
                  <a:sym typeface="Arial"/>
                </a:endParaRPr>
              </a:p>
            </p:txBody>
          </p:sp>
          <p:sp>
            <p:nvSpPr>
              <p:cNvPr id="249" name="Shape 249"/>
              <p:cNvSpPr txBox="1"/>
              <p:nvPr/>
            </p:nvSpPr>
            <p:spPr>
              <a:xfrm>
                <a:off x="1368425" y="9525"/>
                <a:ext cx="76199" cy="6858000"/>
              </a:xfrm>
              <a:prstGeom prst="rect">
                <a:avLst/>
              </a:prstGeom>
              <a:solidFill>
                <a:schemeClr val="accent2"/>
              </a:solidFill>
              <a:ln>
                <a:noFill/>
              </a:ln>
            </p:spPr>
            <p:txBody>
              <a:bodyPr lIns="91425" tIns="45700" rIns="91425" bIns="45700" anchor="ctr" anchorCtr="0">
                <a:noAutofit/>
              </a:bodyPr>
              <a:lstStyle/>
              <a:p>
                <a:pPr marL="0" marR="0" lvl="0" indent="0" algn="l" rtl="0">
                  <a:lnSpc>
                    <a:spcPct val="100000"/>
                  </a:lnSpc>
                  <a:spcBef>
                    <a:spcPts val="0"/>
                  </a:spcBef>
                  <a:spcAft>
                    <a:spcPts val="0"/>
                  </a:spcAft>
                  <a:buNone/>
                </a:pPr>
                <a:endParaRPr sz="2400" b="0" i="0" u="none" strike="noStrike" cap="none" baseline="0">
                  <a:solidFill>
                    <a:schemeClr val="dk1"/>
                  </a:solidFill>
                  <a:latin typeface="Arial"/>
                  <a:ea typeface="Arial"/>
                  <a:cs typeface="Arial"/>
                  <a:sym typeface="Arial"/>
                </a:endParaRPr>
              </a:p>
            </p:txBody>
          </p:sp>
          <p:sp>
            <p:nvSpPr>
              <p:cNvPr id="250" name="Shape 250"/>
              <p:cNvSpPr txBox="1"/>
              <p:nvPr/>
            </p:nvSpPr>
            <p:spPr>
              <a:xfrm>
                <a:off x="1520825" y="9525"/>
                <a:ext cx="76199" cy="6858000"/>
              </a:xfrm>
              <a:prstGeom prst="rect">
                <a:avLst/>
              </a:prstGeom>
              <a:solidFill>
                <a:schemeClr val="accent2"/>
              </a:solidFill>
              <a:ln>
                <a:noFill/>
              </a:ln>
            </p:spPr>
            <p:txBody>
              <a:bodyPr lIns="91425" tIns="45700" rIns="91425" bIns="45700" anchor="ctr" anchorCtr="0">
                <a:noAutofit/>
              </a:bodyPr>
              <a:lstStyle/>
              <a:p>
                <a:pPr marL="0" marR="0" lvl="0" indent="0" algn="l" rtl="0">
                  <a:lnSpc>
                    <a:spcPct val="100000"/>
                  </a:lnSpc>
                  <a:spcBef>
                    <a:spcPts val="0"/>
                  </a:spcBef>
                  <a:spcAft>
                    <a:spcPts val="0"/>
                  </a:spcAft>
                  <a:buNone/>
                </a:pPr>
                <a:endParaRPr sz="2400" b="0" i="0" u="none" strike="noStrike" cap="none" baseline="0">
                  <a:solidFill>
                    <a:schemeClr val="dk1"/>
                  </a:solidFill>
                  <a:latin typeface="Arial"/>
                  <a:ea typeface="Arial"/>
                  <a:cs typeface="Arial"/>
                  <a:sym typeface="Arial"/>
                </a:endParaRPr>
              </a:p>
            </p:txBody>
          </p:sp>
          <p:sp>
            <p:nvSpPr>
              <p:cNvPr id="251" name="Shape 251"/>
              <p:cNvSpPr txBox="1"/>
              <p:nvPr/>
            </p:nvSpPr>
            <p:spPr>
              <a:xfrm>
                <a:off x="1673225" y="9525"/>
                <a:ext cx="76199" cy="6858000"/>
              </a:xfrm>
              <a:prstGeom prst="rect">
                <a:avLst/>
              </a:prstGeom>
              <a:solidFill>
                <a:schemeClr val="accent2"/>
              </a:solidFill>
              <a:ln>
                <a:noFill/>
              </a:ln>
            </p:spPr>
            <p:txBody>
              <a:bodyPr lIns="91425" tIns="45700" rIns="91425" bIns="45700" anchor="ctr" anchorCtr="0">
                <a:noAutofit/>
              </a:bodyPr>
              <a:lstStyle/>
              <a:p>
                <a:pPr marL="0" marR="0" lvl="0" indent="0" algn="l" rtl="0">
                  <a:lnSpc>
                    <a:spcPct val="100000"/>
                  </a:lnSpc>
                  <a:spcBef>
                    <a:spcPts val="0"/>
                  </a:spcBef>
                  <a:spcAft>
                    <a:spcPts val="0"/>
                  </a:spcAft>
                  <a:buNone/>
                </a:pPr>
                <a:endParaRPr sz="2400" b="0" i="0" u="none" strike="noStrike" cap="none" baseline="0">
                  <a:solidFill>
                    <a:schemeClr val="dk1"/>
                  </a:solidFill>
                  <a:latin typeface="Arial"/>
                  <a:ea typeface="Arial"/>
                  <a:cs typeface="Arial"/>
                  <a:sym typeface="Arial"/>
                </a:endParaRPr>
              </a:p>
            </p:txBody>
          </p:sp>
          <p:sp>
            <p:nvSpPr>
              <p:cNvPr id="252" name="Shape 252"/>
              <p:cNvSpPr txBox="1"/>
              <p:nvPr/>
            </p:nvSpPr>
            <p:spPr>
              <a:xfrm>
                <a:off x="1825625" y="9525"/>
                <a:ext cx="76199" cy="6858000"/>
              </a:xfrm>
              <a:prstGeom prst="rect">
                <a:avLst/>
              </a:prstGeom>
              <a:solidFill>
                <a:schemeClr val="accent2"/>
              </a:solidFill>
              <a:ln>
                <a:noFill/>
              </a:ln>
            </p:spPr>
            <p:txBody>
              <a:bodyPr lIns="91425" tIns="45700" rIns="91425" bIns="45700" anchor="ctr" anchorCtr="0">
                <a:noAutofit/>
              </a:bodyPr>
              <a:lstStyle/>
              <a:p>
                <a:pPr marL="0" marR="0" lvl="0" indent="0" algn="l" rtl="0">
                  <a:lnSpc>
                    <a:spcPct val="100000"/>
                  </a:lnSpc>
                  <a:spcBef>
                    <a:spcPts val="0"/>
                  </a:spcBef>
                  <a:spcAft>
                    <a:spcPts val="0"/>
                  </a:spcAft>
                  <a:buNone/>
                </a:pPr>
                <a:endParaRPr sz="2400" b="0" i="0" u="none" strike="noStrike" cap="none" baseline="0">
                  <a:solidFill>
                    <a:schemeClr val="dk1"/>
                  </a:solidFill>
                  <a:latin typeface="Arial"/>
                  <a:ea typeface="Arial"/>
                  <a:cs typeface="Arial"/>
                  <a:sym typeface="Arial"/>
                </a:endParaRPr>
              </a:p>
            </p:txBody>
          </p:sp>
          <p:sp>
            <p:nvSpPr>
              <p:cNvPr id="253" name="Shape 253"/>
              <p:cNvSpPr txBox="1"/>
              <p:nvPr/>
            </p:nvSpPr>
            <p:spPr>
              <a:xfrm>
                <a:off x="1978025" y="9525"/>
                <a:ext cx="76199" cy="6858000"/>
              </a:xfrm>
              <a:prstGeom prst="rect">
                <a:avLst/>
              </a:prstGeom>
              <a:solidFill>
                <a:schemeClr val="accent2"/>
              </a:solidFill>
              <a:ln>
                <a:noFill/>
              </a:ln>
            </p:spPr>
            <p:txBody>
              <a:bodyPr lIns="91425" tIns="45700" rIns="91425" bIns="45700" anchor="ctr" anchorCtr="0">
                <a:noAutofit/>
              </a:bodyPr>
              <a:lstStyle/>
              <a:p>
                <a:pPr marL="0" marR="0" lvl="0" indent="0" algn="l" rtl="0">
                  <a:lnSpc>
                    <a:spcPct val="100000"/>
                  </a:lnSpc>
                  <a:spcBef>
                    <a:spcPts val="0"/>
                  </a:spcBef>
                  <a:spcAft>
                    <a:spcPts val="0"/>
                  </a:spcAft>
                  <a:buNone/>
                </a:pPr>
                <a:endParaRPr sz="2400" b="0" i="0" u="none" strike="noStrike" cap="none" baseline="0">
                  <a:solidFill>
                    <a:schemeClr val="dk1"/>
                  </a:solidFill>
                  <a:latin typeface="Arial"/>
                  <a:ea typeface="Arial"/>
                  <a:cs typeface="Arial"/>
                  <a:sym typeface="Arial"/>
                </a:endParaRPr>
              </a:p>
            </p:txBody>
          </p:sp>
          <p:sp>
            <p:nvSpPr>
              <p:cNvPr id="254" name="Shape 254"/>
              <p:cNvSpPr txBox="1"/>
              <p:nvPr/>
            </p:nvSpPr>
            <p:spPr>
              <a:xfrm>
                <a:off x="2130425" y="9525"/>
                <a:ext cx="76199" cy="6858000"/>
              </a:xfrm>
              <a:prstGeom prst="rect">
                <a:avLst/>
              </a:prstGeom>
              <a:solidFill>
                <a:schemeClr val="accent2"/>
              </a:solidFill>
              <a:ln>
                <a:noFill/>
              </a:ln>
            </p:spPr>
            <p:txBody>
              <a:bodyPr lIns="91425" tIns="45700" rIns="91425" bIns="45700" anchor="ctr" anchorCtr="0">
                <a:noAutofit/>
              </a:bodyPr>
              <a:lstStyle/>
              <a:p>
                <a:pPr marL="0" marR="0" lvl="0" indent="0" algn="l" rtl="0">
                  <a:lnSpc>
                    <a:spcPct val="100000"/>
                  </a:lnSpc>
                  <a:spcBef>
                    <a:spcPts val="0"/>
                  </a:spcBef>
                  <a:spcAft>
                    <a:spcPts val="0"/>
                  </a:spcAft>
                  <a:buNone/>
                </a:pPr>
                <a:endParaRPr sz="2400" b="0" i="0" u="none" strike="noStrike" cap="none" baseline="0">
                  <a:solidFill>
                    <a:schemeClr val="dk1"/>
                  </a:solidFill>
                  <a:latin typeface="Arial"/>
                  <a:ea typeface="Arial"/>
                  <a:cs typeface="Arial"/>
                  <a:sym typeface="Arial"/>
                </a:endParaRPr>
              </a:p>
            </p:txBody>
          </p:sp>
          <p:sp>
            <p:nvSpPr>
              <p:cNvPr id="255" name="Shape 255"/>
              <p:cNvSpPr txBox="1"/>
              <p:nvPr/>
            </p:nvSpPr>
            <p:spPr>
              <a:xfrm>
                <a:off x="2282825" y="9525"/>
                <a:ext cx="76199" cy="6858000"/>
              </a:xfrm>
              <a:prstGeom prst="rect">
                <a:avLst/>
              </a:prstGeom>
              <a:solidFill>
                <a:schemeClr val="accent2"/>
              </a:solidFill>
              <a:ln>
                <a:noFill/>
              </a:ln>
            </p:spPr>
            <p:txBody>
              <a:bodyPr lIns="91425" tIns="45700" rIns="91425" bIns="45700" anchor="ctr" anchorCtr="0">
                <a:noAutofit/>
              </a:bodyPr>
              <a:lstStyle/>
              <a:p>
                <a:pPr marL="0" marR="0" lvl="0" indent="0" algn="l" rtl="0">
                  <a:lnSpc>
                    <a:spcPct val="100000"/>
                  </a:lnSpc>
                  <a:spcBef>
                    <a:spcPts val="0"/>
                  </a:spcBef>
                  <a:spcAft>
                    <a:spcPts val="0"/>
                  </a:spcAft>
                  <a:buNone/>
                </a:pPr>
                <a:endParaRPr sz="2400" b="0" i="0" u="none" strike="noStrike" cap="none" baseline="0">
                  <a:solidFill>
                    <a:schemeClr val="dk1"/>
                  </a:solidFill>
                  <a:latin typeface="Arial"/>
                  <a:ea typeface="Arial"/>
                  <a:cs typeface="Arial"/>
                  <a:sym typeface="Arial"/>
                </a:endParaRPr>
              </a:p>
            </p:txBody>
          </p:sp>
          <p:sp>
            <p:nvSpPr>
              <p:cNvPr id="256" name="Shape 256"/>
              <p:cNvSpPr txBox="1"/>
              <p:nvPr/>
            </p:nvSpPr>
            <p:spPr>
              <a:xfrm>
                <a:off x="2435225" y="9525"/>
                <a:ext cx="76199" cy="6858000"/>
              </a:xfrm>
              <a:prstGeom prst="rect">
                <a:avLst/>
              </a:prstGeom>
              <a:solidFill>
                <a:schemeClr val="accent2"/>
              </a:solidFill>
              <a:ln>
                <a:noFill/>
              </a:ln>
            </p:spPr>
            <p:txBody>
              <a:bodyPr lIns="91425" tIns="45700" rIns="91425" bIns="45700" anchor="ctr" anchorCtr="0">
                <a:noAutofit/>
              </a:bodyPr>
              <a:lstStyle/>
              <a:p>
                <a:pPr marL="0" marR="0" lvl="0" indent="0" algn="l" rtl="0">
                  <a:lnSpc>
                    <a:spcPct val="100000"/>
                  </a:lnSpc>
                  <a:spcBef>
                    <a:spcPts val="0"/>
                  </a:spcBef>
                  <a:spcAft>
                    <a:spcPts val="0"/>
                  </a:spcAft>
                  <a:buNone/>
                </a:pPr>
                <a:endParaRPr sz="2400" b="0" i="0" u="none" strike="noStrike" cap="none" baseline="0">
                  <a:solidFill>
                    <a:schemeClr val="dk1"/>
                  </a:solidFill>
                  <a:latin typeface="Arial"/>
                  <a:ea typeface="Arial"/>
                  <a:cs typeface="Arial"/>
                  <a:sym typeface="Arial"/>
                </a:endParaRPr>
              </a:p>
            </p:txBody>
          </p:sp>
          <p:sp>
            <p:nvSpPr>
              <p:cNvPr id="257" name="Shape 257"/>
              <p:cNvSpPr txBox="1"/>
              <p:nvPr/>
            </p:nvSpPr>
            <p:spPr>
              <a:xfrm>
                <a:off x="2587625" y="9525"/>
                <a:ext cx="76199" cy="6858000"/>
              </a:xfrm>
              <a:prstGeom prst="rect">
                <a:avLst/>
              </a:prstGeom>
              <a:solidFill>
                <a:schemeClr val="accent2"/>
              </a:solidFill>
              <a:ln>
                <a:noFill/>
              </a:ln>
            </p:spPr>
            <p:txBody>
              <a:bodyPr lIns="91425" tIns="45700" rIns="91425" bIns="45700" anchor="ctr" anchorCtr="0">
                <a:noAutofit/>
              </a:bodyPr>
              <a:lstStyle/>
              <a:p>
                <a:pPr marL="0" marR="0" lvl="0" indent="0" algn="l" rtl="0">
                  <a:lnSpc>
                    <a:spcPct val="100000"/>
                  </a:lnSpc>
                  <a:spcBef>
                    <a:spcPts val="0"/>
                  </a:spcBef>
                  <a:spcAft>
                    <a:spcPts val="0"/>
                  </a:spcAft>
                  <a:buNone/>
                </a:pPr>
                <a:endParaRPr sz="2400" b="0" i="0" u="none" strike="noStrike" cap="none" baseline="0">
                  <a:solidFill>
                    <a:schemeClr val="dk1"/>
                  </a:solidFill>
                  <a:latin typeface="Arial"/>
                  <a:ea typeface="Arial"/>
                  <a:cs typeface="Arial"/>
                  <a:sym typeface="Arial"/>
                </a:endParaRPr>
              </a:p>
            </p:txBody>
          </p:sp>
          <p:sp>
            <p:nvSpPr>
              <p:cNvPr id="258" name="Shape 258"/>
              <p:cNvSpPr txBox="1"/>
              <p:nvPr/>
            </p:nvSpPr>
            <p:spPr>
              <a:xfrm>
                <a:off x="2740025" y="9525"/>
                <a:ext cx="76199" cy="6858000"/>
              </a:xfrm>
              <a:prstGeom prst="rect">
                <a:avLst/>
              </a:prstGeom>
              <a:solidFill>
                <a:schemeClr val="accent2"/>
              </a:solidFill>
              <a:ln>
                <a:noFill/>
              </a:ln>
            </p:spPr>
            <p:txBody>
              <a:bodyPr lIns="91425" tIns="45700" rIns="91425" bIns="45700" anchor="ctr" anchorCtr="0">
                <a:noAutofit/>
              </a:bodyPr>
              <a:lstStyle/>
              <a:p>
                <a:pPr marL="0" marR="0" lvl="0" indent="0" algn="l" rtl="0">
                  <a:lnSpc>
                    <a:spcPct val="100000"/>
                  </a:lnSpc>
                  <a:spcBef>
                    <a:spcPts val="0"/>
                  </a:spcBef>
                  <a:spcAft>
                    <a:spcPts val="0"/>
                  </a:spcAft>
                  <a:buNone/>
                </a:pPr>
                <a:endParaRPr sz="2400" b="0" i="0" u="none" strike="noStrike" cap="none" baseline="0">
                  <a:solidFill>
                    <a:schemeClr val="dk1"/>
                  </a:solidFill>
                  <a:latin typeface="Arial"/>
                  <a:ea typeface="Arial"/>
                  <a:cs typeface="Arial"/>
                  <a:sym typeface="Arial"/>
                </a:endParaRPr>
              </a:p>
            </p:txBody>
          </p:sp>
          <p:sp>
            <p:nvSpPr>
              <p:cNvPr id="259" name="Shape 259"/>
              <p:cNvSpPr txBox="1"/>
              <p:nvPr/>
            </p:nvSpPr>
            <p:spPr>
              <a:xfrm>
                <a:off x="2892425" y="9525"/>
                <a:ext cx="76199" cy="6858000"/>
              </a:xfrm>
              <a:prstGeom prst="rect">
                <a:avLst/>
              </a:prstGeom>
              <a:solidFill>
                <a:schemeClr val="accent2"/>
              </a:solidFill>
              <a:ln>
                <a:noFill/>
              </a:ln>
            </p:spPr>
            <p:txBody>
              <a:bodyPr lIns="91425" tIns="45700" rIns="91425" bIns="45700" anchor="ctr" anchorCtr="0">
                <a:noAutofit/>
              </a:bodyPr>
              <a:lstStyle/>
              <a:p>
                <a:pPr marL="0" marR="0" lvl="0" indent="0" algn="l" rtl="0">
                  <a:lnSpc>
                    <a:spcPct val="100000"/>
                  </a:lnSpc>
                  <a:spcBef>
                    <a:spcPts val="0"/>
                  </a:spcBef>
                  <a:spcAft>
                    <a:spcPts val="0"/>
                  </a:spcAft>
                  <a:buNone/>
                </a:pPr>
                <a:endParaRPr sz="2400" b="0" i="0" u="none" strike="noStrike" cap="none" baseline="0">
                  <a:solidFill>
                    <a:schemeClr val="dk1"/>
                  </a:solidFill>
                  <a:latin typeface="Arial"/>
                  <a:ea typeface="Arial"/>
                  <a:cs typeface="Arial"/>
                  <a:sym typeface="Arial"/>
                </a:endParaRPr>
              </a:p>
            </p:txBody>
          </p:sp>
          <p:sp>
            <p:nvSpPr>
              <p:cNvPr id="260" name="Shape 260"/>
              <p:cNvSpPr txBox="1"/>
              <p:nvPr/>
            </p:nvSpPr>
            <p:spPr>
              <a:xfrm>
                <a:off x="3044825" y="9525"/>
                <a:ext cx="76199" cy="6858000"/>
              </a:xfrm>
              <a:prstGeom prst="rect">
                <a:avLst/>
              </a:prstGeom>
              <a:solidFill>
                <a:schemeClr val="accent2"/>
              </a:solidFill>
              <a:ln>
                <a:noFill/>
              </a:ln>
            </p:spPr>
            <p:txBody>
              <a:bodyPr lIns="91425" tIns="45700" rIns="91425" bIns="45700" anchor="ctr" anchorCtr="0">
                <a:noAutofit/>
              </a:bodyPr>
              <a:lstStyle/>
              <a:p>
                <a:pPr marL="0" marR="0" lvl="0" indent="0" algn="l" rtl="0">
                  <a:lnSpc>
                    <a:spcPct val="100000"/>
                  </a:lnSpc>
                  <a:spcBef>
                    <a:spcPts val="0"/>
                  </a:spcBef>
                  <a:spcAft>
                    <a:spcPts val="0"/>
                  </a:spcAft>
                  <a:buNone/>
                </a:pPr>
                <a:endParaRPr sz="2400" b="0" i="0" u="none" strike="noStrike" cap="none" baseline="0">
                  <a:solidFill>
                    <a:schemeClr val="dk1"/>
                  </a:solidFill>
                  <a:latin typeface="Arial"/>
                  <a:ea typeface="Arial"/>
                  <a:cs typeface="Arial"/>
                  <a:sym typeface="Arial"/>
                </a:endParaRPr>
              </a:p>
            </p:txBody>
          </p:sp>
          <p:sp>
            <p:nvSpPr>
              <p:cNvPr id="261" name="Shape 261"/>
              <p:cNvSpPr txBox="1"/>
              <p:nvPr/>
            </p:nvSpPr>
            <p:spPr>
              <a:xfrm>
                <a:off x="3197225" y="9525"/>
                <a:ext cx="76199" cy="6858000"/>
              </a:xfrm>
              <a:prstGeom prst="rect">
                <a:avLst/>
              </a:prstGeom>
              <a:solidFill>
                <a:schemeClr val="accent2"/>
              </a:solidFill>
              <a:ln>
                <a:noFill/>
              </a:ln>
            </p:spPr>
            <p:txBody>
              <a:bodyPr lIns="91425" tIns="45700" rIns="91425" bIns="45700" anchor="ctr" anchorCtr="0">
                <a:noAutofit/>
              </a:bodyPr>
              <a:lstStyle/>
              <a:p>
                <a:pPr marL="0" marR="0" lvl="0" indent="0" algn="l" rtl="0">
                  <a:lnSpc>
                    <a:spcPct val="100000"/>
                  </a:lnSpc>
                  <a:spcBef>
                    <a:spcPts val="0"/>
                  </a:spcBef>
                  <a:spcAft>
                    <a:spcPts val="0"/>
                  </a:spcAft>
                  <a:buNone/>
                </a:pPr>
                <a:endParaRPr sz="2400" b="0" i="0" u="none" strike="noStrike" cap="none" baseline="0">
                  <a:solidFill>
                    <a:schemeClr val="dk1"/>
                  </a:solidFill>
                  <a:latin typeface="Arial"/>
                  <a:ea typeface="Arial"/>
                  <a:cs typeface="Arial"/>
                  <a:sym typeface="Arial"/>
                </a:endParaRPr>
              </a:p>
            </p:txBody>
          </p:sp>
          <p:sp>
            <p:nvSpPr>
              <p:cNvPr id="262" name="Shape 262"/>
              <p:cNvSpPr txBox="1"/>
              <p:nvPr/>
            </p:nvSpPr>
            <p:spPr>
              <a:xfrm>
                <a:off x="3349625" y="9525"/>
                <a:ext cx="76199" cy="6858000"/>
              </a:xfrm>
              <a:prstGeom prst="rect">
                <a:avLst/>
              </a:prstGeom>
              <a:solidFill>
                <a:schemeClr val="accent2"/>
              </a:solidFill>
              <a:ln>
                <a:noFill/>
              </a:ln>
            </p:spPr>
            <p:txBody>
              <a:bodyPr lIns="91425" tIns="45700" rIns="91425" bIns="45700" anchor="ctr" anchorCtr="0">
                <a:noAutofit/>
              </a:bodyPr>
              <a:lstStyle/>
              <a:p>
                <a:pPr marL="0" marR="0" lvl="0" indent="0" algn="l" rtl="0">
                  <a:lnSpc>
                    <a:spcPct val="100000"/>
                  </a:lnSpc>
                  <a:spcBef>
                    <a:spcPts val="0"/>
                  </a:spcBef>
                  <a:spcAft>
                    <a:spcPts val="0"/>
                  </a:spcAft>
                  <a:buNone/>
                </a:pPr>
                <a:endParaRPr sz="2400" b="0" i="0" u="none" strike="noStrike" cap="none" baseline="0">
                  <a:solidFill>
                    <a:schemeClr val="dk1"/>
                  </a:solidFill>
                  <a:latin typeface="Arial"/>
                  <a:ea typeface="Arial"/>
                  <a:cs typeface="Arial"/>
                  <a:sym typeface="Arial"/>
                </a:endParaRPr>
              </a:p>
            </p:txBody>
          </p:sp>
          <p:sp>
            <p:nvSpPr>
              <p:cNvPr id="263" name="Shape 263"/>
              <p:cNvSpPr txBox="1"/>
              <p:nvPr/>
            </p:nvSpPr>
            <p:spPr>
              <a:xfrm>
                <a:off x="3502025" y="9525"/>
                <a:ext cx="76199" cy="6858000"/>
              </a:xfrm>
              <a:prstGeom prst="rect">
                <a:avLst/>
              </a:prstGeom>
              <a:solidFill>
                <a:schemeClr val="accent2"/>
              </a:solidFill>
              <a:ln>
                <a:noFill/>
              </a:ln>
            </p:spPr>
            <p:txBody>
              <a:bodyPr lIns="91425" tIns="45700" rIns="91425" bIns="45700" anchor="ctr" anchorCtr="0">
                <a:noAutofit/>
              </a:bodyPr>
              <a:lstStyle/>
              <a:p>
                <a:pPr marL="0" marR="0" lvl="0" indent="0" algn="l" rtl="0">
                  <a:lnSpc>
                    <a:spcPct val="100000"/>
                  </a:lnSpc>
                  <a:spcBef>
                    <a:spcPts val="0"/>
                  </a:spcBef>
                  <a:spcAft>
                    <a:spcPts val="0"/>
                  </a:spcAft>
                  <a:buNone/>
                </a:pPr>
                <a:endParaRPr sz="2400" b="0" i="0" u="none" strike="noStrike" cap="none" baseline="0">
                  <a:solidFill>
                    <a:schemeClr val="dk1"/>
                  </a:solidFill>
                  <a:latin typeface="Arial"/>
                  <a:ea typeface="Arial"/>
                  <a:cs typeface="Arial"/>
                  <a:sym typeface="Arial"/>
                </a:endParaRPr>
              </a:p>
            </p:txBody>
          </p:sp>
          <p:sp>
            <p:nvSpPr>
              <p:cNvPr id="264" name="Shape 264"/>
              <p:cNvSpPr txBox="1"/>
              <p:nvPr/>
            </p:nvSpPr>
            <p:spPr>
              <a:xfrm>
                <a:off x="3654425" y="9525"/>
                <a:ext cx="76199" cy="6858000"/>
              </a:xfrm>
              <a:prstGeom prst="rect">
                <a:avLst/>
              </a:prstGeom>
              <a:solidFill>
                <a:schemeClr val="accent2"/>
              </a:solidFill>
              <a:ln>
                <a:noFill/>
              </a:ln>
            </p:spPr>
            <p:txBody>
              <a:bodyPr lIns="91425" tIns="45700" rIns="91425" bIns="45700" anchor="ctr" anchorCtr="0">
                <a:noAutofit/>
              </a:bodyPr>
              <a:lstStyle/>
              <a:p>
                <a:pPr marL="0" marR="0" lvl="0" indent="0" algn="l" rtl="0">
                  <a:lnSpc>
                    <a:spcPct val="100000"/>
                  </a:lnSpc>
                  <a:spcBef>
                    <a:spcPts val="0"/>
                  </a:spcBef>
                  <a:spcAft>
                    <a:spcPts val="0"/>
                  </a:spcAft>
                  <a:buNone/>
                </a:pPr>
                <a:endParaRPr sz="2400" b="0" i="0" u="none" strike="noStrike" cap="none" baseline="0">
                  <a:solidFill>
                    <a:schemeClr val="dk1"/>
                  </a:solidFill>
                  <a:latin typeface="Arial"/>
                  <a:ea typeface="Arial"/>
                  <a:cs typeface="Arial"/>
                  <a:sym typeface="Arial"/>
                </a:endParaRPr>
              </a:p>
            </p:txBody>
          </p:sp>
          <p:sp>
            <p:nvSpPr>
              <p:cNvPr id="265" name="Shape 265"/>
              <p:cNvSpPr txBox="1"/>
              <p:nvPr/>
            </p:nvSpPr>
            <p:spPr>
              <a:xfrm>
                <a:off x="3806825" y="9525"/>
                <a:ext cx="76199" cy="6858000"/>
              </a:xfrm>
              <a:prstGeom prst="rect">
                <a:avLst/>
              </a:prstGeom>
              <a:solidFill>
                <a:schemeClr val="accent2"/>
              </a:solidFill>
              <a:ln>
                <a:noFill/>
              </a:ln>
            </p:spPr>
            <p:txBody>
              <a:bodyPr lIns="91425" tIns="45700" rIns="91425" bIns="45700" anchor="ctr" anchorCtr="0">
                <a:noAutofit/>
              </a:bodyPr>
              <a:lstStyle/>
              <a:p>
                <a:pPr marL="0" marR="0" lvl="0" indent="0" algn="l" rtl="0">
                  <a:lnSpc>
                    <a:spcPct val="100000"/>
                  </a:lnSpc>
                  <a:spcBef>
                    <a:spcPts val="0"/>
                  </a:spcBef>
                  <a:spcAft>
                    <a:spcPts val="0"/>
                  </a:spcAft>
                  <a:buNone/>
                </a:pPr>
                <a:endParaRPr sz="2400" b="0" i="0" u="none" strike="noStrike" cap="none" baseline="0">
                  <a:solidFill>
                    <a:schemeClr val="dk1"/>
                  </a:solidFill>
                  <a:latin typeface="Arial"/>
                  <a:ea typeface="Arial"/>
                  <a:cs typeface="Arial"/>
                  <a:sym typeface="Arial"/>
                </a:endParaRPr>
              </a:p>
            </p:txBody>
          </p:sp>
          <p:sp>
            <p:nvSpPr>
              <p:cNvPr id="266" name="Shape 266"/>
              <p:cNvSpPr txBox="1"/>
              <p:nvPr/>
            </p:nvSpPr>
            <p:spPr>
              <a:xfrm>
                <a:off x="3959225" y="9525"/>
                <a:ext cx="76199" cy="6858000"/>
              </a:xfrm>
              <a:prstGeom prst="rect">
                <a:avLst/>
              </a:prstGeom>
              <a:solidFill>
                <a:schemeClr val="accent2"/>
              </a:solidFill>
              <a:ln>
                <a:noFill/>
              </a:ln>
            </p:spPr>
            <p:txBody>
              <a:bodyPr lIns="91425" tIns="45700" rIns="91425" bIns="45700" anchor="ctr" anchorCtr="0">
                <a:noAutofit/>
              </a:bodyPr>
              <a:lstStyle/>
              <a:p>
                <a:pPr marL="0" marR="0" lvl="0" indent="0" algn="l" rtl="0">
                  <a:lnSpc>
                    <a:spcPct val="100000"/>
                  </a:lnSpc>
                  <a:spcBef>
                    <a:spcPts val="0"/>
                  </a:spcBef>
                  <a:spcAft>
                    <a:spcPts val="0"/>
                  </a:spcAft>
                  <a:buNone/>
                </a:pPr>
                <a:endParaRPr sz="2400" b="0" i="0" u="none" strike="noStrike" cap="none" baseline="0">
                  <a:solidFill>
                    <a:schemeClr val="dk1"/>
                  </a:solidFill>
                  <a:latin typeface="Arial"/>
                  <a:ea typeface="Arial"/>
                  <a:cs typeface="Arial"/>
                  <a:sym typeface="Arial"/>
                </a:endParaRPr>
              </a:p>
            </p:txBody>
          </p:sp>
          <p:sp>
            <p:nvSpPr>
              <p:cNvPr id="267" name="Shape 267"/>
              <p:cNvSpPr txBox="1"/>
              <p:nvPr/>
            </p:nvSpPr>
            <p:spPr>
              <a:xfrm>
                <a:off x="4111625" y="9525"/>
                <a:ext cx="76199" cy="6858000"/>
              </a:xfrm>
              <a:prstGeom prst="rect">
                <a:avLst/>
              </a:prstGeom>
              <a:solidFill>
                <a:schemeClr val="accent2"/>
              </a:solidFill>
              <a:ln>
                <a:noFill/>
              </a:ln>
            </p:spPr>
            <p:txBody>
              <a:bodyPr lIns="91425" tIns="45700" rIns="91425" bIns="45700" anchor="ctr" anchorCtr="0">
                <a:noAutofit/>
              </a:bodyPr>
              <a:lstStyle/>
              <a:p>
                <a:pPr marL="0" marR="0" lvl="0" indent="0" algn="l" rtl="0">
                  <a:lnSpc>
                    <a:spcPct val="100000"/>
                  </a:lnSpc>
                  <a:spcBef>
                    <a:spcPts val="0"/>
                  </a:spcBef>
                  <a:spcAft>
                    <a:spcPts val="0"/>
                  </a:spcAft>
                  <a:buNone/>
                </a:pPr>
                <a:endParaRPr sz="2400" b="0" i="0" u="none" strike="noStrike" cap="none" baseline="0">
                  <a:solidFill>
                    <a:schemeClr val="dk1"/>
                  </a:solidFill>
                  <a:latin typeface="Arial"/>
                  <a:ea typeface="Arial"/>
                  <a:cs typeface="Arial"/>
                  <a:sym typeface="Arial"/>
                </a:endParaRPr>
              </a:p>
            </p:txBody>
          </p:sp>
          <p:sp>
            <p:nvSpPr>
              <p:cNvPr id="268" name="Shape 268"/>
              <p:cNvSpPr txBox="1"/>
              <p:nvPr/>
            </p:nvSpPr>
            <p:spPr>
              <a:xfrm>
                <a:off x="4264025" y="9525"/>
                <a:ext cx="76199" cy="6858000"/>
              </a:xfrm>
              <a:prstGeom prst="rect">
                <a:avLst/>
              </a:prstGeom>
              <a:solidFill>
                <a:schemeClr val="accent2"/>
              </a:solidFill>
              <a:ln>
                <a:noFill/>
              </a:ln>
            </p:spPr>
            <p:txBody>
              <a:bodyPr lIns="91425" tIns="45700" rIns="91425" bIns="45700" anchor="ctr" anchorCtr="0">
                <a:noAutofit/>
              </a:bodyPr>
              <a:lstStyle/>
              <a:p>
                <a:pPr marL="0" marR="0" lvl="0" indent="0" algn="l" rtl="0">
                  <a:lnSpc>
                    <a:spcPct val="100000"/>
                  </a:lnSpc>
                  <a:spcBef>
                    <a:spcPts val="0"/>
                  </a:spcBef>
                  <a:spcAft>
                    <a:spcPts val="0"/>
                  </a:spcAft>
                  <a:buNone/>
                </a:pPr>
                <a:endParaRPr sz="2400" b="0" i="0" u="none" strike="noStrike" cap="none" baseline="0">
                  <a:solidFill>
                    <a:schemeClr val="dk1"/>
                  </a:solidFill>
                  <a:latin typeface="Arial"/>
                  <a:ea typeface="Arial"/>
                  <a:cs typeface="Arial"/>
                  <a:sym typeface="Arial"/>
                </a:endParaRPr>
              </a:p>
            </p:txBody>
          </p:sp>
          <p:sp>
            <p:nvSpPr>
              <p:cNvPr id="269" name="Shape 269"/>
              <p:cNvSpPr txBox="1"/>
              <p:nvPr/>
            </p:nvSpPr>
            <p:spPr>
              <a:xfrm>
                <a:off x="4416425" y="9525"/>
                <a:ext cx="76199" cy="6858000"/>
              </a:xfrm>
              <a:prstGeom prst="rect">
                <a:avLst/>
              </a:prstGeom>
              <a:solidFill>
                <a:schemeClr val="accent2"/>
              </a:solidFill>
              <a:ln>
                <a:noFill/>
              </a:ln>
            </p:spPr>
            <p:txBody>
              <a:bodyPr lIns="91425" tIns="45700" rIns="91425" bIns="45700" anchor="ctr" anchorCtr="0">
                <a:noAutofit/>
              </a:bodyPr>
              <a:lstStyle/>
              <a:p>
                <a:pPr marL="0" marR="0" lvl="0" indent="0" algn="l" rtl="0">
                  <a:lnSpc>
                    <a:spcPct val="100000"/>
                  </a:lnSpc>
                  <a:spcBef>
                    <a:spcPts val="0"/>
                  </a:spcBef>
                  <a:spcAft>
                    <a:spcPts val="0"/>
                  </a:spcAft>
                  <a:buNone/>
                </a:pPr>
                <a:endParaRPr sz="2400" b="0" i="0" u="none" strike="noStrike" cap="none" baseline="0">
                  <a:solidFill>
                    <a:schemeClr val="dk1"/>
                  </a:solidFill>
                  <a:latin typeface="Arial"/>
                  <a:ea typeface="Arial"/>
                  <a:cs typeface="Arial"/>
                  <a:sym typeface="Arial"/>
                </a:endParaRPr>
              </a:p>
            </p:txBody>
          </p:sp>
          <p:sp>
            <p:nvSpPr>
              <p:cNvPr id="270" name="Shape 270"/>
              <p:cNvSpPr txBox="1"/>
              <p:nvPr/>
            </p:nvSpPr>
            <p:spPr>
              <a:xfrm>
                <a:off x="4568825" y="9525"/>
                <a:ext cx="76199" cy="6858000"/>
              </a:xfrm>
              <a:prstGeom prst="rect">
                <a:avLst/>
              </a:prstGeom>
              <a:solidFill>
                <a:schemeClr val="accent2"/>
              </a:solidFill>
              <a:ln>
                <a:noFill/>
              </a:ln>
            </p:spPr>
            <p:txBody>
              <a:bodyPr lIns="91425" tIns="45700" rIns="91425" bIns="45700" anchor="ctr" anchorCtr="0">
                <a:noAutofit/>
              </a:bodyPr>
              <a:lstStyle/>
              <a:p>
                <a:pPr marL="0" marR="0" lvl="0" indent="0" algn="l" rtl="0">
                  <a:lnSpc>
                    <a:spcPct val="100000"/>
                  </a:lnSpc>
                  <a:spcBef>
                    <a:spcPts val="0"/>
                  </a:spcBef>
                  <a:spcAft>
                    <a:spcPts val="0"/>
                  </a:spcAft>
                  <a:buNone/>
                </a:pPr>
                <a:endParaRPr sz="2400" b="0" i="0" u="none" strike="noStrike" cap="none" baseline="0">
                  <a:solidFill>
                    <a:schemeClr val="dk1"/>
                  </a:solidFill>
                  <a:latin typeface="Arial"/>
                  <a:ea typeface="Arial"/>
                  <a:cs typeface="Arial"/>
                  <a:sym typeface="Arial"/>
                </a:endParaRPr>
              </a:p>
            </p:txBody>
          </p:sp>
          <p:sp>
            <p:nvSpPr>
              <p:cNvPr id="271" name="Shape 271"/>
              <p:cNvSpPr txBox="1"/>
              <p:nvPr/>
            </p:nvSpPr>
            <p:spPr>
              <a:xfrm>
                <a:off x="4721225" y="9525"/>
                <a:ext cx="76199" cy="6858000"/>
              </a:xfrm>
              <a:prstGeom prst="rect">
                <a:avLst/>
              </a:prstGeom>
              <a:solidFill>
                <a:schemeClr val="accent2"/>
              </a:solidFill>
              <a:ln>
                <a:noFill/>
              </a:ln>
            </p:spPr>
            <p:txBody>
              <a:bodyPr lIns="91425" tIns="45700" rIns="91425" bIns="45700" anchor="ctr" anchorCtr="0">
                <a:noAutofit/>
              </a:bodyPr>
              <a:lstStyle/>
              <a:p>
                <a:pPr marL="0" marR="0" lvl="0" indent="0" algn="l" rtl="0">
                  <a:lnSpc>
                    <a:spcPct val="100000"/>
                  </a:lnSpc>
                  <a:spcBef>
                    <a:spcPts val="0"/>
                  </a:spcBef>
                  <a:spcAft>
                    <a:spcPts val="0"/>
                  </a:spcAft>
                  <a:buNone/>
                </a:pPr>
                <a:endParaRPr sz="2400" b="0" i="0" u="none" strike="noStrike" cap="none" baseline="0">
                  <a:solidFill>
                    <a:schemeClr val="dk1"/>
                  </a:solidFill>
                  <a:latin typeface="Arial"/>
                  <a:ea typeface="Arial"/>
                  <a:cs typeface="Arial"/>
                  <a:sym typeface="Arial"/>
                </a:endParaRPr>
              </a:p>
            </p:txBody>
          </p:sp>
          <p:sp>
            <p:nvSpPr>
              <p:cNvPr id="272" name="Shape 272"/>
              <p:cNvSpPr txBox="1"/>
              <p:nvPr/>
            </p:nvSpPr>
            <p:spPr>
              <a:xfrm>
                <a:off x="4873625" y="9525"/>
                <a:ext cx="76199" cy="6858000"/>
              </a:xfrm>
              <a:prstGeom prst="rect">
                <a:avLst/>
              </a:prstGeom>
              <a:solidFill>
                <a:schemeClr val="accent2"/>
              </a:solidFill>
              <a:ln>
                <a:noFill/>
              </a:ln>
            </p:spPr>
            <p:txBody>
              <a:bodyPr lIns="91425" tIns="45700" rIns="91425" bIns="45700" anchor="ctr" anchorCtr="0">
                <a:noAutofit/>
              </a:bodyPr>
              <a:lstStyle/>
              <a:p>
                <a:pPr marL="0" marR="0" lvl="0" indent="0" algn="l" rtl="0">
                  <a:lnSpc>
                    <a:spcPct val="100000"/>
                  </a:lnSpc>
                  <a:spcBef>
                    <a:spcPts val="0"/>
                  </a:spcBef>
                  <a:spcAft>
                    <a:spcPts val="0"/>
                  </a:spcAft>
                  <a:buNone/>
                </a:pPr>
                <a:endParaRPr sz="2400" b="0" i="0" u="none" strike="noStrike" cap="none" baseline="0">
                  <a:solidFill>
                    <a:schemeClr val="dk1"/>
                  </a:solidFill>
                  <a:latin typeface="Arial"/>
                  <a:ea typeface="Arial"/>
                  <a:cs typeface="Arial"/>
                  <a:sym typeface="Arial"/>
                </a:endParaRPr>
              </a:p>
            </p:txBody>
          </p:sp>
          <p:sp>
            <p:nvSpPr>
              <p:cNvPr id="273" name="Shape 273"/>
              <p:cNvSpPr txBox="1"/>
              <p:nvPr/>
            </p:nvSpPr>
            <p:spPr>
              <a:xfrm>
                <a:off x="5026025" y="9525"/>
                <a:ext cx="76199" cy="6858000"/>
              </a:xfrm>
              <a:prstGeom prst="rect">
                <a:avLst/>
              </a:prstGeom>
              <a:solidFill>
                <a:schemeClr val="accent2"/>
              </a:solidFill>
              <a:ln>
                <a:noFill/>
              </a:ln>
            </p:spPr>
            <p:txBody>
              <a:bodyPr lIns="91425" tIns="45700" rIns="91425" bIns="45700" anchor="ctr" anchorCtr="0">
                <a:noAutofit/>
              </a:bodyPr>
              <a:lstStyle/>
              <a:p>
                <a:pPr marL="0" marR="0" lvl="0" indent="0" algn="l" rtl="0">
                  <a:lnSpc>
                    <a:spcPct val="100000"/>
                  </a:lnSpc>
                  <a:spcBef>
                    <a:spcPts val="0"/>
                  </a:spcBef>
                  <a:spcAft>
                    <a:spcPts val="0"/>
                  </a:spcAft>
                  <a:buNone/>
                </a:pPr>
                <a:endParaRPr sz="2400" b="0" i="0" u="none" strike="noStrike" cap="none" baseline="0">
                  <a:solidFill>
                    <a:schemeClr val="dk1"/>
                  </a:solidFill>
                  <a:latin typeface="Arial"/>
                  <a:ea typeface="Arial"/>
                  <a:cs typeface="Arial"/>
                  <a:sym typeface="Arial"/>
                </a:endParaRPr>
              </a:p>
            </p:txBody>
          </p:sp>
          <p:sp>
            <p:nvSpPr>
              <p:cNvPr id="274" name="Shape 274"/>
              <p:cNvSpPr txBox="1"/>
              <p:nvPr/>
            </p:nvSpPr>
            <p:spPr>
              <a:xfrm>
                <a:off x="5178425" y="9525"/>
                <a:ext cx="76199" cy="6858000"/>
              </a:xfrm>
              <a:prstGeom prst="rect">
                <a:avLst/>
              </a:prstGeom>
              <a:solidFill>
                <a:schemeClr val="accent2"/>
              </a:solidFill>
              <a:ln>
                <a:noFill/>
              </a:ln>
            </p:spPr>
            <p:txBody>
              <a:bodyPr lIns="91425" tIns="45700" rIns="91425" bIns="45700" anchor="ctr" anchorCtr="0">
                <a:noAutofit/>
              </a:bodyPr>
              <a:lstStyle/>
              <a:p>
                <a:pPr marL="0" marR="0" lvl="0" indent="0" algn="l" rtl="0">
                  <a:lnSpc>
                    <a:spcPct val="100000"/>
                  </a:lnSpc>
                  <a:spcBef>
                    <a:spcPts val="0"/>
                  </a:spcBef>
                  <a:spcAft>
                    <a:spcPts val="0"/>
                  </a:spcAft>
                  <a:buNone/>
                </a:pPr>
                <a:endParaRPr sz="2400" b="0" i="0" u="none" strike="noStrike" cap="none" baseline="0">
                  <a:solidFill>
                    <a:schemeClr val="dk1"/>
                  </a:solidFill>
                  <a:latin typeface="Arial"/>
                  <a:ea typeface="Arial"/>
                  <a:cs typeface="Arial"/>
                  <a:sym typeface="Arial"/>
                </a:endParaRPr>
              </a:p>
            </p:txBody>
          </p:sp>
          <p:sp>
            <p:nvSpPr>
              <p:cNvPr id="275" name="Shape 275"/>
              <p:cNvSpPr txBox="1"/>
              <p:nvPr/>
            </p:nvSpPr>
            <p:spPr>
              <a:xfrm>
                <a:off x="5330825" y="9525"/>
                <a:ext cx="76199" cy="6858000"/>
              </a:xfrm>
              <a:prstGeom prst="rect">
                <a:avLst/>
              </a:prstGeom>
              <a:solidFill>
                <a:schemeClr val="accent2"/>
              </a:solidFill>
              <a:ln>
                <a:noFill/>
              </a:ln>
            </p:spPr>
            <p:txBody>
              <a:bodyPr lIns="91425" tIns="45700" rIns="91425" bIns="45700" anchor="ctr" anchorCtr="0">
                <a:noAutofit/>
              </a:bodyPr>
              <a:lstStyle/>
              <a:p>
                <a:pPr marL="0" marR="0" lvl="0" indent="0" algn="l" rtl="0">
                  <a:lnSpc>
                    <a:spcPct val="100000"/>
                  </a:lnSpc>
                  <a:spcBef>
                    <a:spcPts val="0"/>
                  </a:spcBef>
                  <a:spcAft>
                    <a:spcPts val="0"/>
                  </a:spcAft>
                  <a:buNone/>
                </a:pPr>
                <a:endParaRPr sz="2400" b="0" i="0" u="none" strike="noStrike" cap="none" baseline="0">
                  <a:solidFill>
                    <a:schemeClr val="dk1"/>
                  </a:solidFill>
                  <a:latin typeface="Arial"/>
                  <a:ea typeface="Arial"/>
                  <a:cs typeface="Arial"/>
                  <a:sym typeface="Arial"/>
                </a:endParaRPr>
              </a:p>
            </p:txBody>
          </p:sp>
          <p:sp>
            <p:nvSpPr>
              <p:cNvPr id="276" name="Shape 276"/>
              <p:cNvSpPr txBox="1"/>
              <p:nvPr/>
            </p:nvSpPr>
            <p:spPr>
              <a:xfrm>
                <a:off x="5483225" y="9525"/>
                <a:ext cx="76199" cy="6858000"/>
              </a:xfrm>
              <a:prstGeom prst="rect">
                <a:avLst/>
              </a:prstGeom>
              <a:solidFill>
                <a:schemeClr val="accent2"/>
              </a:solidFill>
              <a:ln>
                <a:noFill/>
              </a:ln>
            </p:spPr>
            <p:txBody>
              <a:bodyPr lIns="91425" tIns="45700" rIns="91425" bIns="45700" anchor="ctr" anchorCtr="0">
                <a:noAutofit/>
              </a:bodyPr>
              <a:lstStyle/>
              <a:p>
                <a:pPr marL="0" marR="0" lvl="0" indent="0" algn="l" rtl="0">
                  <a:lnSpc>
                    <a:spcPct val="100000"/>
                  </a:lnSpc>
                  <a:spcBef>
                    <a:spcPts val="0"/>
                  </a:spcBef>
                  <a:spcAft>
                    <a:spcPts val="0"/>
                  </a:spcAft>
                  <a:buNone/>
                </a:pPr>
                <a:endParaRPr sz="2400" b="0" i="0" u="none" strike="noStrike" cap="none" baseline="0">
                  <a:solidFill>
                    <a:schemeClr val="dk1"/>
                  </a:solidFill>
                  <a:latin typeface="Arial"/>
                  <a:ea typeface="Arial"/>
                  <a:cs typeface="Arial"/>
                  <a:sym typeface="Arial"/>
                </a:endParaRPr>
              </a:p>
            </p:txBody>
          </p:sp>
          <p:sp>
            <p:nvSpPr>
              <p:cNvPr id="277" name="Shape 277"/>
              <p:cNvSpPr txBox="1"/>
              <p:nvPr/>
            </p:nvSpPr>
            <p:spPr>
              <a:xfrm>
                <a:off x="5635625" y="9525"/>
                <a:ext cx="76199" cy="6858000"/>
              </a:xfrm>
              <a:prstGeom prst="rect">
                <a:avLst/>
              </a:prstGeom>
              <a:solidFill>
                <a:schemeClr val="accent2"/>
              </a:solidFill>
              <a:ln>
                <a:noFill/>
              </a:ln>
            </p:spPr>
            <p:txBody>
              <a:bodyPr lIns="91425" tIns="45700" rIns="91425" bIns="45700" anchor="ctr" anchorCtr="0">
                <a:noAutofit/>
              </a:bodyPr>
              <a:lstStyle/>
              <a:p>
                <a:pPr marL="0" marR="0" lvl="0" indent="0" algn="l" rtl="0">
                  <a:lnSpc>
                    <a:spcPct val="100000"/>
                  </a:lnSpc>
                  <a:spcBef>
                    <a:spcPts val="0"/>
                  </a:spcBef>
                  <a:spcAft>
                    <a:spcPts val="0"/>
                  </a:spcAft>
                  <a:buNone/>
                </a:pPr>
                <a:endParaRPr sz="2400" b="0" i="0" u="none" strike="noStrike" cap="none" baseline="0">
                  <a:solidFill>
                    <a:schemeClr val="dk1"/>
                  </a:solidFill>
                  <a:latin typeface="Arial"/>
                  <a:ea typeface="Arial"/>
                  <a:cs typeface="Arial"/>
                  <a:sym typeface="Arial"/>
                </a:endParaRPr>
              </a:p>
            </p:txBody>
          </p:sp>
          <p:sp>
            <p:nvSpPr>
              <p:cNvPr id="278" name="Shape 278"/>
              <p:cNvSpPr txBox="1"/>
              <p:nvPr/>
            </p:nvSpPr>
            <p:spPr>
              <a:xfrm>
                <a:off x="5788025" y="9525"/>
                <a:ext cx="76199" cy="6858000"/>
              </a:xfrm>
              <a:prstGeom prst="rect">
                <a:avLst/>
              </a:prstGeom>
              <a:solidFill>
                <a:schemeClr val="accent2"/>
              </a:solidFill>
              <a:ln>
                <a:noFill/>
              </a:ln>
            </p:spPr>
            <p:txBody>
              <a:bodyPr lIns="91425" tIns="45700" rIns="91425" bIns="45700" anchor="ctr" anchorCtr="0">
                <a:noAutofit/>
              </a:bodyPr>
              <a:lstStyle/>
              <a:p>
                <a:pPr marL="0" marR="0" lvl="0" indent="0" algn="l" rtl="0">
                  <a:lnSpc>
                    <a:spcPct val="100000"/>
                  </a:lnSpc>
                  <a:spcBef>
                    <a:spcPts val="0"/>
                  </a:spcBef>
                  <a:spcAft>
                    <a:spcPts val="0"/>
                  </a:spcAft>
                  <a:buNone/>
                </a:pPr>
                <a:endParaRPr sz="2400" b="0" i="0" u="none" strike="noStrike" cap="none" baseline="0">
                  <a:solidFill>
                    <a:schemeClr val="dk1"/>
                  </a:solidFill>
                  <a:latin typeface="Arial"/>
                  <a:ea typeface="Arial"/>
                  <a:cs typeface="Arial"/>
                  <a:sym typeface="Arial"/>
                </a:endParaRPr>
              </a:p>
            </p:txBody>
          </p:sp>
          <p:sp>
            <p:nvSpPr>
              <p:cNvPr id="279" name="Shape 279"/>
              <p:cNvSpPr txBox="1"/>
              <p:nvPr/>
            </p:nvSpPr>
            <p:spPr>
              <a:xfrm>
                <a:off x="5940425" y="9525"/>
                <a:ext cx="76199" cy="6858000"/>
              </a:xfrm>
              <a:prstGeom prst="rect">
                <a:avLst/>
              </a:prstGeom>
              <a:solidFill>
                <a:schemeClr val="accent2"/>
              </a:solidFill>
              <a:ln>
                <a:noFill/>
              </a:ln>
            </p:spPr>
            <p:txBody>
              <a:bodyPr lIns="91425" tIns="45700" rIns="91425" bIns="45700" anchor="ctr" anchorCtr="0">
                <a:noAutofit/>
              </a:bodyPr>
              <a:lstStyle/>
              <a:p>
                <a:pPr marL="0" marR="0" lvl="0" indent="0" algn="l" rtl="0">
                  <a:lnSpc>
                    <a:spcPct val="100000"/>
                  </a:lnSpc>
                  <a:spcBef>
                    <a:spcPts val="0"/>
                  </a:spcBef>
                  <a:spcAft>
                    <a:spcPts val="0"/>
                  </a:spcAft>
                  <a:buNone/>
                </a:pPr>
                <a:endParaRPr sz="2400" b="0" i="0" u="none" strike="noStrike" cap="none" baseline="0">
                  <a:solidFill>
                    <a:schemeClr val="dk1"/>
                  </a:solidFill>
                  <a:latin typeface="Arial"/>
                  <a:ea typeface="Arial"/>
                  <a:cs typeface="Arial"/>
                  <a:sym typeface="Arial"/>
                </a:endParaRPr>
              </a:p>
            </p:txBody>
          </p:sp>
          <p:sp>
            <p:nvSpPr>
              <p:cNvPr id="280" name="Shape 280"/>
              <p:cNvSpPr txBox="1"/>
              <p:nvPr/>
            </p:nvSpPr>
            <p:spPr>
              <a:xfrm>
                <a:off x="6092825" y="9525"/>
                <a:ext cx="76199" cy="6858000"/>
              </a:xfrm>
              <a:prstGeom prst="rect">
                <a:avLst/>
              </a:prstGeom>
              <a:solidFill>
                <a:schemeClr val="accent2"/>
              </a:solidFill>
              <a:ln>
                <a:noFill/>
              </a:ln>
            </p:spPr>
            <p:txBody>
              <a:bodyPr lIns="91425" tIns="45700" rIns="91425" bIns="45700" anchor="ctr" anchorCtr="0">
                <a:noAutofit/>
              </a:bodyPr>
              <a:lstStyle/>
              <a:p>
                <a:pPr marL="0" marR="0" lvl="0" indent="0" algn="l" rtl="0">
                  <a:lnSpc>
                    <a:spcPct val="100000"/>
                  </a:lnSpc>
                  <a:spcBef>
                    <a:spcPts val="0"/>
                  </a:spcBef>
                  <a:spcAft>
                    <a:spcPts val="0"/>
                  </a:spcAft>
                  <a:buNone/>
                </a:pPr>
                <a:endParaRPr sz="2400" b="0" i="0" u="none" strike="noStrike" cap="none" baseline="0">
                  <a:solidFill>
                    <a:schemeClr val="dk1"/>
                  </a:solidFill>
                  <a:latin typeface="Arial"/>
                  <a:ea typeface="Arial"/>
                  <a:cs typeface="Arial"/>
                  <a:sym typeface="Arial"/>
                </a:endParaRPr>
              </a:p>
            </p:txBody>
          </p:sp>
          <p:sp>
            <p:nvSpPr>
              <p:cNvPr id="281" name="Shape 281"/>
              <p:cNvSpPr txBox="1"/>
              <p:nvPr/>
            </p:nvSpPr>
            <p:spPr>
              <a:xfrm>
                <a:off x="6245225" y="9525"/>
                <a:ext cx="76199" cy="6858000"/>
              </a:xfrm>
              <a:prstGeom prst="rect">
                <a:avLst/>
              </a:prstGeom>
              <a:solidFill>
                <a:schemeClr val="accent2"/>
              </a:solidFill>
              <a:ln>
                <a:noFill/>
              </a:ln>
            </p:spPr>
            <p:txBody>
              <a:bodyPr lIns="91425" tIns="45700" rIns="91425" bIns="45700" anchor="ctr" anchorCtr="0">
                <a:noAutofit/>
              </a:bodyPr>
              <a:lstStyle/>
              <a:p>
                <a:pPr marL="0" marR="0" lvl="0" indent="0" algn="l" rtl="0">
                  <a:lnSpc>
                    <a:spcPct val="100000"/>
                  </a:lnSpc>
                  <a:spcBef>
                    <a:spcPts val="0"/>
                  </a:spcBef>
                  <a:spcAft>
                    <a:spcPts val="0"/>
                  </a:spcAft>
                  <a:buNone/>
                </a:pPr>
                <a:endParaRPr sz="2400" b="0" i="0" u="none" strike="noStrike" cap="none" baseline="0">
                  <a:solidFill>
                    <a:schemeClr val="dk1"/>
                  </a:solidFill>
                  <a:latin typeface="Arial"/>
                  <a:ea typeface="Arial"/>
                  <a:cs typeface="Arial"/>
                  <a:sym typeface="Arial"/>
                </a:endParaRPr>
              </a:p>
            </p:txBody>
          </p:sp>
          <p:sp>
            <p:nvSpPr>
              <p:cNvPr id="282" name="Shape 282"/>
              <p:cNvSpPr txBox="1"/>
              <p:nvPr/>
            </p:nvSpPr>
            <p:spPr>
              <a:xfrm>
                <a:off x="6397625" y="9525"/>
                <a:ext cx="76199" cy="6858000"/>
              </a:xfrm>
              <a:prstGeom prst="rect">
                <a:avLst/>
              </a:prstGeom>
              <a:solidFill>
                <a:schemeClr val="accent2"/>
              </a:solidFill>
              <a:ln>
                <a:noFill/>
              </a:ln>
            </p:spPr>
            <p:txBody>
              <a:bodyPr lIns="91425" tIns="45700" rIns="91425" bIns="45700" anchor="ctr" anchorCtr="0">
                <a:noAutofit/>
              </a:bodyPr>
              <a:lstStyle/>
              <a:p>
                <a:pPr marL="0" marR="0" lvl="0" indent="0" algn="l" rtl="0">
                  <a:lnSpc>
                    <a:spcPct val="100000"/>
                  </a:lnSpc>
                  <a:spcBef>
                    <a:spcPts val="0"/>
                  </a:spcBef>
                  <a:spcAft>
                    <a:spcPts val="0"/>
                  </a:spcAft>
                  <a:buNone/>
                </a:pPr>
                <a:endParaRPr sz="2400" b="0" i="0" u="none" strike="noStrike" cap="none" baseline="0">
                  <a:solidFill>
                    <a:schemeClr val="dk1"/>
                  </a:solidFill>
                  <a:latin typeface="Arial"/>
                  <a:ea typeface="Arial"/>
                  <a:cs typeface="Arial"/>
                  <a:sym typeface="Arial"/>
                </a:endParaRPr>
              </a:p>
            </p:txBody>
          </p:sp>
          <p:sp>
            <p:nvSpPr>
              <p:cNvPr id="283" name="Shape 283"/>
              <p:cNvSpPr txBox="1"/>
              <p:nvPr/>
            </p:nvSpPr>
            <p:spPr>
              <a:xfrm>
                <a:off x="6550025" y="9525"/>
                <a:ext cx="76199" cy="6858000"/>
              </a:xfrm>
              <a:prstGeom prst="rect">
                <a:avLst/>
              </a:prstGeom>
              <a:solidFill>
                <a:schemeClr val="accent2"/>
              </a:solidFill>
              <a:ln>
                <a:noFill/>
              </a:ln>
            </p:spPr>
            <p:txBody>
              <a:bodyPr lIns="91425" tIns="45700" rIns="91425" bIns="45700" anchor="ctr" anchorCtr="0">
                <a:noAutofit/>
              </a:bodyPr>
              <a:lstStyle/>
              <a:p>
                <a:pPr marL="0" marR="0" lvl="0" indent="0" algn="l" rtl="0">
                  <a:lnSpc>
                    <a:spcPct val="100000"/>
                  </a:lnSpc>
                  <a:spcBef>
                    <a:spcPts val="0"/>
                  </a:spcBef>
                  <a:spcAft>
                    <a:spcPts val="0"/>
                  </a:spcAft>
                  <a:buNone/>
                </a:pPr>
                <a:endParaRPr sz="2400" b="0" i="0" u="none" strike="noStrike" cap="none" baseline="0">
                  <a:solidFill>
                    <a:schemeClr val="dk1"/>
                  </a:solidFill>
                  <a:latin typeface="Arial"/>
                  <a:ea typeface="Arial"/>
                  <a:cs typeface="Arial"/>
                  <a:sym typeface="Arial"/>
                </a:endParaRPr>
              </a:p>
            </p:txBody>
          </p:sp>
          <p:sp>
            <p:nvSpPr>
              <p:cNvPr id="284" name="Shape 284"/>
              <p:cNvSpPr txBox="1"/>
              <p:nvPr/>
            </p:nvSpPr>
            <p:spPr>
              <a:xfrm>
                <a:off x="6702425" y="9525"/>
                <a:ext cx="76199" cy="6858000"/>
              </a:xfrm>
              <a:prstGeom prst="rect">
                <a:avLst/>
              </a:prstGeom>
              <a:solidFill>
                <a:schemeClr val="accent2"/>
              </a:solidFill>
              <a:ln>
                <a:noFill/>
              </a:ln>
            </p:spPr>
            <p:txBody>
              <a:bodyPr lIns="91425" tIns="45700" rIns="91425" bIns="45700" anchor="ctr" anchorCtr="0">
                <a:noAutofit/>
              </a:bodyPr>
              <a:lstStyle/>
              <a:p>
                <a:pPr marL="0" marR="0" lvl="0" indent="0" algn="l" rtl="0">
                  <a:lnSpc>
                    <a:spcPct val="100000"/>
                  </a:lnSpc>
                  <a:spcBef>
                    <a:spcPts val="0"/>
                  </a:spcBef>
                  <a:spcAft>
                    <a:spcPts val="0"/>
                  </a:spcAft>
                  <a:buNone/>
                </a:pPr>
                <a:endParaRPr sz="2400" b="0" i="0" u="none" strike="noStrike" cap="none" baseline="0">
                  <a:solidFill>
                    <a:schemeClr val="dk1"/>
                  </a:solidFill>
                  <a:latin typeface="Arial"/>
                  <a:ea typeface="Arial"/>
                  <a:cs typeface="Arial"/>
                  <a:sym typeface="Arial"/>
                </a:endParaRPr>
              </a:p>
            </p:txBody>
          </p:sp>
          <p:sp>
            <p:nvSpPr>
              <p:cNvPr id="285" name="Shape 285"/>
              <p:cNvSpPr txBox="1"/>
              <p:nvPr/>
            </p:nvSpPr>
            <p:spPr>
              <a:xfrm>
                <a:off x="6854825" y="9525"/>
                <a:ext cx="76199" cy="6858000"/>
              </a:xfrm>
              <a:prstGeom prst="rect">
                <a:avLst/>
              </a:prstGeom>
              <a:solidFill>
                <a:schemeClr val="accent2"/>
              </a:solidFill>
              <a:ln>
                <a:noFill/>
              </a:ln>
            </p:spPr>
            <p:txBody>
              <a:bodyPr lIns="91425" tIns="45700" rIns="91425" bIns="45700" anchor="ctr" anchorCtr="0">
                <a:noAutofit/>
              </a:bodyPr>
              <a:lstStyle/>
              <a:p>
                <a:pPr marL="0" marR="0" lvl="0" indent="0" algn="l" rtl="0">
                  <a:lnSpc>
                    <a:spcPct val="100000"/>
                  </a:lnSpc>
                  <a:spcBef>
                    <a:spcPts val="0"/>
                  </a:spcBef>
                  <a:spcAft>
                    <a:spcPts val="0"/>
                  </a:spcAft>
                  <a:buNone/>
                </a:pPr>
                <a:endParaRPr sz="2400" b="0" i="0" u="none" strike="noStrike" cap="none" baseline="0">
                  <a:solidFill>
                    <a:schemeClr val="dk1"/>
                  </a:solidFill>
                  <a:latin typeface="Arial"/>
                  <a:ea typeface="Arial"/>
                  <a:cs typeface="Arial"/>
                  <a:sym typeface="Arial"/>
                </a:endParaRPr>
              </a:p>
            </p:txBody>
          </p:sp>
          <p:sp>
            <p:nvSpPr>
              <p:cNvPr id="286" name="Shape 286"/>
              <p:cNvSpPr txBox="1"/>
              <p:nvPr/>
            </p:nvSpPr>
            <p:spPr>
              <a:xfrm>
                <a:off x="7007225" y="9525"/>
                <a:ext cx="76199" cy="6858000"/>
              </a:xfrm>
              <a:prstGeom prst="rect">
                <a:avLst/>
              </a:prstGeom>
              <a:solidFill>
                <a:schemeClr val="accent2"/>
              </a:solidFill>
              <a:ln>
                <a:noFill/>
              </a:ln>
            </p:spPr>
            <p:txBody>
              <a:bodyPr lIns="91425" tIns="45700" rIns="91425" bIns="45700" anchor="ctr" anchorCtr="0">
                <a:noAutofit/>
              </a:bodyPr>
              <a:lstStyle/>
              <a:p>
                <a:pPr marL="0" marR="0" lvl="0" indent="0" algn="l" rtl="0">
                  <a:lnSpc>
                    <a:spcPct val="100000"/>
                  </a:lnSpc>
                  <a:spcBef>
                    <a:spcPts val="0"/>
                  </a:spcBef>
                  <a:spcAft>
                    <a:spcPts val="0"/>
                  </a:spcAft>
                  <a:buNone/>
                </a:pPr>
                <a:endParaRPr sz="2400" b="0" i="0" u="none" strike="noStrike" cap="none" baseline="0">
                  <a:solidFill>
                    <a:schemeClr val="dk1"/>
                  </a:solidFill>
                  <a:latin typeface="Arial"/>
                  <a:ea typeface="Arial"/>
                  <a:cs typeface="Arial"/>
                  <a:sym typeface="Arial"/>
                </a:endParaRPr>
              </a:p>
            </p:txBody>
          </p:sp>
          <p:sp>
            <p:nvSpPr>
              <p:cNvPr id="287" name="Shape 287"/>
              <p:cNvSpPr txBox="1"/>
              <p:nvPr/>
            </p:nvSpPr>
            <p:spPr>
              <a:xfrm>
                <a:off x="7159625" y="9525"/>
                <a:ext cx="76199" cy="6858000"/>
              </a:xfrm>
              <a:prstGeom prst="rect">
                <a:avLst/>
              </a:prstGeom>
              <a:solidFill>
                <a:schemeClr val="accent2"/>
              </a:solidFill>
              <a:ln>
                <a:noFill/>
              </a:ln>
            </p:spPr>
            <p:txBody>
              <a:bodyPr lIns="91425" tIns="45700" rIns="91425" bIns="45700" anchor="ctr" anchorCtr="0">
                <a:noAutofit/>
              </a:bodyPr>
              <a:lstStyle/>
              <a:p>
                <a:pPr marL="0" marR="0" lvl="0" indent="0" algn="l" rtl="0">
                  <a:lnSpc>
                    <a:spcPct val="100000"/>
                  </a:lnSpc>
                  <a:spcBef>
                    <a:spcPts val="0"/>
                  </a:spcBef>
                  <a:spcAft>
                    <a:spcPts val="0"/>
                  </a:spcAft>
                  <a:buNone/>
                </a:pPr>
                <a:endParaRPr sz="2400" b="0" i="0" u="none" strike="noStrike" cap="none" baseline="0">
                  <a:solidFill>
                    <a:schemeClr val="dk1"/>
                  </a:solidFill>
                  <a:latin typeface="Arial"/>
                  <a:ea typeface="Arial"/>
                  <a:cs typeface="Arial"/>
                  <a:sym typeface="Arial"/>
                </a:endParaRPr>
              </a:p>
            </p:txBody>
          </p:sp>
          <p:sp>
            <p:nvSpPr>
              <p:cNvPr id="288" name="Shape 288"/>
              <p:cNvSpPr txBox="1"/>
              <p:nvPr/>
            </p:nvSpPr>
            <p:spPr>
              <a:xfrm>
                <a:off x="7312025" y="9525"/>
                <a:ext cx="76199" cy="6858000"/>
              </a:xfrm>
              <a:prstGeom prst="rect">
                <a:avLst/>
              </a:prstGeom>
              <a:solidFill>
                <a:schemeClr val="accent2"/>
              </a:solidFill>
              <a:ln>
                <a:noFill/>
              </a:ln>
            </p:spPr>
            <p:txBody>
              <a:bodyPr lIns="91425" tIns="45700" rIns="91425" bIns="45700" anchor="ctr" anchorCtr="0">
                <a:noAutofit/>
              </a:bodyPr>
              <a:lstStyle/>
              <a:p>
                <a:pPr marL="0" marR="0" lvl="0" indent="0" algn="l" rtl="0">
                  <a:lnSpc>
                    <a:spcPct val="100000"/>
                  </a:lnSpc>
                  <a:spcBef>
                    <a:spcPts val="0"/>
                  </a:spcBef>
                  <a:spcAft>
                    <a:spcPts val="0"/>
                  </a:spcAft>
                  <a:buNone/>
                </a:pPr>
                <a:endParaRPr sz="2400" b="0" i="0" u="none" strike="noStrike" cap="none" baseline="0">
                  <a:solidFill>
                    <a:schemeClr val="dk1"/>
                  </a:solidFill>
                  <a:latin typeface="Arial"/>
                  <a:ea typeface="Arial"/>
                  <a:cs typeface="Arial"/>
                  <a:sym typeface="Arial"/>
                </a:endParaRPr>
              </a:p>
            </p:txBody>
          </p:sp>
          <p:sp>
            <p:nvSpPr>
              <p:cNvPr id="289" name="Shape 289"/>
              <p:cNvSpPr txBox="1"/>
              <p:nvPr/>
            </p:nvSpPr>
            <p:spPr>
              <a:xfrm>
                <a:off x="7464425" y="9525"/>
                <a:ext cx="76199" cy="6858000"/>
              </a:xfrm>
              <a:prstGeom prst="rect">
                <a:avLst/>
              </a:prstGeom>
              <a:solidFill>
                <a:schemeClr val="accent2"/>
              </a:solidFill>
              <a:ln>
                <a:noFill/>
              </a:ln>
            </p:spPr>
            <p:txBody>
              <a:bodyPr lIns="91425" tIns="45700" rIns="91425" bIns="45700" anchor="ctr" anchorCtr="0">
                <a:noAutofit/>
              </a:bodyPr>
              <a:lstStyle/>
              <a:p>
                <a:pPr marL="0" marR="0" lvl="0" indent="0" algn="l" rtl="0">
                  <a:lnSpc>
                    <a:spcPct val="100000"/>
                  </a:lnSpc>
                  <a:spcBef>
                    <a:spcPts val="0"/>
                  </a:spcBef>
                  <a:spcAft>
                    <a:spcPts val="0"/>
                  </a:spcAft>
                  <a:buNone/>
                </a:pPr>
                <a:endParaRPr sz="2400" b="0" i="0" u="none" strike="noStrike" cap="none" baseline="0">
                  <a:solidFill>
                    <a:schemeClr val="dk1"/>
                  </a:solidFill>
                  <a:latin typeface="Arial"/>
                  <a:ea typeface="Arial"/>
                  <a:cs typeface="Arial"/>
                  <a:sym typeface="Arial"/>
                </a:endParaRPr>
              </a:p>
            </p:txBody>
          </p:sp>
          <p:sp>
            <p:nvSpPr>
              <p:cNvPr id="290" name="Shape 290"/>
              <p:cNvSpPr txBox="1"/>
              <p:nvPr/>
            </p:nvSpPr>
            <p:spPr>
              <a:xfrm>
                <a:off x="7616825" y="9525"/>
                <a:ext cx="76199" cy="6858000"/>
              </a:xfrm>
              <a:prstGeom prst="rect">
                <a:avLst/>
              </a:prstGeom>
              <a:solidFill>
                <a:schemeClr val="accent2"/>
              </a:solidFill>
              <a:ln>
                <a:noFill/>
              </a:ln>
            </p:spPr>
            <p:txBody>
              <a:bodyPr lIns="91425" tIns="45700" rIns="91425" bIns="45700" anchor="ctr" anchorCtr="0">
                <a:noAutofit/>
              </a:bodyPr>
              <a:lstStyle/>
              <a:p>
                <a:pPr marL="0" marR="0" lvl="0" indent="0" algn="l" rtl="0">
                  <a:lnSpc>
                    <a:spcPct val="100000"/>
                  </a:lnSpc>
                  <a:spcBef>
                    <a:spcPts val="0"/>
                  </a:spcBef>
                  <a:spcAft>
                    <a:spcPts val="0"/>
                  </a:spcAft>
                  <a:buNone/>
                </a:pPr>
                <a:endParaRPr sz="2400" b="0" i="0" u="none" strike="noStrike" cap="none" baseline="0">
                  <a:solidFill>
                    <a:schemeClr val="dk1"/>
                  </a:solidFill>
                  <a:latin typeface="Arial"/>
                  <a:ea typeface="Arial"/>
                  <a:cs typeface="Arial"/>
                  <a:sym typeface="Arial"/>
                </a:endParaRPr>
              </a:p>
            </p:txBody>
          </p:sp>
          <p:sp>
            <p:nvSpPr>
              <p:cNvPr id="291" name="Shape 291"/>
              <p:cNvSpPr txBox="1"/>
              <p:nvPr/>
            </p:nvSpPr>
            <p:spPr>
              <a:xfrm>
                <a:off x="7769225" y="9525"/>
                <a:ext cx="76199" cy="6858000"/>
              </a:xfrm>
              <a:prstGeom prst="rect">
                <a:avLst/>
              </a:prstGeom>
              <a:solidFill>
                <a:schemeClr val="accent2"/>
              </a:solidFill>
              <a:ln>
                <a:noFill/>
              </a:ln>
            </p:spPr>
            <p:txBody>
              <a:bodyPr lIns="91425" tIns="45700" rIns="91425" bIns="45700" anchor="ctr" anchorCtr="0">
                <a:noAutofit/>
              </a:bodyPr>
              <a:lstStyle/>
              <a:p>
                <a:pPr marL="0" marR="0" lvl="0" indent="0" algn="l" rtl="0">
                  <a:lnSpc>
                    <a:spcPct val="100000"/>
                  </a:lnSpc>
                  <a:spcBef>
                    <a:spcPts val="0"/>
                  </a:spcBef>
                  <a:spcAft>
                    <a:spcPts val="0"/>
                  </a:spcAft>
                  <a:buNone/>
                </a:pPr>
                <a:endParaRPr sz="2400" b="0" i="0" u="none" strike="noStrike" cap="none" baseline="0">
                  <a:solidFill>
                    <a:schemeClr val="dk1"/>
                  </a:solidFill>
                  <a:latin typeface="Arial"/>
                  <a:ea typeface="Arial"/>
                  <a:cs typeface="Arial"/>
                  <a:sym typeface="Arial"/>
                </a:endParaRPr>
              </a:p>
            </p:txBody>
          </p:sp>
          <p:sp>
            <p:nvSpPr>
              <p:cNvPr id="292" name="Shape 292"/>
              <p:cNvSpPr txBox="1"/>
              <p:nvPr/>
            </p:nvSpPr>
            <p:spPr>
              <a:xfrm>
                <a:off x="7921625" y="9525"/>
                <a:ext cx="76199" cy="6858000"/>
              </a:xfrm>
              <a:prstGeom prst="rect">
                <a:avLst/>
              </a:prstGeom>
              <a:solidFill>
                <a:schemeClr val="accent2"/>
              </a:solidFill>
              <a:ln>
                <a:noFill/>
              </a:ln>
            </p:spPr>
            <p:txBody>
              <a:bodyPr lIns="91425" tIns="45700" rIns="91425" bIns="45700" anchor="ctr" anchorCtr="0">
                <a:noAutofit/>
              </a:bodyPr>
              <a:lstStyle/>
              <a:p>
                <a:pPr marL="0" marR="0" lvl="0" indent="0" algn="l" rtl="0">
                  <a:lnSpc>
                    <a:spcPct val="100000"/>
                  </a:lnSpc>
                  <a:spcBef>
                    <a:spcPts val="0"/>
                  </a:spcBef>
                  <a:spcAft>
                    <a:spcPts val="0"/>
                  </a:spcAft>
                  <a:buNone/>
                </a:pPr>
                <a:endParaRPr sz="2400" b="0" i="0" u="none" strike="noStrike" cap="none" baseline="0">
                  <a:solidFill>
                    <a:schemeClr val="dk1"/>
                  </a:solidFill>
                  <a:latin typeface="Arial"/>
                  <a:ea typeface="Arial"/>
                  <a:cs typeface="Arial"/>
                  <a:sym typeface="Arial"/>
                </a:endParaRPr>
              </a:p>
            </p:txBody>
          </p:sp>
          <p:sp>
            <p:nvSpPr>
              <p:cNvPr id="293" name="Shape 293"/>
              <p:cNvSpPr txBox="1"/>
              <p:nvPr/>
            </p:nvSpPr>
            <p:spPr>
              <a:xfrm>
                <a:off x="8074025" y="9525"/>
                <a:ext cx="76199" cy="6858000"/>
              </a:xfrm>
              <a:prstGeom prst="rect">
                <a:avLst/>
              </a:prstGeom>
              <a:solidFill>
                <a:schemeClr val="accent2"/>
              </a:solidFill>
              <a:ln>
                <a:noFill/>
              </a:ln>
            </p:spPr>
            <p:txBody>
              <a:bodyPr lIns="91425" tIns="45700" rIns="91425" bIns="45700" anchor="ctr" anchorCtr="0">
                <a:noAutofit/>
              </a:bodyPr>
              <a:lstStyle/>
              <a:p>
                <a:pPr marL="0" marR="0" lvl="0" indent="0" algn="l" rtl="0">
                  <a:lnSpc>
                    <a:spcPct val="100000"/>
                  </a:lnSpc>
                  <a:spcBef>
                    <a:spcPts val="0"/>
                  </a:spcBef>
                  <a:spcAft>
                    <a:spcPts val="0"/>
                  </a:spcAft>
                  <a:buNone/>
                </a:pPr>
                <a:endParaRPr sz="2400" b="0" i="0" u="none" strike="noStrike" cap="none" baseline="0">
                  <a:solidFill>
                    <a:schemeClr val="dk1"/>
                  </a:solidFill>
                  <a:latin typeface="Arial"/>
                  <a:ea typeface="Arial"/>
                  <a:cs typeface="Arial"/>
                  <a:sym typeface="Arial"/>
                </a:endParaRPr>
              </a:p>
            </p:txBody>
          </p:sp>
          <p:sp>
            <p:nvSpPr>
              <p:cNvPr id="294" name="Shape 294"/>
              <p:cNvSpPr txBox="1"/>
              <p:nvPr/>
            </p:nvSpPr>
            <p:spPr>
              <a:xfrm>
                <a:off x="8226425" y="9525"/>
                <a:ext cx="76199" cy="6858000"/>
              </a:xfrm>
              <a:prstGeom prst="rect">
                <a:avLst/>
              </a:prstGeom>
              <a:solidFill>
                <a:schemeClr val="accent2"/>
              </a:solidFill>
              <a:ln>
                <a:noFill/>
              </a:ln>
            </p:spPr>
            <p:txBody>
              <a:bodyPr lIns="91425" tIns="45700" rIns="91425" bIns="45700" anchor="ctr" anchorCtr="0">
                <a:noAutofit/>
              </a:bodyPr>
              <a:lstStyle/>
              <a:p>
                <a:pPr marL="0" marR="0" lvl="0" indent="0" algn="l" rtl="0">
                  <a:lnSpc>
                    <a:spcPct val="100000"/>
                  </a:lnSpc>
                  <a:spcBef>
                    <a:spcPts val="0"/>
                  </a:spcBef>
                  <a:spcAft>
                    <a:spcPts val="0"/>
                  </a:spcAft>
                  <a:buNone/>
                </a:pPr>
                <a:endParaRPr sz="2400" b="0" i="0" u="none" strike="noStrike" cap="none" baseline="0">
                  <a:solidFill>
                    <a:schemeClr val="dk1"/>
                  </a:solidFill>
                  <a:latin typeface="Arial"/>
                  <a:ea typeface="Arial"/>
                  <a:cs typeface="Arial"/>
                  <a:sym typeface="Arial"/>
                </a:endParaRPr>
              </a:p>
            </p:txBody>
          </p:sp>
          <p:sp>
            <p:nvSpPr>
              <p:cNvPr id="295" name="Shape 295"/>
              <p:cNvSpPr txBox="1"/>
              <p:nvPr/>
            </p:nvSpPr>
            <p:spPr>
              <a:xfrm>
                <a:off x="8378825" y="9525"/>
                <a:ext cx="76199" cy="6858000"/>
              </a:xfrm>
              <a:prstGeom prst="rect">
                <a:avLst/>
              </a:prstGeom>
              <a:solidFill>
                <a:schemeClr val="accent2"/>
              </a:solidFill>
              <a:ln>
                <a:noFill/>
              </a:ln>
            </p:spPr>
            <p:txBody>
              <a:bodyPr lIns="91425" tIns="45700" rIns="91425" bIns="45700" anchor="ctr" anchorCtr="0">
                <a:noAutofit/>
              </a:bodyPr>
              <a:lstStyle/>
              <a:p>
                <a:pPr marL="0" marR="0" lvl="0" indent="0" algn="l" rtl="0">
                  <a:lnSpc>
                    <a:spcPct val="100000"/>
                  </a:lnSpc>
                  <a:spcBef>
                    <a:spcPts val="0"/>
                  </a:spcBef>
                  <a:spcAft>
                    <a:spcPts val="0"/>
                  </a:spcAft>
                  <a:buNone/>
                </a:pPr>
                <a:endParaRPr sz="2400" b="0" i="0" u="none" strike="noStrike" cap="none" baseline="0">
                  <a:solidFill>
                    <a:schemeClr val="dk1"/>
                  </a:solidFill>
                  <a:latin typeface="Arial"/>
                  <a:ea typeface="Arial"/>
                  <a:cs typeface="Arial"/>
                  <a:sym typeface="Arial"/>
                </a:endParaRPr>
              </a:p>
            </p:txBody>
          </p:sp>
          <p:sp>
            <p:nvSpPr>
              <p:cNvPr id="296" name="Shape 296"/>
              <p:cNvSpPr txBox="1"/>
              <p:nvPr/>
            </p:nvSpPr>
            <p:spPr>
              <a:xfrm>
                <a:off x="8531225" y="9525"/>
                <a:ext cx="76199" cy="6858000"/>
              </a:xfrm>
              <a:prstGeom prst="rect">
                <a:avLst/>
              </a:prstGeom>
              <a:solidFill>
                <a:schemeClr val="accent2"/>
              </a:solidFill>
              <a:ln>
                <a:noFill/>
              </a:ln>
            </p:spPr>
            <p:txBody>
              <a:bodyPr lIns="91425" tIns="45700" rIns="91425" bIns="45700" anchor="ctr" anchorCtr="0">
                <a:noAutofit/>
              </a:bodyPr>
              <a:lstStyle/>
              <a:p>
                <a:pPr marL="0" marR="0" lvl="0" indent="0" algn="l" rtl="0">
                  <a:lnSpc>
                    <a:spcPct val="100000"/>
                  </a:lnSpc>
                  <a:spcBef>
                    <a:spcPts val="0"/>
                  </a:spcBef>
                  <a:spcAft>
                    <a:spcPts val="0"/>
                  </a:spcAft>
                  <a:buNone/>
                </a:pPr>
                <a:endParaRPr sz="2400" b="0" i="0" u="none" strike="noStrike" cap="none" baseline="0">
                  <a:solidFill>
                    <a:schemeClr val="dk1"/>
                  </a:solidFill>
                  <a:latin typeface="Arial"/>
                  <a:ea typeface="Arial"/>
                  <a:cs typeface="Arial"/>
                  <a:sym typeface="Arial"/>
                </a:endParaRPr>
              </a:p>
            </p:txBody>
          </p:sp>
          <p:sp>
            <p:nvSpPr>
              <p:cNvPr id="297" name="Shape 297"/>
              <p:cNvSpPr txBox="1"/>
              <p:nvPr/>
            </p:nvSpPr>
            <p:spPr>
              <a:xfrm>
                <a:off x="8683625" y="9525"/>
                <a:ext cx="76199" cy="6858000"/>
              </a:xfrm>
              <a:prstGeom prst="rect">
                <a:avLst/>
              </a:prstGeom>
              <a:solidFill>
                <a:schemeClr val="accent2"/>
              </a:solidFill>
              <a:ln>
                <a:noFill/>
              </a:ln>
            </p:spPr>
            <p:txBody>
              <a:bodyPr lIns="91425" tIns="45700" rIns="91425" bIns="45700" anchor="ctr" anchorCtr="0">
                <a:noAutofit/>
              </a:bodyPr>
              <a:lstStyle/>
              <a:p>
                <a:pPr marL="0" marR="0" lvl="0" indent="0" algn="l" rtl="0">
                  <a:lnSpc>
                    <a:spcPct val="100000"/>
                  </a:lnSpc>
                  <a:spcBef>
                    <a:spcPts val="0"/>
                  </a:spcBef>
                  <a:spcAft>
                    <a:spcPts val="0"/>
                  </a:spcAft>
                  <a:buNone/>
                </a:pPr>
                <a:endParaRPr sz="2400" b="0" i="0" u="none" strike="noStrike" cap="none" baseline="0">
                  <a:solidFill>
                    <a:schemeClr val="dk1"/>
                  </a:solidFill>
                  <a:latin typeface="Arial"/>
                  <a:ea typeface="Arial"/>
                  <a:cs typeface="Arial"/>
                  <a:sym typeface="Arial"/>
                </a:endParaRPr>
              </a:p>
            </p:txBody>
          </p:sp>
          <p:sp>
            <p:nvSpPr>
              <p:cNvPr id="298" name="Shape 298"/>
              <p:cNvSpPr txBox="1"/>
              <p:nvPr/>
            </p:nvSpPr>
            <p:spPr>
              <a:xfrm>
                <a:off x="8836025" y="9525"/>
                <a:ext cx="76199" cy="6858000"/>
              </a:xfrm>
              <a:prstGeom prst="rect">
                <a:avLst/>
              </a:prstGeom>
              <a:solidFill>
                <a:schemeClr val="accent2"/>
              </a:solidFill>
              <a:ln>
                <a:noFill/>
              </a:ln>
            </p:spPr>
            <p:txBody>
              <a:bodyPr lIns="91425" tIns="45700" rIns="91425" bIns="45700" anchor="ctr" anchorCtr="0">
                <a:noAutofit/>
              </a:bodyPr>
              <a:lstStyle/>
              <a:p>
                <a:pPr marL="0" marR="0" lvl="0" indent="0" algn="l" rtl="0">
                  <a:lnSpc>
                    <a:spcPct val="100000"/>
                  </a:lnSpc>
                  <a:spcBef>
                    <a:spcPts val="0"/>
                  </a:spcBef>
                  <a:spcAft>
                    <a:spcPts val="0"/>
                  </a:spcAft>
                  <a:buNone/>
                </a:pPr>
                <a:endParaRPr sz="2400" b="0" i="0" u="none" strike="noStrike" cap="none" baseline="0">
                  <a:solidFill>
                    <a:schemeClr val="dk1"/>
                  </a:solidFill>
                  <a:latin typeface="Arial"/>
                  <a:ea typeface="Arial"/>
                  <a:cs typeface="Arial"/>
                  <a:sym typeface="Arial"/>
                </a:endParaRPr>
              </a:p>
            </p:txBody>
          </p:sp>
          <p:sp>
            <p:nvSpPr>
              <p:cNvPr id="299" name="Shape 299"/>
              <p:cNvSpPr txBox="1"/>
              <p:nvPr/>
            </p:nvSpPr>
            <p:spPr>
              <a:xfrm>
                <a:off x="8988425" y="9525"/>
                <a:ext cx="76199" cy="6858000"/>
              </a:xfrm>
              <a:prstGeom prst="rect">
                <a:avLst/>
              </a:prstGeom>
              <a:solidFill>
                <a:schemeClr val="accent2"/>
              </a:solidFill>
              <a:ln>
                <a:noFill/>
              </a:ln>
            </p:spPr>
            <p:txBody>
              <a:bodyPr lIns="91425" tIns="45700" rIns="91425" bIns="45700" anchor="ctr" anchorCtr="0">
                <a:noAutofit/>
              </a:bodyPr>
              <a:lstStyle/>
              <a:p>
                <a:pPr marL="0" marR="0" lvl="0" indent="0" algn="l" rtl="0">
                  <a:lnSpc>
                    <a:spcPct val="100000"/>
                  </a:lnSpc>
                  <a:spcBef>
                    <a:spcPts val="0"/>
                  </a:spcBef>
                  <a:spcAft>
                    <a:spcPts val="0"/>
                  </a:spcAft>
                  <a:buNone/>
                </a:pPr>
                <a:endParaRPr sz="2400" b="0" i="0" u="none" strike="noStrike" cap="none" baseline="0">
                  <a:solidFill>
                    <a:schemeClr val="dk1"/>
                  </a:solidFill>
                  <a:latin typeface="Arial"/>
                  <a:ea typeface="Arial"/>
                  <a:cs typeface="Arial"/>
                  <a:sym typeface="Arial"/>
                </a:endParaRPr>
              </a:p>
            </p:txBody>
          </p:sp>
        </p:grpSp>
        <p:sp>
          <p:nvSpPr>
            <p:cNvPr id="300" name="Shape 300"/>
            <p:cNvSpPr txBox="1"/>
            <p:nvPr/>
          </p:nvSpPr>
          <p:spPr>
            <a:xfrm>
              <a:off x="681037" y="0"/>
              <a:ext cx="8462961" cy="6858000"/>
            </a:xfrm>
            <a:prstGeom prst="rect">
              <a:avLst/>
            </a:prstGeom>
            <a:solidFill>
              <a:schemeClr val="accent1">
                <a:alpha val="49803"/>
              </a:schemeClr>
            </a:solidFill>
            <a:ln>
              <a:noFill/>
            </a:ln>
          </p:spPr>
          <p:txBody>
            <a:bodyPr lIns="91425" tIns="45700" rIns="91425" bIns="45700" anchor="ctr" anchorCtr="0">
              <a:noAutofit/>
            </a:bodyPr>
            <a:lstStyle/>
            <a:p>
              <a:pPr marL="0" marR="0" lvl="0" indent="0" algn="l" rtl="0">
                <a:lnSpc>
                  <a:spcPct val="100000"/>
                </a:lnSpc>
                <a:spcBef>
                  <a:spcPts val="0"/>
                </a:spcBef>
                <a:spcAft>
                  <a:spcPts val="0"/>
                </a:spcAft>
                <a:buNone/>
              </a:pPr>
              <a:endParaRPr sz="2400" b="0" i="0" u="none" strike="noStrike" cap="none" baseline="0">
                <a:solidFill>
                  <a:schemeClr val="dk1"/>
                </a:solidFill>
                <a:latin typeface="Arial"/>
                <a:ea typeface="Arial"/>
                <a:cs typeface="Arial"/>
                <a:sym typeface="Arial"/>
              </a:endParaRPr>
            </a:p>
          </p:txBody>
        </p:sp>
        <p:sp>
          <p:nvSpPr>
            <p:cNvPr id="301" name="Shape 301"/>
            <p:cNvSpPr txBox="1"/>
            <p:nvPr/>
          </p:nvSpPr>
          <p:spPr>
            <a:xfrm>
              <a:off x="0" y="0"/>
              <a:ext cx="9144000" cy="509586"/>
            </a:xfrm>
            <a:prstGeom prst="rect">
              <a:avLst/>
            </a:prstGeom>
            <a:solidFill>
              <a:schemeClr val="hlink">
                <a:alpha val="49803"/>
              </a:schemeClr>
            </a:solidFill>
            <a:ln>
              <a:noFill/>
            </a:ln>
          </p:spPr>
          <p:txBody>
            <a:bodyPr lIns="91425" tIns="45700" rIns="91425" bIns="45700" anchor="ctr" anchorCtr="0">
              <a:noAutofit/>
            </a:bodyPr>
            <a:lstStyle/>
            <a:p>
              <a:pPr marL="0" marR="0" lvl="0" indent="0" algn="l" rtl="0">
                <a:lnSpc>
                  <a:spcPct val="100000"/>
                </a:lnSpc>
                <a:spcBef>
                  <a:spcPts val="0"/>
                </a:spcBef>
                <a:spcAft>
                  <a:spcPts val="0"/>
                </a:spcAft>
                <a:buNone/>
              </a:pPr>
              <a:endParaRPr sz="2400" b="0" i="0" u="none" strike="noStrike" cap="none" baseline="0">
                <a:solidFill>
                  <a:schemeClr val="dk1"/>
                </a:solidFill>
                <a:latin typeface="Arial"/>
                <a:ea typeface="Arial"/>
                <a:cs typeface="Arial"/>
                <a:sym typeface="Arial"/>
              </a:endParaRPr>
            </a:p>
          </p:txBody>
        </p:sp>
      </p:grpSp>
      <p:sp>
        <p:nvSpPr>
          <p:cNvPr id="302" name="Shape 302"/>
          <p:cNvSpPr txBox="1"/>
          <p:nvPr/>
        </p:nvSpPr>
        <p:spPr>
          <a:xfrm>
            <a:off x="3505200" y="2590800"/>
            <a:ext cx="4892675" cy="76199"/>
          </a:xfrm>
          <a:prstGeom prst="rect">
            <a:avLst/>
          </a:prstGeom>
          <a:solidFill>
            <a:schemeClr val="hlink">
              <a:alpha val="49803"/>
            </a:schemeClr>
          </a:solidFill>
          <a:ln>
            <a:noFill/>
          </a:ln>
        </p:spPr>
        <p:txBody>
          <a:bodyPr lIns="91425" tIns="45700" rIns="91425" bIns="45700" anchor="ctr" anchorCtr="0">
            <a:noAutofit/>
          </a:bodyPr>
          <a:lstStyle/>
          <a:p>
            <a:pPr marL="0" marR="0" lvl="0" indent="0" algn="l" rtl="0">
              <a:lnSpc>
                <a:spcPct val="100000"/>
              </a:lnSpc>
              <a:spcBef>
                <a:spcPts val="0"/>
              </a:spcBef>
              <a:spcAft>
                <a:spcPts val="0"/>
              </a:spcAft>
              <a:buNone/>
            </a:pPr>
            <a:endParaRPr sz="2400" b="0" i="0" u="none" strike="noStrike" cap="none" baseline="0">
              <a:solidFill>
                <a:schemeClr val="dk1"/>
              </a:solidFill>
              <a:latin typeface="Arial"/>
              <a:ea typeface="Arial"/>
              <a:cs typeface="Arial"/>
              <a:sym typeface="Arial"/>
            </a:endParaRPr>
          </a:p>
        </p:txBody>
      </p:sp>
      <p:sp>
        <p:nvSpPr>
          <p:cNvPr id="303" name="Shape 303"/>
          <p:cNvSpPr txBox="1">
            <a:spLocks noGrp="1"/>
          </p:cNvSpPr>
          <p:nvPr>
            <p:ph type="title"/>
          </p:nvPr>
        </p:nvSpPr>
        <p:spPr>
          <a:xfrm>
            <a:off x="1219200" y="990600"/>
            <a:ext cx="6705599" cy="633412"/>
          </a:xfrm>
          <a:prstGeom prst="rect">
            <a:avLst/>
          </a:prstGeom>
          <a:noFill/>
          <a:ln>
            <a:noFill/>
          </a:ln>
        </p:spPr>
        <p:txBody>
          <a:bodyPr lIns="91425" tIns="91425" rIns="91425" bIns="91425" anchor="b" anchorCtr="0"/>
          <a:lstStyle>
            <a:lvl1pPr marL="0" marR="0" indent="0" algn="l" rtl="0">
              <a:spcBef>
                <a:spcPts val="0"/>
              </a:spcBef>
              <a:spcAft>
                <a:spcPts val="0"/>
              </a:spcAft>
              <a:defRPr/>
            </a:lvl1pPr>
            <a:lvl2pPr marL="0" marR="0" indent="0" algn="l" rtl="0">
              <a:spcBef>
                <a:spcPts val="0"/>
              </a:spcBef>
              <a:spcAft>
                <a:spcPts val="0"/>
              </a:spcAft>
              <a:defRPr/>
            </a:lvl2pPr>
            <a:lvl3pPr marL="0" marR="0" indent="0" algn="l" rtl="0">
              <a:spcBef>
                <a:spcPts val="0"/>
              </a:spcBef>
              <a:spcAft>
                <a:spcPts val="0"/>
              </a:spcAft>
              <a:defRPr/>
            </a:lvl3pPr>
            <a:lvl4pPr marL="0" marR="0" indent="0" algn="l" rtl="0">
              <a:spcBef>
                <a:spcPts val="0"/>
              </a:spcBef>
              <a:spcAft>
                <a:spcPts val="0"/>
              </a:spcAft>
              <a:defRPr/>
            </a:lvl4pPr>
            <a:lvl5pPr marL="0" marR="0" indent="0" algn="l" rtl="0">
              <a:spcBef>
                <a:spcPts val="0"/>
              </a:spcBef>
              <a:spcAft>
                <a:spcPts val="0"/>
              </a:spcAft>
              <a:defRPr/>
            </a:lvl5pPr>
            <a:lvl6pPr marL="457200" marR="0" indent="0" algn="l" rtl="0">
              <a:spcBef>
                <a:spcPts val="0"/>
              </a:spcBef>
              <a:spcAft>
                <a:spcPts val="0"/>
              </a:spcAft>
              <a:defRPr/>
            </a:lvl6pPr>
            <a:lvl7pPr marL="914400" marR="0" indent="0" algn="l" rtl="0">
              <a:spcBef>
                <a:spcPts val="0"/>
              </a:spcBef>
              <a:spcAft>
                <a:spcPts val="0"/>
              </a:spcAft>
              <a:defRPr/>
            </a:lvl7pPr>
            <a:lvl8pPr marL="1371600" marR="0" indent="0" algn="l" rtl="0">
              <a:spcBef>
                <a:spcPts val="0"/>
              </a:spcBef>
              <a:spcAft>
                <a:spcPts val="0"/>
              </a:spcAft>
              <a:defRPr/>
            </a:lvl8pPr>
            <a:lvl9pPr marL="1828800" marR="0" indent="0" algn="l" rtl="0">
              <a:spcBef>
                <a:spcPts val="0"/>
              </a:spcBef>
              <a:spcAft>
                <a:spcPts val="0"/>
              </a:spcAft>
              <a:defRPr/>
            </a:lvl9pPr>
          </a:lstStyle>
          <a:p>
            <a:endParaRPr/>
          </a:p>
        </p:txBody>
      </p:sp>
      <p:sp>
        <p:nvSpPr>
          <p:cNvPr id="304" name="Shape 304"/>
          <p:cNvSpPr txBox="1">
            <a:spLocks noGrp="1"/>
          </p:cNvSpPr>
          <p:nvPr>
            <p:ph type="body" idx="1"/>
          </p:nvPr>
        </p:nvSpPr>
        <p:spPr>
          <a:xfrm>
            <a:off x="1828800" y="1905000"/>
            <a:ext cx="6934199" cy="4190999"/>
          </a:xfrm>
          <a:prstGeom prst="rect">
            <a:avLst/>
          </a:prstGeom>
          <a:noFill/>
          <a:ln>
            <a:noFill/>
          </a:ln>
        </p:spPr>
        <p:txBody>
          <a:bodyPr lIns="91425" tIns="91425" rIns="91425" bIns="91425" anchor="t" anchorCtr="0"/>
          <a:lstStyle>
            <a:lvl1pPr marL="342900" marR="0" indent="-228600" algn="l" rtl="0">
              <a:spcBef>
                <a:spcPts val="480"/>
              </a:spcBef>
              <a:spcAft>
                <a:spcPts val="0"/>
              </a:spcAft>
              <a:buClr>
                <a:schemeClr val="folHlink"/>
              </a:buClr>
              <a:buFont typeface="Noto Symbol"/>
              <a:buChar char="■"/>
              <a:defRPr/>
            </a:lvl1pPr>
            <a:lvl2pPr marL="742950" marR="0" indent="-196850" algn="l" rtl="0">
              <a:spcBef>
                <a:spcPts val="400"/>
              </a:spcBef>
              <a:spcAft>
                <a:spcPts val="0"/>
              </a:spcAft>
              <a:buClr>
                <a:schemeClr val="folHlink"/>
              </a:buClr>
              <a:buFont typeface="Noto Symbol"/>
              <a:buChar char="■"/>
              <a:defRPr/>
            </a:lvl2pPr>
            <a:lvl3pPr marL="1143000" marR="0" indent="-114300" algn="l" rtl="0">
              <a:spcBef>
                <a:spcPts val="360"/>
              </a:spcBef>
              <a:spcAft>
                <a:spcPts val="0"/>
              </a:spcAft>
              <a:buClr>
                <a:schemeClr val="dk2"/>
              </a:buClr>
              <a:buFont typeface="Helvetica Neue"/>
              <a:buChar char="•"/>
              <a:defRPr/>
            </a:lvl3pPr>
            <a:lvl4pPr marL="1600200" marR="0" indent="-127000" algn="l" rtl="0">
              <a:spcBef>
                <a:spcPts val="320"/>
              </a:spcBef>
              <a:spcAft>
                <a:spcPts val="0"/>
              </a:spcAft>
              <a:buClr>
                <a:schemeClr val="hlink"/>
              </a:buClr>
              <a:buFont typeface="Helvetica Neue"/>
              <a:buChar char="•"/>
              <a:defRPr/>
            </a:lvl4pPr>
            <a:lvl5pPr marL="2057400" marR="0" indent="-142239" algn="l" rtl="0">
              <a:spcBef>
                <a:spcPts val="320"/>
              </a:spcBef>
              <a:spcAft>
                <a:spcPts val="0"/>
              </a:spcAft>
              <a:buClr>
                <a:schemeClr val="dk1"/>
              </a:buClr>
              <a:buFont typeface="Helvetica Neue"/>
              <a:buChar char="•"/>
              <a:defRPr/>
            </a:lvl5pPr>
            <a:lvl6pPr marL="2514600" marR="0" indent="-142239" algn="l" rtl="0">
              <a:spcBef>
                <a:spcPts val="320"/>
              </a:spcBef>
              <a:spcAft>
                <a:spcPts val="0"/>
              </a:spcAft>
              <a:buClr>
                <a:schemeClr val="dk1"/>
              </a:buClr>
              <a:buFont typeface="Helvetica Neue"/>
              <a:buChar char="•"/>
              <a:defRPr/>
            </a:lvl6pPr>
            <a:lvl7pPr marL="2971800" marR="0" indent="-142239" algn="l" rtl="0">
              <a:spcBef>
                <a:spcPts val="320"/>
              </a:spcBef>
              <a:spcAft>
                <a:spcPts val="0"/>
              </a:spcAft>
              <a:buClr>
                <a:schemeClr val="dk1"/>
              </a:buClr>
              <a:buFont typeface="Helvetica Neue"/>
              <a:buChar char="•"/>
              <a:defRPr/>
            </a:lvl7pPr>
            <a:lvl8pPr marL="3429000" marR="0" indent="-142240" algn="l" rtl="0">
              <a:spcBef>
                <a:spcPts val="320"/>
              </a:spcBef>
              <a:spcAft>
                <a:spcPts val="0"/>
              </a:spcAft>
              <a:buClr>
                <a:schemeClr val="dk1"/>
              </a:buClr>
              <a:buFont typeface="Helvetica Neue"/>
              <a:buChar char="•"/>
              <a:defRPr/>
            </a:lvl8pPr>
            <a:lvl9pPr marL="3886200" marR="0" indent="-142240" algn="l" rtl="0">
              <a:spcBef>
                <a:spcPts val="320"/>
              </a:spcBef>
              <a:spcAft>
                <a:spcPts val="0"/>
              </a:spcAft>
              <a:buClr>
                <a:schemeClr val="dk1"/>
              </a:buClr>
              <a:buFont typeface="Helvetica Neue"/>
              <a:buChar char="•"/>
              <a:defRPr/>
            </a:lvl9pPr>
          </a:lstStyle>
          <a:p>
            <a:endParaRPr/>
          </a:p>
        </p:txBody>
      </p:sp>
      <p:sp>
        <p:nvSpPr>
          <p:cNvPr id="305" name="Shape 305"/>
          <p:cNvSpPr txBox="1">
            <a:spLocks noGrp="1"/>
          </p:cNvSpPr>
          <p:nvPr>
            <p:ph type="dt" idx="10"/>
          </p:nvPr>
        </p:nvSpPr>
        <p:spPr>
          <a:xfrm>
            <a:off x="685800" y="6248400"/>
            <a:ext cx="1904999" cy="457200"/>
          </a:xfrm>
          <a:prstGeom prst="rect">
            <a:avLst/>
          </a:prstGeom>
          <a:noFill/>
          <a:ln>
            <a:noFill/>
          </a:ln>
        </p:spPr>
        <p:txBody>
          <a:bodyPr lIns="91425" tIns="91425" rIns="91425" bIns="91425" anchor="b" anchorCtr="0"/>
          <a:lstStyle>
            <a:lvl1pPr marL="0" marR="0" indent="0" algn="l" rtl="0">
              <a:spcBef>
                <a:spcPts val="0"/>
              </a:spcBef>
              <a:defRPr/>
            </a:lvl1pPr>
            <a:lvl2pPr marL="457200" marR="0" indent="0" algn="l" rtl="0">
              <a:spcBef>
                <a:spcPts val="0"/>
              </a:spcBef>
              <a:defRPr/>
            </a:lvl2pPr>
            <a:lvl3pPr marL="914400" marR="0" indent="0" algn="l" rtl="0">
              <a:spcBef>
                <a:spcPts val="0"/>
              </a:spcBef>
              <a:defRPr/>
            </a:lvl3pPr>
            <a:lvl4pPr marL="1371600" marR="0" indent="0" algn="l" rtl="0">
              <a:spcBef>
                <a:spcPts val="0"/>
              </a:spcBef>
              <a:defRPr/>
            </a:lvl4pPr>
            <a:lvl5pPr marL="1828800" marR="0" indent="0" algn="l" rtl="0">
              <a:spcBef>
                <a:spcPts val="0"/>
              </a:spcBef>
              <a:defRPr/>
            </a:lvl5pPr>
            <a:lvl6pPr marL="2286000" marR="0" indent="0" algn="l" rtl="0">
              <a:spcBef>
                <a:spcPts val="0"/>
              </a:spcBef>
              <a:defRPr/>
            </a:lvl6pPr>
            <a:lvl7pPr marL="2743200" marR="0" indent="0" algn="l" rtl="0">
              <a:spcBef>
                <a:spcPts val="0"/>
              </a:spcBef>
              <a:defRPr/>
            </a:lvl7pPr>
            <a:lvl8pPr marL="3200400" marR="0" indent="0" algn="l" rtl="0">
              <a:spcBef>
                <a:spcPts val="0"/>
              </a:spcBef>
              <a:defRPr/>
            </a:lvl8pPr>
            <a:lvl9pPr marL="3657600" marR="0" indent="0" algn="l" rtl="0">
              <a:spcBef>
                <a:spcPts val="0"/>
              </a:spcBef>
              <a:defRPr/>
            </a:lvl9pPr>
          </a:lstStyle>
          <a:p>
            <a:endParaRPr/>
          </a:p>
        </p:txBody>
      </p:sp>
      <p:sp>
        <p:nvSpPr>
          <p:cNvPr id="306" name="Shape 306"/>
          <p:cNvSpPr txBox="1">
            <a:spLocks noGrp="1"/>
          </p:cNvSpPr>
          <p:nvPr>
            <p:ph type="ftr" idx="11"/>
          </p:nvPr>
        </p:nvSpPr>
        <p:spPr>
          <a:xfrm>
            <a:off x="3124200" y="6248400"/>
            <a:ext cx="2895600" cy="457200"/>
          </a:xfrm>
          <a:prstGeom prst="rect">
            <a:avLst/>
          </a:prstGeom>
          <a:noFill/>
          <a:ln>
            <a:noFill/>
          </a:ln>
        </p:spPr>
        <p:txBody>
          <a:bodyPr lIns="91425" tIns="91425" rIns="91425" bIns="91425" anchor="b" anchorCtr="0"/>
          <a:lstStyle>
            <a:lvl1pPr marL="0" marR="0" indent="0" algn="l" rtl="0">
              <a:spcBef>
                <a:spcPts val="0"/>
              </a:spcBef>
              <a:defRPr/>
            </a:lvl1pPr>
            <a:lvl2pPr marL="457200" marR="0" indent="0" algn="l" rtl="0">
              <a:spcBef>
                <a:spcPts val="0"/>
              </a:spcBef>
              <a:defRPr/>
            </a:lvl2pPr>
            <a:lvl3pPr marL="914400" marR="0" indent="0" algn="l" rtl="0">
              <a:spcBef>
                <a:spcPts val="0"/>
              </a:spcBef>
              <a:defRPr/>
            </a:lvl3pPr>
            <a:lvl4pPr marL="1371600" marR="0" indent="0" algn="l" rtl="0">
              <a:spcBef>
                <a:spcPts val="0"/>
              </a:spcBef>
              <a:defRPr/>
            </a:lvl4pPr>
            <a:lvl5pPr marL="1828800" marR="0" indent="0" algn="l" rtl="0">
              <a:spcBef>
                <a:spcPts val="0"/>
              </a:spcBef>
              <a:defRPr/>
            </a:lvl5pPr>
            <a:lvl6pPr marL="2286000" marR="0" indent="0" algn="l" rtl="0">
              <a:spcBef>
                <a:spcPts val="0"/>
              </a:spcBef>
              <a:defRPr/>
            </a:lvl6pPr>
            <a:lvl7pPr marL="2743200" marR="0" indent="0" algn="l" rtl="0">
              <a:spcBef>
                <a:spcPts val="0"/>
              </a:spcBef>
              <a:defRPr/>
            </a:lvl7pPr>
            <a:lvl8pPr marL="3200400" marR="0" indent="0" algn="l" rtl="0">
              <a:spcBef>
                <a:spcPts val="0"/>
              </a:spcBef>
              <a:defRPr/>
            </a:lvl8pPr>
            <a:lvl9pPr marL="3657600" marR="0" indent="0" algn="l" rtl="0">
              <a:spcBef>
                <a:spcPts val="0"/>
              </a:spcBef>
              <a:defRPr/>
            </a:lvl9pPr>
          </a:lstStyle>
          <a:p>
            <a:endParaRPr/>
          </a:p>
        </p:txBody>
      </p:sp>
      <p:sp>
        <p:nvSpPr>
          <p:cNvPr id="307" name="Shape 307"/>
          <p:cNvSpPr txBox="1">
            <a:spLocks noGrp="1"/>
          </p:cNvSpPr>
          <p:nvPr>
            <p:ph type="sldNum" idx="12"/>
          </p:nvPr>
        </p:nvSpPr>
        <p:spPr>
          <a:xfrm>
            <a:off x="6553200" y="6248400"/>
            <a:ext cx="1904999" cy="457200"/>
          </a:xfrm>
          <a:prstGeom prst="rect">
            <a:avLst/>
          </a:prstGeom>
          <a:noFill/>
          <a:ln>
            <a:noFill/>
          </a:ln>
        </p:spPr>
        <p:txBody>
          <a:bodyPr lIns="91425" tIns="45700" rIns="91425" bIns="45700" anchor="b" anchorCtr="0">
            <a:noAutofit/>
          </a:bodyPr>
          <a:lstStyle/>
          <a:p>
            <a:pPr marL="0" marR="0" lvl="0" indent="0" algn="r" rtl="0">
              <a:lnSpc>
                <a:spcPct val="100000"/>
              </a:lnSpc>
              <a:spcBef>
                <a:spcPts val="0"/>
              </a:spcBef>
              <a:spcAft>
                <a:spcPts val="0"/>
              </a:spcAft>
              <a:buClr>
                <a:schemeClr val="dk1"/>
              </a:buClr>
              <a:buSzPct val="25000"/>
              <a:buFont typeface="Helvetica Neue"/>
              <a:buNone/>
            </a:pPr>
            <a:fld id="{00000000-1234-1234-1234-123412341234}" type="slidenum">
              <a:rPr lang="en-US" sz="1400" b="0" i="0" u="none" strike="noStrike" cap="none" baseline="0">
                <a:solidFill>
                  <a:schemeClr val="dk1"/>
                </a:solidFill>
                <a:latin typeface="Helvetica Neue"/>
                <a:ea typeface="Helvetica Neue"/>
                <a:cs typeface="Helvetica Neue"/>
                <a:sym typeface="Helvetica Neue"/>
              </a:rPr>
              <a:pPr marL="0" marR="0" lvl="0" indent="0" algn="r" rtl="0">
                <a:lnSpc>
                  <a:spcPct val="100000"/>
                </a:lnSpc>
                <a:spcBef>
                  <a:spcPts val="0"/>
                </a:spcBef>
                <a:spcAft>
                  <a:spcPts val="0"/>
                </a:spcAft>
                <a:buClr>
                  <a:schemeClr val="dk1"/>
                </a:buClr>
                <a:buSzPct val="25000"/>
                <a:buFont typeface="Helvetica Neue"/>
                <a:buNone/>
              </a:pPr>
              <a:t>‹#›</a:t>
            </a:fld>
            <a:endParaRPr lang="en-US" sz="1400" b="0" i="0" u="none" strike="noStrike" cap="none" baseline="0">
              <a:solidFill>
                <a:schemeClr val="dk1"/>
              </a:solidFill>
              <a:latin typeface="Helvetica Neue"/>
              <a:ea typeface="Helvetica Neue"/>
              <a:cs typeface="Helvetica Neue"/>
              <a:sym typeface="Helvetica Neue"/>
            </a:endParaRPr>
          </a:p>
        </p:txBody>
      </p:sp>
    </p:spTree>
  </p:cSld>
  <p:clrMap bg1="lt1" tx1="dk1" bg2="dk2" tx2="lt2" accent1="accent1" accent2="accent2" accent3="accent3" accent4="accent4" accent5="accent5" accent6="accent6" hlink="hlink" folHlink="folHlink"/>
  <p:sldLayoutIdLst>
    <p:sldLayoutId id="2147483658" r:id="rId1"/>
  </p:sldLayoutIdLst>
  <p:hf hdr="0" ftr="0" dt="0"/>
  <p:txStyles>
    <p:title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1pPr>
    </p:titleStyle>
    <p:body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1pPr>
      <a:lvl2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2pPr>
      <a:lvl3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3pPr>
      <a:lvl4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4pPr>
      <a:lvl5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5pPr>
      <a:lvl6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6pPr>
      <a:lvl7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7pPr>
      <a:lvl8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8pPr>
      <a:lvl9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9pPr>
    </p:bodyStyle>
    <p:otherStyle>
      <a:defPPr marR="0" algn="l" rtl="0">
        <a:lnSpc>
          <a:spcPct val="100000"/>
        </a:lnSpc>
        <a:spcBef>
          <a:spcPts val="0"/>
        </a:spcBef>
        <a:spcAft>
          <a:spcPts val="0"/>
        </a:spcAft>
      </a:defPPr>
      <a:lvl1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1pPr>
      <a:lvl2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2pPr>
      <a:lvl3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3pPr>
      <a:lvl4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4pPr>
      <a:lvl5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5pPr>
      <a:lvl6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6pPr>
      <a:lvl7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7pPr>
      <a:lvl8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8pPr>
      <a:lvl9pPr marR="0" algn="l" rtl="0">
        <a:lnSpc>
          <a:spcPct val="100000"/>
        </a:lnSpc>
        <a:spcBef>
          <a:spcPts val="0"/>
        </a:spcBef>
        <a:spcAft>
          <a:spcPts val="0"/>
        </a:spcAft>
        <a:buNone/>
        <a:defRPr sz="1400" b="0" i="0" u="none" strike="noStrike" cap="none" baseline="0">
          <a:solidFill>
            <a:srgbClr val="000000"/>
          </a:solidFill>
          <a:latin typeface="Arial"/>
          <a:ea typeface="Arial"/>
          <a:cs typeface="Arial"/>
          <a:sym typeface="Arial"/>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152718"/>
            <a:ext cx="5791200" cy="1371600"/>
          </a:xfrm>
          <a:prstGeom prst="rect">
            <a:avLst/>
          </a:prstGeom>
        </p:spPr>
        <p:txBody>
          <a:bodyPr vert="horz" lIns="91440" tIns="45720" rIns="91440" bIns="45720" rtlCol="0" anchor="b">
            <a:normAutofit/>
          </a:bodyPr>
          <a:lstStyle/>
          <a:p>
            <a:r>
              <a:rPr lang="ar-SA" smtClean="0"/>
              <a:t>انقر لتحرير نمط العنوان الرئيسي</a:t>
            </a:r>
            <a:endParaRPr lang="en-US" dirty="0"/>
          </a:p>
        </p:txBody>
      </p:sp>
      <p:sp>
        <p:nvSpPr>
          <p:cNvPr id="3" name="Text Placeholder 2"/>
          <p:cNvSpPr>
            <a:spLocks noGrp="1"/>
          </p:cNvSpPr>
          <p:nvPr>
            <p:ph type="body" idx="1"/>
          </p:nvPr>
        </p:nvSpPr>
        <p:spPr>
          <a:xfrm>
            <a:off x="457200" y="1752600"/>
            <a:ext cx="7620000" cy="4373563"/>
          </a:xfrm>
          <a:prstGeom prst="rect">
            <a:avLst/>
          </a:prstGeom>
        </p:spPr>
        <p:txBody>
          <a:bodyPr vert="horz" lIns="91440" tIns="45720" rIns="91440" bIns="45720" rtlCol="0">
            <a:normAutofit/>
          </a:bodyPr>
          <a:lstStyle/>
          <a:p>
            <a:pPr lvl="0"/>
            <a:r>
              <a:rPr lang="ar-SA" smtClean="0"/>
              <a:t>انقر لتحرير أنماط النص الرئيسي</a:t>
            </a:r>
          </a:p>
          <a:p>
            <a:pPr lvl="1"/>
            <a:r>
              <a:rPr lang="ar-SA" smtClean="0"/>
              <a:t>المستوى الثاني</a:t>
            </a:r>
          </a:p>
          <a:p>
            <a:pPr lvl="2"/>
            <a:r>
              <a:rPr lang="ar-SA" smtClean="0"/>
              <a:t>المستوى الثالث</a:t>
            </a:r>
          </a:p>
          <a:p>
            <a:pPr lvl="3"/>
            <a:r>
              <a:rPr lang="ar-SA" smtClean="0"/>
              <a:t>المستوى الرابع</a:t>
            </a:r>
          </a:p>
          <a:p>
            <a:pPr lvl="4"/>
            <a:r>
              <a:rPr lang="ar-SA" smtClean="0"/>
              <a:t>المستوى الخامس</a:t>
            </a:r>
            <a:endParaRPr lang="en-US" dirty="0"/>
          </a:p>
        </p:txBody>
      </p:sp>
      <p:sp>
        <p:nvSpPr>
          <p:cNvPr id="4" name="Date Placeholder 3"/>
          <p:cNvSpPr>
            <a:spLocks noGrp="1"/>
          </p:cNvSpPr>
          <p:nvPr>
            <p:ph type="dt" sz="half" idx="2"/>
          </p:nvPr>
        </p:nvSpPr>
        <p:spPr>
          <a:xfrm>
            <a:off x="457200" y="6172201"/>
            <a:ext cx="3429000" cy="304800"/>
          </a:xfrm>
          <a:prstGeom prst="rect">
            <a:avLst/>
          </a:prstGeom>
        </p:spPr>
        <p:txBody>
          <a:bodyPr vert="horz" lIns="91440" tIns="45720" rIns="91440" bIns="0" rtlCol="0" anchor="b"/>
          <a:lstStyle>
            <a:lvl1pPr algn="l">
              <a:defRPr sz="1000">
                <a:solidFill>
                  <a:schemeClr val="tx1"/>
                </a:solidFill>
              </a:defRPr>
            </a:lvl1pPr>
          </a:lstStyle>
          <a:p>
            <a:endParaRPr lang="ar-SA"/>
          </a:p>
        </p:txBody>
      </p:sp>
      <p:sp>
        <p:nvSpPr>
          <p:cNvPr id="5" name="Footer Placeholder 4"/>
          <p:cNvSpPr>
            <a:spLocks noGrp="1"/>
          </p:cNvSpPr>
          <p:nvPr>
            <p:ph type="ftr" sz="quarter" idx="3"/>
          </p:nvPr>
        </p:nvSpPr>
        <p:spPr>
          <a:xfrm>
            <a:off x="457200" y="6492875"/>
            <a:ext cx="3429000" cy="283845"/>
          </a:xfrm>
          <a:prstGeom prst="rect">
            <a:avLst/>
          </a:prstGeom>
        </p:spPr>
        <p:txBody>
          <a:bodyPr vert="horz" lIns="91440" tIns="45720" rIns="91440" bIns="45720" rtlCol="0" anchor="t"/>
          <a:lstStyle>
            <a:lvl1pPr algn="l">
              <a:defRPr sz="1000">
                <a:solidFill>
                  <a:schemeClr val="tx1"/>
                </a:solidFill>
              </a:defRPr>
            </a:lvl1pPr>
          </a:lstStyle>
          <a:p>
            <a:endParaRPr lang="ar-SA"/>
          </a:p>
        </p:txBody>
      </p:sp>
      <p:sp>
        <p:nvSpPr>
          <p:cNvPr id="6" name="Slide Number Placeholder 5"/>
          <p:cNvSpPr>
            <a:spLocks noGrp="1"/>
          </p:cNvSpPr>
          <p:nvPr>
            <p:ph type="sldNum" sz="quarter" idx="4"/>
          </p:nvPr>
        </p:nvSpPr>
        <p:spPr>
          <a:xfrm rot="16200000">
            <a:off x="8227377" y="5885497"/>
            <a:ext cx="1315721" cy="365125"/>
          </a:xfrm>
          <a:prstGeom prst="rect">
            <a:avLst/>
          </a:prstGeom>
        </p:spPr>
        <p:txBody>
          <a:bodyPr vert="horz" lIns="91440" tIns="45720" rIns="91440" bIns="45720" rtlCol="0" anchor="ctr"/>
          <a:lstStyle>
            <a:lvl1pPr algn="l">
              <a:defRPr sz="2400" b="1">
                <a:solidFill>
                  <a:schemeClr val="tx2"/>
                </a:solidFill>
              </a:defRPr>
            </a:lvl1pPr>
          </a:lstStyle>
          <a:p>
            <a:pPr marL="0" marR="0" lvl="0" indent="0" algn="r" rtl="0">
              <a:lnSpc>
                <a:spcPct val="100000"/>
              </a:lnSpc>
              <a:spcBef>
                <a:spcPts val="0"/>
              </a:spcBef>
              <a:spcAft>
                <a:spcPts val="0"/>
              </a:spcAft>
              <a:buClr>
                <a:schemeClr val="dk1"/>
              </a:buClr>
              <a:buSzPct val="25000"/>
              <a:buFont typeface="Helvetica Neue"/>
              <a:buNone/>
            </a:pPr>
            <a:fld id="{00000000-1234-1234-1234-123412341234}" type="slidenum">
              <a:rPr lang="en-US" sz="1400" b="0" i="0" u="none" strike="noStrike" cap="none" baseline="0" smtClean="0">
                <a:solidFill>
                  <a:schemeClr val="dk1"/>
                </a:solidFill>
                <a:latin typeface="Helvetica Neue"/>
                <a:ea typeface="Helvetica Neue"/>
                <a:cs typeface="Helvetica Neue"/>
                <a:sym typeface="Helvetica Neue"/>
              </a:rPr>
              <a:pPr marL="0" marR="0" lvl="0" indent="0" algn="r" rtl="0">
                <a:lnSpc>
                  <a:spcPct val="100000"/>
                </a:lnSpc>
                <a:spcBef>
                  <a:spcPts val="0"/>
                </a:spcBef>
                <a:spcAft>
                  <a:spcPts val="0"/>
                </a:spcAft>
                <a:buClr>
                  <a:schemeClr val="dk1"/>
                </a:buClr>
                <a:buSzPct val="25000"/>
                <a:buFont typeface="Helvetica Neue"/>
                <a:buNone/>
              </a:pPr>
              <a:t>‹#›</a:t>
            </a:fld>
            <a:endParaRPr lang="en-US" sz="1400" b="0" i="0" u="none" strike="noStrike" cap="none" baseline="0">
              <a:solidFill>
                <a:schemeClr val="dk1"/>
              </a:solidFill>
              <a:latin typeface="Helvetica Neue"/>
              <a:ea typeface="Helvetica Neue"/>
              <a:cs typeface="Helvetica Neue"/>
              <a:sym typeface="Helvetica Neue"/>
            </a:endParaRPr>
          </a:p>
        </p:txBody>
      </p:sp>
      <p:sp>
        <p:nvSpPr>
          <p:cNvPr id="7" name="Rectangle 6"/>
          <p:cNvSpPr/>
          <p:nvPr/>
        </p:nvSpPr>
        <p:spPr>
          <a:xfrm>
            <a:off x="9001124" y="0"/>
            <a:ext cx="142876" cy="13716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ectangle 7"/>
          <p:cNvSpPr/>
          <p:nvPr/>
        </p:nvSpPr>
        <p:spPr>
          <a:xfrm>
            <a:off x="9001124" y="1371600"/>
            <a:ext cx="142876" cy="5486400"/>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 bg1="lt1" tx1="dk1" bg2="lt2" tx2="dk2" accent1="accent1" accent2="accent2" accent3="accent3" accent4="accent4" accent5="accent5" accent6="accent6" hlink="hlink" folHlink="folHlink"/>
  <p:sldLayoutIdLst>
    <p:sldLayoutId id="2147483698" r:id="rId1"/>
    <p:sldLayoutId id="2147483699" r:id="rId2"/>
    <p:sldLayoutId id="2147483700" r:id="rId3"/>
    <p:sldLayoutId id="2147483701" r:id="rId4"/>
    <p:sldLayoutId id="2147483702" r:id="rId5"/>
    <p:sldLayoutId id="2147483703" r:id="rId6"/>
    <p:sldLayoutId id="2147483704" r:id="rId7"/>
    <p:sldLayoutId id="2147483705" r:id="rId8"/>
    <p:sldLayoutId id="2147483706" r:id="rId9"/>
    <p:sldLayoutId id="2147483707" r:id="rId10"/>
    <p:sldLayoutId id="2147483708" r:id="rId11"/>
  </p:sldLayoutIdLst>
  <p:hf hdr="0" ftr="0" dt="0"/>
  <p:txStyles>
    <p:titleStyle>
      <a:lvl1pPr algn="l" defTabSz="914400" rtl="1" eaLnBrk="1" latinLnBrk="0" hangingPunct="1">
        <a:spcBef>
          <a:spcPct val="0"/>
        </a:spcBef>
        <a:buNone/>
        <a:defRPr sz="3600" kern="1200" cap="all" spc="-60" baseline="0">
          <a:solidFill>
            <a:schemeClr val="tx2"/>
          </a:solidFill>
          <a:latin typeface="+mj-lt"/>
          <a:ea typeface="+mj-ea"/>
          <a:cs typeface="+mj-cs"/>
        </a:defRPr>
      </a:lvl1pPr>
    </p:titleStyle>
    <p:bodyStyle>
      <a:lvl1pPr marL="0" indent="0" algn="r" defTabSz="914400" rtl="1" eaLnBrk="1" latinLnBrk="0" hangingPunct="1">
        <a:spcBef>
          <a:spcPct val="20000"/>
        </a:spcBef>
        <a:spcAft>
          <a:spcPts val="600"/>
        </a:spcAft>
        <a:buFont typeface="Arial" pitchFamily="34" charset="0"/>
        <a:buNone/>
        <a:defRPr sz="2000" b="1" kern="1200">
          <a:solidFill>
            <a:schemeClr val="tx1"/>
          </a:solidFill>
          <a:latin typeface="+mn-lt"/>
          <a:ea typeface="+mn-ea"/>
          <a:cs typeface="+mn-cs"/>
        </a:defRPr>
      </a:lvl1pPr>
      <a:lvl2pPr marL="457200" indent="-182880" algn="r" defTabSz="914400" rtl="1" eaLnBrk="1" latinLnBrk="0" hangingPunct="1">
        <a:spcBef>
          <a:spcPct val="20000"/>
        </a:spcBef>
        <a:buClr>
          <a:schemeClr val="tx2"/>
        </a:buClr>
        <a:buFont typeface="Arial" pitchFamily="34" charset="0"/>
        <a:buChar char="•"/>
        <a:defRPr sz="2000" kern="1200">
          <a:solidFill>
            <a:schemeClr val="tx1"/>
          </a:solidFill>
          <a:latin typeface="+mn-lt"/>
          <a:ea typeface="+mn-ea"/>
          <a:cs typeface="+mn-cs"/>
        </a:defRPr>
      </a:lvl2pPr>
      <a:lvl3pPr marL="1143000" indent="-228600" algn="r" defTabSz="914400" rtl="1" eaLnBrk="1" latinLnBrk="0" hangingPunct="1">
        <a:spcBef>
          <a:spcPct val="20000"/>
        </a:spcBef>
        <a:buClr>
          <a:schemeClr val="tx2"/>
        </a:buClr>
        <a:buFont typeface="Arial" pitchFamily="34" charset="0"/>
        <a:buChar char="•"/>
        <a:defRPr sz="1800" kern="1200">
          <a:solidFill>
            <a:schemeClr val="tx1"/>
          </a:solidFill>
          <a:latin typeface="+mn-lt"/>
          <a:ea typeface="+mn-ea"/>
          <a:cs typeface="+mn-cs"/>
        </a:defRPr>
      </a:lvl3pPr>
      <a:lvl4pPr marL="1600200" indent="-228600" algn="r" defTabSz="914400" rtl="1" eaLnBrk="1" latinLnBrk="0" hangingPunct="1">
        <a:spcBef>
          <a:spcPct val="20000"/>
        </a:spcBef>
        <a:buClr>
          <a:schemeClr val="tx2"/>
        </a:buClr>
        <a:buFont typeface="Arial" pitchFamily="34" charset="0"/>
        <a:buChar char="•"/>
        <a:defRPr sz="1800" kern="1200">
          <a:solidFill>
            <a:schemeClr val="tx1"/>
          </a:solidFill>
          <a:latin typeface="+mn-lt"/>
          <a:ea typeface="+mn-ea"/>
          <a:cs typeface="+mn-cs"/>
        </a:defRPr>
      </a:lvl4pPr>
      <a:lvl5pPr marL="2057400" indent="-228600" algn="r" defTabSz="914400" rtl="1" eaLnBrk="1" latinLnBrk="0" hangingPunct="1">
        <a:spcBef>
          <a:spcPct val="20000"/>
        </a:spcBef>
        <a:buClr>
          <a:schemeClr val="tx2"/>
        </a:buClr>
        <a:buFont typeface="Arial" pitchFamily="34" charset="0"/>
        <a:buChar char="•"/>
        <a:defRPr sz="1800" kern="1200" baseline="0">
          <a:solidFill>
            <a:schemeClr val="tx1"/>
          </a:solidFill>
          <a:latin typeface="+mn-lt"/>
          <a:ea typeface="+mn-ea"/>
          <a:cs typeface="+mn-cs"/>
        </a:defRPr>
      </a:lvl5pPr>
      <a:lvl6pPr marL="2514600" indent="-228600" algn="r" defTabSz="914400" rtl="1"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6pPr>
      <a:lvl7pPr marL="2971800" indent="-228600" algn="r" defTabSz="914400" rtl="1"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7pPr>
      <a:lvl8pPr marL="3429000" indent="-228600" algn="r" defTabSz="914400" rtl="1"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8pPr>
      <a:lvl9pPr marL="3886200" indent="-228600" algn="r" defTabSz="914400" rtl="1" eaLnBrk="1" latinLnBrk="0" hangingPunct="1">
        <a:spcBef>
          <a:spcPct val="20000"/>
        </a:spcBef>
        <a:buClr>
          <a:schemeClr val="tx2"/>
        </a:buClr>
        <a:buFont typeface="Arial" pitchFamily="34" charset="0"/>
        <a:buChar char="•"/>
        <a:defRPr sz="1600" kern="1200">
          <a:solidFill>
            <a:schemeClr val="tx1"/>
          </a:solidFill>
          <a:latin typeface="+mn-lt"/>
          <a:ea typeface="+mn-ea"/>
          <a:cs typeface="+mn-cs"/>
        </a:defRPr>
      </a:lvl9pPr>
    </p:bodyStyle>
    <p:otherStyle>
      <a:defPPr>
        <a:defRPr lang="en-US"/>
      </a:defPPr>
      <a:lvl1pPr marL="0" algn="r" defTabSz="914400" rtl="1" eaLnBrk="1" latinLnBrk="0" hangingPunct="1">
        <a:defRPr sz="1800" kern="1200">
          <a:solidFill>
            <a:schemeClr val="tx1"/>
          </a:solidFill>
          <a:latin typeface="+mn-lt"/>
          <a:ea typeface="+mn-ea"/>
          <a:cs typeface="+mn-cs"/>
        </a:defRPr>
      </a:lvl1pPr>
      <a:lvl2pPr marL="457200" algn="r" defTabSz="914400" rtl="1" eaLnBrk="1" latinLnBrk="0" hangingPunct="1">
        <a:defRPr sz="1800" kern="1200">
          <a:solidFill>
            <a:schemeClr val="tx1"/>
          </a:solidFill>
          <a:latin typeface="+mn-lt"/>
          <a:ea typeface="+mn-ea"/>
          <a:cs typeface="+mn-cs"/>
        </a:defRPr>
      </a:lvl2pPr>
      <a:lvl3pPr marL="914400" algn="r" defTabSz="914400" rtl="1" eaLnBrk="1" latinLnBrk="0" hangingPunct="1">
        <a:defRPr sz="1800" kern="1200">
          <a:solidFill>
            <a:schemeClr val="tx1"/>
          </a:solidFill>
          <a:latin typeface="+mn-lt"/>
          <a:ea typeface="+mn-ea"/>
          <a:cs typeface="+mn-cs"/>
        </a:defRPr>
      </a:lvl3pPr>
      <a:lvl4pPr marL="1371600" algn="r" defTabSz="914400" rtl="1" eaLnBrk="1" latinLnBrk="0" hangingPunct="1">
        <a:defRPr sz="1800" kern="1200">
          <a:solidFill>
            <a:schemeClr val="tx1"/>
          </a:solidFill>
          <a:latin typeface="+mn-lt"/>
          <a:ea typeface="+mn-ea"/>
          <a:cs typeface="+mn-cs"/>
        </a:defRPr>
      </a:lvl4pPr>
      <a:lvl5pPr marL="1828800" algn="r" defTabSz="914400" rtl="1" eaLnBrk="1" latinLnBrk="0" hangingPunct="1">
        <a:defRPr sz="1800" kern="1200">
          <a:solidFill>
            <a:schemeClr val="tx1"/>
          </a:solidFill>
          <a:latin typeface="+mn-lt"/>
          <a:ea typeface="+mn-ea"/>
          <a:cs typeface="+mn-cs"/>
        </a:defRPr>
      </a:lvl5pPr>
      <a:lvl6pPr marL="2286000" algn="r" defTabSz="914400" rtl="1" eaLnBrk="1" latinLnBrk="0" hangingPunct="1">
        <a:defRPr sz="1800" kern="1200">
          <a:solidFill>
            <a:schemeClr val="tx1"/>
          </a:solidFill>
          <a:latin typeface="+mn-lt"/>
          <a:ea typeface="+mn-ea"/>
          <a:cs typeface="+mn-cs"/>
        </a:defRPr>
      </a:lvl6pPr>
      <a:lvl7pPr marL="2743200" algn="r" defTabSz="914400" rtl="1" eaLnBrk="1" latinLnBrk="0" hangingPunct="1">
        <a:defRPr sz="1800" kern="1200">
          <a:solidFill>
            <a:schemeClr val="tx1"/>
          </a:solidFill>
          <a:latin typeface="+mn-lt"/>
          <a:ea typeface="+mn-ea"/>
          <a:cs typeface="+mn-cs"/>
        </a:defRPr>
      </a:lvl7pPr>
      <a:lvl8pPr marL="3200400" algn="r" defTabSz="914400" rtl="1" eaLnBrk="1" latinLnBrk="0" hangingPunct="1">
        <a:defRPr sz="1800" kern="1200">
          <a:solidFill>
            <a:schemeClr val="tx1"/>
          </a:solidFill>
          <a:latin typeface="+mn-lt"/>
          <a:ea typeface="+mn-ea"/>
          <a:cs typeface="+mn-cs"/>
        </a:defRPr>
      </a:lvl8pPr>
      <a:lvl9pPr marL="3657600" algn="r" defTabSz="914400" rtl="1"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29"/>
        <p:cNvGrpSpPr/>
        <p:nvPr/>
      </p:nvGrpSpPr>
      <p:grpSpPr>
        <a:xfrm>
          <a:off x="0" y="0"/>
          <a:ext cx="0" cy="0"/>
          <a:chOff x="0" y="0"/>
          <a:chExt cx="0" cy="0"/>
        </a:xfrm>
      </p:grpSpPr>
      <p:sp>
        <p:nvSpPr>
          <p:cNvPr id="130" name="Shape 130"/>
          <p:cNvSpPr txBox="1">
            <a:spLocks noGrp="1"/>
          </p:cNvSpPr>
          <p:nvPr>
            <p:ph type="title"/>
          </p:nvPr>
        </p:nvSpPr>
        <p:spPr>
          <a:prstGeom prst="rect">
            <a:avLst/>
          </a:prstGeom>
          <a:noFill/>
          <a:ln>
            <a:noFill/>
          </a:ln>
        </p:spPr>
        <p:txBody>
          <a:bodyPr lIns="91425" tIns="45700" rIns="91425" bIns="45700" anchor="b" anchorCtr="0">
            <a:noAutofit/>
          </a:bodyPr>
          <a:lstStyle/>
          <a:p>
            <a:pPr marL="0" marR="0" lvl="0" indent="0" algn="l" rtl="0">
              <a:lnSpc>
                <a:spcPct val="100000"/>
              </a:lnSpc>
              <a:spcBef>
                <a:spcPts val="0"/>
              </a:spcBef>
              <a:spcAft>
                <a:spcPts val="0"/>
              </a:spcAft>
              <a:buClr>
                <a:schemeClr val="dk2"/>
              </a:buClr>
              <a:buSzPct val="25000"/>
              <a:buFont typeface="Helvetica Neue"/>
              <a:buNone/>
            </a:pPr>
            <a:r>
              <a:rPr lang="en-US" sz="4000" b="0" i="0" u="none" strike="noStrike" cap="none" baseline="0">
                <a:solidFill>
                  <a:schemeClr val="dk2"/>
                </a:solidFill>
                <a:latin typeface="Helvetica Neue"/>
                <a:ea typeface="Helvetica Neue"/>
                <a:cs typeface="Helvetica Neue"/>
                <a:sym typeface="Helvetica Neue"/>
              </a:rPr>
              <a:t>Chapter 1</a:t>
            </a:r>
          </a:p>
        </p:txBody>
      </p:sp>
      <p:sp>
        <p:nvSpPr>
          <p:cNvPr id="131" name="Shape 131"/>
          <p:cNvSpPr txBox="1">
            <a:spLocks noGrp="1"/>
          </p:cNvSpPr>
          <p:nvPr>
            <p:ph idx="1"/>
          </p:nvPr>
        </p:nvSpPr>
        <p:spPr>
          <a:prstGeom prst="rect">
            <a:avLst/>
          </a:prstGeom>
          <a:noFill/>
          <a:ln>
            <a:noFill/>
          </a:ln>
        </p:spPr>
        <p:txBody>
          <a:bodyPr lIns="91425" tIns="45700" rIns="91425" bIns="45700" anchor="t" anchorCtr="0">
            <a:noAutofit/>
          </a:bodyPr>
          <a:lstStyle/>
          <a:p>
            <a:pPr marL="342900" marR="0" lvl="0" indent="-342900" algn="l" rtl="0">
              <a:lnSpc>
                <a:spcPct val="100000"/>
              </a:lnSpc>
              <a:spcBef>
                <a:spcPts val="0"/>
              </a:spcBef>
              <a:spcAft>
                <a:spcPts val="0"/>
              </a:spcAft>
              <a:buClr>
                <a:schemeClr val="folHlink"/>
              </a:buClr>
              <a:buSzPct val="75000"/>
              <a:buFont typeface="Noto Symbol"/>
              <a:buChar char="■"/>
            </a:pPr>
            <a:r>
              <a:rPr lang="en-US" sz="2400" b="1" i="0" u="none" strike="noStrike" cap="none" baseline="0">
                <a:solidFill>
                  <a:schemeClr val="folHlink"/>
                </a:solidFill>
                <a:latin typeface="Helvetica Neue"/>
                <a:ea typeface="Helvetica Neue"/>
                <a:cs typeface="Helvetica Neue"/>
                <a:sym typeface="Helvetica Neue"/>
              </a:rPr>
              <a:t>The Nature of Software</a:t>
            </a:r>
          </a:p>
        </p:txBody>
      </p:sp>
      <p:sp>
        <p:nvSpPr>
          <p:cNvPr id="132" name="Shape 132"/>
          <p:cNvSpPr txBox="1"/>
          <p:nvPr/>
        </p:nvSpPr>
        <p:spPr>
          <a:xfrm>
            <a:off x="1219200" y="6248400"/>
            <a:ext cx="5486399" cy="457200"/>
          </a:xfrm>
          <a:prstGeom prst="rect">
            <a:avLst/>
          </a:prstGeom>
          <a:noFill/>
          <a:ln>
            <a:noFill/>
          </a:ln>
        </p:spPr>
        <p:txBody>
          <a:bodyPr lIns="91425" tIns="45700" rIns="91425" bIns="45700" anchor="b" anchorCtr="0">
            <a:noAutofit/>
          </a:bodyPr>
          <a:lstStyle/>
          <a:p>
            <a:pPr marL="0" marR="0" lvl="0" indent="0" algn="l" rtl="0">
              <a:lnSpc>
                <a:spcPct val="100000"/>
              </a:lnSpc>
              <a:spcBef>
                <a:spcPts val="0"/>
              </a:spcBef>
              <a:spcAft>
                <a:spcPts val="0"/>
              </a:spcAft>
              <a:buClr>
                <a:schemeClr val="dk1"/>
              </a:buClr>
              <a:buSzPct val="25000"/>
              <a:buFont typeface="Helvetica Neue"/>
              <a:buNone/>
            </a:pPr>
            <a:r>
              <a:rPr lang="en-US" sz="1000" b="0" i="0" u="none" strike="noStrike" cap="none" baseline="0">
                <a:solidFill>
                  <a:schemeClr val="dk1"/>
                </a:solidFill>
                <a:latin typeface="Helvetica Neue"/>
                <a:ea typeface="Helvetica Neue"/>
                <a:cs typeface="Helvetica Neue"/>
                <a:sym typeface="Helvetica Neue"/>
              </a:rPr>
              <a:t>These slides are designed to accompany </a:t>
            </a:r>
            <a:r>
              <a:rPr lang="en-US" sz="1000" b="0" i="1" u="none" strike="noStrike" cap="none" baseline="0">
                <a:solidFill>
                  <a:schemeClr val="dk1"/>
                </a:solidFill>
                <a:latin typeface="Helvetica Neue"/>
                <a:ea typeface="Helvetica Neue"/>
                <a:cs typeface="Helvetica Neue"/>
                <a:sym typeface="Helvetica Neue"/>
              </a:rPr>
              <a:t>Software Engineering: A Practitioner’s Approach, 8/e </a:t>
            </a:r>
            <a:r>
              <a:rPr lang="en-US" sz="1000" b="0" i="0" u="none" strike="noStrike" cap="none" baseline="0">
                <a:solidFill>
                  <a:schemeClr val="dk1"/>
                </a:solidFill>
                <a:latin typeface="Helvetica Neue"/>
                <a:ea typeface="Helvetica Neue"/>
                <a:cs typeface="Helvetica Neue"/>
                <a:sym typeface="Helvetica Neue"/>
              </a:rPr>
              <a:t>(McGraw-Hill 2014). Slides copyright 2014 by Roger Pressman. </a:t>
            </a:r>
          </a:p>
        </p:txBody>
      </p:sp>
      <p:sp>
        <p:nvSpPr>
          <p:cNvPr id="133" name="Shape 133"/>
          <p:cNvSpPr txBox="1"/>
          <p:nvPr/>
        </p:nvSpPr>
        <p:spPr>
          <a:xfrm>
            <a:off x="7543800" y="6248400"/>
            <a:ext cx="1295400" cy="457200"/>
          </a:xfrm>
          <a:prstGeom prst="rect">
            <a:avLst/>
          </a:prstGeom>
          <a:noFill/>
          <a:ln>
            <a:noFill/>
          </a:ln>
        </p:spPr>
        <p:txBody>
          <a:bodyPr lIns="91425" tIns="45700" rIns="91425" bIns="45700" anchor="b" anchorCtr="0">
            <a:noAutofit/>
          </a:bodyPr>
          <a:lstStyle/>
          <a:p>
            <a:pPr marL="0" marR="0" lvl="0" indent="0" algn="r" rtl="0">
              <a:lnSpc>
                <a:spcPct val="100000"/>
              </a:lnSpc>
              <a:spcBef>
                <a:spcPts val="0"/>
              </a:spcBef>
              <a:spcAft>
                <a:spcPts val="0"/>
              </a:spcAft>
              <a:buClr>
                <a:schemeClr val="dk1"/>
              </a:buClr>
              <a:buSzPct val="25000"/>
              <a:buFont typeface="Helvetica Neue"/>
              <a:buNone/>
            </a:pPr>
            <a:fld id="{00000000-1234-1234-1234-123412341234}" type="slidenum">
              <a:rPr lang="en-US" sz="1000" b="0" i="0" u="none" strike="noStrike" cap="none" baseline="0">
                <a:solidFill>
                  <a:schemeClr val="dk1"/>
                </a:solidFill>
                <a:latin typeface="Helvetica Neue"/>
                <a:ea typeface="Helvetica Neue"/>
                <a:cs typeface="Helvetica Neue"/>
                <a:sym typeface="Helvetica Neue"/>
              </a:rPr>
              <a:pPr marL="0" marR="0" lvl="0" indent="0" algn="r" rtl="0">
                <a:lnSpc>
                  <a:spcPct val="100000"/>
                </a:lnSpc>
                <a:spcBef>
                  <a:spcPts val="0"/>
                </a:spcBef>
                <a:spcAft>
                  <a:spcPts val="0"/>
                </a:spcAft>
                <a:buClr>
                  <a:schemeClr val="dk1"/>
                </a:buClr>
                <a:buSzPct val="25000"/>
                <a:buFont typeface="Helvetica Neue"/>
                <a:buNone/>
              </a:pPr>
              <a:t>1</a:t>
            </a:fld>
            <a:endParaRPr lang="en-US" sz="1000" b="0" i="0" u="none" strike="noStrike" cap="none" baseline="0">
              <a:solidFill>
                <a:schemeClr val="dk1"/>
              </a:solidFill>
              <a:latin typeface="Helvetica Neue"/>
              <a:ea typeface="Helvetica Neue"/>
              <a:cs typeface="Helvetica Neue"/>
              <a:sym typeface="Helvetica Neue"/>
            </a:endParaRPr>
          </a:p>
        </p:txBody>
      </p:sp>
      <p:sp>
        <p:nvSpPr>
          <p:cNvPr id="134" name="Shape 134"/>
          <p:cNvSpPr txBox="1"/>
          <p:nvPr/>
        </p:nvSpPr>
        <p:spPr>
          <a:xfrm>
            <a:off x="899592" y="2276872"/>
            <a:ext cx="6476999" cy="3324225"/>
          </a:xfrm>
          <a:prstGeom prst="rect">
            <a:avLst/>
          </a:prstGeom>
          <a:noFill/>
          <a:ln>
            <a:noFill/>
          </a:ln>
        </p:spPr>
        <p:txBody>
          <a:bodyPr lIns="91425" tIns="45700" rIns="91425" bIns="45700" anchor="t" anchorCtr="0">
            <a:noAutofit/>
          </a:bodyPr>
          <a:lstStyle/>
          <a:p>
            <a:pPr marL="0" marR="0" lvl="0" indent="0" algn="l" rtl="0">
              <a:lnSpc>
                <a:spcPct val="100000"/>
              </a:lnSpc>
              <a:spcBef>
                <a:spcPts val="0"/>
              </a:spcBef>
              <a:spcAft>
                <a:spcPts val="0"/>
              </a:spcAft>
              <a:buClr>
                <a:schemeClr val="dk2"/>
              </a:buClr>
              <a:buSzPct val="25000"/>
              <a:buFont typeface="Helvetica Neue"/>
              <a:buNone/>
            </a:pPr>
            <a:r>
              <a:rPr lang="en-US" sz="1800" b="0" u="none" strike="noStrike" cap="none" baseline="0" dirty="0">
                <a:solidFill>
                  <a:schemeClr val="dk2"/>
                </a:solidFill>
                <a:latin typeface="Helvetica Neue"/>
                <a:ea typeface="Helvetica Neue"/>
                <a:cs typeface="Helvetica Neue"/>
                <a:sym typeface="Helvetica Neue"/>
              </a:rPr>
              <a:t>Slide Set to accompany</a:t>
            </a:r>
            <a:r>
              <a:rPr lang="en-US" sz="3200" b="0" u="none" strike="noStrike" cap="none" baseline="0" dirty="0">
                <a:solidFill>
                  <a:schemeClr val="dk2"/>
                </a:solidFill>
                <a:latin typeface="Helvetica Neue"/>
                <a:ea typeface="Helvetica Neue"/>
                <a:cs typeface="Helvetica Neue"/>
                <a:sym typeface="Helvetica Neue"/>
              </a:rPr>
              <a:t/>
            </a:r>
            <a:br>
              <a:rPr lang="en-US" sz="3200" b="0" u="none" strike="noStrike" cap="none" baseline="0" dirty="0">
                <a:solidFill>
                  <a:schemeClr val="dk2"/>
                </a:solidFill>
                <a:latin typeface="Helvetica Neue"/>
                <a:ea typeface="Helvetica Neue"/>
                <a:cs typeface="Helvetica Neue"/>
                <a:sym typeface="Helvetica Neue"/>
              </a:rPr>
            </a:br>
            <a:r>
              <a:rPr lang="en-US" sz="2000" b="0" u="none" strike="noStrike" cap="none" baseline="0" dirty="0">
                <a:solidFill>
                  <a:schemeClr val="dk2"/>
                </a:solidFill>
                <a:latin typeface="Helvetica Neue"/>
                <a:ea typeface="Helvetica Neue"/>
                <a:cs typeface="Helvetica Neue"/>
                <a:sym typeface="Helvetica Neue"/>
              </a:rPr>
              <a:t>Software Engineering: A Practitioner’s Approach, 8/e</a:t>
            </a:r>
            <a:r>
              <a:rPr lang="en-US" sz="2400" b="0" u="none" strike="noStrike" cap="none" baseline="0" dirty="0">
                <a:solidFill>
                  <a:schemeClr val="dk2"/>
                </a:solidFill>
                <a:latin typeface="Helvetica Neue"/>
                <a:ea typeface="Helvetica Neue"/>
                <a:cs typeface="Helvetica Neue"/>
                <a:sym typeface="Helvetica Neue"/>
              </a:rPr>
              <a:t> </a:t>
            </a:r>
          </a:p>
          <a:p>
            <a:pPr marL="0" marR="0" lvl="0" indent="0" algn="l" rtl="0">
              <a:lnSpc>
                <a:spcPct val="100000"/>
              </a:lnSpc>
              <a:spcBef>
                <a:spcPts val="0"/>
              </a:spcBef>
              <a:spcAft>
                <a:spcPts val="0"/>
              </a:spcAft>
              <a:buClr>
                <a:schemeClr val="dk1"/>
              </a:buClr>
              <a:buSzPct val="25000"/>
              <a:buFont typeface="Arial"/>
              <a:buNone/>
            </a:pPr>
            <a:r>
              <a:rPr lang="en-US" sz="1600" b="1" u="none" strike="noStrike" cap="none" baseline="0" dirty="0">
                <a:solidFill>
                  <a:schemeClr val="dk1"/>
                </a:solidFill>
                <a:sym typeface="Arial"/>
              </a:rPr>
              <a:t>by Roger S. Pressman and Bruce R. Maxim</a:t>
            </a:r>
          </a:p>
          <a:p>
            <a:pPr marL="0" marR="0" lvl="0" indent="0" algn="l" rtl="0">
              <a:lnSpc>
                <a:spcPct val="100000"/>
              </a:lnSpc>
              <a:spcBef>
                <a:spcPts val="0"/>
              </a:spcBef>
              <a:spcAft>
                <a:spcPts val="0"/>
              </a:spcAft>
              <a:buClr>
                <a:schemeClr val="dk1"/>
              </a:buClr>
              <a:buFont typeface="Arial"/>
              <a:buNone/>
            </a:pPr>
            <a:endParaRPr sz="1200" b="1" u="none" strike="noStrike" cap="none" baseline="0" dirty="0">
              <a:solidFill>
                <a:schemeClr val="dk1"/>
              </a:solidFill>
              <a:sym typeface="Arial"/>
            </a:endParaRPr>
          </a:p>
          <a:p>
            <a:pPr marL="0" marR="0" lvl="0" indent="0" algn="l" rtl="0">
              <a:lnSpc>
                <a:spcPct val="100000"/>
              </a:lnSpc>
              <a:spcBef>
                <a:spcPts val="0"/>
              </a:spcBef>
              <a:spcAft>
                <a:spcPts val="0"/>
              </a:spcAft>
              <a:buClr>
                <a:schemeClr val="dk1"/>
              </a:buClr>
              <a:buSzPct val="25000"/>
              <a:buFont typeface="Arial"/>
              <a:buNone/>
            </a:pPr>
            <a:r>
              <a:rPr lang="en-US" sz="1200" b="1" u="none" strike="noStrike" cap="none" baseline="0" dirty="0">
                <a:solidFill>
                  <a:schemeClr val="dk1"/>
                </a:solidFill>
                <a:sym typeface="Arial"/>
              </a:rPr>
              <a:t>Slides copyright © 1996, 2001, 2005, 2009, 2014</a:t>
            </a:r>
            <a:r>
              <a:rPr lang="en-US" sz="1800" b="0" u="none" strike="noStrike" cap="none" baseline="0" dirty="0">
                <a:solidFill>
                  <a:schemeClr val="dk1"/>
                </a:solidFill>
                <a:sym typeface="Arial"/>
              </a:rPr>
              <a:t> </a:t>
            </a:r>
            <a:r>
              <a:rPr lang="en-US" sz="1200" b="1" u="none" strike="noStrike" cap="none" baseline="0" dirty="0">
                <a:solidFill>
                  <a:schemeClr val="dk1"/>
                </a:solidFill>
                <a:sym typeface="Arial"/>
              </a:rPr>
              <a:t>by Roger S. Pressman</a:t>
            </a:r>
          </a:p>
          <a:p>
            <a:pPr marL="0" marR="0" lvl="0" indent="0" algn="l" rtl="0">
              <a:lnSpc>
                <a:spcPct val="100000"/>
              </a:lnSpc>
              <a:spcBef>
                <a:spcPts val="0"/>
              </a:spcBef>
              <a:spcAft>
                <a:spcPts val="0"/>
              </a:spcAft>
              <a:buClr>
                <a:schemeClr val="dk1"/>
              </a:buClr>
              <a:buFont typeface="Arial"/>
              <a:buNone/>
            </a:pPr>
            <a:endParaRPr sz="1800" b="1" u="none" strike="noStrike" cap="none" baseline="0" dirty="0">
              <a:solidFill>
                <a:schemeClr val="dk2"/>
              </a:solidFill>
              <a:sym typeface="Arial"/>
            </a:endParaRPr>
          </a:p>
          <a:p>
            <a:pPr marL="0" marR="0" lvl="0" indent="0" algn="l" rtl="0">
              <a:lnSpc>
                <a:spcPct val="100000"/>
              </a:lnSpc>
              <a:spcBef>
                <a:spcPts val="0"/>
              </a:spcBef>
              <a:spcAft>
                <a:spcPts val="0"/>
              </a:spcAft>
              <a:buClr>
                <a:schemeClr val="dk2"/>
              </a:buClr>
              <a:buSzPct val="25000"/>
              <a:buFont typeface="Arial"/>
              <a:buNone/>
            </a:pPr>
            <a:r>
              <a:rPr lang="en-US" sz="1800" b="1" u="none" strike="noStrike" cap="none" baseline="0" dirty="0">
                <a:solidFill>
                  <a:schemeClr val="dk2"/>
                </a:solidFill>
                <a:sym typeface="Arial"/>
              </a:rPr>
              <a:t>For non-profit educational use only</a:t>
            </a:r>
          </a:p>
          <a:p>
            <a:pPr marL="0" marR="0" lvl="0" indent="0" algn="l" rtl="0">
              <a:lnSpc>
                <a:spcPct val="100000"/>
              </a:lnSpc>
              <a:spcBef>
                <a:spcPts val="0"/>
              </a:spcBef>
              <a:spcAft>
                <a:spcPts val="0"/>
              </a:spcAft>
              <a:buClr>
                <a:schemeClr val="dk1"/>
              </a:buClr>
              <a:buFont typeface="Arial"/>
              <a:buNone/>
            </a:pPr>
            <a:endParaRPr sz="1400" b="0" u="none" strike="noStrike" cap="none" baseline="0" dirty="0">
              <a:solidFill>
                <a:schemeClr val="dk1"/>
              </a:solidFill>
              <a:sym typeface="Arial"/>
            </a:endParaRPr>
          </a:p>
          <a:p>
            <a:pPr marL="0" marR="0" lvl="0" indent="0" algn="l" rtl="0">
              <a:lnSpc>
                <a:spcPct val="100000"/>
              </a:lnSpc>
              <a:spcBef>
                <a:spcPts val="0"/>
              </a:spcBef>
              <a:spcAft>
                <a:spcPts val="0"/>
              </a:spcAft>
              <a:buClr>
                <a:schemeClr val="dk1"/>
              </a:buClr>
              <a:buSzPct val="25000"/>
              <a:buFont typeface="Arial"/>
              <a:buNone/>
            </a:pPr>
            <a:r>
              <a:rPr lang="en-US" sz="1200" b="0" u="none" strike="noStrike" cap="none" baseline="0" dirty="0">
                <a:solidFill>
                  <a:schemeClr val="dk1"/>
                </a:solidFill>
                <a:sym typeface="Arial"/>
              </a:rPr>
              <a:t>May be reproduced ONLY for student use at the university level when used in conjunction with Software Engineering: A Practitioner's Approach, 8/e. Any other reproduction or use is prohibited without the express written permission of the author.</a:t>
            </a:r>
          </a:p>
          <a:p>
            <a:pPr marL="0" marR="0" lvl="0" indent="0" algn="l" rtl="0">
              <a:lnSpc>
                <a:spcPct val="100000"/>
              </a:lnSpc>
              <a:spcBef>
                <a:spcPts val="0"/>
              </a:spcBef>
              <a:spcAft>
                <a:spcPts val="0"/>
              </a:spcAft>
              <a:buClr>
                <a:schemeClr val="dk1"/>
              </a:buClr>
              <a:buFont typeface="Arial"/>
              <a:buNone/>
            </a:pPr>
            <a:endParaRPr sz="1200" b="0" u="none" strike="noStrike" cap="none" baseline="0" dirty="0">
              <a:solidFill>
                <a:schemeClr val="dk1"/>
              </a:solidFill>
              <a:sym typeface="Arial"/>
            </a:endParaRPr>
          </a:p>
          <a:p>
            <a:pPr marL="0" marR="0" lvl="0" indent="0" algn="l" rtl="0">
              <a:lnSpc>
                <a:spcPct val="100000"/>
              </a:lnSpc>
              <a:spcBef>
                <a:spcPts val="0"/>
              </a:spcBef>
              <a:spcAft>
                <a:spcPts val="0"/>
              </a:spcAft>
              <a:buClr>
                <a:schemeClr val="dk1"/>
              </a:buClr>
              <a:buSzPct val="25000"/>
              <a:buFont typeface="Arial"/>
              <a:buNone/>
            </a:pPr>
            <a:r>
              <a:rPr lang="en-US" sz="1200" b="0" u="none" strike="noStrike" cap="none" baseline="0" dirty="0">
                <a:solidFill>
                  <a:schemeClr val="dk1"/>
                </a:solidFill>
                <a:sym typeface="Arial"/>
              </a:rPr>
              <a:t>All copyright information MUST appear if these slides are posted on a website for student use.</a:t>
            </a:r>
          </a:p>
        </p:txBody>
      </p:sp>
    </p:spTree>
  </p:cSld>
  <p:clrMapOvr>
    <a:masterClrMapping/>
  </p:clrMapOvr>
  <p:transition spd="slow">
    <p:cut/>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213"/>
        <p:cNvGrpSpPr/>
        <p:nvPr/>
      </p:nvGrpSpPr>
      <p:grpSpPr>
        <a:xfrm>
          <a:off x="0" y="0"/>
          <a:ext cx="0" cy="0"/>
          <a:chOff x="0" y="0"/>
          <a:chExt cx="0" cy="0"/>
        </a:xfrm>
      </p:grpSpPr>
      <p:sp>
        <p:nvSpPr>
          <p:cNvPr id="215" name="Shape 215"/>
          <p:cNvSpPr txBox="1"/>
          <p:nvPr/>
        </p:nvSpPr>
        <p:spPr>
          <a:xfrm>
            <a:off x="7543800" y="6248400"/>
            <a:ext cx="1295400" cy="457200"/>
          </a:xfrm>
          <a:prstGeom prst="rect">
            <a:avLst/>
          </a:prstGeom>
          <a:noFill/>
          <a:ln>
            <a:noFill/>
          </a:ln>
        </p:spPr>
        <p:txBody>
          <a:bodyPr lIns="91425" tIns="45700" rIns="91425" bIns="45700" anchor="b" anchorCtr="0">
            <a:noAutofit/>
          </a:bodyPr>
          <a:lstStyle/>
          <a:p>
            <a:pPr marL="0" marR="0" lvl="0" indent="0" algn="r" rtl="0">
              <a:lnSpc>
                <a:spcPct val="100000"/>
              </a:lnSpc>
              <a:spcBef>
                <a:spcPts val="0"/>
              </a:spcBef>
              <a:spcAft>
                <a:spcPts val="0"/>
              </a:spcAft>
              <a:buClr>
                <a:schemeClr val="dk1"/>
              </a:buClr>
              <a:buSzPct val="25000"/>
              <a:buFont typeface="Helvetica Neue"/>
              <a:buNone/>
            </a:pPr>
            <a:fld id="{00000000-1234-1234-1234-123412341234}" type="slidenum">
              <a:rPr lang="en-US" sz="1000" b="0" i="0" u="none" strike="noStrike" cap="none" baseline="0">
                <a:solidFill>
                  <a:schemeClr val="dk1"/>
                </a:solidFill>
                <a:latin typeface="Helvetica Neue"/>
                <a:ea typeface="Helvetica Neue"/>
                <a:cs typeface="Helvetica Neue"/>
                <a:sym typeface="Helvetica Neue"/>
              </a:rPr>
              <a:pPr marL="0" marR="0" lvl="0" indent="0" algn="r" rtl="0">
                <a:lnSpc>
                  <a:spcPct val="100000"/>
                </a:lnSpc>
                <a:spcBef>
                  <a:spcPts val="0"/>
                </a:spcBef>
                <a:spcAft>
                  <a:spcPts val="0"/>
                </a:spcAft>
                <a:buClr>
                  <a:schemeClr val="dk1"/>
                </a:buClr>
                <a:buSzPct val="25000"/>
                <a:buFont typeface="Helvetica Neue"/>
                <a:buNone/>
              </a:pPr>
              <a:t>10</a:t>
            </a:fld>
            <a:endParaRPr lang="en-US" sz="1000" b="0" i="0" u="none" strike="noStrike" cap="none" baseline="0">
              <a:solidFill>
                <a:schemeClr val="dk1"/>
              </a:solidFill>
              <a:latin typeface="Helvetica Neue"/>
              <a:ea typeface="Helvetica Neue"/>
              <a:cs typeface="Helvetica Neue"/>
              <a:sym typeface="Helvetica Neue"/>
            </a:endParaRPr>
          </a:p>
        </p:txBody>
      </p:sp>
      <p:sp>
        <p:nvSpPr>
          <p:cNvPr id="216" name="Shape 216"/>
          <p:cNvSpPr txBox="1">
            <a:spLocks noGrp="1"/>
          </p:cNvSpPr>
          <p:nvPr>
            <p:ph type="title"/>
          </p:nvPr>
        </p:nvSpPr>
        <p:spPr>
          <a:xfrm>
            <a:off x="395536" y="188640"/>
            <a:ext cx="7543800" cy="633412"/>
          </a:xfrm>
          <a:prstGeom prst="rect">
            <a:avLst/>
          </a:prstGeom>
          <a:noFill/>
          <a:ln>
            <a:noFill/>
          </a:ln>
        </p:spPr>
        <p:txBody>
          <a:bodyPr lIns="91425" tIns="45700" rIns="91425" bIns="45700" anchor="b" anchorCtr="0">
            <a:noAutofit/>
          </a:bodyPr>
          <a:lstStyle/>
          <a:p>
            <a:pPr marL="0" marR="0" lvl="0" indent="0" algn="l" rtl="0">
              <a:lnSpc>
                <a:spcPct val="100000"/>
              </a:lnSpc>
              <a:spcBef>
                <a:spcPts val="0"/>
              </a:spcBef>
              <a:spcAft>
                <a:spcPts val="0"/>
              </a:spcAft>
              <a:buClr>
                <a:schemeClr val="dk2"/>
              </a:buClr>
              <a:buSzPct val="25000"/>
              <a:buFont typeface="Helvetica Neue"/>
              <a:buNone/>
            </a:pPr>
            <a:r>
              <a:rPr lang="en-US" sz="4000" b="0" i="0" u="none" strike="noStrike" cap="none" baseline="0" dirty="0">
                <a:solidFill>
                  <a:schemeClr val="dk2"/>
                </a:solidFill>
                <a:latin typeface="Helvetica Neue"/>
                <a:ea typeface="Helvetica Neue"/>
                <a:cs typeface="Helvetica Neue"/>
                <a:sym typeface="Helvetica Neue"/>
              </a:rPr>
              <a:t>Cloud Computing</a:t>
            </a:r>
          </a:p>
        </p:txBody>
      </p:sp>
      <p:sp>
        <p:nvSpPr>
          <p:cNvPr id="217" name="Shape 217"/>
          <p:cNvSpPr txBox="1">
            <a:spLocks noGrp="1"/>
          </p:cNvSpPr>
          <p:nvPr>
            <p:ph idx="1"/>
          </p:nvPr>
        </p:nvSpPr>
        <p:spPr>
          <a:xfrm>
            <a:off x="323528" y="908720"/>
            <a:ext cx="6135960" cy="4190999"/>
          </a:xfrm>
          <a:prstGeom prst="rect">
            <a:avLst/>
          </a:prstGeom>
          <a:noFill/>
          <a:ln>
            <a:noFill/>
          </a:ln>
        </p:spPr>
        <p:txBody>
          <a:bodyPr lIns="91425" tIns="45700" rIns="91425" bIns="45700" anchor="t" anchorCtr="0">
            <a:noAutofit/>
          </a:bodyPr>
          <a:lstStyle/>
          <a:p>
            <a:pPr marL="342900" marR="0" lvl="0" indent="-342900" algn="l" rtl="0">
              <a:lnSpc>
                <a:spcPct val="150000"/>
              </a:lnSpc>
              <a:spcBef>
                <a:spcPts val="0"/>
              </a:spcBef>
              <a:spcAft>
                <a:spcPts val="0"/>
              </a:spcAft>
              <a:buClr>
                <a:schemeClr val="folHlink"/>
              </a:buClr>
              <a:buSzPct val="75000"/>
              <a:buFont typeface="Noto Symbol"/>
              <a:buChar char="■"/>
            </a:pPr>
            <a:r>
              <a:rPr lang="en-US" b="1" u="none" strike="noStrike" cap="none" baseline="0" dirty="0">
                <a:solidFill>
                  <a:srgbClr val="C00000"/>
                </a:solidFill>
                <a:latin typeface="Adobe Pi Std" pitchFamily="82" charset="0"/>
                <a:ea typeface="Helvetica Neue"/>
                <a:cs typeface="Helvetica Neue"/>
                <a:sym typeface="Helvetica Neue"/>
              </a:rPr>
              <a:t>Cloud computing </a:t>
            </a:r>
            <a:r>
              <a:rPr lang="en-US" sz="1800" b="0" dirty="0">
                <a:solidFill>
                  <a:schemeClr val="dk1"/>
                </a:solidFill>
                <a:latin typeface="Quattrocento"/>
                <a:ea typeface="Quattrocento"/>
                <a:cs typeface="Quattrocento"/>
                <a:sym typeface="Helvetica Neue"/>
              </a:rPr>
              <a:t>provides distributed data storage and processing resources to networked computing devices</a:t>
            </a:r>
          </a:p>
          <a:p>
            <a:pPr marL="342900" marR="0" lvl="0" indent="-342900" algn="l" rtl="0">
              <a:lnSpc>
                <a:spcPct val="150000"/>
              </a:lnSpc>
              <a:spcBef>
                <a:spcPts val="360"/>
              </a:spcBef>
              <a:spcAft>
                <a:spcPts val="0"/>
              </a:spcAft>
              <a:buClr>
                <a:schemeClr val="folHlink"/>
              </a:buClr>
              <a:buSzPct val="75000"/>
              <a:buFont typeface="Noto Symbol"/>
              <a:buChar char="■"/>
            </a:pPr>
            <a:r>
              <a:rPr lang="en-US" sz="1800" b="0" dirty="0">
                <a:solidFill>
                  <a:schemeClr val="dk1"/>
                </a:solidFill>
                <a:latin typeface="Quattrocento"/>
                <a:ea typeface="Quattrocento"/>
                <a:cs typeface="Quattrocento"/>
                <a:sym typeface="Helvetica Neue"/>
              </a:rPr>
              <a:t>Computing resources reside outside the cloud and have access to a variety of resources inside the cloud</a:t>
            </a:r>
          </a:p>
          <a:p>
            <a:pPr marL="342900" marR="0" lvl="0" indent="-342900" algn="l" rtl="0">
              <a:lnSpc>
                <a:spcPct val="150000"/>
              </a:lnSpc>
              <a:spcBef>
                <a:spcPts val="360"/>
              </a:spcBef>
              <a:spcAft>
                <a:spcPts val="0"/>
              </a:spcAft>
              <a:buClr>
                <a:schemeClr val="folHlink"/>
              </a:buClr>
              <a:buSzPct val="75000"/>
              <a:buFont typeface="Noto Symbol"/>
              <a:buChar char="■"/>
            </a:pPr>
            <a:r>
              <a:rPr lang="en-US" sz="1800" b="0" dirty="0">
                <a:solidFill>
                  <a:schemeClr val="dk1"/>
                </a:solidFill>
                <a:latin typeface="Quattrocento"/>
                <a:ea typeface="Quattrocento"/>
                <a:cs typeface="Quattrocento"/>
                <a:sym typeface="Helvetica Neue"/>
              </a:rPr>
              <a:t>Cloud computing requires developing an architecture containing both frontend and backend services </a:t>
            </a:r>
          </a:p>
          <a:p>
            <a:pPr marL="342900" marR="0" lvl="0" indent="-342900" algn="l" rtl="0">
              <a:lnSpc>
                <a:spcPct val="150000"/>
              </a:lnSpc>
              <a:spcBef>
                <a:spcPts val="360"/>
              </a:spcBef>
              <a:spcAft>
                <a:spcPts val="0"/>
              </a:spcAft>
              <a:buClr>
                <a:schemeClr val="folHlink"/>
              </a:buClr>
              <a:buSzPct val="75000"/>
              <a:buFont typeface="Noto Symbol"/>
              <a:buChar char="■"/>
            </a:pPr>
            <a:r>
              <a:rPr lang="en-US" sz="1800" b="0" dirty="0">
                <a:solidFill>
                  <a:schemeClr val="dk1"/>
                </a:solidFill>
                <a:latin typeface="Quattrocento"/>
                <a:ea typeface="Quattrocento"/>
                <a:cs typeface="Quattrocento"/>
                <a:sym typeface="Helvetica Neue"/>
              </a:rPr>
              <a:t>Frontend services include the client devices and application software to allow access   </a:t>
            </a:r>
          </a:p>
          <a:p>
            <a:pPr marL="342900" marR="0" lvl="0" indent="-342900" algn="l" rtl="0">
              <a:lnSpc>
                <a:spcPct val="150000"/>
              </a:lnSpc>
              <a:spcBef>
                <a:spcPts val="360"/>
              </a:spcBef>
              <a:spcAft>
                <a:spcPts val="0"/>
              </a:spcAft>
              <a:buClr>
                <a:schemeClr val="folHlink"/>
              </a:buClr>
              <a:buSzPct val="75000"/>
              <a:buFont typeface="Noto Symbol"/>
              <a:buChar char="■"/>
            </a:pPr>
            <a:r>
              <a:rPr lang="en-US" sz="1800" b="0" dirty="0">
                <a:solidFill>
                  <a:schemeClr val="dk1"/>
                </a:solidFill>
                <a:latin typeface="Quattrocento"/>
                <a:ea typeface="Quattrocento"/>
                <a:cs typeface="Quattrocento"/>
                <a:sym typeface="Helvetica Neue"/>
              </a:rPr>
              <a:t>Backend services include servers, data storage, and server-resident applications </a:t>
            </a:r>
          </a:p>
          <a:p>
            <a:pPr marL="342900" marR="0" lvl="0" indent="-342900" algn="l" rtl="0">
              <a:lnSpc>
                <a:spcPct val="150000"/>
              </a:lnSpc>
              <a:spcBef>
                <a:spcPts val="360"/>
              </a:spcBef>
              <a:spcAft>
                <a:spcPts val="0"/>
              </a:spcAft>
              <a:buClr>
                <a:schemeClr val="folHlink"/>
              </a:buClr>
              <a:buSzPct val="75000"/>
              <a:buFont typeface="Noto Symbol"/>
              <a:buChar char="■"/>
            </a:pPr>
            <a:r>
              <a:rPr lang="en-US" sz="1800" b="0" dirty="0">
                <a:solidFill>
                  <a:schemeClr val="dk1"/>
                </a:solidFill>
                <a:latin typeface="Quattrocento"/>
                <a:ea typeface="Quattrocento"/>
                <a:cs typeface="Quattrocento"/>
                <a:sym typeface="Helvetica Neue"/>
              </a:rPr>
              <a:t>Cloud architectures can be segmented to restrict access to private data</a:t>
            </a:r>
          </a:p>
          <a:p>
            <a:pPr marL="342900" marR="0" lvl="0" indent="-257175" algn="l" rtl="0">
              <a:spcBef>
                <a:spcPts val="360"/>
              </a:spcBef>
              <a:spcAft>
                <a:spcPts val="0"/>
              </a:spcAft>
              <a:buClr>
                <a:schemeClr val="folHlink"/>
              </a:buClr>
              <a:buFont typeface="Noto Symbol"/>
              <a:buNone/>
            </a:pPr>
            <a:endParaRPr b="0" i="0" u="none" strike="noStrike" cap="none" baseline="0" dirty="0">
              <a:solidFill>
                <a:schemeClr val="dk1"/>
              </a:solidFill>
              <a:latin typeface="Adobe Pi Std" pitchFamily="82" charset="0"/>
              <a:ea typeface="Helvetica Neue"/>
              <a:cs typeface="Helvetica Neue"/>
              <a:sym typeface="Helvetica Neue"/>
            </a:endParaRPr>
          </a:p>
        </p:txBody>
      </p:sp>
      <p:sp>
        <p:nvSpPr>
          <p:cNvPr id="6" name="مستطيل 5"/>
          <p:cNvSpPr/>
          <p:nvPr/>
        </p:nvSpPr>
        <p:spPr>
          <a:xfrm>
            <a:off x="6444208" y="908720"/>
            <a:ext cx="2339752" cy="5632311"/>
          </a:xfrm>
          <a:prstGeom prst="rect">
            <a:avLst/>
          </a:prstGeom>
          <a:solidFill>
            <a:schemeClr val="bg1"/>
          </a:solidFill>
        </p:spPr>
        <p:txBody>
          <a:bodyPr wrap="square">
            <a:spAutoFit/>
          </a:bodyPr>
          <a:lstStyle/>
          <a:p>
            <a:pPr algn="r" rtl="1">
              <a:buFont typeface="Wingdings" pitchFamily="2" charset="2"/>
              <a:buChar char="q"/>
            </a:pPr>
            <a:r>
              <a:rPr lang="ar-SA" sz="1800" dirty="0" smtClean="0"/>
              <a:t>الحوسبة </a:t>
            </a:r>
            <a:r>
              <a:rPr lang="ar-SA" sz="1800" dirty="0" err="1" smtClean="0"/>
              <a:t>السحابية</a:t>
            </a:r>
            <a:r>
              <a:rPr lang="ar-SA" sz="1800" dirty="0" smtClean="0"/>
              <a:t> يوفر توزيع وتخزين البيانات ومعالجة الموارد لأجهزة الكمبيوتر المتصلة بالشبكة</a:t>
            </a:r>
          </a:p>
          <a:p>
            <a:pPr algn="r" rtl="1">
              <a:buFont typeface="Wingdings" pitchFamily="2" charset="2"/>
              <a:buChar char="q"/>
            </a:pPr>
            <a:r>
              <a:rPr lang="ar-SA" sz="1800" dirty="0" smtClean="0"/>
              <a:t>موارد الحوسبة ويقيم خارج ديك سحابة الوصول إلى مجموعة متنوعة من الموارد داخل السحابة</a:t>
            </a:r>
          </a:p>
          <a:p>
            <a:pPr algn="r" rtl="1">
              <a:buFont typeface="Wingdings" pitchFamily="2" charset="2"/>
              <a:buChar char="q"/>
            </a:pPr>
            <a:r>
              <a:rPr lang="ar-SA" sz="1800" dirty="0" smtClean="0"/>
              <a:t>يتطلب الحوسبة </a:t>
            </a:r>
            <a:r>
              <a:rPr lang="ar-SA" sz="1800" dirty="0" err="1" smtClean="0"/>
              <a:t>السحابية</a:t>
            </a:r>
            <a:r>
              <a:rPr lang="ar-SA" sz="1800" dirty="0" smtClean="0"/>
              <a:t> تطوير بنية تحتوي على كل من الواجهة الخلفية والخدمات</a:t>
            </a:r>
          </a:p>
          <a:p>
            <a:pPr algn="r" rtl="1">
              <a:buFont typeface="Wingdings" pitchFamily="2" charset="2"/>
              <a:buChar char="q"/>
            </a:pPr>
            <a:r>
              <a:rPr lang="ar-SA" sz="1800" dirty="0" smtClean="0"/>
              <a:t>وتشمل الخدمات الواجهة أجهزة العملاء وتنفيذ برنامج للسماح بالوصول</a:t>
            </a:r>
          </a:p>
          <a:p>
            <a:pPr algn="r" rtl="1">
              <a:buFont typeface="Wingdings" pitchFamily="2" charset="2"/>
              <a:buChar char="q"/>
            </a:pPr>
            <a:r>
              <a:rPr lang="ar-SA" sz="1800" dirty="0" smtClean="0"/>
              <a:t>وتشمل الخدمات الخلفية </a:t>
            </a:r>
            <a:r>
              <a:rPr lang="ar-SA" sz="1800" dirty="0" err="1" smtClean="0"/>
              <a:t>الخوادم</a:t>
            </a:r>
            <a:r>
              <a:rPr lang="ar-SA" sz="1800" dirty="0" smtClean="0"/>
              <a:t>، وتخزين البيانات، وتطبيقات خادم المقيمين</a:t>
            </a:r>
          </a:p>
          <a:p>
            <a:pPr algn="r" rtl="1">
              <a:buFont typeface="Wingdings" pitchFamily="2" charset="2"/>
              <a:buChar char="q"/>
            </a:pPr>
            <a:r>
              <a:rPr lang="ar-SA" sz="1800" dirty="0" smtClean="0"/>
              <a:t>أبنية سحابة يمكن أن تكون مجزأة لتقييد الوصول إلى البيانات الخاصة</a:t>
            </a:r>
            <a:endParaRPr lang="ar-SA" sz="1800" dirty="0"/>
          </a:p>
        </p:txBody>
      </p:sp>
    </p:spTree>
  </p:cSld>
  <p:clrMapOvr>
    <a:masterClrMapping/>
  </p:clrMapOvr>
  <p:transition spd="slow">
    <p:cut/>
  </p:transition>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221"/>
        <p:cNvGrpSpPr/>
        <p:nvPr/>
      </p:nvGrpSpPr>
      <p:grpSpPr>
        <a:xfrm>
          <a:off x="0" y="0"/>
          <a:ext cx="0" cy="0"/>
          <a:chOff x="0" y="0"/>
          <a:chExt cx="0" cy="0"/>
        </a:xfrm>
      </p:grpSpPr>
      <p:sp>
        <p:nvSpPr>
          <p:cNvPr id="223" name="Shape 223"/>
          <p:cNvSpPr txBox="1"/>
          <p:nvPr/>
        </p:nvSpPr>
        <p:spPr>
          <a:xfrm>
            <a:off x="7543800" y="6248400"/>
            <a:ext cx="1295400" cy="457200"/>
          </a:xfrm>
          <a:prstGeom prst="rect">
            <a:avLst/>
          </a:prstGeom>
          <a:noFill/>
          <a:ln>
            <a:noFill/>
          </a:ln>
        </p:spPr>
        <p:txBody>
          <a:bodyPr lIns="91425" tIns="45700" rIns="91425" bIns="45700" anchor="b" anchorCtr="0">
            <a:noAutofit/>
          </a:bodyPr>
          <a:lstStyle/>
          <a:p>
            <a:pPr marL="0" marR="0" lvl="0" indent="0" algn="r" rtl="0">
              <a:lnSpc>
                <a:spcPct val="100000"/>
              </a:lnSpc>
              <a:spcBef>
                <a:spcPts val="0"/>
              </a:spcBef>
              <a:spcAft>
                <a:spcPts val="0"/>
              </a:spcAft>
              <a:buClr>
                <a:schemeClr val="dk1"/>
              </a:buClr>
              <a:buSzPct val="25000"/>
              <a:buFont typeface="Helvetica Neue"/>
              <a:buNone/>
            </a:pPr>
            <a:fld id="{00000000-1234-1234-1234-123412341234}" type="slidenum">
              <a:rPr lang="en-US" sz="1000" b="0" i="0" u="none" strike="noStrike" cap="none" baseline="0">
                <a:solidFill>
                  <a:schemeClr val="dk1"/>
                </a:solidFill>
                <a:latin typeface="Helvetica Neue"/>
                <a:ea typeface="Helvetica Neue"/>
                <a:cs typeface="Helvetica Neue"/>
                <a:sym typeface="Helvetica Neue"/>
              </a:rPr>
              <a:pPr marL="0" marR="0" lvl="0" indent="0" algn="r" rtl="0">
                <a:lnSpc>
                  <a:spcPct val="100000"/>
                </a:lnSpc>
                <a:spcBef>
                  <a:spcPts val="0"/>
                </a:spcBef>
                <a:spcAft>
                  <a:spcPts val="0"/>
                </a:spcAft>
                <a:buClr>
                  <a:schemeClr val="dk1"/>
                </a:buClr>
                <a:buSzPct val="25000"/>
                <a:buFont typeface="Helvetica Neue"/>
                <a:buNone/>
              </a:pPr>
              <a:t>11</a:t>
            </a:fld>
            <a:endParaRPr lang="en-US" sz="1000" b="0" i="0" u="none" strike="noStrike" cap="none" baseline="0">
              <a:solidFill>
                <a:schemeClr val="dk1"/>
              </a:solidFill>
              <a:latin typeface="Helvetica Neue"/>
              <a:ea typeface="Helvetica Neue"/>
              <a:cs typeface="Helvetica Neue"/>
              <a:sym typeface="Helvetica Neue"/>
            </a:endParaRPr>
          </a:p>
        </p:txBody>
      </p:sp>
      <p:sp>
        <p:nvSpPr>
          <p:cNvPr id="224" name="Shape 224"/>
          <p:cNvSpPr txBox="1">
            <a:spLocks noGrp="1"/>
          </p:cNvSpPr>
          <p:nvPr>
            <p:ph type="title"/>
          </p:nvPr>
        </p:nvSpPr>
        <p:spPr>
          <a:xfrm>
            <a:off x="0" y="332656"/>
            <a:ext cx="7543800" cy="633412"/>
          </a:xfrm>
          <a:prstGeom prst="rect">
            <a:avLst/>
          </a:prstGeom>
          <a:noFill/>
          <a:ln>
            <a:noFill/>
          </a:ln>
        </p:spPr>
        <p:txBody>
          <a:bodyPr lIns="91425" tIns="45700" rIns="91425" bIns="45700" anchor="b" anchorCtr="0">
            <a:noAutofit/>
          </a:bodyPr>
          <a:lstStyle/>
          <a:p>
            <a:pPr marL="0" marR="0" lvl="0" indent="0" algn="l" rtl="0">
              <a:lnSpc>
                <a:spcPct val="100000"/>
              </a:lnSpc>
              <a:spcBef>
                <a:spcPts val="0"/>
              </a:spcBef>
              <a:spcAft>
                <a:spcPts val="0"/>
              </a:spcAft>
              <a:buClr>
                <a:schemeClr val="dk2"/>
              </a:buClr>
              <a:buSzPct val="25000"/>
              <a:buFont typeface="Helvetica Neue"/>
              <a:buNone/>
            </a:pPr>
            <a:r>
              <a:rPr lang="en-US" sz="4000" b="0" i="0" u="none" strike="noStrike" cap="none" baseline="0" dirty="0">
                <a:solidFill>
                  <a:schemeClr val="dk2"/>
                </a:solidFill>
                <a:latin typeface="Helvetica Neue"/>
                <a:ea typeface="Helvetica Neue"/>
                <a:cs typeface="Helvetica Neue"/>
                <a:sym typeface="Helvetica Neue"/>
              </a:rPr>
              <a:t>Product Line Software</a:t>
            </a:r>
          </a:p>
        </p:txBody>
      </p:sp>
      <p:sp>
        <p:nvSpPr>
          <p:cNvPr id="225" name="Shape 225"/>
          <p:cNvSpPr txBox="1">
            <a:spLocks noGrp="1"/>
          </p:cNvSpPr>
          <p:nvPr>
            <p:ph idx="1"/>
          </p:nvPr>
        </p:nvSpPr>
        <p:spPr>
          <a:xfrm>
            <a:off x="1" y="836712"/>
            <a:ext cx="6344102" cy="5184576"/>
          </a:xfrm>
          <a:prstGeom prst="rect">
            <a:avLst/>
          </a:prstGeom>
          <a:noFill/>
          <a:ln>
            <a:noFill/>
          </a:ln>
        </p:spPr>
        <p:txBody>
          <a:bodyPr lIns="91425" tIns="45700" rIns="91425" bIns="45700" anchor="t" anchorCtr="0">
            <a:noAutofit/>
          </a:bodyPr>
          <a:lstStyle/>
          <a:p>
            <a:pPr marL="342900" marR="0" lvl="0" indent="-342900" algn="l" rtl="0">
              <a:lnSpc>
                <a:spcPct val="150000"/>
              </a:lnSpc>
              <a:spcBef>
                <a:spcPts val="0"/>
              </a:spcBef>
              <a:spcAft>
                <a:spcPts val="0"/>
              </a:spcAft>
              <a:buClr>
                <a:schemeClr val="folHlink"/>
              </a:buClr>
              <a:buSzPct val="75000"/>
              <a:buFont typeface="Noto Symbol"/>
              <a:buChar char="■"/>
            </a:pPr>
            <a:r>
              <a:rPr lang="en-US" sz="2400" b="1" dirty="0">
                <a:solidFill>
                  <a:srgbClr val="C00000"/>
                </a:solidFill>
                <a:latin typeface="Adobe Pi Std" pitchFamily="82" charset="0"/>
                <a:ea typeface="Helvetica Neue"/>
                <a:cs typeface="Helvetica Neue"/>
                <a:sym typeface="Arial"/>
              </a:rPr>
              <a:t>Product line software </a:t>
            </a:r>
            <a:r>
              <a:rPr lang="en-US" sz="1800" b="0" dirty="0">
                <a:solidFill>
                  <a:schemeClr val="dk1"/>
                </a:solidFill>
                <a:latin typeface="Quattrocento"/>
                <a:ea typeface="Quattrocento"/>
                <a:cs typeface="Quattrocento"/>
                <a:sym typeface="Helvetica Neue"/>
              </a:rPr>
              <a:t>is a set of software-intensive systems that share a common set of features and satisfy the needs of a particular market</a:t>
            </a:r>
          </a:p>
          <a:p>
            <a:pPr marL="342900" marR="0" lvl="0" indent="-342900" algn="l" rtl="0">
              <a:lnSpc>
                <a:spcPct val="150000"/>
              </a:lnSpc>
              <a:spcBef>
                <a:spcPts val="360"/>
              </a:spcBef>
              <a:spcAft>
                <a:spcPts val="0"/>
              </a:spcAft>
              <a:buClr>
                <a:schemeClr val="folHlink"/>
              </a:buClr>
              <a:buSzPct val="75000"/>
              <a:buFont typeface="Noto Symbol"/>
              <a:buChar char="■"/>
            </a:pPr>
            <a:r>
              <a:rPr lang="en-US" sz="1800" b="0" dirty="0">
                <a:solidFill>
                  <a:schemeClr val="dk1"/>
                </a:solidFill>
                <a:latin typeface="Quattrocento"/>
                <a:ea typeface="Quattrocento"/>
                <a:cs typeface="Quattrocento"/>
                <a:sym typeface="Helvetica Neue"/>
              </a:rPr>
              <a:t>These software products are developed using the same application and data architectures using a common core of reusable software components</a:t>
            </a:r>
          </a:p>
          <a:p>
            <a:pPr marL="342900" indent="-342900" algn="l" rtl="0">
              <a:lnSpc>
                <a:spcPct val="150000"/>
              </a:lnSpc>
              <a:spcBef>
                <a:spcPts val="360"/>
              </a:spcBef>
              <a:spcAft>
                <a:spcPts val="0"/>
              </a:spcAft>
              <a:buClr>
                <a:schemeClr val="folHlink"/>
              </a:buClr>
              <a:buSzPct val="75000"/>
              <a:buFont typeface="Noto Symbol"/>
              <a:buChar char="■"/>
            </a:pPr>
            <a:r>
              <a:rPr lang="en-US" sz="1800" b="0" dirty="0">
                <a:solidFill>
                  <a:schemeClr val="dk1"/>
                </a:solidFill>
                <a:latin typeface="Quattrocento"/>
                <a:ea typeface="Quattrocento"/>
                <a:cs typeface="Quattrocento"/>
                <a:sym typeface="Arial"/>
              </a:rPr>
              <a:t>A software product line shares a set of assets that include</a:t>
            </a:r>
            <a:r>
              <a:rPr lang="en-US" sz="2400" b="1" i="0" u="none" strike="noStrike" cap="none" baseline="0" dirty="0">
                <a:solidFill>
                  <a:schemeClr val="dk1"/>
                </a:solidFill>
                <a:latin typeface="Adobe Pi Std" pitchFamily="82" charset="0"/>
                <a:ea typeface="Arial"/>
                <a:cs typeface="Arial"/>
                <a:sym typeface="Arial"/>
              </a:rPr>
              <a:t> </a:t>
            </a:r>
            <a:r>
              <a:rPr lang="en-US" sz="2400" b="1" dirty="0">
                <a:solidFill>
                  <a:srgbClr val="C00000"/>
                </a:solidFill>
                <a:latin typeface="Adobe Pi Std" pitchFamily="82" charset="0"/>
                <a:ea typeface="Helvetica Neue"/>
                <a:cs typeface="Helvetica Neue"/>
                <a:sym typeface="Arial"/>
              </a:rPr>
              <a:t>requirements, architecture, design patterns, reusable components, test cases,</a:t>
            </a:r>
            <a:r>
              <a:rPr lang="en-US" sz="2400" b="1" i="1" u="none" strike="noStrike" cap="none" baseline="0" dirty="0">
                <a:solidFill>
                  <a:srgbClr val="C00000"/>
                </a:solidFill>
                <a:latin typeface="Adobe Pi Std" pitchFamily="82" charset="0"/>
                <a:ea typeface="Arial"/>
                <a:cs typeface="Arial"/>
                <a:sym typeface="Arial"/>
              </a:rPr>
              <a:t> </a:t>
            </a:r>
            <a:r>
              <a:rPr lang="en-US" sz="1800" b="0" dirty="0">
                <a:solidFill>
                  <a:schemeClr val="dk1"/>
                </a:solidFill>
                <a:latin typeface="Quattrocento"/>
                <a:ea typeface="Quattrocento"/>
                <a:cs typeface="Quattrocento"/>
                <a:sym typeface="Arial"/>
              </a:rPr>
              <a:t>and other work products</a:t>
            </a:r>
          </a:p>
          <a:p>
            <a:pPr marL="342900" marR="0" lvl="0" indent="-342900" algn="l" rtl="0">
              <a:lnSpc>
                <a:spcPct val="150000"/>
              </a:lnSpc>
              <a:spcBef>
                <a:spcPts val="360"/>
              </a:spcBef>
              <a:spcAft>
                <a:spcPts val="0"/>
              </a:spcAft>
              <a:buClr>
                <a:schemeClr val="folHlink"/>
              </a:buClr>
              <a:buSzPct val="75000"/>
              <a:buFont typeface="Noto Symbol"/>
              <a:buChar char="■"/>
            </a:pPr>
            <a:r>
              <a:rPr lang="en-US" sz="1800" b="0" dirty="0">
                <a:solidFill>
                  <a:schemeClr val="dk1"/>
                </a:solidFill>
                <a:latin typeface="Quattrocento"/>
                <a:ea typeface="Quattrocento"/>
                <a:cs typeface="Quattrocento"/>
                <a:sym typeface="Arial"/>
              </a:rPr>
              <a:t>A software product line allow in the development of many products that are engineered by capitalizing on the commonality among all products with in the product </a:t>
            </a:r>
            <a:r>
              <a:rPr lang="en-US" sz="1800" b="0" dirty="0" err="1">
                <a:solidFill>
                  <a:schemeClr val="dk1"/>
                </a:solidFill>
                <a:latin typeface="Quattrocento"/>
                <a:ea typeface="Quattrocento"/>
                <a:cs typeface="Quattrocento"/>
                <a:sym typeface="Arial"/>
              </a:rPr>
              <a:t>lin</a:t>
            </a:r>
            <a:endParaRPr lang="en-US" sz="1800" b="0" dirty="0">
              <a:solidFill>
                <a:schemeClr val="dk1"/>
              </a:solidFill>
              <a:latin typeface="Quattrocento"/>
              <a:ea typeface="Quattrocento"/>
              <a:cs typeface="Quattrocento"/>
              <a:sym typeface="Arial"/>
            </a:endParaRPr>
          </a:p>
        </p:txBody>
      </p:sp>
      <p:sp>
        <p:nvSpPr>
          <p:cNvPr id="6" name="مستطيل 5"/>
          <p:cNvSpPr/>
          <p:nvPr/>
        </p:nvSpPr>
        <p:spPr>
          <a:xfrm>
            <a:off x="6588224" y="764704"/>
            <a:ext cx="2123728" cy="5755422"/>
          </a:xfrm>
          <a:prstGeom prst="rect">
            <a:avLst/>
          </a:prstGeom>
          <a:solidFill>
            <a:schemeClr val="bg1"/>
          </a:solidFill>
        </p:spPr>
        <p:txBody>
          <a:bodyPr wrap="square">
            <a:spAutoFit/>
          </a:bodyPr>
          <a:lstStyle/>
          <a:p>
            <a:pPr algn="r" rtl="1">
              <a:buFont typeface="Wingdings" pitchFamily="2" charset="2"/>
              <a:buChar char="q"/>
            </a:pPr>
            <a:r>
              <a:rPr lang="ar-SA" sz="1600" dirty="0" smtClean="0"/>
              <a:t>خط الانتاج البرنامج هو مجموعة من النظم المكثفة البرمجيات حصة مجموعة مشتركة ذلك من الميزات وتلبية احتياجات سوق معينة</a:t>
            </a:r>
          </a:p>
          <a:p>
            <a:pPr algn="r" rtl="1">
              <a:buFont typeface="Wingdings" pitchFamily="2" charset="2"/>
              <a:buChar char="q"/>
            </a:pPr>
            <a:r>
              <a:rPr lang="ar-SA" sz="1600" dirty="0" smtClean="0"/>
              <a:t>يتم تطوير هذه البرمجيات باستخدام التنفيذ وبيانات أبنية سامي باستخدام أساسية مشتركة من مكونات البرامج القابلة لإعادة الاستخدام</a:t>
            </a:r>
          </a:p>
          <a:p>
            <a:pPr algn="r" rtl="1">
              <a:buFont typeface="Wingdings" pitchFamily="2" charset="2"/>
              <a:buChar char="q"/>
            </a:pPr>
            <a:r>
              <a:rPr lang="ar-SA" sz="1600" dirty="0" smtClean="0"/>
              <a:t>خط منتج البرنامج يشارك مجموعة من الأصول التي تشمل المتطلبات، والهندسة المعمارية، وأنماط التصميم، ومكونات قابلة للاستخدام، حالات الاختبار، والعمل </a:t>
            </a:r>
            <a:r>
              <a:rPr lang="ar-SA" sz="1600" dirty="0" err="1" smtClean="0"/>
              <a:t>المنتجات --</a:t>
            </a:r>
            <a:r>
              <a:rPr lang="en-US" sz="1600" dirty="0" smtClean="0"/>
              <a:t>other</a:t>
            </a:r>
          </a:p>
          <a:p>
            <a:pPr algn="r" rtl="1">
              <a:buFont typeface="Wingdings" pitchFamily="2" charset="2"/>
              <a:buChar char="q"/>
            </a:pPr>
            <a:r>
              <a:rPr lang="ar-SA" sz="1600" dirty="0" smtClean="0"/>
              <a:t>صممت البرمجيات خط الانتاج تسمح في تطوير العديد من المنتجات من قبل ذلك الاستفادة من القواسم المشتركة بين مع جميع المنتجات في المنتج لين</a:t>
            </a:r>
            <a:endParaRPr lang="ar-SA" sz="1600" dirty="0"/>
          </a:p>
        </p:txBody>
      </p:sp>
      <p:sp>
        <p:nvSpPr>
          <p:cNvPr id="7" name="مستطيل 6"/>
          <p:cNvSpPr/>
          <p:nvPr/>
        </p:nvSpPr>
        <p:spPr>
          <a:xfrm>
            <a:off x="5580112" y="332656"/>
            <a:ext cx="1527982" cy="369332"/>
          </a:xfrm>
          <a:prstGeom prst="rect">
            <a:avLst/>
          </a:prstGeom>
        </p:spPr>
        <p:txBody>
          <a:bodyPr wrap="none">
            <a:spAutoFit/>
          </a:bodyPr>
          <a:lstStyle/>
          <a:p>
            <a:r>
              <a:rPr lang="ar-SA" sz="1800" b="1" dirty="0" smtClean="0"/>
              <a:t>برنامج خط الانتاج</a:t>
            </a:r>
            <a:endParaRPr lang="ar-SA" sz="1800" b="1" dirty="0"/>
          </a:p>
        </p:txBody>
      </p:sp>
    </p:spTree>
  </p:cSld>
  <p:clrMapOvr>
    <a:masterClrMapping/>
  </p:clrMapOvr>
  <p:transition spd="slow">
    <p:cut/>
  </p:transition>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229"/>
        <p:cNvGrpSpPr/>
        <p:nvPr/>
      </p:nvGrpSpPr>
      <p:grpSpPr>
        <a:xfrm>
          <a:off x="0" y="0"/>
          <a:ext cx="0" cy="0"/>
          <a:chOff x="0" y="0"/>
          <a:chExt cx="0" cy="0"/>
        </a:xfrm>
      </p:grpSpPr>
      <p:sp>
        <p:nvSpPr>
          <p:cNvPr id="231" name="Shape 231"/>
          <p:cNvSpPr txBox="1"/>
          <p:nvPr/>
        </p:nvSpPr>
        <p:spPr>
          <a:xfrm>
            <a:off x="7543800" y="6248400"/>
            <a:ext cx="1295400" cy="457200"/>
          </a:xfrm>
          <a:prstGeom prst="rect">
            <a:avLst/>
          </a:prstGeom>
          <a:noFill/>
          <a:ln>
            <a:noFill/>
          </a:ln>
        </p:spPr>
        <p:txBody>
          <a:bodyPr lIns="91425" tIns="45700" rIns="91425" bIns="45700" anchor="b" anchorCtr="0">
            <a:noAutofit/>
          </a:bodyPr>
          <a:lstStyle/>
          <a:p>
            <a:pPr marL="0" marR="0" lvl="0" indent="0" algn="r" rtl="0">
              <a:lnSpc>
                <a:spcPct val="100000"/>
              </a:lnSpc>
              <a:spcBef>
                <a:spcPts val="0"/>
              </a:spcBef>
              <a:spcAft>
                <a:spcPts val="0"/>
              </a:spcAft>
              <a:buClr>
                <a:schemeClr val="dk1"/>
              </a:buClr>
              <a:buSzPct val="25000"/>
              <a:buFont typeface="Helvetica Neue"/>
              <a:buNone/>
            </a:pPr>
            <a:fld id="{00000000-1234-1234-1234-123412341234}" type="slidenum">
              <a:rPr lang="en-US" sz="1000" b="0" i="0" u="none" strike="noStrike" cap="none" baseline="0">
                <a:solidFill>
                  <a:schemeClr val="dk1"/>
                </a:solidFill>
                <a:latin typeface="Helvetica Neue"/>
                <a:ea typeface="Helvetica Neue"/>
                <a:cs typeface="Helvetica Neue"/>
                <a:sym typeface="Helvetica Neue"/>
              </a:rPr>
              <a:pPr marL="0" marR="0" lvl="0" indent="0" algn="r" rtl="0">
                <a:lnSpc>
                  <a:spcPct val="100000"/>
                </a:lnSpc>
                <a:spcBef>
                  <a:spcPts val="0"/>
                </a:spcBef>
                <a:spcAft>
                  <a:spcPts val="0"/>
                </a:spcAft>
                <a:buClr>
                  <a:schemeClr val="dk1"/>
                </a:buClr>
                <a:buSzPct val="25000"/>
                <a:buFont typeface="Helvetica Neue"/>
                <a:buNone/>
              </a:pPr>
              <a:t>12</a:t>
            </a:fld>
            <a:endParaRPr lang="en-US" sz="1000" b="0" i="0" u="none" strike="noStrike" cap="none" baseline="0">
              <a:solidFill>
                <a:schemeClr val="dk1"/>
              </a:solidFill>
              <a:latin typeface="Helvetica Neue"/>
              <a:ea typeface="Helvetica Neue"/>
              <a:cs typeface="Helvetica Neue"/>
              <a:sym typeface="Helvetica Neue"/>
            </a:endParaRPr>
          </a:p>
        </p:txBody>
      </p:sp>
      <p:sp>
        <p:nvSpPr>
          <p:cNvPr id="232" name="Shape 232"/>
          <p:cNvSpPr txBox="1">
            <a:spLocks noGrp="1"/>
          </p:cNvSpPr>
          <p:nvPr>
            <p:ph type="title"/>
          </p:nvPr>
        </p:nvSpPr>
        <p:spPr>
          <a:xfrm>
            <a:off x="34280" y="-99392"/>
            <a:ext cx="7543800" cy="633412"/>
          </a:xfrm>
          <a:prstGeom prst="rect">
            <a:avLst/>
          </a:prstGeom>
          <a:noFill/>
          <a:ln>
            <a:noFill/>
          </a:ln>
        </p:spPr>
        <p:txBody>
          <a:bodyPr lIns="91425" tIns="45700" rIns="91425" bIns="45700" anchor="b" anchorCtr="0">
            <a:noAutofit/>
          </a:bodyPr>
          <a:lstStyle/>
          <a:p>
            <a:pPr marL="0" marR="0" lvl="0" indent="0" algn="l" rtl="0">
              <a:lnSpc>
                <a:spcPct val="100000"/>
              </a:lnSpc>
              <a:spcBef>
                <a:spcPts val="0"/>
              </a:spcBef>
              <a:spcAft>
                <a:spcPts val="0"/>
              </a:spcAft>
              <a:buClr>
                <a:schemeClr val="dk2"/>
              </a:buClr>
              <a:buSzPct val="25000"/>
              <a:buFont typeface="Helvetica Neue"/>
              <a:buNone/>
            </a:pPr>
            <a:r>
              <a:rPr lang="en-US" sz="2800" b="0" i="0" u="none" strike="noStrike" cap="none" baseline="0" dirty="0">
                <a:solidFill>
                  <a:schemeClr val="dk2"/>
                </a:solidFill>
                <a:latin typeface="Helvetica Neue"/>
                <a:ea typeface="Helvetica Neue"/>
                <a:cs typeface="Helvetica Neue"/>
                <a:sym typeface="Helvetica Neue"/>
              </a:rPr>
              <a:t>Characteristics of </a:t>
            </a:r>
            <a:r>
              <a:rPr lang="en-US" sz="2800" b="0" i="0" u="none" strike="noStrike" cap="none" baseline="0" dirty="0" err="1">
                <a:solidFill>
                  <a:schemeClr val="dk2"/>
                </a:solidFill>
                <a:latin typeface="Helvetica Neue"/>
                <a:ea typeface="Helvetica Neue"/>
                <a:cs typeface="Helvetica Neue"/>
                <a:sym typeface="Helvetica Neue"/>
              </a:rPr>
              <a:t>WebApps</a:t>
            </a:r>
            <a:r>
              <a:rPr lang="en-US" sz="2800" b="0" i="0" u="none" strike="noStrike" cap="none" baseline="0" dirty="0">
                <a:solidFill>
                  <a:schemeClr val="dk2"/>
                </a:solidFill>
                <a:latin typeface="Helvetica Neue"/>
                <a:ea typeface="Helvetica Neue"/>
                <a:cs typeface="Helvetica Neue"/>
                <a:sym typeface="Helvetica Neue"/>
              </a:rPr>
              <a:t> - II</a:t>
            </a:r>
          </a:p>
        </p:txBody>
      </p:sp>
      <p:sp>
        <p:nvSpPr>
          <p:cNvPr id="233" name="Shape 233"/>
          <p:cNvSpPr txBox="1">
            <a:spLocks noGrp="1"/>
          </p:cNvSpPr>
          <p:nvPr>
            <p:ph idx="1"/>
          </p:nvPr>
        </p:nvSpPr>
        <p:spPr>
          <a:xfrm>
            <a:off x="-108520" y="332656"/>
            <a:ext cx="7056784" cy="4190999"/>
          </a:xfrm>
          <a:prstGeom prst="rect">
            <a:avLst/>
          </a:prstGeom>
          <a:noFill/>
          <a:ln>
            <a:noFill/>
          </a:ln>
        </p:spPr>
        <p:txBody>
          <a:bodyPr lIns="91425" tIns="45700" rIns="91425" bIns="45700" anchor="t" anchorCtr="0">
            <a:noAutofit/>
          </a:bodyPr>
          <a:lstStyle/>
          <a:p>
            <a:pPr marL="342900" marR="0" lvl="0" indent="-342900" algn="l" rtl="0">
              <a:lnSpc>
                <a:spcPct val="150000"/>
              </a:lnSpc>
              <a:spcBef>
                <a:spcPts val="360"/>
              </a:spcBef>
              <a:spcAft>
                <a:spcPts val="0"/>
              </a:spcAft>
              <a:buClr>
                <a:schemeClr val="folHlink"/>
              </a:buClr>
              <a:buSzPct val="75000"/>
              <a:buFont typeface="Noto Symbol"/>
              <a:buChar char="■"/>
            </a:pPr>
            <a:r>
              <a:rPr lang="en-US" sz="1600" dirty="0">
                <a:solidFill>
                  <a:srgbClr val="FF0000"/>
                </a:solidFill>
                <a:latin typeface="Quattrocento"/>
                <a:ea typeface="Quattrocento"/>
                <a:cs typeface="Quattrocento"/>
                <a:sym typeface="Arial"/>
              </a:rPr>
              <a:t>Data driven</a:t>
            </a:r>
            <a:r>
              <a:rPr lang="en-US" sz="1600" b="0" dirty="0">
                <a:solidFill>
                  <a:schemeClr val="dk1"/>
                </a:solidFill>
                <a:latin typeface="Quattrocento"/>
                <a:ea typeface="Quattrocento"/>
                <a:cs typeface="Quattrocento"/>
                <a:sym typeface="Arial"/>
              </a:rPr>
              <a:t>.  The primary function of many </a:t>
            </a:r>
            <a:r>
              <a:rPr lang="en-US" sz="1600" b="0" dirty="0" err="1">
                <a:solidFill>
                  <a:schemeClr val="dk1"/>
                </a:solidFill>
                <a:latin typeface="Quattrocento"/>
                <a:ea typeface="Quattrocento"/>
                <a:cs typeface="Quattrocento"/>
                <a:sym typeface="Arial"/>
              </a:rPr>
              <a:t>WebApps</a:t>
            </a:r>
            <a:r>
              <a:rPr lang="en-US" sz="1600" b="0" dirty="0">
                <a:solidFill>
                  <a:schemeClr val="dk1"/>
                </a:solidFill>
                <a:latin typeface="Quattrocento"/>
                <a:ea typeface="Quattrocento"/>
                <a:cs typeface="Quattrocento"/>
                <a:sym typeface="Arial"/>
              </a:rPr>
              <a:t> is to use hypermedia to present text, graphics, audio, and video content to the end-user. </a:t>
            </a:r>
          </a:p>
          <a:p>
            <a:pPr marL="342900" indent="-342900" algn="l" rtl="0">
              <a:lnSpc>
                <a:spcPct val="150000"/>
              </a:lnSpc>
              <a:spcBef>
                <a:spcPts val="360"/>
              </a:spcBef>
              <a:spcAft>
                <a:spcPts val="0"/>
              </a:spcAft>
              <a:buClr>
                <a:schemeClr val="folHlink"/>
              </a:buClr>
              <a:buSzPct val="75000"/>
              <a:buFont typeface="Noto Symbol"/>
              <a:buChar char="■"/>
            </a:pPr>
            <a:r>
              <a:rPr lang="en-US" sz="1600" dirty="0">
                <a:solidFill>
                  <a:srgbClr val="FF0000"/>
                </a:solidFill>
                <a:latin typeface="Quattrocento"/>
                <a:ea typeface="Quattrocento"/>
                <a:cs typeface="Quattrocento"/>
                <a:sym typeface="Arial"/>
              </a:rPr>
              <a:t>Content sensitive</a:t>
            </a:r>
            <a:r>
              <a:rPr lang="en-US" sz="1600" dirty="0">
                <a:solidFill>
                  <a:srgbClr val="C00000"/>
                </a:solidFill>
                <a:latin typeface="Adobe Pi Std" pitchFamily="82" charset="0"/>
                <a:ea typeface="Helvetica Neue"/>
                <a:cs typeface="Helvetica Neue"/>
                <a:sym typeface="Arial"/>
              </a:rPr>
              <a:t>.  </a:t>
            </a:r>
            <a:r>
              <a:rPr lang="en-US" sz="1600" b="0" dirty="0">
                <a:solidFill>
                  <a:schemeClr val="dk1"/>
                </a:solidFill>
                <a:latin typeface="Quattrocento"/>
                <a:ea typeface="Quattrocento"/>
                <a:cs typeface="Quattrocento"/>
                <a:sym typeface="Arial"/>
              </a:rPr>
              <a:t>The quality and aesthetic nature of content remains an important determinant of the quality of a </a:t>
            </a:r>
            <a:r>
              <a:rPr lang="en-US" sz="1600" b="0" dirty="0" err="1">
                <a:solidFill>
                  <a:schemeClr val="dk1"/>
                </a:solidFill>
                <a:latin typeface="Quattrocento"/>
                <a:ea typeface="Quattrocento"/>
                <a:cs typeface="Quattrocento"/>
                <a:sym typeface="Arial"/>
              </a:rPr>
              <a:t>WebApp</a:t>
            </a:r>
            <a:r>
              <a:rPr lang="en-US" sz="1600" b="0" dirty="0">
                <a:solidFill>
                  <a:schemeClr val="dk1"/>
                </a:solidFill>
                <a:latin typeface="Quattrocento"/>
                <a:ea typeface="Quattrocento"/>
                <a:cs typeface="Quattrocento"/>
                <a:sym typeface="Arial"/>
              </a:rPr>
              <a:t>.</a:t>
            </a:r>
          </a:p>
          <a:p>
            <a:pPr marL="342900" marR="0" lvl="0" indent="-342900" algn="l" rtl="0">
              <a:lnSpc>
                <a:spcPct val="150000"/>
              </a:lnSpc>
              <a:spcBef>
                <a:spcPts val="360"/>
              </a:spcBef>
              <a:spcAft>
                <a:spcPts val="0"/>
              </a:spcAft>
              <a:buClr>
                <a:schemeClr val="folHlink"/>
              </a:buClr>
              <a:buSzPct val="75000"/>
              <a:buFont typeface="Noto Symbol"/>
              <a:buChar char="■"/>
            </a:pPr>
            <a:r>
              <a:rPr lang="en-US" sz="1600" dirty="0">
                <a:solidFill>
                  <a:srgbClr val="FF0000"/>
                </a:solidFill>
                <a:latin typeface="Quattrocento"/>
                <a:ea typeface="Quattrocento"/>
                <a:cs typeface="Quattrocento"/>
                <a:sym typeface="Arial"/>
              </a:rPr>
              <a:t>Continuous evolution</a:t>
            </a:r>
            <a:r>
              <a:rPr lang="en-US" sz="1600" b="0" dirty="0">
                <a:solidFill>
                  <a:schemeClr val="dk1"/>
                </a:solidFill>
                <a:latin typeface="Quattrocento"/>
                <a:ea typeface="Quattrocento"/>
                <a:cs typeface="Quattrocento"/>
                <a:sym typeface="Arial"/>
              </a:rPr>
              <a:t>. Unlike conventional application software that evolves over a series of planned, chronologically-spaced releases, Web applications evolve continuously. </a:t>
            </a:r>
          </a:p>
          <a:p>
            <a:pPr marL="342900" indent="-342900" algn="l" rtl="0">
              <a:lnSpc>
                <a:spcPct val="150000"/>
              </a:lnSpc>
              <a:spcBef>
                <a:spcPts val="360"/>
              </a:spcBef>
              <a:spcAft>
                <a:spcPts val="0"/>
              </a:spcAft>
              <a:buClr>
                <a:schemeClr val="folHlink"/>
              </a:buClr>
              <a:buSzPct val="75000"/>
              <a:buFont typeface="Noto Symbol"/>
              <a:buChar char="■"/>
            </a:pPr>
            <a:r>
              <a:rPr lang="en-US" sz="1600" dirty="0">
                <a:solidFill>
                  <a:srgbClr val="FF0000"/>
                </a:solidFill>
                <a:latin typeface="Quattrocento"/>
                <a:ea typeface="Quattrocento"/>
                <a:cs typeface="Quattrocento"/>
                <a:sym typeface="Arial"/>
              </a:rPr>
              <a:t>Immediacy</a:t>
            </a:r>
            <a:r>
              <a:rPr lang="en-US" sz="1600" i="0" u="none" strike="noStrike" cap="none" baseline="0" dirty="0">
                <a:solidFill>
                  <a:schemeClr val="folHlink"/>
                </a:solidFill>
                <a:latin typeface="Adobe Pi Std" pitchFamily="82" charset="0"/>
                <a:ea typeface="Arial"/>
                <a:cs typeface="Arial"/>
                <a:sym typeface="Arial"/>
              </a:rPr>
              <a:t>. </a:t>
            </a:r>
            <a:r>
              <a:rPr lang="en-US" sz="1600" b="0" dirty="0">
                <a:solidFill>
                  <a:schemeClr val="dk1"/>
                </a:solidFill>
                <a:latin typeface="Quattrocento"/>
                <a:ea typeface="Quattrocento"/>
                <a:cs typeface="Quattrocento"/>
                <a:sym typeface="Arial"/>
              </a:rPr>
              <a:t>Although immediacy—the compelling need to get software to market quickly—is a characteristic of many application domains, </a:t>
            </a:r>
            <a:r>
              <a:rPr lang="en-US" sz="1600" b="0" dirty="0" err="1">
                <a:solidFill>
                  <a:schemeClr val="dk1"/>
                </a:solidFill>
                <a:latin typeface="Quattrocento"/>
                <a:ea typeface="Quattrocento"/>
                <a:cs typeface="Quattrocento"/>
                <a:sym typeface="Arial"/>
              </a:rPr>
              <a:t>WebApps</a:t>
            </a:r>
            <a:r>
              <a:rPr lang="en-US" sz="1600" b="0" dirty="0">
                <a:solidFill>
                  <a:schemeClr val="dk1"/>
                </a:solidFill>
                <a:latin typeface="Quattrocento"/>
                <a:ea typeface="Quattrocento"/>
                <a:cs typeface="Quattrocento"/>
                <a:sym typeface="Arial"/>
              </a:rPr>
              <a:t> often exhibit a time to market that can be a matter of a few days or weeks.</a:t>
            </a:r>
          </a:p>
          <a:p>
            <a:pPr marL="342900" indent="-342900" algn="l" rtl="0">
              <a:lnSpc>
                <a:spcPct val="150000"/>
              </a:lnSpc>
              <a:spcBef>
                <a:spcPts val="360"/>
              </a:spcBef>
              <a:spcAft>
                <a:spcPts val="0"/>
              </a:spcAft>
              <a:buClr>
                <a:schemeClr val="folHlink"/>
              </a:buClr>
              <a:buSzPct val="75000"/>
              <a:buFont typeface="Noto Symbol"/>
              <a:buChar char="■"/>
            </a:pPr>
            <a:r>
              <a:rPr lang="en-US" sz="1600" dirty="0">
                <a:solidFill>
                  <a:srgbClr val="FF0000"/>
                </a:solidFill>
                <a:latin typeface="Quattrocento"/>
                <a:ea typeface="Quattrocento"/>
                <a:cs typeface="Quattrocento"/>
                <a:sym typeface="Arial"/>
              </a:rPr>
              <a:t>Security.</a:t>
            </a:r>
            <a:r>
              <a:rPr lang="en-US" sz="1600" i="0" u="none" strike="noStrike" cap="none" baseline="0" dirty="0">
                <a:solidFill>
                  <a:schemeClr val="dk1"/>
                </a:solidFill>
                <a:latin typeface="Adobe Pi Std" pitchFamily="82" charset="0"/>
                <a:ea typeface="Arial"/>
                <a:cs typeface="Arial"/>
                <a:sym typeface="Arial"/>
              </a:rPr>
              <a:t> </a:t>
            </a:r>
            <a:r>
              <a:rPr lang="en-US" sz="1600" b="0" dirty="0">
                <a:solidFill>
                  <a:schemeClr val="dk1"/>
                </a:solidFill>
                <a:latin typeface="Quattrocento"/>
                <a:ea typeface="Quattrocento"/>
                <a:cs typeface="Quattrocento"/>
                <a:sym typeface="Arial"/>
              </a:rPr>
              <a:t> Because </a:t>
            </a:r>
            <a:r>
              <a:rPr lang="en-US" sz="1600" b="0" dirty="0" err="1">
                <a:solidFill>
                  <a:schemeClr val="dk1"/>
                </a:solidFill>
                <a:latin typeface="Quattrocento"/>
                <a:ea typeface="Quattrocento"/>
                <a:cs typeface="Quattrocento"/>
                <a:sym typeface="Arial"/>
              </a:rPr>
              <a:t>WebApps</a:t>
            </a:r>
            <a:r>
              <a:rPr lang="en-US" sz="1600" b="0" dirty="0">
                <a:solidFill>
                  <a:schemeClr val="dk1"/>
                </a:solidFill>
                <a:latin typeface="Quattrocento"/>
                <a:ea typeface="Quattrocento"/>
                <a:cs typeface="Quattrocento"/>
                <a:sym typeface="Arial"/>
              </a:rPr>
              <a:t> are available via network access, it is difficult, if not impossible, to limit the population of end-users who may access the application.</a:t>
            </a:r>
          </a:p>
          <a:p>
            <a:pPr marL="342900" marR="0" lvl="0" indent="-342900" algn="l" rtl="0">
              <a:lnSpc>
                <a:spcPct val="150000"/>
              </a:lnSpc>
              <a:spcBef>
                <a:spcPts val="360"/>
              </a:spcBef>
              <a:spcAft>
                <a:spcPts val="0"/>
              </a:spcAft>
              <a:buClr>
                <a:schemeClr val="folHlink"/>
              </a:buClr>
              <a:buSzPct val="75000"/>
              <a:buFont typeface="Noto Symbol"/>
              <a:buChar char="■"/>
            </a:pPr>
            <a:r>
              <a:rPr lang="en-US" sz="1600" dirty="0">
                <a:solidFill>
                  <a:srgbClr val="FF0000"/>
                </a:solidFill>
                <a:latin typeface="Quattrocento"/>
                <a:ea typeface="Quattrocento"/>
                <a:cs typeface="Quattrocento"/>
                <a:sym typeface="Arial"/>
              </a:rPr>
              <a:t>Aesthetics</a:t>
            </a:r>
            <a:r>
              <a:rPr lang="en-US" sz="1600" i="0" u="none" strike="noStrike" cap="none" baseline="0" dirty="0">
                <a:solidFill>
                  <a:schemeClr val="folHlink"/>
                </a:solidFill>
                <a:latin typeface="Adobe Pi Std" pitchFamily="82" charset="0"/>
                <a:ea typeface="Arial"/>
                <a:cs typeface="Arial"/>
                <a:sym typeface="Arial"/>
              </a:rPr>
              <a:t>.</a:t>
            </a:r>
            <a:r>
              <a:rPr lang="en-US" sz="1600" i="0" u="none" strike="noStrike" cap="none" baseline="0" dirty="0">
                <a:solidFill>
                  <a:schemeClr val="dk1"/>
                </a:solidFill>
                <a:latin typeface="Adobe Pi Std" pitchFamily="82" charset="0"/>
                <a:ea typeface="Arial"/>
                <a:cs typeface="Arial"/>
                <a:sym typeface="Arial"/>
              </a:rPr>
              <a:t> </a:t>
            </a:r>
            <a:r>
              <a:rPr lang="en-US" sz="1600" b="0" dirty="0">
                <a:solidFill>
                  <a:schemeClr val="dk1"/>
                </a:solidFill>
                <a:latin typeface="Quattrocento"/>
                <a:ea typeface="Quattrocento"/>
                <a:cs typeface="Quattrocento"/>
                <a:sym typeface="Arial"/>
              </a:rPr>
              <a:t>An undeniable part of the appeal of a </a:t>
            </a:r>
            <a:r>
              <a:rPr lang="en-US" sz="1600" b="0" dirty="0" err="1">
                <a:solidFill>
                  <a:schemeClr val="dk1"/>
                </a:solidFill>
                <a:latin typeface="Quattrocento"/>
                <a:ea typeface="Quattrocento"/>
                <a:cs typeface="Quattrocento"/>
                <a:sym typeface="Arial"/>
              </a:rPr>
              <a:t>WebApp</a:t>
            </a:r>
            <a:r>
              <a:rPr lang="en-US" sz="1600" b="0" dirty="0">
                <a:solidFill>
                  <a:schemeClr val="dk1"/>
                </a:solidFill>
                <a:latin typeface="Quattrocento"/>
                <a:ea typeface="Quattrocento"/>
                <a:cs typeface="Quattrocento"/>
                <a:sym typeface="Arial"/>
              </a:rPr>
              <a:t> is its look and feel. </a:t>
            </a:r>
          </a:p>
        </p:txBody>
      </p:sp>
      <p:sp>
        <p:nvSpPr>
          <p:cNvPr id="6" name="مستطيل 5"/>
          <p:cNvSpPr/>
          <p:nvPr/>
        </p:nvSpPr>
        <p:spPr>
          <a:xfrm>
            <a:off x="6768752" y="329743"/>
            <a:ext cx="2267744" cy="6555641"/>
          </a:xfrm>
          <a:prstGeom prst="rect">
            <a:avLst/>
          </a:prstGeom>
        </p:spPr>
        <p:txBody>
          <a:bodyPr wrap="square">
            <a:spAutoFit/>
          </a:bodyPr>
          <a:lstStyle/>
          <a:p>
            <a:pPr algn="r" rtl="1">
              <a:buFont typeface="Wingdings" pitchFamily="2" charset="2"/>
              <a:buChar char="q"/>
            </a:pPr>
            <a:r>
              <a:rPr lang="ar-SA" dirty="0" smtClean="0"/>
              <a:t>تعتمد على </a:t>
            </a:r>
            <a:r>
              <a:rPr lang="ar-SA" dirty="0" err="1" smtClean="0"/>
              <a:t>البيانات.</a:t>
            </a:r>
            <a:r>
              <a:rPr lang="ar-SA" dirty="0" smtClean="0"/>
              <a:t> الوظيفة الأساسية للكثير من تطبيقات الانترنت هو استخدام الوسائط الفائقة على تقديم النص، والرسومات والصوت والفيديو وسعيدة إلى المستخدم النهائي.</a:t>
            </a:r>
          </a:p>
          <a:p>
            <a:pPr algn="r" rtl="1">
              <a:buFont typeface="Wingdings" pitchFamily="2" charset="2"/>
              <a:buChar char="q"/>
            </a:pPr>
            <a:r>
              <a:rPr lang="ar-SA" dirty="0" smtClean="0"/>
              <a:t>المحتوى </a:t>
            </a:r>
            <a:r>
              <a:rPr lang="ar-SA" dirty="0" err="1" smtClean="0"/>
              <a:t>الحساس.</a:t>
            </a:r>
            <a:r>
              <a:rPr lang="ar-SA" dirty="0" smtClean="0"/>
              <a:t> جودة ونوع الجمالي عام وأنتم بخير تظل محورا هاما من نوعية من تطبيق ويب.</a:t>
            </a:r>
          </a:p>
          <a:p>
            <a:pPr algn="r" rtl="1">
              <a:buFont typeface="Wingdings" pitchFamily="2" charset="2"/>
              <a:buChar char="q"/>
            </a:pPr>
            <a:r>
              <a:rPr lang="ar-SA" dirty="0" smtClean="0"/>
              <a:t>تطور </a:t>
            </a:r>
            <a:r>
              <a:rPr lang="ar-SA" dirty="0" err="1" smtClean="0"/>
              <a:t>مستمر.</a:t>
            </a:r>
            <a:r>
              <a:rPr lang="ar-SA" dirty="0" smtClean="0"/>
              <a:t> خلافا لتنفيذ البرامج التقليدية التي تتطور خلال سلسلة من المخطط، والنشرات متباعدة زمنيا، تطبيقات الويب تتطور باستمرار.</a:t>
            </a:r>
          </a:p>
          <a:p>
            <a:pPr algn="r" rtl="1">
              <a:buFont typeface="Wingdings" pitchFamily="2" charset="2"/>
              <a:buChar char="q"/>
            </a:pPr>
            <a:r>
              <a:rPr lang="ar-SA" dirty="0" err="1" smtClean="0"/>
              <a:t>الملح.</a:t>
            </a:r>
            <a:r>
              <a:rPr lang="ar-SA" dirty="0" smtClean="0"/>
              <a:t> على الرغم من الملح، وحاجة ملحة للحصول على البرمجيات إلى الأسواق بسرعة هو سمة من سمات العديد من مجالات التطبيق، تطبيقات الانترنت في كثير من الأحيان تظهر وقت لتسويق التي يمكن أن تكون مسألة أيام أو أسابيع قليلة.</a:t>
            </a:r>
          </a:p>
          <a:p>
            <a:pPr algn="r" rtl="1">
              <a:buFont typeface="Wingdings" pitchFamily="2" charset="2"/>
              <a:buChar char="q"/>
            </a:pPr>
            <a:r>
              <a:rPr lang="ar-SA" dirty="0" err="1" smtClean="0"/>
              <a:t>الأمن.</a:t>
            </a:r>
            <a:r>
              <a:rPr lang="ar-SA" dirty="0" smtClean="0"/>
              <a:t> بسبب عدم وتطبيقات الويب المتاحة عبر الوصول إلى الشبكة، فمن الصعوبة، إن لم يكن من المستحيل، للحد من عدد السكان من المستخدمين النهائيين الذين يمكنهم الوصول إلى التطبيق.</a:t>
            </a:r>
          </a:p>
          <a:p>
            <a:pPr algn="r" rtl="1">
              <a:buFont typeface="Wingdings" pitchFamily="2" charset="2"/>
              <a:buChar char="q"/>
            </a:pPr>
            <a:r>
              <a:rPr lang="ar-SA" dirty="0" smtClean="0"/>
              <a:t>علم </a:t>
            </a:r>
            <a:r>
              <a:rPr lang="ar-SA" dirty="0" err="1" smtClean="0"/>
              <a:t>الجمال.</a:t>
            </a:r>
            <a:r>
              <a:rPr lang="ar-SA" dirty="0" smtClean="0"/>
              <a:t> حصة لا يمكن إنكارها نداء من التطبيق على الويب هي تكنولوجيا المعلومات والاتصالات الشكل والمظهر.</a:t>
            </a:r>
            <a:endParaRPr lang="ar-SA" dirty="0"/>
          </a:p>
        </p:txBody>
      </p:sp>
    </p:spTree>
  </p:cSld>
  <p:clrMapOvr>
    <a:masterClrMapping/>
  </p:clrMapOvr>
  <p:transition spd="slow">
    <p:cut/>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39"/>
        <p:cNvGrpSpPr/>
        <p:nvPr/>
      </p:nvGrpSpPr>
      <p:grpSpPr>
        <a:xfrm>
          <a:off x="0" y="0"/>
          <a:ext cx="0" cy="0"/>
          <a:chOff x="0" y="0"/>
          <a:chExt cx="0" cy="0"/>
        </a:xfrm>
      </p:grpSpPr>
      <p:sp>
        <p:nvSpPr>
          <p:cNvPr id="140" name="Shape 140"/>
          <p:cNvSpPr txBox="1"/>
          <p:nvPr/>
        </p:nvSpPr>
        <p:spPr>
          <a:xfrm>
            <a:off x="1219200" y="6248400"/>
            <a:ext cx="5486399" cy="457200"/>
          </a:xfrm>
          <a:prstGeom prst="rect">
            <a:avLst/>
          </a:prstGeom>
          <a:noFill/>
          <a:ln>
            <a:noFill/>
          </a:ln>
        </p:spPr>
        <p:txBody>
          <a:bodyPr lIns="91425" tIns="45700" rIns="91425" bIns="45700" anchor="b" anchorCtr="0">
            <a:noAutofit/>
          </a:bodyPr>
          <a:lstStyle/>
          <a:p>
            <a:pPr marL="0" marR="0" lvl="0" indent="0" algn="l" rtl="0">
              <a:lnSpc>
                <a:spcPct val="100000"/>
              </a:lnSpc>
              <a:spcBef>
                <a:spcPts val="0"/>
              </a:spcBef>
              <a:spcAft>
                <a:spcPts val="0"/>
              </a:spcAft>
              <a:buClr>
                <a:schemeClr val="dk1"/>
              </a:buClr>
              <a:buSzPct val="25000"/>
              <a:buFont typeface="Helvetica Neue"/>
              <a:buNone/>
            </a:pPr>
            <a:r>
              <a:rPr lang="en-US" sz="1000" b="0" i="0" u="none" strike="noStrike" cap="none" baseline="0">
                <a:solidFill>
                  <a:schemeClr val="dk1"/>
                </a:solidFill>
                <a:latin typeface="Helvetica Neue"/>
                <a:ea typeface="Helvetica Neue"/>
                <a:cs typeface="Helvetica Neue"/>
                <a:sym typeface="Helvetica Neue"/>
              </a:rPr>
              <a:t>These slides are designed to accompany </a:t>
            </a:r>
            <a:r>
              <a:rPr lang="en-US" sz="1000" b="0" i="1" u="none" strike="noStrike" cap="none" baseline="0">
                <a:solidFill>
                  <a:schemeClr val="dk1"/>
                </a:solidFill>
                <a:latin typeface="Helvetica Neue"/>
                <a:ea typeface="Helvetica Neue"/>
                <a:cs typeface="Helvetica Neue"/>
                <a:sym typeface="Helvetica Neue"/>
              </a:rPr>
              <a:t>Software Engineering: A Practitioner’s Approach, 8/e </a:t>
            </a:r>
            <a:r>
              <a:rPr lang="en-US" sz="1000" b="0" i="0" u="none" strike="noStrike" cap="none" baseline="0">
                <a:solidFill>
                  <a:schemeClr val="dk1"/>
                </a:solidFill>
                <a:latin typeface="Helvetica Neue"/>
                <a:ea typeface="Helvetica Neue"/>
                <a:cs typeface="Helvetica Neue"/>
                <a:sym typeface="Helvetica Neue"/>
              </a:rPr>
              <a:t>(McGraw-Hill 2014). Slides copyright 2014 by Roger Pressman. </a:t>
            </a:r>
          </a:p>
        </p:txBody>
      </p:sp>
      <p:sp>
        <p:nvSpPr>
          <p:cNvPr id="141" name="Shape 141"/>
          <p:cNvSpPr txBox="1"/>
          <p:nvPr/>
        </p:nvSpPr>
        <p:spPr>
          <a:xfrm>
            <a:off x="7543800" y="6248400"/>
            <a:ext cx="1295400" cy="457200"/>
          </a:xfrm>
          <a:prstGeom prst="rect">
            <a:avLst/>
          </a:prstGeom>
          <a:noFill/>
          <a:ln>
            <a:noFill/>
          </a:ln>
        </p:spPr>
        <p:txBody>
          <a:bodyPr lIns="91425" tIns="45700" rIns="91425" bIns="45700" anchor="b" anchorCtr="0">
            <a:noAutofit/>
          </a:bodyPr>
          <a:lstStyle/>
          <a:p>
            <a:pPr marL="0" marR="0" lvl="0" indent="0" algn="r" rtl="0">
              <a:lnSpc>
                <a:spcPct val="100000"/>
              </a:lnSpc>
              <a:spcBef>
                <a:spcPts val="0"/>
              </a:spcBef>
              <a:spcAft>
                <a:spcPts val="0"/>
              </a:spcAft>
              <a:buClr>
                <a:schemeClr val="dk1"/>
              </a:buClr>
              <a:buSzPct val="25000"/>
              <a:buFont typeface="Helvetica Neue"/>
              <a:buNone/>
            </a:pPr>
            <a:fld id="{00000000-1234-1234-1234-123412341234}" type="slidenum">
              <a:rPr lang="en-US" sz="1000" b="0" i="0" u="none" strike="noStrike" cap="none" baseline="0">
                <a:solidFill>
                  <a:schemeClr val="dk1"/>
                </a:solidFill>
                <a:latin typeface="Helvetica Neue"/>
                <a:ea typeface="Helvetica Neue"/>
                <a:cs typeface="Helvetica Neue"/>
                <a:sym typeface="Helvetica Neue"/>
              </a:rPr>
              <a:pPr marL="0" marR="0" lvl="0" indent="0" algn="r" rtl="0">
                <a:lnSpc>
                  <a:spcPct val="100000"/>
                </a:lnSpc>
                <a:spcBef>
                  <a:spcPts val="0"/>
                </a:spcBef>
                <a:spcAft>
                  <a:spcPts val="0"/>
                </a:spcAft>
                <a:buClr>
                  <a:schemeClr val="dk1"/>
                </a:buClr>
                <a:buSzPct val="25000"/>
                <a:buFont typeface="Helvetica Neue"/>
                <a:buNone/>
              </a:pPr>
              <a:t>2</a:t>
            </a:fld>
            <a:endParaRPr lang="en-US" sz="1000" b="0" i="0" u="none" strike="noStrike" cap="none" baseline="0">
              <a:solidFill>
                <a:schemeClr val="dk1"/>
              </a:solidFill>
              <a:latin typeface="Helvetica Neue"/>
              <a:ea typeface="Helvetica Neue"/>
              <a:cs typeface="Helvetica Neue"/>
              <a:sym typeface="Helvetica Neue"/>
            </a:endParaRPr>
          </a:p>
        </p:txBody>
      </p:sp>
      <p:sp>
        <p:nvSpPr>
          <p:cNvPr id="142" name="Shape 142"/>
          <p:cNvSpPr txBox="1">
            <a:spLocks noGrp="1"/>
          </p:cNvSpPr>
          <p:nvPr>
            <p:ph type="title"/>
          </p:nvPr>
        </p:nvSpPr>
        <p:spPr>
          <a:xfrm>
            <a:off x="395536" y="476672"/>
            <a:ext cx="5724872" cy="660400"/>
          </a:xfrm>
          <a:prstGeom prst="rect">
            <a:avLst/>
          </a:prstGeom>
          <a:noFill/>
          <a:ln>
            <a:noFill/>
          </a:ln>
        </p:spPr>
        <p:txBody>
          <a:bodyPr lIns="63500" tIns="25400" rIns="63500" bIns="25400" anchor="t" anchorCtr="0">
            <a:noAutofit/>
          </a:bodyPr>
          <a:lstStyle/>
          <a:p>
            <a:pPr marL="0" marR="0" lvl="0" indent="0" algn="l" rtl="0">
              <a:lnSpc>
                <a:spcPct val="100000"/>
              </a:lnSpc>
              <a:spcBef>
                <a:spcPts val="0"/>
              </a:spcBef>
              <a:spcAft>
                <a:spcPts val="0"/>
              </a:spcAft>
              <a:buClr>
                <a:schemeClr val="dk2"/>
              </a:buClr>
              <a:buSzPct val="25000"/>
              <a:buFont typeface="Helvetica Neue"/>
              <a:buNone/>
            </a:pPr>
            <a:r>
              <a:rPr lang="en-US" sz="4000" b="0" i="0" u="none" strike="noStrike" cap="none" baseline="0" dirty="0">
                <a:solidFill>
                  <a:schemeClr val="dk2"/>
                </a:solidFill>
                <a:latin typeface="Helvetica Neue"/>
                <a:ea typeface="Helvetica Neue"/>
                <a:cs typeface="Helvetica Neue"/>
                <a:sym typeface="Helvetica Neue"/>
              </a:rPr>
              <a:t>What is Software?</a:t>
            </a:r>
          </a:p>
        </p:txBody>
      </p:sp>
      <p:sp>
        <p:nvSpPr>
          <p:cNvPr id="143" name="Shape 143"/>
          <p:cNvSpPr txBox="1"/>
          <p:nvPr/>
        </p:nvSpPr>
        <p:spPr>
          <a:xfrm>
            <a:off x="2216150" y="2797175"/>
            <a:ext cx="180975" cy="782637"/>
          </a:xfrm>
          <a:prstGeom prst="rect">
            <a:avLst/>
          </a:prstGeom>
          <a:noFill/>
          <a:ln>
            <a:noFill/>
          </a:ln>
        </p:spPr>
        <p:txBody>
          <a:bodyPr lIns="90475" tIns="44450" rIns="90475" bIns="44450" anchor="t" anchorCtr="0">
            <a:noAutofit/>
          </a:bodyPr>
          <a:lstStyle/>
          <a:p>
            <a:pPr marL="0" marR="0" lvl="0" indent="0" algn="l" rtl="0">
              <a:lnSpc>
                <a:spcPct val="100000"/>
              </a:lnSpc>
              <a:spcBef>
                <a:spcPts val="0"/>
              </a:spcBef>
              <a:spcAft>
                <a:spcPts val="0"/>
              </a:spcAft>
              <a:buClr>
                <a:schemeClr val="dk1"/>
              </a:buClr>
              <a:buFont typeface="Arial"/>
              <a:buNone/>
            </a:pPr>
            <a:endParaRPr sz="2400" b="1" i="0" u="none" strike="noStrike" cap="none" baseline="0">
              <a:solidFill>
                <a:schemeClr val="dk1"/>
              </a:solidFill>
              <a:latin typeface="Quattrocento"/>
              <a:ea typeface="Quattrocento"/>
              <a:cs typeface="Quattrocento"/>
              <a:sym typeface="Quattrocento"/>
            </a:endParaRPr>
          </a:p>
          <a:p>
            <a:pPr marL="0" marR="0" lvl="0" indent="0" algn="l" rtl="0">
              <a:lnSpc>
                <a:spcPct val="100000"/>
              </a:lnSpc>
              <a:spcBef>
                <a:spcPts val="0"/>
              </a:spcBef>
              <a:spcAft>
                <a:spcPts val="0"/>
              </a:spcAft>
              <a:buNone/>
            </a:pPr>
            <a:endParaRPr sz="2400" b="1" i="0" u="none" strike="noStrike" cap="none" baseline="0">
              <a:solidFill>
                <a:schemeClr val="dk1"/>
              </a:solidFill>
              <a:latin typeface="Quattrocento"/>
              <a:ea typeface="Quattrocento"/>
              <a:cs typeface="Quattrocento"/>
              <a:sym typeface="Quattrocento"/>
            </a:endParaRPr>
          </a:p>
        </p:txBody>
      </p:sp>
      <p:sp>
        <p:nvSpPr>
          <p:cNvPr id="144" name="Shape 144"/>
          <p:cNvSpPr txBox="1"/>
          <p:nvPr/>
        </p:nvSpPr>
        <p:spPr>
          <a:xfrm>
            <a:off x="2216150" y="3511550"/>
            <a:ext cx="180975" cy="782637"/>
          </a:xfrm>
          <a:prstGeom prst="rect">
            <a:avLst/>
          </a:prstGeom>
          <a:noFill/>
          <a:ln>
            <a:noFill/>
          </a:ln>
        </p:spPr>
        <p:txBody>
          <a:bodyPr lIns="90475" tIns="44450" rIns="90475" bIns="44450" anchor="t" anchorCtr="0">
            <a:noAutofit/>
          </a:bodyPr>
          <a:lstStyle/>
          <a:p>
            <a:pPr marL="0" marR="0" lvl="0" indent="0" algn="l" rtl="0">
              <a:lnSpc>
                <a:spcPct val="100000"/>
              </a:lnSpc>
              <a:spcBef>
                <a:spcPts val="0"/>
              </a:spcBef>
              <a:spcAft>
                <a:spcPts val="0"/>
              </a:spcAft>
              <a:buClr>
                <a:schemeClr val="dk1"/>
              </a:buClr>
              <a:buFont typeface="Arial"/>
              <a:buNone/>
            </a:pPr>
            <a:endParaRPr sz="2400" b="1" i="0" u="none" strike="noStrike" cap="none" baseline="0">
              <a:solidFill>
                <a:schemeClr val="dk1"/>
              </a:solidFill>
              <a:latin typeface="Quattrocento"/>
              <a:ea typeface="Quattrocento"/>
              <a:cs typeface="Quattrocento"/>
              <a:sym typeface="Quattrocento"/>
            </a:endParaRPr>
          </a:p>
          <a:p>
            <a:pPr marL="0" marR="0" lvl="0" indent="0" algn="l" rtl="0">
              <a:lnSpc>
                <a:spcPct val="100000"/>
              </a:lnSpc>
              <a:spcBef>
                <a:spcPts val="0"/>
              </a:spcBef>
              <a:spcAft>
                <a:spcPts val="0"/>
              </a:spcAft>
              <a:buNone/>
            </a:pPr>
            <a:endParaRPr sz="2400" b="1" i="0" u="none" strike="noStrike" cap="none" baseline="0">
              <a:solidFill>
                <a:schemeClr val="dk1"/>
              </a:solidFill>
              <a:latin typeface="Quattrocento"/>
              <a:ea typeface="Quattrocento"/>
              <a:cs typeface="Quattrocento"/>
              <a:sym typeface="Quattrocento"/>
            </a:endParaRPr>
          </a:p>
        </p:txBody>
      </p:sp>
      <p:sp>
        <p:nvSpPr>
          <p:cNvPr id="145" name="Shape 145"/>
          <p:cNvSpPr txBox="1"/>
          <p:nvPr/>
        </p:nvSpPr>
        <p:spPr>
          <a:xfrm>
            <a:off x="2216150" y="4225925"/>
            <a:ext cx="180975" cy="782637"/>
          </a:xfrm>
          <a:prstGeom prst="rect">
            <a:avLst/>
          </a:prstGeom>
          <a:noFill/>
          <a:ln>
            <a:noFill/>
          </a:ln>
        </p:spPr>
        <p:txBody>
          <a:bodyPr lIns="90475" tIns="44450" rIns="90475" bIns="44450" anchor="t" anchorCtr="0">
            <a:noAutofit/>
          </a:bodyPr>
          <a:lstStyle/>
          <a:p>
            <a:pPr marL="0" marR="0" lvl="0" indent="0" algn="l" rtl="0">
              <a:lnSpc>
                <a:spcPct val="100000"/>
              </a:lnSpc>
              <a:spcBef>
                <a:spcPts val="0"/>
              </a:spcBef>
              <a:spcAft>
                <a:spcPts val="0"/>
              </a:spcAft>
              <a:buClr>
                <a:schemeClr val="dk1"/>
              </a:buClr>
              <a:buFont typeface="Arial"/>
              <a:buNone/>
            </a:pPr>
            <a:endParaRPr sz="2400" b="1" i="0" u="none" strike="noStrike" cap="none" baseline="0">
              <a:solidFill>
                <a:schemeClr val="dk1"/>
              </a:solidFill>
              <a:latin typeface="Quattrocento"/>
              <a:ea typeface="Quattrocento"/>
              <a:cs typeface="Quattrocento"/>
              <a:sym typeface="Quattrocento"/>
            </a:endParaRPr>
          </a:p>
          <a:p>
            <a:pPr marL="0" marR="0" lvl="0" indent="0" algn="l" rtl="0">
              <a:lnSpc>
                <a:spcPct val="100000"/>
              </a:lnSpc>
              <a:spcBef>
                <a:spcPts val="0"/>
              </a:spcBef>
              <a:spcAft>
                <a:spcPts val="0"/>
              </a:spcAft>
              <a:buNone/>
            </a:pPr>
            <a:endParaRPr sz="2400" b="1" i="0" u="none" strike="noStrike" cap="none" baseline="0">
              <a:solidFill>
                <a:schemeClr val="dk1"/>
              </a:solidFill>
              <a:latin typeface="Quattrocento"/>
              <a:ea typeface="Quattrocento"/>
              <a:cs typeface="Quattrocento"/>
              <a:sym typeface="Quattrocento"/>
            </a:endParaRPr>
          </a:p>
        </p:txBody>
      </p:sp>
      <p:sp>
        <p:nvSpPr>
          <p:cNvPr id="146" name="Shape 146"/>
          <p:cNvSpPr txBox="1"/>
          <p:nvPr/>
        </p:nvSpPr>
        <p:spPr>
          <a:xfrm>
            <a:off x="2216150" y="4940300"/>
            <a:ext cx="180975" cy="782637"/>
          </a:xfrm>
          <a:prstGeom prst="rect">
            <a:avLst/>
          </a:prstGeom>
          <a:noFill/>
          <a:ln>
            <a:noFill/>
          </a:ln>
        </p:spPr>
        <p:txBody>
          <a:bodyPr lIns="90475" tIns="44450" rIns="90475" bIns="44450" anchor="t" anchorCtr="0">
            <a:noAutofit/>
          </a:bodyPr>
          <a:lstStyle/>
          <a:p>
            <a:pPr marL="0" marR="0" lvl="0" indent="0" algn="l" rtl="0">
              <a:lnSpc>
                <a:spcPct val="100000"/>
              </a:lnSpc>
              <a:spcBef>
                <a:spcPts val="0"/>
              </a:spcBef>
              <a:spcAft>
                <a:spcPts val="0"/>
              </a:spcAft>
              <a:buClr>
                <a:schemeClr val="dk1"/>
              </a:buClr>
              <a:buFont typeface="Arial"/>
              <a:buNone/>
            </a:pPr>
            <a:endParaRPr sz="2400" b="1" i="0" u="none" strike="noStrike" cap="none" baseline="0">
              <a:solidFill>
                <a:schemeClr val="dk1"/>
              </a:solidFill>
              <a:latin typeface="Quattrocento"/>
              <a:ea typeface="Quattrocento"/>
              <a:cs typeface="Quattrocento"/>
              <a:sym typeface="Quattrocento"/>
            </a:endParaRPr>
          </a:p>
          <a:p>
            <a:pPr marL="0" marR="0" lvl="0" indent="0" algn="l" rtl="0">
              <a:lnSpc>
                <a:spcPct val="100000"/>
              </a:lnSpc>
              <a:spcBef>
                <a:spcPts val="0"/>
              </a:spcBef>
              <a:spcAft>
                <a:spcPts val="0"/>
              </a:spcAft>
              <a:buNone/>
            </a:pPr>
            <a:endParaRPr sz="2400" b="1" i="0" u="none" strike="noStrike" cap="none" baseline="0">
              <a:solidFill>
                <a:schemeClr val="dk1"/>
              </a:solidFill>
              <a:latin typeface="Quattrocento"/>
              <a:ea typeface="Quattrocento"/>
              <a:cs typeface="Quattrocento"/>
              <a:sym typeface="Quattrocento"/>
            </a:endParaRPr>
          </a:p>
        </p:txBody>
      </p:sp>
      <p:sp>
        <p:nvSpPr>
          <p:cNvPr id="147" name="Shape 147"/>
          <p:cNvSpPr txBox="1"/>
          <p:nvPr/>
        </p:nvSpPr>
        <p:spPr>
          <a:xfrm>
            <a:off x="611561" y="1412776"/>
            <a:ext cx="5112568" cy="2282825"/>
          </a:xfrm>
          <a:prstGeom prst="rect">
            <a:avLst/>
          </a:prstGeom>
          <a:noFill/>
          <a:ln>
            <a:noFill/>
          </a:ln>
        </p:spPr>
        <p:txBody>
          <a:bodyPr lIns="91425" tIns="45700" rIns="91425" bIns="45700" anchor="t" anchorCtr="0">
            <a:noAutofit/>
          </a:bodyPr>
          <a:lstStyle/>
          <a:p>
            <a:pPr marL="0" marR="0" lvl="0" indent="0" algn="l" rtl="0">
              <a:lnSpc>
                <a:spcPct val="100000"/>
              </a:lnSpc>
              <a:spcBef>
                <a:spcPts val="0"/>
              </a:spcBef>
              <a:spcAft>
                <a:spcPts val="0"/>
              </a:spcAft>
              <a:buClr>
                <a:schemeClr val="dk1"/>
              </a:buClr>
              <a:buSzPct val="25000"/>
              <a:buFont typeface="Quattrocento"/>
              <a:buNone/>
            </a:pPr>
            <a:r>
              <a:rPr lang="en-US" sz="2800" b="0" u="none" strike="noStrike" cap="none" baseline="0" dirty="0">
                <a:solidFill>
                  <a:schemeClr val="dk1"/>
                </a:solidFill>
                <a:latin typeface="Adobe Heiti Std R" pitchFamily="34" charset="-128"/>
                <a:ea typeface="Adobe Heiti Std R" pitchFamily="34" charset="-128"/>
                <a:cs typeface="Quattrocento"/>
                <a:sym typeface="Quattrocento"/>
              </a:rPr>
              <a:t>Software is</a:t>
            </a:r>
            <a:r>
              <a:rPr lang="en-US" sz="2800" b="0" u="none" strike="noStrike" cap="none" baseline="0" dirty="0" smtClean="0">
                <a:solidFill>
                  <a:schemeClr val="dk1"/>
                </a:solidFill>
                <a:latin typeface="Adobe Heiti Std R" pitchFamily="34" charset="-128"/>
                <a:ea typeface="Adobe Heiti Std R" pitchFamily="34" charset="-128"/>
                <a:cs typeface="Quattrocento"/>
                <a:sym typeface="Quattrocento"/>
              </a:rPr>
              <a:t>:</a:t>
            </a:r>
          </a:p>
          <a:p>
            <a:pPr marL="0" marR="0" lvl="0" indent="0" algn="l" rtl="0">
              <a:lnSpc>
                <a:spcPct val="100000"/>
              </a:lnSpc>
              <a:spcBef>
                <a:spcPts val="0"/>
              </a:spcBef>
              <a:spcAft>
                <a:spcPts val="0"/>
              </a:spcAft>
              <a:buClr>
                <a:schemeClr val="dk1"/>
              </a:buClr>
              <a:buSzPct val="25000"/>
              <a:buFont typeface="Quattrocento"/>
              <a:buNone/>
            </a:pPr>
            <a:r>
              <a:rPr lang="en-US" sz="2800" b="0" u="none" strike="noStrike" cap="none" baseline="0" dirty="0" smtClean="0">
                <a:solidFill>
                  <a:schemeClr val="dk1"/>
                </a:solidFill>
                <a:latin typeface="Adobe Heiti Std R" pitchFamily="34" charset="-128"/>
                <a:ea typeface="Adobe Heiti Std R" pitchFamily="34" charset="-128"/>
                <a:cs typeface="Quattrocento"/>
                <a:sym typeface="Quattrocento"/>
              </a:rPr>
              <a:t> </a:t>
            </a:r>
            <a:r>
              <a:rPr lang="en-US" sz="2800" b="0" u="none" strike="noStrike" cap="none" baseline="0" dirty="0">
                <a:solidFill>
                  <a:schemeClr val="dk1"/>
                </a:solidFill>
                <a:latin typeface="Adobe Heiti Std R" pitchFamily="34" charset="-128"/>
                <a:ea typeface="Adobe Heiti Std R" pitchFamily="34" charset="-128"/>
                <a:cs typeface="Quattrocento"/>
                <a:sym typeface="Quattrocento"/>
              </a:rPr>
              <a:t>(1) </a:t>
            </a:r>
            <a:r>
              <a:rPr lang="en-US" sz="2800" b="0" u="none" strike="noStrike" cap="none" baseline="0" dirty="0" smtClean="0">
                <a:solidFill>
                  <a:schemeClr val="folHlink"/>
                </a:solidFill>
                <a:latin typeface="Adobe Heiti Std R" pitchFamily="34" charset="-128"/>
                <a:ea typeface="Adobe Heiti Std R" pitchFamily="34" charset="-128"/>
                <a:cs typeface="Quattrocento"/>
                <a:sym typeface="Quattrocento"/>
              </a:rPr>
              <a:t>instructions</a:t>
            </a:r>
          </a:p>
          <a:p>
            <a:pPr marL="0" marR="0" lvl="0" indent="0" algn="l" rtl="0">
              <a:lnSpc>
                <a:spcPct val="100000"/>
              </a:lnSpc>
              <a:spcBef>
                <a:spcPts val="0"/>
              </a:spcBef>
              <a:spcAft>
                <a:spcPts val="0"/>
              </a:spcAft>
              <a:buClr>
                <a:schemeClr val="dk1"/>
              </a:buClr>
              <a:buSzPct val="25000"/>
              <a:buFont typeface="Quattrocento"/>
              <a:buNone/>
            </a:pPr>
            <a:r>
              <a:rPr lang="en-US" sz="2800" b="0" u="none" strike="noStrike" cap="none" baseline="0" dirty="0" smtClean="0">
                <a:solidFill>
                  <a:schemeClr val="dk1"/>
                </a:solidFill>
                <a:latin typeface="Adobe Heiti Std R" pitchFamily="34" charset="-128"/>
                <a:ea typeface="Adobe Heiti Std R" pitchFamily="34" charset="-128"/>
                <a:cs typeface="Quattrocento"/>
                <a:sym typeface="Quattrocento"/>
              </a:rPr>
              <a:t> </a:t>
            </a:r>
            <a:r>
              <a:rPr lang="en-US" sz="2000" kern="1200" dirty="0">
                <a:solidFill>
                  <a:schemeClr val="dk1"/>
                </a:solidFill>
                <a:latin typeface="Quattrocento"/>
                <a:ea typeface="Quattrocento"/>
                <a:cs typeface="Quattrocento"/>
                <a:sym typeface="Quattrocento"/>
              </a:rPr>
              <a:t>(computer programs) that when executed provide desired features, function, and performance; </a:t>
            </a:r>
            <a:endParaRPr lang="en-US" sz="2000" kern="1200" dirty="0" smtClean="0">
              <a:solidFill>
                <a:schemeClr val="dk1"/>
              </a:solidFill>
              <a:latin typeface="Quattrocento"/>
              <a:ea typeface="Quattrocento"/>
              <a:cs typeface="Quattrocento"/>
              <a:sym typeface="Quattrocento"/>
            </a:endParaRPr>
          </a:p>
          <a:p>
            <a:pPr marL="0" marR="0" lvl="0" indent="0" algn="l" rtl="0">
              <a:lnSpc>
                <a:spcPct val="100000"/>
              </a:lnSpc>
              <a:spcBef>
                <a:spcPts val="0"/>
              </a:spcBef>
              <a:spcAft>
                <a:spcPts val="0"/>
              </a:spcAft>
              <a:buClr>
                <a:schemeClr val="dk1"/>
              </a:buClr>
              <a:buSzPct val="25000"/>
              <a:buFont typeface="Quattrocento"/>
              <a:buNone/>
            </a:pPr>
            <a:r>
              <a:rPr lang="en-US" sz="2000" kern="1200" dirty="0" smtClean="0">
                <a:solidFill>
                  <a:schemeClr val="dk1"/>
                </a:solidFill>
                <a:latin typeface="Quattrocento"/>
                <a:ea typeface="Quattrocento"/>
                <a:cs typeface="Quattrocento"/>
                <a:sym typeface="Quattrocento"/>
              </a:rPr>
              <a:t> </a:t>
            </a:r>
            <a:r>
              <a:rPr lang="en-US" sz="2800" b="0" u="none" strike="noStrike" cap="none" baseline="0" dirty="0">
                <a:solidFill>
                  <a:schemeClr val="dk1"/>
                </a:solidFill>
                <a:latin typeface="Adobe Heiti Std R" pitchFamily="34" charset="-128"/>
                <a:ea typeface="Adobe Heiti Std R" pitchFamily="34" charset="-128"/>
                <a:cs typeface="Quattrocento"/>
                <a:sym typeface="Quattrocento"/>
              </a:rPr>
              <a:t>(2) </a:t>
            </a:r>
            <a:r>
              <a:rPr lang="en-US" sz="2800" b="0" u="none" strike="noStrike" cap="none" baseline="0" dirty="0">
                <a:solidFill>
                  <a:schemeClr val="folHlink"/>
                </a:solidFill>
                <a:latin typeface="Adobe Heiti Std R" pitchFamily="34" charset="-128"/>
                <a:ea typeface="Adobe Heiti Std R" pitchFamily="34" charset="-128"/>
                <a:cs typeface="Quattrocento"/>
                <a:sym typeface="Quattrocento"/>
              </a:rPr>
              <a:t>data </a:t>
            </a:r>
            <a:r>
              <a:rPr lang="en-US" sz="2800" b="0" u="none" strike="noStrike" cap="none" baseline="0" dirty="0" smtClean="0">
                <a:solidFill>
                  <a:schemeClr val="folHlink"/>
                </a:solidFill>
                <a:latin typeface="Adobe Heiti Std R" pitchFamily="34" charset="-128"/>
                <a:ea typeface="Adobe Heiti Std R" pitchFamily="34" charset="-128"/>
                <a:cs typeface="Quattrocento"/>
                <a:sym typeface="Quattrocento"/>
              </a:rPr>
              <a:t>structures</a:t>
            </a:r>
          </a:p>
          <a:p>
            <a:pPr marL="0" marR="0" lvl="0" indent="0" algn="l" rtl="0">
              <a:lnSpc>
                <a:spcPct val="100000"/>
              </a:lnSpc>
              <a:spcBef>
                <a:spcPts val="0"/>
              </a:spcBef>
              <a:spcAft>
                <a:spcPts val="0"/>
              </a:spcAft>
              <a:buClr>
                <a:schemeClr val="dk1"/>
              </a:buClr>
              <a:buSzPct val="25000"/>
              <a:buFont typeface="Quattrocento"/>
              <a:buNone/>
            </a:pPr>
            <a:r>
              <a:rPr lang="en-US" sz="2800" b="0" u="none" strike="noStrike" cap="none" baseline="0" dirty="0" smtClean="0">
                <a:solidFill>
                  <a:schemeClr val="dk1"/>
                </a:solidFill>
                <a:latin typeface="Adobe Heiti Std R" pitchFamily="34" charset="-128"/>
                <a:ea typeface="Adobe Heiti Std R" pitchFamily="34" charset="-128"/>
                <a:cs typeface="Quattrocento"/>
                <a:sym typeface="Quattrocento"/>
              </a:rPr>
              <a:t> </a:t>
            </a:r>
            <a:r>
              <a:rPr lang="en-US" sz="2000" kern="1200" dirty="0">
                <a:solidFill>
                  <a:schemeClr val="dk1"/>
                </a:solidFill>
                <a:latin typeface="Quattrocento"/>
                <a:ea typeface="Quattrocento"/>
                <a:cs typeface="Quattrocento"/>
                <a:sym typeface="Quattrocento"/>
              </a:rPr>
              <a:t>that enable the programs to adequately manipulate information </a:t>
            </a:r>
            <a:r>
              <a:rPr lang="en-US" sz="2000" kern="1200" dirty="0" smtClean="0">
                <a:solidFill>
                  <a:schemeClr val="dk1"/>
                </a:solidFill>
                <a:latin typeface="Quattrocento"/>
                <a:ea typeface="Quattrocento"/>
                <a:cs typeface="Quattrocento"/>
                <a:sym typeface="Quattrocento"/>
              </a:rPr>
              <a:t>and</a:t>
            </a:r>
          </a:p>
          <a:p>
            <a:pPr marL="0" marR="0" lvl="0" indent="0" algn="l" rtl="0">
              <a:lnSpc>
                <a:spcPct val="100000"/>
              </a:lnSpc>
              <a:spcBef>
                <a:spcPts val="0"/>
              </a:spcBef>
              <a:spcAft>
                <a:spcPts val="0"/>
              </a:spcAft>
              <a:buClr>
                <a:schemeClr val="dk1"/>
              </a:buClr>
              <a:buSzPct val="25000"/>
              <a:buFont typeface="Quattrocento"/>
              <a:buNone/>
            </a:pPr>
            <a:r>
              <a:rPr lang="en-US" sz="2000" kern="1200" dirty="0" smtClean="0">
                <a:solidFill>
                  <a:schemeClr val="dk1"/>
                </a:solidFill>
                <a:latin typeface="Quattrocento"/>
                <a:ea typeface="Quattrocento"/>
                <a:cs typeface="Quattrocento"/>
                <a:sym typeface="Quattrocento"/>
              </a:rPr>
              <a:t> </a:t>
            </a:r>
            <a:r>
              <a:rPr lang="en-US" sz="2800" b="0" u="none" strike="noStrike" cap="none" baseline="0" dirty="0">
                <a:solidFill>
                  <a:schemeClr val="dk1"/>
                </a:solidFill>
                <a:latin typeface="Adobe Heiti Std R" pitchFamily="34" charset="-128"/>
                <a:ea typeface="Adobe Heiti Std R" pitchFamily="34" charset="-128"/>
                <a:cs typeface="Quattrocento"/>
                <a:sym typeface="Quattrocento"/>
              </a:rPr>
              <a:t>(3) </a:t>
            </a:r>
            <a:r>
              <a:rPr lang="en-US" sz="2800" b="0" u="none" strike="noStrike" cap="none" baseline="0" dirty="0" smtClean="0">
                <a:solidFill>
                  <a:schemeClr val="folHlink"/>
                </a:solidFill>
                <a:latin typeface="Adobe Heiti Std R" pitchFamily="34" charset="-128"/>
                <a:ea typeface="Adobe Heiti Std R" pitchFamily="34" charset="-128"/>
                <a:cs typeface="Quattrocento"/>
                <a:sym typeface="Quattrocento"/>
              </a:rPr>
              <a:t>documentation</a:t>
            </a:r>
          </a:p>
          <a:p>
            <a:pPr marL="0" marR="0" lvl="0" indent="0" algn="l" rtl="0">
              <a:lnSpc>
                <a:spcPct val="100000"/>
              </a:lnSpc>
              <a:spcBef>
                <a:spcPts val="0"/>
              </a:spcBef>
              <a:spcAft>
                <a:spcPts val="0"/>
              </a:spcAft>
              <a:buClr>
                <a:schemeClr val="dk1"/>
              </a:buClr>
              <a:buSzPct val="25000"/>
              <a:buFont typeface="Quattrocento"/>
              <a:buNone/>
            </a:pPr>
            <a:r>
              <a:rPr lang="en-US" sz="2800" b="0" u="none" strike="noStrike" cap="none" baseline="0" dirty="0" smtClean="0">
                <a:solidFill>
                  <a:schemeClr val="dk1"/>
                </a:solidFill>
                <a:latin typeface="Adobe Heiti Std R" pitchFamily="34" charset="-128"/>
                <a:ea typeface="Adobe Heiti Std R" pitchFamily="34" charset="-128"/>
                <a:cs typeface="Quattrocento"/>
                <a:sym typeface="Quattrocento"/>
              </a:rPr>
              <a:t> </a:t>
            </a:r>
            <a:r>
              <a:rPr lang="en-US" sz="2000" kern="1200" dirty="0">
                <a:solidFill>
                  <a:schemeClr val="dk1"/>
                </a:solidFill>
                <a:latin typeface="Quattrocento"/>
                <a:ea typeface="Quattrocento"/>
                <a:cs typeface="Quattrocento"/>
                <a:sym typeface="Quattrocento"/>
              </a:rPr>
              <a:t>that describes the operation and use of the programs. </a:t>
            </a:r>
          </a:p>
        </p:txBody>
      </p:sp>
      <p:sp>
        <p:nvSpPr>
          <p:cNvPr id="10" name="مستطيل 9"/>
          <p:cNvSpPr/>
          <p:nvPr/>
        </p:nvSpPr>
        <p:spPr>
          <a:xfrm>
            <a:off x="6156176" y="764704"/>
            <a:ext cx="2555776" cy="5632311"/>
          </a:xfrm>
          <a:prstGeom prst="rect">
            <a:avLst/>
          </a:prstGeom>
          <a:solidFill>
            <a:schemeClr val="bg1"/>
          </a:solidFill>
        </p:spPr>
        <p:txBody>
          <a:bodyPr wrap="square">
            <a:spAutoFit/>
          </a:bodyPr>
          <a:lstStyle/>
          <a:p>
            <a:pPr algn="r" rtl="1">
              <a:lnSpc>
                <a:spcPct val="150000"/>
              </a:lnSpc>
            </a:pPr>
            <a:r>
              <a:rPr lang="ar-SA" sz="2400" dirty="0" err="1" smtClean="0"/>
              <a:t>والبرنامج: </a:t>
            </a:r>
            <a:r>
              <a:rPr lang="ar-SA" sz="2400" dirty="0" smtClean="0"/>
              <a:t>(1) </a:t>
            </a:r>
            <a:r>
              <a:rPr lang="ar-SA" sz="2400" dirty="0" err="1" smtClean="0"/>
              <a:t>تعليمات </a:t>
            </a:r>
            <a:r>
              <a:rPr lang="ar-SA" sz="2400" dirty="0" smtClean="0"/>
              <a:t>(برامج الكمبيوتر) عند تنفيذها أن تقدم السمات المرغوبة، وظيفة، </a:t>
            </a:r>
            <a:r>
              <a:rPr lang="ar-SA" sz="2400" dirty="0" err="1" smtClean="0"/>
              <a:t>والأداء؛ </a:t>
            </a:r>
            <a:r>
              <a:rPr lang="ar-SA" sz="2400" dirty="0" smtClean="0"/>
              <a:t>(2) أن هياكل البيانات تمكين البرامج للتلاعب بشكل كاف المعلومات و(3) الوثائق التي تصف العملية واستخدام البرامج.</a:t>
            </a:r>
            <a:endParaRPr lang="ar-SA" sz="2400" dirty="0"/>
          </a:p>
        </p:txBody>
      </p:sp>
    </p:spTree>
  </p:cSld>
  <p:clrMapOvr>
    <a:masterClrMapping/>
  </p:clrMapOvr>
  <p:transition spd="slow">
    <p:cut/>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52"/>
        <p:cNvGrpSpPr/>
        <p:nvPr/>
      </p:nvGrpSpPr>
      <p:grpSpPr>
        <a:xfrm>
          <a:off x="0" y="0"/>
          <a:ext cx="0" cy="0"/>
          <a:chOff x="0" y="0"/>
          <a:chExt cx="0" cy="0"/>
        </a:xfrm>
      </p:grpSpPr>
      <p:sp>
        <p:nvSpPr>
          <p:cNvPr id="153" name="Shape 153"/>
          <p:cNvSpPr txBox="1"/>
          <p:nvPr/>
        </p:nvSpPr>
        <p:spPr>
          <a:xfrm>
            <a:off x="1219200" y="6248400"/>
            <a:ext cx="5486399" cy="457200"/>
          </a:xfrm>
          <a:prstGeom prst="rect">
            <a:avLst/>
          </a:prstGeom>
          <a:noFill/>
          <a:ln>
            <a:noFill/>
          </a:ln>
        </p:spPr>
        <p:txBody>
          <a:bodyPr lIns="91425" tIns="45700" rIns="91425" bIns="45700" anchor="b" anchorCtr="0">
            <a:noAutofit/>
          </a:bodyPr>
          <a:lstStyle/>
          <a:p>
            <a:pPr marL="0" marR="0" lvl="0" indent="0" algn="l" rtl="0">
              <a:lnSpc>
                <a:spcPct val="100000"/>
              </a:lnSpc>
              <a:spcBef>
                <a:spcPts val="0"/>
              </a:spcBef>
              <a:spcAft>
                <a:spcPts val="0"/>
              </a:spcAft>
              <a:buClr>
                <a:schemeClr val="dk1"/>
              </a:buClr>
              <a:buSzPct val="25000"/>
              <a:buFont typeface="Helvetica Neue"/>
              <a:buNone/>
            </a:pPr>
            <a:r>
              <a:rPr lang="en-US" sz="1000" b="0" i="0" u="none" strike="noStrike" cap="none" baseline="0">
                <a:solidFill>
                  <a:schemeClr val="dk1"/>
                </a:solidFill>
                <a:latin typeface="Helvetica Neue"/>
                <a:ea typeface="Helvetica Neue"/>
                <a:cs typeface="Helvetica Neue"/>
                <a:sym typeface="Helvetica Neue"/>
              </a:rPr>
              <a:t>These slides are designed to accompany </a:t>
            </a:r>
            <a:r>
              <a:rPr lang="en-US" sz="1000" b="0" i="1" u="none" strike="noStrike" cap="none" baseline="0">
                <a:solidFill>
                  <a:schemeClr val="dk1"/>
                </a:solidFill>
                <a:latin typeface="Helvetica Neue"/>
                <a:ea typeface="Helvetica Neue"/>
                <a:cs typeface="Helvetica Neue"/>
                <a:sym typeface="Helvetica Neue"/>
              </a:rPr>
              <a:t>Software Engineering: A Practitioner’s Approach, 8/e </a:t>
            </a:r>
            <a:r>
              <a:rPr lang="en-US" sz="1000" b="0" i="0" u="none" strike="noStrike" cap="none" baseline="0">
                <a:solidFill>
                  <a:schemeClr val="dk1"/>
                </a:solidFill>
                <a:latin typeface="Helvetica Neue"/>
                <a:ea typeface="Helvetica Neue"/>
                <a:cs typeface="Helvetica Neue"/>
                <a:sym typeface="Helvetica Neue"/>
              </a:rPr>
              <a:t>(McGraw-Hill 2014). Slides copyright 2014 by Roger Pressman. </a:t>
            </a:r>
          </a:p>
        </p:txBody>
      </p:sp>
      <p:sp>
        <p:nvSpPr>
          <p:cNvPr id="154" name="Shape 154"/>
          <p:cNvSpPr txBox="1"/>
          <p:nvPr/>
        </p:nvSpPr>
        <p:spPr>
          <a:xfrm>
            <a:off x="7543800" y="6248400"/>
            <a:ext cx="1295400" cy="457200"/>
          </a:xfrm>
          <a:prstGeom prst="rect">
            <a:avLst/>
          </a:prstGeom>
          <a:noFill/>
          <a:ln>
            <a:noFill/>
          </a:ln>
        </p:spPr>
        <p:txBody>
          <a:bodyPr lIns="91425" tIns="45700" rIns="91425" bIns="45700" anchor="b" anchorCtr="0">
            <a:noAutofit/>
          </a:bodyPr>
          <a:lstStyle/>
          <a:p>
            <a:pPr marL="0" marR="0" lvl="0" indent="0" algn="r" rtl="0">
              <a:lnSpc>
                <a:spcPct val="100000"/>
              </a:lnSpc>
              <a:spcBef>
                <a:spcPts val="0"/>
              </a:spcBef>
              <a:spcAft>
                <a:spcPts val="0"/>
              </a:spcAft>
              <a:buClr>
                <a:schemeClr val="dk1"/>
              </a:buClr>
              <a:buSzPct val="25000"/>
              <a:buFont typeface="Helvetica Neue"/>
              <a:buNone/>
            </a:pPr>
            <a:fld id="{00000000-1234-1234-1234-123412341234}" type="slidenum">
              <a:rPr lang="en-US" sz="1000" b="0" i="0" u="none" strike="noStrike" cap="none" baseline="0">
                <a:solidFill>
                  <a:schemeClr val="dk1"/>
                </a:solidFill>
                <a:latin typeface="Helvetica Neue"/>
                <a:ea typeface="Helvetica Neue"/>
                <a:cs typeface="Helvetica Neue"/>
                <a:sym typeface="Helvetica Neue"/>
              </a:rPr>
              <a:pPr marL="0" marR="0" lvl="0" indent="0" algn="r" rtl="0">
                <a:lnSpc>
                  <a:spcPct val="100000"/>
                </a:lnSpc>
                <a:spcBef>
                  <a:spcPts val="0"/>
                </a:spcBef>
                <a:spcAft>
                  <a:spcPts val="0"/>
                </a:spcAft>
                <a:buClr>
                  <a:schemeClr val="dk1"/>
                </a:buClr>
                <a:buSzPct val="25000"/>
                <a:buFont typeface="Helvetica Neue"/>
                <a:buNone/>
              </a:pPr>
              <a:t>3</a:t>
            </a:fld>
            <a:endParaRPr lang="en-US" sz="1000" b="0" i="0" u="none" strike="noStrike" cap="none" baseline="0">
              <a:solidFill>
                <a:schemeClr val="dk1"/>
              </a:solidFill>
              <a:latin typeface="Helvetica Neue"/>
              <a:ea typeface="Helvetica Neue"/>
              <a:cs typeface="Helvetica Neue"/>
              <a:sym typeface="Helvetica Neue"/>
            </a:endParaRPr>
          </a:p>
        </p:txBody>
      </p:sp>
      <p:sp>
        <p:nvSpPr>
          <p:cNvPr id="155" name="Shape 155"/>
          <p:cNvSpPr txBox="1">
            <a:spLocks noGrp="1"/>
          </p:cNvSpPr>
          <p:nvPr>
            <p:ph type="title"/>
          </p:nvPr>
        </p:nvSpPr>
        <p:spPr>
          <a:xfrm>
            <a:off x="539552" y="260648"/>
            <a:ext cx="4572000" cy="709612"/>
          </a:xfrm>
          <a:prstGeom prst="rect">
            <a:avLst/>
          </a:prstGeom>
          <a:noFill/>
          <a:ln>
            <a:noFill/>
          </a:ln>
        </p:spPr>
        <p:txBody>
          <a:bodyPr lIns="91425" tIns="45700" rIns="91425" bIns="45700" anchor="b" anchorCtr="0">
            <a:noAutofit/>
          </a:bodyPr>
          <a:lstStyle/>
          <a:p>
            <a:pPr marL="0" marR="0" lvl="0" indent="0" algn="l" rtl="0">
              <a:lnSpc>
                <a:spcPct val="100000"/>
              </a:lnSpc>
              <a:spcBef>
                <a:spcPts val="0"/>
              </a:spcBef>
              <a:spcAft>
                <a:spcPts val="0"/>
              </a:spcAft>
              <a:buClr>
                <a:schemeClr val="dk2"/>
              </a:buClr>
              <a:buSzPct val="25000"/>
              <a:buFont typeface="Helvetica Neue"/>
              <a:buNone/>
            </a:pPr>
            <a:r>
              <a:rPr lang="en-US" sz="4000" b="0" i="0" u="none" strike="noStrike" cap="none" baseline="0" dirty="0">
                <a:solidFill>
                  <a:schemeClr val="dk2"/>
                </a:solidFill>
                <a:latin typeface="Helvetica Neue"/>
                <a:ea typeface="Helvetica Neue"/>
                <a:cs typeface="Helvetica Neue"/>
                <a:sym typeface="Helvetica Neue"/>
              </a:rPr>
              <a:t>What is Software?</a:t>
            </a:r>
          </a:p>
        </p:txBody>
      </p:sp>
      <p:sp>
        <p:nvSpPr>
          <p:cNvPr id="156" name="Shape 156"/>
          <p:cNvSpPr txBox="1">
            <a:spLocks noGrp="1"/>
          </p:cNvSpPr>
          <p:nvPr>
            <p:ph idx="1"/>
          </p:nvPr>
        </p:nvSpPr>
        <p:spPr>
          <a:xfrm>
            <a:off x="395536" y="1124744"/>
            <a:ext cx="7467600" cy="4873752"/>
          </a:xfrm>
          <a:prstGeom prst="rect">
            <a:avLst/>
          </a:prstGeom>
          <a:noFill/>
          <a:ln>
            <a:noFill/>
          </a:ln>
        </p:spPr>
        <p:txBody>
          <a:bodyPr lIns="91425" tIns="45700" rIns="91425" bIns="45700" anchor="t" anchorCtr="0">
            <a:noAutofit/>
          </a:bodyPr>
          <a:lstStyle/>
          <a:p>
            <a:pPr marL="342900" indent="-342900" algn="l" rtl="0">
              <a:lnSpc>
                <a:spcPct val="150000"/>
              </a:lnSpc>
              <a:spcBef>
                <a:spcPts val="0"/>
              </a:spcBef>
              <a:spcAft>
                <a:spcPts val="0"/>
              </a:spcAft>
              <a:buClr>
                <a:schemeClr val="folHlink"/>
              </a:buClr>
              <a:buSzPct val="75000"/>
              <a:buFont typeface="Noto Symbol"/>
              <a:buChar char="■"/>
            </a:pPr>
            <a:r>
              <a:rPr lang="en-US" b="0" dirty="0">
                <a:solidFill>
                  <a:schemeClr val="dk1"/>
                </a:solidFill>
                <a:latin typeface="Quattrocento"/>
                <a:ea typeface="Quattrocento"/>
                <a:cs typeface="Quattrocento"/>
                <a:sym typeface="Quattrocento"/>
              </a:rPr>
              <a:t>Software is developed or engineered, it is not manufactured in the classical sense.</a:t>
            </a:r>
          </a:p>
          <a:p>
            <a:pPr marL="342900" indent="-342900" algn="l" rtl="0">
              <a:lnSpc>
                <a:spcPct val="150000"/>
              </a:lnSpc>
              <a:spcBef>
                <a:spcPts val="480"/>
              </a:spcBef>
              <a:spcAft>
                <a:spcPts val="0"/>
              </a:spcAft>
              <a:buClr>
                <a:schemeClr val="folHlink"/>
              </a:buClr>
              <a:buSzPct val="75000"/>
              <a:buFont typeface="Noto Symbol"/>
              <a:buChar char="■"/>
            </a:pPr>
            <a:r>
              <a:rPr lang="en-US" b="0" dirty="0">
                <a:solidFill>
                  <a:schemeClr val="dk1"/>
                </a:solidFill>
                <a:latin typeface="Quattrocento"/>
                <a:ea typeface="Quattrocento"/>
                <a:cs typeface="Quattrocento"/>
                <a:sym typeface="Quattrocento"/>
              </a:rPr>
              <a:t>Software doesn't "wear out." </a:t>
            </a:r>
          </a:p>
          <a:p>
            <a:pPr marL="342900" indent="-342900" algn="l" rtl="0">
              <a:lnSpc>
                <a:spcPct val="150000"/>
              </a:lnSpc>
              <a:spcBef>
                <a:spcPts val="480"/>
              </a:spcBef>
              <a:spcAft>
                <a:spcPts val="0"/>
              </a:spcAft>
              <a:buClr>
                <a:schemeClr val="folHlink"/>
              </a:buClr>
              <a:buSzPct val="75000"/>
              <a:buFont typeface="Noto Symbol"/>
              <a:buChar char="■"/>
            </a:pPr>
            <a:r>
              <a:rPr lang="en-US" b="0" dirty="0">
                <a:solidFill>
                  <a:schemeClr val="dk1"/>
                </a:solidFill>
                <a:latin typeface="Quattrocento"/>
                <a:ea typeface="Quattrocento"/>
                <a:cs typeface="Quattrocento"/>
                <a:sym typeface="Quattrocento"/>
              </a:rPr>
              <a:t>Although the industry is moving toward component-based construction, most software continues to be custom-built.</a:t>
            </a:r>
          </a:p>
        </p:txBody>
      </p:sp>
      <p:sp>
        <p:nvSpPr>
          <p:cNvPr id="6" name="مستطيل 5"/>
          <p:cNvSpPr/>
          <p:nvPr/>
        </p:nvSpPr>
        <p:spPr>
          <a:xfrm>
            <a:off x="2339752" y="4077072"/>
            <a:ext cx="6300192" cy="1703030"/>
          </a:xfrm>
          <a:prstGeom prst="rect">
            <a:avLst/>
          </a:prstGeom>
        </p:spPr>
        <p:txBody>
          <a:bodyPr wrap="square">
            <a:spAutoFit/>
          </a:bodyPr>
          <a:lstStyle/>
          <a:p>
            <a:pPr algn="r" rtl="1">
              <a:lnSpc>
                <a:spcPct val="150000"/>
              </a:lnSpc>
              <a:buFont typeface="Wingdings" pitchFamily="2" charset="2"/>
              <a:buChar char="q"/>
            </a:pPr>
            <a:r>
              <a:rPr lang="ar-SA" sz="1800" dirty="0" smtClean="0"/>
              <a:t>برنامج تم تطويره أو هندسيا، فإنه ليس بالمعنى التقليدي المصنعة.</a:t>
            </a:r>
          </a:p>
          <a:p>
            <a:pPr algn="r" rtl="1">
              <a:lnSpc>
                <a:spcPct val="150000"/>
              </a:lnSpc>
              <a:buFont typeface="Wingdings" pitchFamily="2" charset="2"/>
              <a:buChar char="q"/>
            </a:pPr>
            <a:r>
              <a:rPr lang="ar-SA" sz="1800" dirty="0" smtClean="0"/>
              <a:t>البرنامج </a:t>
            </a:r>
            <a:r>
              <a:rPr lang="ar-SA" sz="1800" dirty="0" err="1" smtClean="0"/>
              <a:t>لا "تبلى".</a:t>
            </a:r>
            <a:endParaRPr lang="ar-SA" sz="1800" dirty="0" smtClean="0"/>
          </a:p>
          <a:p>
            <a:pPr algn="r" rtl="1">
              <a:lnSpc>
                <a:spcPct val="150000"/>
              </a:lnSpc>
              <a:buFont typeface="Wingdings" pitchFamily="2" charset="2"/>
              <a:buChar char="q"/>
            </a:pPr>
            <a:r>
              <a:rPr lang="ar-SA" sz="1800" dirty="0" smtClean="0"/>
              <a:t>على الرغم من أن صناعة يتحرك نحو البناء القائم على عنصر ومستمر معظم البرامج التي سيتم بناؤها خصيصا.</a:t>
            </a:r>
            <a:endParaRPr lang="ar-SA" sz="1800" dirty="0"/>
          </a:p>
        </p:txBody>
      </p:sp>
    </p:spTree>
  </p:cSld>
  <p:clrMapOvr>
    <a:masterClrMapping/>
  </p:clrMapOvr>
  <p:transition spd="slow">
    <p:cut/>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60"/>
        <p:cNvGrpSpPr/>
        <p:nvPr/>
      </p:nvGrpSpPr>
      <p:grpSpPr>
        <a:xfrm>
          <a:off x="0" y="0"/>
          <a:ext cx="0" cy="0"/>
          <a:chOff x="0" y="0"/>
          <a:chExt cx="0" cy="0"/>
        </a:xfrm>
      </p:grpSpPr>
      <p:sp>
        <p:nvSpPr>
          <p:cNvPr id="162" name="Shape 162"/>
          <p:cNvSpPr txBox="1"/>
          <p:nvPr/>
        </p:nvSpPr>
        <p:spPr>
          <a:xfrm>
            <a:off x="7543800" y="6248400"/>
            <a:ext cx="1295400" cy="457200"/>
          </a:xfrm>
          <a:prstGeom prst="rect">
            <a:avLst/>
          </a:prstGeom>
          <a:noFill/>
          <a:ln>
            <a:noFill/>
          </a:ln>
        </p:spPr>
        <p:txBody>
          <a:bodyPr lIns="91425" tIns="45700" rIns="91425" bIns="45700" anchor="b" anchorCtr="0">
            <a:noAutofit/>
          </a:bodyPr>
          <a:lstStyle/>
          <a:p>
            <a:pPr marL="0" marR="0" lvl="0" indent="0" algn="r" rtl="0">
              <a:lnSpc>
                <a:spcPct val="100000"/>
              </a:lnSpc>
              <a:spcBef>
                <a:spcPts val="0"/>
              </a:spcBef>
              <a:spcAft>
                <a:spcPts val="0"/>
              </a:spcAft>
              <a:buClr>
                <a:schemeClr val="dk1"/>
              </a:buClr>
              <a:buSzPct val="25000"/>
              <a:buFont typeface="Helvetica Neue"/>
              <a:buNone/>
            </a:pPr>
            <a:fld id="{00000000-1234-1234-1234-123412341234}" type="slidenum">
              <a:rPr lang="en-US" sz="1000" b="0" i="0" u="none" strike="noStrike" cap="none" baseline="0">
                <a:solidFill>
                  <a:schemeClr val="dk1"/>
                </a:solidFill>
                <a:latin typeface="Helvetica Neue"/>
                <a:ea typeface="Helvetica Neue"/>
                <a:cs typeface="Helvetica Neue"/>
                <a:sym typeface="Helvetica Neue"/>
              </a:rPr>
              <a:pPr marL="0" marR="0" lvl="0" indent="0" algn="r" rtl="0">
                <a:lnSpc>
                  <a:spcPct val="100000"/>
                </a:lnSpc>
                <a:spcBef>
                  <a:spcPts val="0"/>
                </a:spcBef>
                <a:spcAft>
                  <a:spcPts val="0"/>
                </a:spcAft>
                <a:buClr>
                  <a:schemeClr val="dk1"/>
                </a:buClr>
                <a:buSzPct val="25000"/>
                <a:buFont typeface="Helvetica Neue"/>
                <a:buNone/>
              </a:pPr>
              <a:t>4</a:t>
            </a:fld>
            <a:endParaRPr lang="en-US" sz="1000" b="0" i="0" u="none" strike="noStrike" cap="none" baseline="0">
              <a:solidFill>
                <a:schemeClr val="dk1"/>
              </a:solidFill>
              <a:latin typeface="Helvetica Neue"/>
              <a:ea typeface="Helvetica Neue"/>
              <a:cs typeface="Helvetica Neue"/>
              <a:sym typeface="Helvetica Neue"/>
            </a:endParaRPr>
          </a:p>
        </p:txBody>
      </p:sp>
      <p:sp>
        <p:nvSpPr>
          <p:cNvPr id="163" name="Shape 163"/>
          <p:cNvSpPr txBox="1"/>
          <p:nvPr/>
        </p:nvSpPr>
        <p:spPr>
          <a:xfrm>
            <a:off x="1371600" y="1885950"/>
            <a:ext cx="6781800" cy="4438650"/>
          </a:xfrm>
          <a:prstGeom prst="rect">
            <a:avLst/>
          </a:prstGeom>
          <a:solidFill>
            <a:srgbClr val="96E3FE"/>
          </a:solidFill>
          <a:ln>
            <a:noFill/>
          </a:ln>
        </p:spPr>
        <p:txBody>
          <a:bodyPr lIns="91425" tIns="45700" rIns="91425" bIns="45700" anchor="ctr" anchorCtr="0">
            <a:noAutofit/>
          </a:bodyPr>
          <a:lstStyle/>
          <a:p>
            <a:pPr marL="0" marR="0" lvl="0" indent="0" algn="l" rtl="0">
              <a:lnSpc>
                <a:spcPct val="100000"/>
              </a:lnSpc>
              <a:spcBef>
                <a:spcPts val="0"/>
              </a:spcBef>
              <a:spcAft>
                <a:spcPts val="0"/>
              </a:spcAft>
              <a:buNone/>
            </a:pPr>
            <a:endParaRPr sz="2400" b="0" i="0" u="none" strike="noStrike" cap="none" baseline="0">
              <a:solidFill>
                <a:schemeClr val="dk1"/>
              </a:solidFill>
              <a:latin typeface="Arial"/>
              <a:ea typeface="Arial"/>
              <a:cs typeface="Arial"/>
              <a:sym typeface="Arial"/>
            </a:endParaRPr>
          </a:p>
        </p:txBody>
      </p:sp>
      <p:sp>
        <p:nvSpPr>
          <p:cNvPr id="164" name="Shape 164"/>
          <p:cNvSpPr txBox="1">
            <a:spLocks noGrp="1"/>
          </p:cNvSpPr>
          <p:nvPr>
            <p:ph type="title"/>
          </p:nvPr>
        </p:nvSpPr>
        <p:spPr>
          <a:xfrm>
            <a:off x="323528" y="332656"/>
            <a:ext cx="5180011" cy="660400"/>
          </a:xfrm>
          <a:prstGeom prst="rect">
            <a:avLst/>
          </a:prstGeom>
          <a:noFill/>
          <a:ln>
            <a:noFill/>
          </a:ln>
        </p:spPr>
        <p:txBody>
          <a:bodyPr lIns="63500" tIns="25400" rIns="63500" bIns="25400" anchor="t" anchorCtr="0">
            <a:noAutofit/>
          </a:bodyPr>
          <a:lstStyle/>
          <a:p>
            <a:pPr lvl="0" rtl="0">
              <a:spcBef>
                <a:spcPts val="0"/>
              </a:spcBef>
              <a:buClr>
                <a:schemeClr val="dk2"/>
              </a:buClr>
              <a:buSzPct val="25000"/>
            </a:pPr>
            <a:r>
              <a:rPr lang="en-US" sz="4000" b="0" i="0" u="none" strike="noStrike" cap="none" baseline="0" dirty="0">
                <a:solidFill>
                  <a:schemeClr val="dk2"/>
                </a:solidFill>
                <a:latin typeface="Helvetica Neue"/>
                <a:ea typeface="Helvetica Neue"/>
                <a:cs typeface="Helvetica Neue"/>
                <a:sym typeface="Helvetica Neue"/>
              </a:rPr>
              <a:t>Wear vs. </a:t>
            </a:r>
            <a:r>
              <a:rPr lang="en-US" sz="4000" b="0" i="0" u="none" strike="noStrike" cap="none" baseline="0" dirty="0" smtClean="0">
                <a:solidFill>
                  <a:schemeClr val="dk2"/>
                </a:solidFill>
                <a:latin typeface="Helvetica Neue"/>
                <a:ea typeface="Helvetica Neue"/>
                <a:cs typeface="Helvetica Neue"/>
                <a:sym typeface="Helvetica Neue"/>
              </a:rPr>
              <a:t>Deterioration  </a:t>
            </a:r>
            <a:r>
              <a:rPr lang="ar-SA" sz="4000" cap="none" dirty="0" smtClean="0">
                <a:solidFill>
                  <a:schemeClr val="dk2"/>
                </a:solidFill>
                <a:latin typeface="Helvetica Neue"/>
                <a:ea typeface="Helvetica Neue"/>
                <a:cs typeface="Helvetica Neue"/>
                <a:sym typeface="Helvetica Neue"/>
              </a:rPr>
              <a:t>ارتداء مقابل تدهور</a:t>
            </a:r>
            <a:endParaRPr lang="en-US" sz="4000" b="0" i="0" u="none" strike="noStrike" cap="none" baseline="0" dirty="0">
              <a:solidFill>
                <a:schemeClr val="dk2"/>
              </a:solidFill>
              <a:latin typeface="Helvetica Neue"/>
              <a:ea typeface="Helvetica Neue"/>
              <a:cs typeface="Helvetica Neue"/>
              <a:sym typeface="Helvetica Neue"/>
            </a:endParaRPr>
          </a:p>
        </p:txBody>
      </p:sp>
      <p:pic>
        <p:nvPicPr>
          <p:cNvPr id="165" name="Shape 165"/>
          <p:cNvPicPr preferRelativeResize="0"/>
          <p:nvPr/>
        </p:nvPicPr>
        <p:blipFill rotWithShape="1">
          <a:blip r:embed="rId3">
            <a:alphaModFix/>
          </a:blip>
          <a:srcRect/>
          <a:stretch/>
        </p:blipFill>
        <p:spPr>
          <a:xfrm>
            <a:off x="1371600" y="1971675"/>
            <a:ext cx="6600824" cy="4208462"/>
          </a:xfrm>
          <a:prstGeom prst="rect">
            <a:avLst/>
          </a:prstGeom>
          <a:noFill/>
          <a:ln>
            <a:noFill/>
          </a:ln>
        </p:spPr>
      </p:pic>
    </p:spTree>
  </p:cSld>
  <p:clrMapOvr>
    <a:masterClrMapping/>
  </p:clrMapOvr>
  <p:transition spd="slow">
    <p:cut/>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70"/>
        <p:cNvGrpSpPr/>
        <p:nvPr/>
      </p:nvGrpSpPr>
      <p:grpSpPr>
        <a:xfrm>
          <a:off x="0" y="0"/>
          <a:ext cx="0" cy="0"/>
          <a:chOff x="0" y="0"/>
          <a:chExt cx="0" cy="0"/>
        </a:xfrm>
      </p:grpSpPr>
      <p:sp>
        <p:nvSpPr>
          <p:cNvPr id="172" name="Shape 172"/>
          <p:cNvSpPr txBox="1"/>
          <p:nvPr/>
        </p:nvSpPr>
        <p:spPr>
          <a:xfrm>
            <a:off x="7543800" y="6248400"/>
            <a:ext cx="1295400" cy="457200"/>
          </a:xfrm>
          <a:prstGeom prst="rect">
            <a:avLst/>
          </a:prstGeom>
          <a:noFill/>
          <a:ln>
            <a:noFill/>
          </a:ln>
        </p:spPr>
        <p:txBody>
          <a:bodyPr lIns="91425" tIns="45700" rIns="91425" bIns="45700" anchor="b" anchorCtr="0">
            <a:noAutofit/>
          </a:bodyPr>
          <a:lstStyle/>
          <a:p>
            <a:pPr marL="0" marR="0" lvl="0" indent="0" algn="r" rtl="0">
              <a:lnSpc>
                <a:spcPct val="100000"/>
              </a:lnSpc>
              <a:spcBef>
                <a:spcPts val="0"/>
              </a:spcBef>
              <a:spcAft>
                <a:spcPts val="0"/>
              </a:spcAft>
              <a:buClr>
                <a:schemeClr val="dk1"/>
              </a:buClr>
              <a:buSzPct val="25000"/>
              <a:buFont typeface="Helvetica Neue"/>
              <a:buNone/>
            </a:pPr>
            <a:fld id="{00000000-1234-1234-1234-123412341234}" type="slidenum">
              <a:rPr lang="en-US" sz="1000" b="0" i="0" u="none" strike="noStrike" cap="none" baseline="0">
                <a:solidFill>
                  <a:schemeClr val="dk1"/>
                </a:solidFill>
                <a:latin typeface="Helvetica Neue"/>
                <a:ea typeface="Helvetica Neue"/>
                <a:cs typeface="Helvetica Neue"/>
                <a:sym typeface="Helvetica Neue"/>
              </a:rPr>
              <a:pPr marL="0" marR="0" lvl="0" indent="0" algn="r" rtl="0">
                <a:lnSpc>
                  <a:spcPct val="100000"/>
                </a:lnSpc>
                <a:spcBef>
                  <a:spcPts val="0"/>
                </a:spcBef>
                <a:spcAft>
                  <a:spcPts val="0"/>
                </a:spcAft>
                <a:buClr>
                  <a:schemeClr val="dk1"/>
                </a:buClr>
                <a:buSzPct val="25000"/>
                <a:buFont typeface="Helvetica Neue"/>
                <a:buNone/>
              </a:pPr>
              <a:t>5</a:t>
            </a:fld>
            <a:endParaRPr lang="en-US" sz="1000" b="0" i="0" u="none" strike="noStrike" cap="none" baseline="0">
              <a:solidFill>
                <a:schemeClr val="dk1"/>
              </a:solidFill>
              <a:latin typeface="Helvetica Neue"/>
              <a:ea typeface="Helvetica Neue"/>
              <a:cs typeface="Helvetica Neue"/>
              <a:sym typeface="Helvetica Neue"/>
            </a:endParaRPr>
          </a:p>
        </p:txBody>
      </p:sp>
      <p:sp>
        <p:nvSpPr>
          <p:cNvPr id="173" name="Shape 173"/>
          <p:cNvSpPr txBox="1">
            <a:spLocks noGrp="1"/>
          </p:cNvSpPr>
          <p:nvPr>
            <p:ph type="title"/>
          </p:nvPr>
        </p:nvSpPr>
        <p:spPr>
          <a:xfrm>
            <a:off x="755576" y="404664"/>
            <a:ext cx="5011736" cy="660400"/>
          </a:xfrm>
          <a:prstGeom prst="rect">
            <a:avLst/>
          </a:prstGeom>
          <a:noFill/>
          <a:ln>
            <a:noFill/>
          </a:ln>
        </p:spPr>
        <p:txBody>
          <a:bodyPr lIns="63500" tIns="25400" rIns="63500" bIns="25400" anchor="t" anchorCtr="0">
            <a:noAutofit/>
          </a:bodyPr>
          <a:lstStyle/>
          <a:p>
            <a:pPr marL="0" marR="0" lvl="0" indent="0" algn="l" rtl="0">
              <a:lnSpc>
                <a:spcPct val="100000"/>
              </a:lnSpc>
              <a:spcBef>
                <a:spcPts val="0"/>
              </a:spcBef>
              <a:spcAft>
                <a:spcPts val="0"/>
              </a:spcAft>
              <a:buClr>
                <a:schemeClr val="dk2"/>
              </a:buClr>
              <a:buSzPct val="25000"/>
              <a:buFont typeface="Helvetica Neue"/>
              <a:buNone/>
            </a:pPr>
            <a:r>
              <a:rPr lang="en-US" sz="4000" b="0" i="0" u="none" strike="noStrike" cap="none" baseline="0" dirty="0">
                <a:solidFill>
                  <a:schemeClr val="dk2"/>
                </a:solidFill>
                <a:latin typeface="Helvetica Neue"/>
                <a:ea typeface="Helvetica Neue"/>
                <a:cs typeface="Helvetica Neue"/>
                <a:sym typeface="Helvetica Neue"/>
              </a:rPr>
              <a:t>Software Applications</a:t>
            </a:r>
          </a:p>
        </p:txBody>
      </p:sp>
      <p:sp>
        <p:nvSpPr>
          <p:cNvPr id="174" name="Shape 174"/>
          <p:cNvSpPr txBox="1">
            <a:spLocks noGrp="1"/>
          </p:cNvSpPr>
          <p:nvPr>
            <p:ph idx="1"/>
          </p:nvPr>
        </p:nvSpPr>
        <p:spPr>
          <a:xfrm>
            <a:off x="899592" y="1268760"/>
            <a:ext cx="4235450" cy="3633787"/>
          </a:xfrm>
          <a:prstGeom prst="rect">
            <a:avLst/>
          </a:prstGeom>
          <a:noFill/>
          <a:ln>
            <a:noFill/>
          </a:ln>
        </p:spPr>
        <p:txBody>
          <a:bodyPr lIns="90475" tIns="44450" rIns="90475" bIns="44450" anchor="t" anchorCtr="0">
            <a:noAutofit/>
          </a:bodyPr>
          <a:lstStyle/>
          <a:p>
            <a:pPr marL="342900" marR="0" lvl="0" indent="-342900" algn="l" rtl="0">
              <a:lnSpc>
                <a:spcPct val="150000"/>
              </a:lnSpc>
              <a:spcBef>
                <a:spcPts val="0"/>
              </a:spcBef>
              <a:spcAft>
                <a:spcPts val="0"/>
              </a:spcAft>
              <a:buClr>
                <a:schemeClr val="folHlink"/>
              </a:buClr>
              <a:buSzPct val="75000"/>
              <a:buFont typeface="Noto Symbol"/>
              <a:buChar char="■"/>
            </a:pPr>
            <a:r>
              <a:rPr lang="en-US" sz="1800" b="0" dirty="0">
                <a:solidFill>
                  <a:schemeClr val="dk1"/>
                </a:solidFill>
                <a:latin typeface="Quattrocento"/>
                <a:ea typeface="Quattrocento"/>
                <a:cs typeface="Quattrocento"/>
                <a:sym typeface="Helvetica Neue"/>
              </a:rPr>
              <a:t>System software</a:t>
            </a:r>
          </a:p>
          <a:p>
            <a:pPr marL="342900" marR="0" lvl="0" indent="-342900" algn="l" rtl="0">
              <a:lnSpc>
                <a:spcPct val="150000"/>
              </a:lnSpc>
              <a:spcBef>
                <a:spcPts val="480"/>
              </a:spcBef>
              <a:spcAft>
                <a:spcPts val="0"/>
              </a:spcAft>
              <a:buClr>
                <a:schemeClr val="folHlink"/>
              </a:buClr>
              <a:buSzPct val="75000"/>
              <a:buFont typeface="Noto Symbol"/>
              <a:buChar char="■"/>
            </a:pPr>
            <a:r>
              <a:rPr lang="en-US" sz="1800" b="0" dirty="0">
                <a:solidFill>
                  <a:schemeClr val="dk1"/>
                </a:solidFill>
                <a:latin typeface="Quattrocento"/>
                <a:ea typeface="Quattrocento"/>
                <a:cs typeface="Quattrocento"/>
                <a:sym typeface="Helvetica Neue"/>
              </a:rPr>
              <a:t>Application software</a:t>
            </a:r>
          </a:p>
          <a:p>
            <a:pPr marL="342900" marR="0" lvl="0" indent="-342900" algn="l" rtl="0">
              <a:lnSpc>
                <a:spcPct val="150000"/>
              </a:lnSpc>
              <a:spcBef>
                <a:spcPts val="480"/>
              </a:spcBef>
              <a:spcAft>
                <a:spcPts val="0"/>
              </a:spcAft>
              <a:buClr>
                <a:schemeClr val="folHlink"/>
              </a:buClr>
              <a:buSzPct val="75000"/>
              <a:buFont typeface="Noto Symbol"/>
              <a:buChar char="■"/>
            </a:pPr>
            <a:r>
              <a:rPr lang="en-US" sz="1800" b="0" dirty="0">
                <a:solidFill>
                  <a:schemeClr val="dk1"/>
                </a:solidFill>
                <a:latin typeface="Quattrocento"/>
                <a:ea typeface="Quattrocento"/>
                <a:cs typeface="Quattrocento"/>
                <a:sym typeface="Helvetica Neue"/>
              </a:rPr>
              <a:t>Engineering/Scientific software </a:t>
            </a:r>
          </a:p>
          <a:p>
            <a:pPr marL="342900" marR="0" lvl="0" indent="-342900" algn="l" rtl="0">
              <a:lnSpc>
                <a:spcPct val="150000"/>
              </a:lnSpc>
              <a:spcBef>
                <a:spcPts val="480"/>
              </a:spcBef>
              <a:spcAft>
                <a:spcPts val="0"/>
              </a:spcAft>
              <a:buClr>
                <a:schemeClr val="folHlink"/>
              </a:buClr>
              <a:buSzPct val="75000"/>
              <a:buFont typeface="Noto Symbol"/>
              <a:buChar char="■"/>
            </a:pPr>
            <a:r>
              <a:rPr lang="en-US" sz="1800" b="0" dirty="0">
                <a:solidFill>
                  <a:schemeClr val="dk1"/>
                </a:solidFill>
                <a:latin typeface="Quattrocento"/>
                <a:ea typeface="Quattrocento"/>
                <a:cs typeface="Quattrocento"/>
                <a:sym typeface="Helvetica Neue"/>
              </a:rPr>
              <a:t>Embedded software </a:t>
            </a:r>
          </a:p>
          <a:p>
            <a:pPr marL="342900" marR="0" lvl="0" indent="-342900" algn="l" rtl="0">
              <a:lnSpc>
                <a:spcPct val="150000"/>
              </a:lnSpc>
              <a:spcBef>
                <a:spcPts val="480"/>
              </a:spcBef>
              <a:spcAft>
                <a:spcPts val="0"/>
              </a:spcAft>
              <a:buClr>
                <a:schemeClr val="folHlink"/>
              </a:buClr>
              <a:buSzPct val="75000"/>
              <a:buFont typeface="Noto Symbol"/>
              <a:buChar char="■"/>
            </a:pPr>
            <a:r>
              <a:rPr lang="en-US" sz="1800" b="0" dirty="0">
                <a:solidFill>
                  <a:schemeClr val="dk1"/>
                </a:solidFill>
                <a:latin typeface="Quattrocento"/>
                <a:ea typeface="Quattrocento"/>
                <a:cs typeface="Quattrocento"/>
                <a:sym typeface="Helvetica Neue"/>
              </a:rPr>
              <a:t>Product-line software</a:t>
            </a:r>
          </a:p>
          <a:p>
            <a:pPr marL="342900" marR="0" lvl="0" indent="-342900" algn="l" rtl="0">
              <a:lnSpc>
                <a:spcPct val="150000"/>
              </a:lnSpc>
              <a:spcBef>
                <a:spcPts val="480"/>
              </a:spcBef>
              <a:spcAft>
                <a:spcPts val="0"/>
              </a:spcAft>
              <a:buClr>
                <a:schemeClr val="folHlink"/>
              </a:buClr>
              <a:buSzPct val="75000"/>
              <a:buFont typeface="Noto Symbol"/>
              <a:buChar char="■"/>
            </a:pPr>
            <a:r>
              <a:rPr lang="en-US" sz="1800" b="0" dirty="0">
                <a:solidFill>
                  <a:schemeClr val="dk1"/>
                </a:solidFill>
                <a:latin typeface="Quattrocento"/>
                <a:ea typeface="Quattrocento"/>
                <a:cs typeface="Quattrocento"/>
                <a:sym typeface="Helvetica Neue"/>
              </a:rPr>
              <a:t>Web/Mobile applications)</a:t>
            </a:r>
          </a:p>
          <a:p>
            <a:pPr marL="342900" marR="0" lvl="0" indent="-342900" algn="l" rtl="0">
              <a:lnSpc>
                <a:spcPct val="150000"/>
              </a:lnSpc>
              <a:spcBef>
                <a:spcPts val="480"/>
              </a:spcBef>
              <a:spcAft>
                <a:spcPts val="0"/>
              </a:spcAft>
              <a:buClr>
                <a:schemeClr val="folHlink"/>
              </a:buClr>
              <a:buSzPct val="75000"/>
              <a:buFont typeface="Noto Symbol"/>
              <a:buChar char="■"/>
            </a:pPr>
            <a:r>
              <a:rPr lang="en-US" sz="1800" b="0" dirty="0">
                <a:solidFill>
                  <a:schemeClr val="dk1"/>
                </a:solidFill>
                <a:latin typeface="Quattrocento"/>
                <a:ea typeface="Quattrocento"/>
                <a:cs typeface="Quattrocento"/>
                <a:sym typeface="Helvetica Neue"/>
              </a:rPr>
              <a:t>AI software (robotics, neural nets, game playing) </a:t>
            </a:r>
          </a:p>
        </p:txBody>
      </p:sp>
      <p:sp>
        <p:nvSpPr>
          <p:cNvPr id="6" name="مستطيل 5"/>
          <p:cNvSpPr/>
          <p:nvPr/>
        </p:nvSpPr>
        <p:spPr>
          <a:xfrm>
            <a:off x="6012160" y="1268760"/>
            <a:ext cx="2483768" cy="4524315"/>
          </a:xfrm>
          <a:prstGeom prst="rect">
            <a:avLst/>
          </a:prstGeom>
          <a:solidFill>
            <a:schemeClr val="bg1"/>
          </a:solidFill>
        </p:spPr>
        <p:txBody>
          <a:bodyPr wrap="square">
            <a:spAutoFit/>
          </a:bodyPr>
          <a:lstStyle/>
          <a:p>
            <a:pPr algn="r" rtl="1">
              <a:buFont typeface="Wingdings" pitchFamily="2" charset="2"/>
              <a:buChar char="q"/>
            </a:pPr>
            <a:r>
              <a:rPr lang="ar-SA" sz="2400" dirty="0" smtClean="0"/>
              <a:t>برنامج النظام</a:t>
            </a:r>
          </a:p>
          <a:p>
            <a:pPr algn="r" rtl="1">
              <a:buFont typeface="Wingdings" pitchFamily="2" charset="2"/>
              <a:buChar char="q"/>
            </a:pPr>
            <a:r>
              <a:rPr lang="ar-SA" sz="2400" dirty="0" smtClean="0"/>
              <a:t>تطبيق البرمجيات</a:t>
            </a:r>
          </a:p>
          <a:p>
            <a:pPr algn="r" rtl="1">
              <a:buFont typeface="Wingdings" pitchFamily="2" charset="2"/>
              <a:buChar char="q"/>
            </a:pPr>
            <a:r>
              <a:rPr lang="ar-SA" sz="2400" dirty="0" err="1" smtClean="0"/>
              <a:t>الهندسة </a:t>
            </a:r>
            <a:r>
              <a:rPr lang="ar-SA" sz="2400" dirty="0" smtClean="0"/>
              <a:t>/ سوفت وير العلمي</a:t>
            </a:r>
          </a:p>
          <a:p>
            <a:pPr algn="r" rtl="1">
              <a:buFont typeface="Wingdings" pitchFamily="2" charset="2"/>
              <a:buChar char="q"/>
            </a:pPr>
            <a:r>
              <a:rPr lang="ar-SA" sz="2400" dirty="0" smtClean="0"/>
              <a:t>البرامج جزءا لا يتجزأ من</a:t>
            </a:r>
          </a:p>
          <a:p>
            <a:pPr algn="r" rtl="1">
              <a:buFont typeface="Wingdings" pitchFamily="2" charset="2"/>
              <a:buChar char="q"/>
            </a:pPr>
            <a:r>
              <a:rPr lang="ar-SA" sz="2400" dirty="0" smtClean="0"/>
              <a:t>برنامج خط المنتج</a:t>
            </a:r>
          </a:p>
          <a:p>
            <a:pPr algn="r" rtl="1">
              <a:buFont typeface="Wingdings" pitchFamily="2" charset="2"/>
              <a:buChar char="q"/>
            </a:pPr>
            <a:r>
              <a:rPr lang="ar-SA" sz="2400" dirty="0" smtClean="0"/>
              <a:t>على شبكة </a:t>
            </a:r>
            <a:r>
              <a:rPr lang="ar-SA" sz="2400" dirty="0" err="1" smtClean="0"/>
              <a:t>الإنترنت </a:t>
            </a:r>
            <a:r>
              <a:rPr lang="ar-SA" sz="2400" dirty="0" smtClean="0"/>
              <a:t>/ تطبيقات الجوال</a:t>
            </a:r>
            <a:r>
              <a:rPr lang="ar-SA" sz="2400" dirty="0" err="1" smtClean="0"/>
              <a:t>)</a:t>
            </a:r>
            <a:endParaRPr lang="ar-SA" sz="2400" dirty="0" smtClean="0"/>
          </a:p>
          <a:p>
            <a:pPr algn="r" rtl="1">
              <a:buFont typeface="Wingdings" pitchFamily="2" charset="2"/>
              <a:buChar char="q"/>
            </a:pPr>
            <a:r>
              <a:rPr lang="ar-SA" sz="2400" dirty="0" smtClean="0"/>
              <a:t>برنامج </a:t>
            </a:r>
            <a:r>
              <a:rPr lang="en-US" sz="2400" dirty="0" smtClean="0"/>
              <a:t>AI (</a:t>
            </a:r>
            <a:r>
              <a:rPr lang="ar-SA" sz="2400" dirty="0" err="1" smtClean="0"/>
              <a:t>الروبوتات</a:t>
            </a:r>
            <a:r>
              <a:rPr lang="ar-SA" sz="2400" dirty="0" smtClean="0"/>
              <a:t>، صافي العصبي، لعبة اللعب</a:t>
            </a:r>
            <a:r>
              <a:rPr lang="ar-SA" sz="2400" dirty="0" err="1" smtClean="0"/>
              <a:t>)</a:t>
            </a:r>
            <a:endParaRPr lang="ar-SA" sz="2400" dirty="0"/>
          </a:p>
        </p:txBody>
      </p:sp>
    </p:spTree>
  </p:cSld>
  <p:clrMapOvr>
    <a:masterClrMapping/>
  </p:clrMapOvr>
  <p:transition spd="slow">
    <p:cut/>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79"/>
        <p:cNvGrpSpPr/>
        <p:nvPr/>
      </p:nvGrpSpPr>
      <p:grpSpPr>
        <a:xfrm>
          <a:off x="0" y="0"/>
          <a:ext cx="0" cy="0"/>
          <a:chOff x="0" y="0"/>
          <a:chExt cx="0" cy="0"/>
        </a:xfrm>
      </p:grpSpPr>
      <p:sp>
        <p:nvSpPr>
          <p:cNvPr id="181" name="Shape 181"/>
          <p:cNvSpPr txBox="1"/>
          <p:nvPr/>
        </p:nvSpPr>
        <p:spPr>
          <a:xfrm>
            <a:off x="7543800" y="6248400"/>
            <a:ext cx="1295400" cy="457200"/>
          </a:xfrm>
          <a:prstGeom prst="rect">
            <a:avLst/>
          </a:prstGeom>
          <a:noFill/>
          <a:ln>
            <a:noFill/>
          </a:ln>
        </p:spPr>
        <p:txBody>
          <a:bodyPr lIns="91425" tIns="45700" rIns="91425" bIns="45700" anchor="b" anchorCtr="0">
            <a:noAutofit/>
          </a:bodyPr>
          <a:lstStyle/>
          <a:p>
            <a:pPr marL="0" marR="0" lvl="0" indent="0" algn="r" rtl="0">
              <a:lnSpc>
                <a:spcPct val="100000"/>
              </a:lnSpc>
              <a:spcBef>
                <a:spcPts val="0"/>
              </a:spcBef>
              <a:spcAft>
                <a:spcPts val="0"/>
              </a:spcAft>
              <a:buClr>
                <a:schemeClr val="dk1"/>
              </a:buClr>
              <a:buSzPct val="25000"/>
              <a:buFont typeface="Helvetica Neue"/>
              <a:buNone/>
            </a:pPr>
            <a:fld id="{00000000-1234-1234-1234-123412341234}" type="slidenum">
              <a:rPr lang="en-US" sz="1000" b="0" i="0" u="none" strike="noStrike" cap="none" baseline="0">
                <a:solidFill>
                  <a:schemeClr val="dk1"/>
                </a:solidFill>
                <a:latin typeface="Helvetica Neue"/>
                <a:ea typeface="Helvetica Neue"/>
                <a:cs typeface="Helvetica Neue"/>
                <a:sym typeface="Helvetica Neue"/>
              </a:rPr>
              <a:pPr marL="0" marR="0" lvl="0" indent="0" algn="r" rtl="0">
                <a:lnSpc>
                  <a:spcPct val="100000"/>
                </a:lnSpc>
                <a:spcBef>
                  <a:spcPts val="0"/>
                </a:spcBef>
                <a:spcAft>
                  <a:spcPts val="0"/>
                </a:spcAft>
                <a:buClr>
                  <a:schemeClr val="dk1"/>
                </a:buClr>
                <a:buSzPct val="25000"/>
                <a:buFont typeface="Helvetica Neue"/>
                <a:buNone/>
              </a:pPr>
              <a:t>6</a:t>
            </a:fld>
            <a:endParaRPr lang="en-US" sz="1000" b="0" i="0" u="none" strike="noStrike" cap="none" baseline="0">
              <a:solidFill>
                <a:schemeClr val="dk1"/>
              </a:solidFill>
              <a:latin typeface="Helvetica Neue"/>
              <a:ea typeface="Helvetica Neue"/>
              <a:cs typeface="Helvetica Neue"/>
              <a:sym typeface="Helvetica Neue"/>
            </a:endParaRPr>
          </a:p>
        </p:txBody>
      </p:sp>
      <p:sp>
        <p:nvSpPr>
          <p:cNvPr id="182" name="Shape 182"/>
          <p:cNvSpPr txBox="1">
            <a:spLocks noGrp="1"/>
          </p:cNvSpPr>
          <p:nvPr>
            <p:ph type="title"/>
          </p:nvPr>
        </p:nvSpPr>
        <p:spPr>
          <a:xfrm>
            <a:off x="251520" y="0"/>
            <a:ext cx="5430837" cy="785811"/>
          </a:xfrm>
          <a:prstGeom prst="rect">
            <a:avLst/>
          </a:prstGeom>
          <a:noFill/>
          <a:ln>
            <a:noFill/>
          </a:ln>
        </p:spPr>
        <p:txBody>
          <a:bodyPr lIns="91425" tIns="45700" rIns="91425" bIns="45700" anchor="b" anchorCtr="0">
            <a:noAutofit/>
          </a:bodyPr>
          <a:lstStyle/>
          <a:p>
            <a:pPr marL="0" marR="0" lvl="0" indent="0" algn="l" rtl="0">
              <a:lnSpc>
                <a:spcPct val="100000"/>
              </a:lnSpc>
              <a:spcBef>
                <a:spcPts val="0"/>
              </a:spcBef>
              <a:spcAft>
                <a:spcPts val="0"/>
              </a:spcAft>
              <a:buClr>
                <a:schemeClr val="dk2"/>
              </a:buClr>
              <a:buSzPct val="25000"/>
              <a:buFont typeface="Helvetica Neue"/>
              <a:buNone/>
            </a:pPr>
            <a:r>
              <a:rPr lang="en-US" sz="4000" b="0" i="0" u="none" strike="noStrike" cap="none" baseline="0" dirty="0">
                <a:solidFill>
                  <a:schemeClr val="dk2"/>
                </a:solidFill>
                <a:latin typeface="Helvetica Neue"/>
                <a:ea typeface="Helvetica Neue"/>
                <a:cs typeface="Helvetica Neue"/>
                <a:sym typeface="Helvetica Neue"/>
              </a:rPr>
              <a:t>Legacy Software</a:t>
            </a:r>
          </a:p>
        </p:txBody>
      </p:sp>
      <p:sp>
        <p:nvSpPr>
          <p:cNvPr id="183" name="Shape 183"/>
          <p:cNvSpPr txBox="1">
            <a:spLocks noGrp="1"/>
          </p:cNvSpPr>
          <p:nvPr>
            <p:ph idx="1"/>
          </p:nvPr>
        </p:nvSpPr>
        <p:spPr>
          <a:xfrm>
            <a:off x="107504" y="1556792"/>
            <a:ext cx="5544616" cy="3744416"/>
          </a:xfrm>
          <a:prstGeom prst="rect">
            <a:avLst/>
          </a:prstGeom>
          <a:noFill/>
          <a:ln>
            <a:noFill/>
          </a:ln>
        </p:spPr>
        <p:txBody>
          <a:bodyPr lIns="91425" tIns="45700" rIns="91425" bIns="45700" anchor="t" anchorCtr="0">
            <a:noAutofit/>
          </a:bodyPr>
          <a:lstStyle/>
          <a:p>
            <a:pPr marL="742950" marR="0" lvl="1" indent="-285750" algn="l" rtl="0">
              <a:spcBef>
                <a:spcPts val="400"/>
              </a:spcBef>
              <a:spcAft>
                <a:spcPts val="0"/>
              </a:spcAft>
              <a:buClr>
                <a:schemeClr val="folHlink"/>
              </a:buClr>
              <a:buSzPct val="70000"/>
              <a:buFont typeface="Noto Symbol"/>
              <a:buChar char="■"/>
            </a:pPr>
            <a:r>
              <a:rPr lang="en-US" dirty="0">
                <a:solidFill>
                  <a:schemeClr val="dk1"/>
                </a:solidFill>
                <a:latin typeface="Quattrocento"/>
                <a:ea typeface="Quattrocento"/>
                <a:cs typeface="Quattrocento"/>
                <a:sym typeface="Helvetica Neue"/>
              </a:rPr>
              <a:t>software must be </a:t>
            </a:r>
            <a:r>
              <a:rPr lang="en-US" sz="2400" b="0" u="none" strike="noStrike" cap="none" baseline="0" dirty="0">
                <a:solidFill>
                  <a:schemeClr val="folHlink"/>
                </a:solidFill>
                <a:latin typeface="Helvetica Neue"/>
                <a:ea typeface="Helvetica Neue"/>
                <a:cs typeface="Helvetica Neue"/>
                <a:sym typeface="Helvetica Neue"/>
              </a:rPr>
              <a:t>adapted</a:t>
            </a:r>
            <a:r>
              <a:rPr lang="en-US" sz="2400" b="0" u="none" strike="noStrike" cap="none" baseline="0" dirty="0">
                <a:solidFill>
                  <a:schemeClr val="dk1"/>
                </a:solidFill>
                <a:latin typeface="Helvetica Neue"/>
                <a:ea typeface="Helvetica Neue"/>
                <a:cs typeface="Helvetica Neue"/>
                <a:sym typeface="Helvetica Neue"/>
              </a:rPr>
              <a:t> </a:t>
            </a:r>
            <a:r>
              <a:rPr lang="en-US" dirty="0">
                <a:solidFill>
                  <a:schemeClr val="dk1"/>
                </a:solidFill>
                <a:latin typeface="Quattrocento"/>
                <a:ea typeface="Quattrocento"/>
                <a:cs typeface="Quattrocento"/>
                <a:sym typeface="Helvetica Neue"/>
              </a:rPr>
              <a:t>to meet the needs of new computing environments or technology.</a:t>
            </a:r>
          </a:p>
          <a:p>
            <a:pPr marL="742950" marR="0" lvl="1" indent="-285750" algn="l" rtl="0">
              <a:spcBef>
                <a:spcPts val="400"/>
              </a:spcBef>
              <a:spcAft>
                <a:spcPts val="0"/>
              </a:spcAft>
              <a:buClr>
                <a:schemeClr val="folHlink"/>
              </a:buClr>
              <a:buSzPct val="70000"/>
              <a:buFont typeface="Noto Symbol"/>
              <a:buChar char="■"/>
            </a:pPr>
            <a:r>
              <a:rPr lang="en-US" dirty="0">
                <a:solidFill>
                  <a:schemeClr val="dk1"/>
                </a:solidFill>
                <a:latin typeface="Quattrocento"/>
                <a:ea typeface="Quattrocento"/>
                <a:cs typeface="Quattrocento"/>
                <a:sym typeface="Helvetica Neue"/>
              </a:rPr>
              <a:t>software must be </a:t>
            </a:r>
            <a:r>
              <a:rPr lang="en-US" sz="2400" dirty="0">
                <a:solidFill>
                  <a:schemeClr val="folHlink"/>
                </a:solidFill>
                <a:latin typeface="Helvetica Neue"/>
                <a:ea typeface="Helvetica Neue"/>
                <a:cs typeface="Helvetica Neue"/>
                <a:sym typeface="Helvetica Neue"/>
              </a:rPr>
              <a:t>enhanced</a:t>
            </a:r>
            <a:r>
              <a:rPr lang="en-US" sz="2800" b="0" u="none" strike="noStrike" cap="none" baseline="0" dirty="0">
                <a:solidFill>
                  <a:schemeClr val="dk1"/>
                </a:solidFill>
                <a:latin typeface="Helvetica Neue"/>
                <a:ea typeface="Helvetica Neue"/>
                <a:cs typeface="Helvetica Neue"/>
                <a:sym typeface="Helvetica Neue"/>
              </a:rPr>
              <a:t> </a:t>
            </a:r>
            <a:r>
              <a:rPr lang="en-US" dirty="0">
                <a:solidFill>
                  <a:schemeClr val="dk1"/>
                </a:solidFill>
                <a:latin typeface="Quattrocento"/>
                <a:ea typeface="Quattrocento"/>
                <a:cs typeface="Quattrocento"/>
                <a:sym typeface="Helvetica Neue"/>
              </a:rPr>
              <a:t>to implement new business requirements.</a:t>
            </a:r>
          </a:p>
          <a:p>
            <a:pPr marL="742950" lvl="1" indent="-285750" algn="l" rtl="0">
              <a:spcBef>
                <a:spcPts val="400"/>
              </a:spcBef>
              <a:buClr>
                <a:schemeClr val="folHlink"/>
              </a:buClr>
              <a:buSzPct val="70000"/>
              <a:buFont typeface="Noto Symbol"/>
              <a:buChar char="■"/>
            </a:pPr>
            <a:r>
              <a:rPr lang="en-US" dirty="0">
                <a:solidFill>
                  <a:schemeClr val="dk1"/>
                </a:solidFill>
                <a:latin typeface="Quattrocento"/>
                <a:ea typeface="Quattrocento"/>
                <a:cs typeface="Quattrocento"/>
                <a:sym typeface="Helvetica Neue"/>
              </a:rPr>
              <a:t>software must be </a:t>
            </a:r>
            <a:r>
              <a:rPr lang="en-US" sz="2400" dirty="0">
                <a:solidFill>
                  <a:schemeClr val="folHlink"/>
                </a:solidFill>
                <a:latin typeface="Helvetica Neue"/>
                <a:ea typeface="Helvetica Neue"/>
                <a:cs typeface="Helvetica Neue"/>
                <a:sym typeface="Helvetica Neue"/>
              </a:rPr>
              <a:t>extended to make it interoperable </a:t>
            </a:r>
            <a:r>
              <a:rPr lang="en-US" dirty="0">
                <a:solidFill>
                  <a:schemeClr val="dk1"/>
                </a:solidFill>
                <a:latin typeface="Quattrocento"/>
                <a:ea typeface="Quattrocento"/>
                <a:cs typeface="Quattrocento"/>
                <a:sym typeface="Helvetica Neue"/>
              </a:rPr>
              <a:t>with other more modern systems or databases.</a:t>
            </a:r>
          </a:p>
          <a:p>
            <a:pPr marL="742950" lvl="1" indent="-285750" algn="l" rtl="0">
              <a:spcBef>
                <a:spcPts val="400"/>
              </a:spcBef>
              <a:buClr>
                <a:schemeClr val="folHlink"/>
              </a:buClr>
              <a:buSzPct val="70000"/>
              <a:buFont typeface="Noto Symbol"/>
              <a:buChar char="■"/>
            </a:pPr>
            <a:r>
              <a:rPr lang="en-US" dirty="0">
                <a:solidFill>
                  <a:schemeClr val="dk1"/>
                </a:solidFill>
                <a:latin typeface="Quattrocento"/>
                <a:ea typeface="Quattrocento"/>
                <a:cs typeface="Quattrocento"/>
                <a:sym typeface="Helvetica Neue"/>
              </a:rPr>
              <a:t>software must </a:t>
            </a:r>
            <a:r>
              <a:rPr lang="en-US" dirty="0" smtClean="0">
                <a:solidFill>
                  <a:schemeClr val="dk1"/>
                </a:solidFill>
                <a:latin typeface="Quattrocento"/>
                <a:ea typeface="Quattrocento"/>
                <a:cs typeface="Quattrocento"/>
                <a:sym typeface="Helvetica Neue"/>
              </a:rPr>
              <a:t>be </a:t>
            </a:r>
            <a:r>
              <a:rPr lang="en-US" sz="2400" dirty="0" smtClean="0">
                <a:solidFill>
                  <a:schemeClr val="folHlink"/>
                </a:solidFill>
                <a:latin typeface="Helvetica Neue"/>
                <a:ea typeface="Helvetica Neue"/>
                <a:cs typeface="Helvetica Neue"/>
                <a:sym typeface="Helvetica Neue"/>
              </a:rPr>
              <a:t>re-architected</a:t>
            </a:r>
            <a:r>
              <a:rPr lang="en-US" sz="2800" b="0" u="none" strike="noStrike" cap="none" baseline="0" dirty="0" smtClean="0">
                <a:solidFill>
                  <a:schemeClr val="folHlink"/>
                </a:solidFill>
                <a:latin typeface="Helvetica Neue"/>
                <a:ea typeface="Helvetica Neue"/>
                <a:cs typeface="Helvetica Neue"/>
                <a:sym typeface="Helvetica Neue"/>
              </a:rPr>
              <a:t> </a:t>
            </a:r>
            <a:r>
              <a:rPr lang="en-US" dirty="0">
                <a:solidFill>
                  <a:schemeClr val="dk1"/>
                </a:solidFill>
                <a:latin typeface="Quattrocento"/>
                <a:ea typeface="Quattrocento"/>
                <a:cs typeface="Quattrocento"/>
                <a:sym typeface="Helvetica Neue"/>
              </a:rPr>
              <a:t>to make it viable within a network environment.</a:t>
            </a:r>
          </a:p>
        </p:txBody>
      </p:sp>
      <p:sp>
        <p:nvSpPr>
          <p:cNvPr id="184" name="Shape 184"/>
          <p:cNvSpPr txBox="1"/>
          <p:nvPr/>
        </p:nvSpPr>
        <p:spPr>
          <a:xfrm>
            <a:off x="467544" y="764704"/>
            <a:ext cx="4389436" cy="476249"/>
          </a:xfrm>
          <a:prstGeom prst="rect">
            <a:avLst/>
          </a:prstGeom>
          <a:noFill/>
          <a:ln>
            <a:noFill/>
          </a:ln>
        </p:spPr>
        <p:txBody>
          <a:bodyPr lIns="91425" tIns="45700" rIns="91425" bIns="45700" anchor="t" anchorCtr="0">
            <a:noAutofit/>
          </a:bodyPr>
          <a:lstStyle/>
          <a:p>
            <a:pPr marL="0" marR="0" lvl="0" indent="0" algn="l" rtl="0">
              <a:lnSpc>
                <a:spcPct val="90000"/>
              </a:lnSpc>
              <a:spcBef>
                <a:spcPts val="0"/>
              </a:spcBef>
              <a:spcAft>
                <a:spcPts val="0"/>
              </a:spcAft>
              <a:buClr>
                <a:schemeClr val="folHlink"/>
              </a:buClr>
              <a:buSzPct val="25000"/>
              <a:buFont typeface="Quattrocento"/>
              <a:buNone/>
            </a:pPr>
            <a:r>
              <a:rPr lang="en-US" sz="2800" b="1" u="none" strike="noStrike" cap="none" baseline="0" dirty="0">
                <a:solidFill>
                  <a:schemeClr val="folHlink"/>
                </a:solidFill>
                <a:latin typeface="Quattrocento"/>
                <a:ea typeface="Quattrocento"/>
                <a:cs typeface="Quattrocento"/>
                <a:sym typeface="Quattrocento"/>
              </a:rPr>
              <a:t>Why must it change?</a:t>
            </a:r>
          </a:p>
        </p:txBody>
      </p:sp>
      <p:sp>
        <p:nvSpPr>
          <p:cNvPr id="7" name="مستطيل 6"/>
          <p:cNvSpPr/>
          <p:nvPr/>
        </p:nvSpPr>
        <p:spPr>
          <a:xfrm>
            <a:off x="6624736" y="1128801"/>
            <a:ext cx="2123728" cy="5324535"/>
          </a:xfrm>
          <a:prstGeom prst="rect">
            <a:avLst/>
          </a:prstGeom>
          <a:solidFill>
            <a:schemeClr val="bg1"/>
          </a:solidFill>
        </p:spPr>
        <p:txBody>
          <a:bodyPr wrap="square">
            <a:spAutoFit/>
          </a:bodyPr>
          <a:lstStyle/>
          <a:p>
            <a:pPr algn="r" rtl="1">
              <a:buFont typeface="Wingdings" pitchFamily="2" charset="2"/>
              <a:buChar char="q"/>
            </a:pPr>
            <a:r>
              <a:rPr lang="ar-SA" sz="2000" dirty="0" smtClean="0"/>
              <a:t>يجب أن يكون البرنامج </a:t>
            </a:r>
            <a:r>
              <a:rPr lang="en-US" sz="2000" dirty="0" smtClean="0"/>
              <a:t>  </a:t>
            </a:r>
            <a:r>
              <a:rPr lang="en-US" sz="2000" dirty="0" smtClean="0">
                <a:solidFill>
                  <a:schemeClr val="folHlink"/>
                </a:solidFill>
                <a:latin typeface="Helvetica Neue"/>
                <a:ea typeface="Helvetica Neue"/>
                <a:cs typeface="Helvetica Neue"/>
                <a:sym typeface="Helvetica Neue"/>
              </a:rPr>
              <a:t>adapted </a:t>
            </a:r>
            <a:r>
              <a:rPr lang="en-US" sz="2000" dirty="0" smtClean="0"/>
              <a:t> </a:t>
            </a:r>
            <a:r>
              <a:rPr lang="ar-SA" sz="2000" dirty="0" smtClean="0"/>
              <a:t>لتلبية احتياجات بيئات الحوسبة جديدة أو التكنولوجيا.</a:t>
            </a:r>
          </a:p>
          <a:p>
            <a:pPr algn="r" rtl="1">
              <a:buFont typeface="Wingdings" pitchFamily="2" charset="2"/>
              <a:buChar char="q"/>
            </a:pPr>
            <a:r>
              <a:rPr lang="ar-SA" sz="2000" dirty="0" smtClean="0"/>
              <a:t>يجب تعزيز البرامج لتنفيذ متطلبات العمل الجديدة.</a:t>
            </a:r>
          </a:p>
          <a:p>
            <a:pPr algn="r" rtl="1">
              <a:buFont typeface="Wingdings" pitchFamily="2" charset="2"/>
              <a:buChar char="q"/>
            </a:pPr>
            <a:r>
              <a:rPr lang="ar-SA" sz="2000" dirty="0" smtClean="0"/>
              <a:t>يجب أن يمتد البرنامج لجعلها قابلة للتشغيل المتبادل </a:t>
            </a:r>
            <a:r>
              <a:rPr lang="ar-SA" sz="2000" dirty="0" err="1" smtClean="0"/>
              <a:t>مع --</a:t>
            </a:r>
            <a:r>
              <a:rPr lang="en-US" sz="2000" dirty="0" smtClean="0"/>
              <a:t>other </a:t>
            </a:r>
            <a:r>
              <a:rPr lang="ar-SA" sz="2000" dirty="0" smtClean="0"/>
              <a:t>أنظمة أكثر حداثة أو قواعد البيانات.</a:t>
            </a:r>
          </a:p>
          <a:p>
            <a:pPr algn="r" rtl="1">
              <a:buFont typeface="Wingdings" pitchFamily="2" charset="2"/>
              <a:buChar char="q"/>
            </a:pPr>
            <a:r>
              <a:rPr lang="ar-SA" sz="2000" dirty="0" smtClean="0"/>
              <a:t>يجب أن برنامج إعادة هندستها لجعلها قابلة للحياة ضمن بيئة شبكة اتصال.</a:t>
            </a:r>
            <a:endParaRPr lang="ar-SA" sz="2000" dirty="0"/>
          </a:p>
        </p:txBody>
      </p:sp>
      <p:sp>
        <p:nvSpPr>
          <p:cNvPr id="8" name="مستطيل 7"/>
          <p:cNvSpPr/>
          <p:nvPr/>
        </p:nvSpPr>
        <p:spPr>
          <a:xfrm>
            <a:off x="6516216" y="260648"/>
            <a:ext cx="2156360" cy="461665"/>
          </a:xfrm>
          <a:prstGeom prst="rect">
            <a:avLst/>
          </a:prstGeom>
        </p:spPr>
        <p:txBody>
          <a:bodyPr wrap="none">
            <a:spAutoFit/>
          </a:bodyPr>
          <a:lstStyle/>
          <a:p>
            <a:r>
              <a:rPr lang="ar-SA" sz="2400" dirty="0" smtClean="0"/>
              <a:t>لماذا يجب أن </a:t>
            </a:r>
            <a:r>
              <a:rPr lang="ar-SA" sz="2400" dirty="0" err="1" smtClean="0"/>
              <a:t>تتغير؟</a:t>
            </a:r>
            <a:endParaRPr lang="ar-SA" sz="2400" dirty="0"/>
          </a:p>
        </p:txBody>
      </p:sp>
    </p:spTree>
  </p:cSld>
  <p:clrMapOvr>
    <a:masterClrMapping/>
  </p:clrMapOvr>
  <p:transition spd="slow">
    <p:cut/>
  </p:transition>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89"/>
        <p:cNvGrpSpPr/>
        <p:nvPr/>
      </p:nvGrpSpPr>
      <p:grpSpPr>
        <a:xfrm>
          <a:off x="0" y="0"/>
          <a:ext cx="0" cy="0"/>
          <a:chOff x="0" y="0"/>
          <a:chExt cx="0" cy="0"/>
        </a:xfrm>
      </p:grpSpPr>
      <p:sp>
        <p:nvSpPr>
          <p:cNvPr id="191" name="Shape 191"/>
          <p:cNvSpPr txBox="1"/>
          <p:nvPr/>
        </p:nvSpPr>
        <p:spPr>
          <a:xfrm>
            <a:off x="7543800" y="6248400"/>
            <a:ext cx="1295400" cy="457200"/>
          </a:xfrm>
          <a:prstGeom prst="rect">
            <a:avLst/>
          </a:prstGeom>
          <a:noFill/>
          <a:ln>
            <a:noFill/>
          </a:ln>
        </p:spPr>
        <p:txBody>
          <a:bodyPr lIns="91425" tIns="45700" rIns="91425" bIns="45700" anchor="b" anchorCtr="0">
            <a:noAutofit/>
          </a:bodyPr>
          <a:lstStyle/>
          <a:p>
            <a:pPr marL="0" marR="0" lvl="0" indent="0" algn="r" rtl="0">
              <a:lnSpc>
                <a:spcPct val="100000"/>
              </a:lnSpc>
              <a:spcBef>
                <a:spcPts val="0"/>
              </a:spcBef>
              <a:spcAft>
                <a:spcPts val="0"/>
              </a:spcAft>
              <a:buClr>
                <a:schemeClr val="dk1"/>
              </a:buClr>
              <a:buSzPct val="25000"/>
              <a:buFont typeface="Helvetica Neue"/>
              <a:buNone/>
            </a:pPr>
            <a:fld id="{00000000-1234-1234-1234-123412341234}" type="slidenum">
              <a:rPr lang="en-US" sz="1000" b="0" i="0" u="none" strike="noStrike" cap="none" baseline="0">
                <a:solidFill>
                  <a:schemeClr val="dk1"/>
                </a:solidFill>
                <a:latin typeface="Helvetica Neue"/>
                <a:ea typeface="Helvetica Neue"/>
                <a:cs typeface="Helvetica Neue"/>
                <a:sym typeface="Helvetica Neue"/>
              </a:rPr>
              <a:pPr marL="0" marR="0" lvl="0" indent="0" algn="r" rtl="0">
                <a:lnSpc>
                  <a:spcPct val="100000"/>
                </a:lnSpc>
                <a:spcBef>
                  <a:spcPts val="0"/>
                </a:spcBef>
                <a:spcAft>
                  <a:spcPts val="0"/>
                </a:spcAft>
                <a:buClr>
                  <a:schemeClr val="dk1"/>
                </a:buClr>
                <a:buSzPct val="25000"/>
                <a:buFont typeface="Helvetica Neue"/>
                <a:buNone/>
              </a:pPr>
              <a:t>7</a:t>
            </a:fld>
            <a:endParaRPr lang="en-US" sz="1000" b="0" i="0" u="none" strike="noStrike" cap="none" baseline="0">
              <a:solidFill>
                <a:schemeClr val="dk1"/>
              </a:solidFill>
              <a:latin typeface="Helvetica Neue"/>
              <a:ea typeface="Helvetica Neue"/>
              <a:cs typeface="Helvetica Neue"/>
              <a:sym typeface="Helvetica Neue"/>
            </a:endParaRPr>
          </a:p>
        </p:txBody>
      </p:sp>
      <p:sp>
        <p:nvSpPr>
          <p:cNvPr id="192" name="Shape 192"/>
          <p:cNvSpPr txBox="1">
            <a:spLocks noGrp="1"/>
          </p:cNvSpPr>
          <p:nvPr>
            <p:ph type="title"/>
          </p:nvPr>
        </p:nvSpPr>
        <p:spPr>
          <a:xfrm>
            <a:off x="323528" y="-27384"/>
            <a:ext cx="7619999" cy="633412"/>
          </a:xfrm>
          <a:prstGeom prst="rect">
            <a:avLst/>
          </a:prstGeom>
          <a:noFill/>
          <a:ln>
            <a:noFill/>
          </a:ln>
        </p:spPr>
        <p:txBody>
          <a:bodyPr lIns="91425" tIns="45700" rIns="91425" bIns="45700" anchor="b" anchorCtr="0">
            <a:noAutofit/>
          </a:bodyPr>
          <a:lstStyle/>
          <a:p>
            <a:pPr marL="0" marR="0" lvl="0" indent="0" algn="l" rtl="0">
              <a:lnSpc>
                <a:spcPct val="100000"/>
              </a:lnSpc>
              <a:spcBef>
                <a:spcPts val="0"/>
              </a:spcBef>
              <a:spcAft>
                <a:spcPts val="0"/>
              </a:spcAft>
              <a:buClr>
                <a:schemeClr val="dk2"/>
              </a:buClr>
              <a:buSzPct val="25000"/>
              <a:buFont typeface="Helvetica Neue"/>
              <a:buNone/>
            </a:pPr>
            <a:r>
              <a:rPr lang="en-US" sz="4000" b="0" i="0" u="none" strike="noStrike" cap="none" baseline="0" dirty="0" err="1">
                <a:solidFill>
                  <a:schemeClr val="dk2"/>
                </a:solidFill>
                <a:latin typeface="Helvetica Neue"/>
                <a:ea typeface="Helvetica Neue"/>
                <a:cs typeface="Helvetica Neue"/>
                <a:sym typeface="Helvetica Neue"/>
              </a:rPr>
              <a:t>WebApps</a:t>
            </a:r>
            <a:endParaRPr lang="en-US" sz="4000" b="0" i="0" u="none" strike="noStrike" cap="none" baseline="0" dirty="0">
              <a:solidFill>
                <a:schemeClr val="dk2"/>
              </a:solidFill>
              <a:latin typeface="Helvetica Neue"/>
              <a:ea typeface="Helvetica Neue"/>
              <a:cs typeface="Helvetica Neue"/>
              <a:sym typeface="Helvetica Neue"/>
            </a:endParaRPr>
          </a:p>
        </p:txBody>
      </p:sp>
      <p:sp>
        <p:nvSpPr>
          <p:cNvPr id="193" name="Shape 193"/>
          <p:cNvSpPr txBox="1">
            <a:spLocks noGrp="1"/>
          </p:cNvSpPr>
          <p:nvPr>
            <p:ph idx="1"/>
          </p:nvPr>
        </p:nvSpPr>
        <p:spPr>
          <a:xfrm>
            <a:off x="179512" y="476672"/>
            <a:ext cx="6768752" cy="4190999"/>
          </a:xfrm>
          <a:prstGeom prst="rect">
            <a:avLst/>
          </a:prstGeom>
          <a:noFill/>
          <a:ln>
            <a:noFill/>
          </a:ln>
        </p:spPr>
        <p:txBody>
          <a:bodyPr lIns="91425" tIns="45700" rIns="91425" bIns="45700" anchor="t" anchorCtr="0">
            <a:noAutofit/>
          </a:bodyPr>
          <a:lstStyle/>
          <a:p>
            <a:pPr marL="342900" marR="0" lvl="0" indent="-342900" algn="l" rtl="0">
              <a:lnSpc>
                <a:spcPct val="150000"/>
              </a:lnSpc>
              <a:spcBef>
                <a:spcPts val="0"/>
              </a:spcBef>
              <a:spcAft>
                <a:spcPts val="0"/>
              </a:spcAft>
              <a:buClr>
                <a:schemeClr val="folHlink"/>
              </a:buClr>
              <a:buSzPct val="75000"/>
              <a:buFont typeface="Noto Symbol"/>
              <a:buChar char="■"/>
            </a:pPr>
            <a:r>
              <a:rPr lang="en-US" sz="1800" b="0" dirty="0">
                <a:solidFill>
                  <a:schemeClr val="dk1"/>
                </a:solidFill>
                <a:latin typeface="Quattrocento"/>
                <a:ea typeface="Quattrocento"/>
                <a:cs typeface="Quattrocento"/>
                <a:sym typeface="Arial"/>
              </a:rPr>
              <a:t>Modern </a:t>
            </a:r>
            <a:r>
              <a:rPr lang="en-US" sz="1800" b="0" dirty="0" err="1">
                <a:solidFill>
                  <a:schemeClr val="dk1"/>
                </a:solidFill>
                <a:latin typeface="Quattrocento"/>
                <a:ea typeface="Quattrocento"/>
                <a:cs typeface="Quattrocento"/>
                <a:sym typeface="Arial"/>
              </a:rPr>
              <a:t>WebApps</a:t>
            </a:r>
            <a:r>
              <a:rPr lang="en-US" sz="1800" b="0" dirty="0">
                <a:solidFill>
                  <a:schemeClr val="dk1"/>
                </a:solidFill>
                <a:latin typeface="Quattrocento"/>
                <a:ea typeface="Quattrocento"/>
                <a:cs typeface="Quattrocento"/>
                <a:sym typeface="Arial"/>
              </a:rPr>
              <a:t> are much more than hypertext files with a few pictures</a:t>
            </a:r>
          </a:p>
          <a:p>
            <a:pPr marL="342900" marR="0" lvl="0" indent="-342900" algn="l" rtl="0">
              <a:lnSpc>
                <a:spcPct val="150000"/>
              </a:lnSpc>
              <a:spcBef>
                <a:spcPts val="360"/>
              </a:spcBef>
              <a:spcAft>
                <a:spcPts val="0"/>
              </a:spcAft>
              <a:buClr>
                <a:schemeClr val="folHlink"/>
              </a:buClr>
              <a:buSzPct val="75000"/>
              <a:buFont typeface="Noto Symbol"/>
              <a:buChar char="■"/>
            </a:pPr>
            <a:r>
              <a:rPr lang="en-US" sz="1800" b="0" dirty="0" err="1">
                <a:solidFill>
                  <a:schemeClr val="dk1"/>
                </a:solidFill>
                <a:latin typeface="Quattrocento"/>
                <a:ea typeface="Quattrocento"/>
                <a:cs typeface="Quattrocento"/>
                <a:sym typeface="Arial"/>
              </a:rPr>
              <a:t>WebApps</a:t>
            </a:r>
            <a:r>
              <a:rPr lang="en-US" sz="1800" b="0" dirty="0">
                <a:solidFill>
                  <a:schemeClr val="dk1"/>
                </a:solidFill>
                <a:latin typeface="Quattrocento"/>
                <a:ea typeface="Quattrocento"/>
                <a:cs typeface="Quattrocento"/>
                <a:sym typeface="Arial"/>
              </a:rPr>
              <a:t> are augmented with tools like XML and Java to allow Web engineers including interactive computing capability</a:t>
            </a:r>
          </a:p>
          <a:p>
            <a:pPr marL="342900" marR="0" lvl="0" indent="-342900" algn="l" rtl="0">
              <a:lnSpc>
                <a:spcPct val="150000"/>
              </a:lnSpc>
              <a:spcBef>
                <a:spcPts val="360"/>
              </a:spcBef>
              <a:spcAft>
                <a:spcPts val="0"/>
              </a:spcAft>
              <a:buClr>
                <a:schemeClr val="folHlink"/>
              </a:buClr>
              <a:buSzPct val="75000"/>
              <a:buFont typeface="Noto Symbol"/>
              <a:buChar char="■"/>
            </a:pPr>
            <a:r>
              <a:rPr lang="en-US" sz="1800" b="0" dirty="0" err="1">
                <a:solidFill>
                  <a:schemeClr val="dk1"/>
                </a:solidFill>
                <a:latin typeface="Quattrocento"/>
                <a:ea typeface="Quattrocento"/>
                <a:cs typeface="Quattrocento"/>
                <a:sym typeface="Arial"/>
              </a:rPr>
              <a:t>WebApps</a:t>
            </a:r>
            <a:r>
              <a:rPr lang="en-US" sz="1800" b="0" dirty="0">
                <a:solidFill>
                  <a:schemeClr val="dk1"/>
                </a:solidFill>
                <a:latin typeface="Quattrocento"/>
                <a:ea typeface="Quattrocento"/>
                <a:cs typeface="Quattrocento"/>
                <a:sym typeface="Arial"/>
              </a:rPr>
              <a:t> may standalone capability to end users or may be integrated with corporate databases and business applications</a:t>
            </a:r>
          </a:p>
          <a:p>
            <a:pPr marL="342900" marR="0" lvl="0" indent="-342900" algn="l" rtl="0">
              <a:lnSpc>
                <a:spcPct val="150000"/>
              </a:lnSpc>
              <a:spcBef>
                <a:spcPts val="360"/>
              </a:spcBef>
              <a:spcAft>
                <a:spcPts val="0"/>
              </a:spcAft>
              <a:buClr>
                <a:schemeClr val="folHlink"/>
              </a:buClr>
              <a:buSzPct val="75000"/>
              <a:buFont typeface="Noto Symbol"/>
              <a:buChar char="■"/>
            </a:pPr>
            <a:r>
              <a:rPr lang="en-US" sz="1800" b="0" dirty="0">
                <a:solidFill>
                  <a:schemeClr val="dk1"/>
                </a:solidFill>
                <a:latin typeface="Quattrocento"/>
                <a:ea typeface="Quattrocento"/>
                <a:cs typeface="Quattrocento"/>
                <a:sym typeface="Arial"/>
              </a:rPr>
              <a:t>Semantic web technologies (Web 3.0) have evolved into sophisticated corporate and consumer applications that encompass semantic databases that require web linking, flexible data representation, and application programmer interfaces (API’s) for access</a:t>
            </a:r>
          </a:p>
          <a:p>
            <a:pPr marL="342900" marR="0" lvl="0" indent="-342900" algn="l" rtl="0">
              <a:lnSpc>
                <a:spcPct val="150000"/>
              </a:lnSpc>
              <a:spcBef>
                <a:spcPts val="360"/>
              </a:spcBef>
              <a:spcAft>
                <a:spcPts val="0"/>
              </a:spcAft>
              <a:buClr>
                <a:schemeClr val="folHlink"/>
              </a:buClr>
              <a:buSzPct val="75000"/>
              <a:buFont typeface="Noto Symbol"/>
              <a:buChar char="■"/>
            </a:pPr>
            <a:r>
              <a:rPr lang="en-US" sz="1800" b="0" dirty="0">
                <a:solidFill>
                  <a:schemeClr val="dk1"/>
                </a:solidFill>
                <a:latin typeface="Quattrocento"/>
                <a:ea typeface="Quattrocento"/>
                <a:cs typeface="Quattrocento"/>
                <a:sym typeface="Arial"/>
              </a:rPr>
              <a:t>The aesthetic nature of the content remains an important determinant of the quality of a </a:t>
            </a:r>
            <a:r>
              <a:rPr lang="en-US" sz="1800" b="0" dirty="0" err="1">
                <a:solidFill>
                  <a:schemeClr val="dk1"/>
                </a:solidFill>
                <a:latin typeface="Quattrocento"/>
                <a:ea typeface="Quattrocento"/>
                <a:cs typeface="Quattrocento"/>
                <a:sym typeface="Arial"/>
              </a:rPr>
              <a:t>WebApp</a:t>
            </a:r>
            <a:r>
              <a:rPr lang="en-US" sz="1800" b="0" dirty="0">
                <a:solidFill>
                  <a:schemeClr val="dk1"/>
                </a:solidFill>
                <a:latin typeface="Quattrocento"/>
                <a:ea typeface="Quattrocento"/>
                <a:cs typeface="Quattrocento"/>
                <a:sym typeface="Arial"/>
              </a:rPr>
              <a:t>.</a:t>
            </a:r>
          </a:p>
          <a:p>
            <a:pPr marL="342900" marR="0" lvl="0" indent="-342900" algn="l" rtl="0">
              <a:lnSpc>
                <a:spcPct val="90000"/>
              </a:lnSpc>
              <a:spcBef>
                <a:spcPts val="360"/>
              </a:spcBef>
              <a:spcAft>
                <a:spcPts val="0"/>
              </a:spcAft>
              <a:buClr>
                <a:schemeClr val="folHlink"/>
              </a:buClr>
              <a:buFont typeface="Noto Symbol"/>
              <a:buNone/>
            </a:pPr>
            <a:endParaRPr sz="2000" b="0" i="0" u="none" strike="noStrike" cap="none" baseline="0" dirty="0">
              <a:solidFill>
                <a:schemeClr val="dk1"/>
              </a:solidFill>
              <a:latin typeface="Arial"/>
              <a:ea typeface="Arial"/>
              <a:cs typeface="Arial"/>
              <a:sym typeface="Arial"/>
            </a:endParaRPr>
          </a:p>
          <a:p>
            <a:pPr marL="342900" marR="0" lvl="0" indent="-257175" algn="l" rtl="0">
              <a:spcBef>
                <a:spcPts val="360"/>
              </a:spcBef>
              <a:spcAft>
                <a:spcPts val="0"/>
              </a:spcAft>
              <a:buClr>
                <a:schemeClr val="folHlink"/>
              </a:buClr>
              <a:buFont typeface="Noto Symbol"/>
              <a:buNone/>
            </a:pPr>
            <a:endParaRPr sz="2000" b="0" i="0" u="none" strike="noStrike" cap="none" baseline="0" dirty="0">
              <a:solidFill>
                <a:schemeClr val="dk1"/>
              </a:solidFill>
              <a:latin typeface="Arial"/>
              <a:ea typeface="Arial"/>
              <a:cs typeface="Arial"/>
              <a:sym typeface="Arial"/>
            </a:endParaRPr>
          </a:p>
        </p:txBody>
      </p:sp>
      <p:sp>
        <p:nvSpPr>
          <p:cNvPr id="6" name="مستطيل 5"/>
          <p:cNvSpPr/>
          <p:nvPr/>
        </p:nvSpPr>
        <p:spPr>
          <a:xfrm>
            <a:off x="6588224" y="188640"/>
            <a:ext cx="2160240" cy="6494085"/>
          </a:xfrm>
          <a:prstGeom prst="rect">
            <a:avLst/>
          </a:prstGeom>
          <a:noFill/>
        </p:spPr>
        <p:txBody>
          <a:bodyPr wrap="square">
            <a:spAutoFit/>
          </a:bodyPr>
          <a:lstStyle/>
          <a:p>
            <a:pPr algn="r" rtl="1">
              <a:buFont typeface="Wingdings" pitchFamily="2" charset="2"/>
              <a:buChar char="q"/>
            </a:pPr>
            <a:r>
              <a:rPr lang="ar-SA" sz="1600" dirty="0" smtClean="0"/>
              <a:t>تطبيقات الويب الحديثة هي أكثر بكثير من الملفات </a:t>
            </a:r>
            <a:r>
              <a:rPr lang="ar-SA" sz="1600" dirty="0" err="1" smtClean="0"/>
              <a:t>هايبرتكست</a:t>
            </a:r>
            <a:r>
              <a:rPr lang="ar-SA" sz="1600" dirty="0" smtClean="0"/>
              <a:t> مع عدد قليل من الصور</a:t>
            </a:r>
          </a:p>
          <a:p>
            <a:pPr algn="r" rtl="1">
              <a:buFont typeface="Wingdings" pitchFamily="2" charset="2"/>
              <a:buChar char="q"/>
            </a:pPr>
            <a:r>
              <a:rPr lang="ar-SA" sz="1600" dirty="0" smtClean="0"/>
              <a:t>ويزداد تطبيقات الويب مع أدوات مثل </a:t>
            </a:r>
            <a:r>
              <a:rPr lang="en-US" sz="1600" dirty="0" smtClean="0"/>
              <a:t>XML </a:t>
            </a:r>
            <a:r>
              <a:rPr lang="ar-SA" sz="1600" dirty="0" smtClean="0"/>
              <a:t>وجافا للسماح للمهندسين على شبكة الإنترنت بما في ذلك القدرة على الحوسبة التفاعلية</a:t>
            </a:r>
          </a:p>
          <a:p>
            <a:pPr algn="r" rtl="1">
              <a:buFont typeface="Wingdings" pitchFamily="2" charset="2"/>
              <a:buChar char="q"/>
            </a:pPr>
            <a:r>
              <a:rPr lang="ar-SA" sz="1600" dirty="0" smtClean="0"/>
              <a:t>تطبيقات ويب قد بذاته </a:t>
            </a:r>
            <a:r>
              <a:rPr lang="en-US" sz="1600" dirty="0" smtClean="0"/>
              <a:t>Protocol </a:t>
            </a:r>
            <a:r>
              <a:rPr lang="ar-SA" sz="1600" dirty="0" smtClean="0"/>
              <a:t>القدرة للمستخدمين النهائيين أو قد تكون متكاملة مع قواعد البيانات للشركات وتطبيقات الأعمال</a:t>
            </a:r>
          </a:p>
          <a:p>
            <a:pPr algn="r" rtl="1">
              <a:buFont typeface="Wingdings" pitchFamily="2" charset="2"/>
              <a:buChar char="q"/>
            </a:pPr>
            <a:r>
              <a:rPr lang="ar-SA" sz="1600" dirty="0" smtClean="0"/>
              <a:t>تقنيات الويب </a:t>
            </a:r>
            <a:r>
              <a:rPr lang="ar-SA" sz="1600" dirty="0" err="1" smtClean="0"/>
              <a:t>الدلالي </a:t>
            </a:r>
            <a:r>
              <a:rPr lang="ar-SA" sz="1600" dirty="0" smtClean="0"/>
              <a:t>(ويب 3.0) إلى تطورت تطبيقات الشركات والمستهلكين المتطورة التي تشمل ذلك قواعد البيانات الدلالي تتطلب ربط على شبكة الإنترنت، تمثيل البيانات مرونة، واجهات التطبيق </a:t>
            </a:r>
            <a:r>
              <a:rPr lang="ar-SA" sz="1600" dirty="0" err="1" smtClean="0"/>
              <a:t>مبرمج </a:t>
            </a:r>
            <a:r>
              <a:rPr lang="ar-SA" sz="1600" dirty="0" smtClean="0"/>
              <a:t>(واجهات برمجة التطبيقات) للوصول</a:t>
            </a:r>
          </a:p>
          <a:p>
            <a:pPr algn="r" rtl="1">
              <a:buFont typeface="Wingdings" pitchFamily="2" charset="2"/>
              <a:buChar char="q"/>
            </a:pPr>
            <a:r>
              <a:rPr lang="ar-SA" sz="1600" dirty="0" smtClean="0"/>
              <a:t>الطبيعة الجمالية للمحتوى العام تظل محورا هاما من نوعية تطبيق ويب.</a:t>
            </a:r>
            <a:endParaRPr lang="ar-SA" sz="1600" dirty="0"/>
          </a:p>
        </p:txBody>
      </p:sp>
    </p:spTree>
  </p:cSld>
  <p:clrMapOvr>
    <a:masterClrMapping/>
  </p:clrMapOvr>
  <p:transition spd="slow">
    <p:cut/>
  </p:transition>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97"/>
        <p:cNvGrpSpPr/>
        <p:nvPr/>
      </p:nvGrpSpPr>
      <p:grpSpPr>
        <a:xfrm>
          <a:off x="0" y="0"/>
          <a:ext cx="0" cy="0"/>
          <a:chOff x="0" y="0"/>
          <a:chExt cx="0" cy="0"/>
        </a:xfrm>
      </p:grpSpPr>
      <p:sp>
        <p:nvSpPr>
          <p:cNvPr id="6" name="مستطيل 5"/>
          <p:cNvSpPr/>
          <p:nvPr/>
        </p:nvSpPr>
        <p:spPr>
          <a:xfrm>
            <a:off x="6462464" y="308838"/>
            <a:ext cx="2286000" cy="6432530"/>
          </a:xfrm>
          <a:prstGeom prst="rect">
            <a:avLst/>
          </a:prstGeom>
          <a:solidFill>
            <a:schemeClr val="bg1"/>
          </a:solidFill>
        </p:spPr>
        <p:txBody>
          <a:bodyPr wrap="square">
            <a:spAutoFit/>
          </a:bodyPr>
          <a:lstStyle/>
          <a:p>
            <a:pPr algn="r" rtl="1">
              <a:buFont typeface="Wingdings" pitchFamily="2" charset="2"/>
              <a:buChar char="q"/>
            </a:pPr>
            <a:r>
              <a:rPr lang="ar-SA" sz="1600" dirty="0" smtClean="0"/>
              <a:t>الموجودة على منصات متحركة مثل الهواتف المحمولة أو أجهزة </a:t>
            </a:r>
            <a:r>
              <a:rPr lang="ar-SA" sz="1600" dirty="0" err="1" smtClean="0"/>
              <a:t>لوحية</a:t>
            </a:r>
            <a:endParaRPr lang="ar-SA" sz="1600" dirty="0" smtClean="0"/>
          </a:p>
          <a:p>
            <a:pPr algn="r" rtl="1">
              <a:buFont typeface="Wingdings" pitchFamily="2" charset="2"/>
              <a:buChar char="q"/>
            </a:pPr>
            <a:r>
              <a:rPr lang="ar-SA" sz="1600" dirty="0" smtClean="0"/>
              <a:t>أن واجهات المستخدم تأخذ تحتوي على خصائص الجهاز وخصائص الموقع</a:t>
            </a:r>
          </a:p>
          <a:p>
            <a:pPr algn="r" rtl="1">
              <a:buFont typeface="Wingdings" pitchFamily="2" charset="2"/>
              <a:buChar char="q"/>
            </a:pPr>
            <a:r>
              <a:rPr lang="ar-SA" sz="1600" dirty="0" smtClean="0"/>
              <a:t>في كثير من الأحيان توفير الوصول إلى مجموعة من الموارد على شبكة الإنترنت وقدرات الجهاز التجهيز والتخزين المحلية</a:t>
            </a:r>
          </a:p>
          <a:p>
            <a:pPr algn="r" rtl="1">
              <a:buFont typeface="Wingdings" pitchFamily="2" charset="2"/>
              <a:buChar char="q"/>
            </a:pPr>
            <a:r>
              <a:rPr lang="ar-SA" sz="1600" dirty="0" smtClean="0"/>
              <a:t>توفير قدرات التخزين المستمرة داخل منصة</a:t>
            </a:r>
          </a:p>
          <a:p>
            <a:pPr algn="r" rtl="1">
              <a:buFont typeface="Wingdings" pitchFamily="2" charset="2"/>
              <a:buChar char="q"/>
            </a:pPr>
            <a:r>
              <a:rPr lang="ar-SA" sz="1600" dirty="0" smtClean="0"/>
              <a:t>تطبيق ويب للجوال يسمح الجهاز المحمول للوصول إلى السعادة باستخدام متصفح مصممة لاستيعاب نقاط القوة والضعف من منصة متنقلة على شبكة الإنترنت</a:t>
            </a:r>
          </a:p>
          <a:p>
            <a:pPr algn="r" rtl="1">
              <a:buFont typeface="Wingdings" pitchFamily="2" charset="2"/>
              <a:buChar char="q"/>
            </a:pPr>
            <a:r>
              <a:rPr lang="ar-SA" sz="1600" dirty="0" smtClean="0"/>
              <a:t>والتطبيق المحمول يمكن الوصول المباشر إلى الأجهزة الموجودة على الجهاز لتوفير قدرات المعالجة والتخزين المحلية</a:t>
            </a:r>
          </a:p>
          <a:p>
            <a:pPr algn="r" rtl="1">
              <a:buFont typeface="Wingdings" pitchFamily="2" charset="2"/>
              <a:buChar char="q"/>
            </a:pPr>
            <a:r>
              <a:rPr lang="ar-SA" sz="1600" dirty="0" smtClean="0"/>
              <a:t>مع مرور الوقت أطروحة ستصبح الاختلافات واضحة</a:t>
            </a:r>
            <a:endParaRPr lang="ar-SA" sz="1600" dirty="0"/>
          </a:p>
        </p:txBody>
      </p:sp>
      <p:sp>
        <p:nvSpPr>
          <p:cNvPr id="199" name="Shape 199"/>
          <p:cNvSpPr txBox="1"/>
          <p:nvPr/>
        </p:nvSpPr>
        <p:spPr>
          <a:xfrm>
            <a:off x="7543800" y="6248400"/>
            <a:ext cx="1295400" cy="457200"/>
          </a:xfrm>
          <a:prstGeom prst="rect">
            <a:avLst/>
          </a:prstGeom>
          <a:noFill/>
          <a:ln>
            <a:noFill/>
          </a:ln>
        </p:spPr>
        <p:txBody>
          <a:bodyPr lIns="91425" tIns="45700" rIns="91425" bIns="45700" anchor="b" anchorCtr="0">
            <a:noAutofit/>
          </a:bodyPr>
          <a:lstStyle/>
          <a:p>
            <a:pPr marL="0" marR="0" lvl="0" indent="0" algn="r" rtl="0">
              <a:lnSpc>
                <a:spcPct val="100000"/>
              </a:lnSpc>
              <a:spcBef>
                <a:spcPts val="0"/>
              </a:spcBef>
              <a:spcAft>
                <a:spcPts val="0"/>
              </a:spcAft>
              <a:buClr>
                <a:schemeClr val="dk1"/>
              </a:buClr>
              <a:buSzPct val="25000"/>
              <a:buFont typeface="Helvetica Neue"/>
              <a:buNone/>
            </a:pPr>
            <a:fld id="{00000000-1234-1234-1234-123412341234}" type="slidenum">
              <a:rPr lang="en-US" sz="1000" b="0" i="0" u="none" strike="noStrike" cap="none" baseline="0">
                <a:solidFill>
                  <a:schemeClr val="dk1"/>
                </a:solidFill>
                <a:latin typeface="Helvetica Neue"/>
                <a:ea typeface="Helvetica Neue"/>
                <a:cs typeface="Helvetica Neue"/>
                <a:sym typeface="Helvetica Neue"/>
              </a:rPr>
              <a:pPr marL="0" marR="0" lvl="0" indent="0" algn="r" rtl="0">
                <a:lnSpc>
                  <a:spcPct val="100000"/>
                </a:lnSpc>
                <a:spcBef>
                  <a:spcPts val="0"/>
                </a:spcBef>
                <a:spcAft>
                  <a:spcPts val="0"/>
                </a:spcAft>
                <a:buClr>
                  <a:schemeClr val="dk1"/>
                </a:buClr>
                <a:buSzPct val="25000"/>
                <a:buFont typeface="Helvetica Neue"/>
                <a:buNone/>
              </a:pPr>
              <a:t>8</a:t>
            </a:fld>
            <a:endParaRPr lang="en-US" sz="1000" b="0" i="0" u="none" strike="noStrike" cap="none" baseline="0">
              <a:solidFill>
                <a:schemeClr val="dk1"/>
              </a:solidFill>
              <a:latin typeface="Helvetica Neue"/>
              <a:ea typeface="Helvetica Neue"/>
              <a:cs typeface="Helvetica Neue"/>
              <a:sym typeface="Helvetica Neue"/>
            </a:endParaRPr>
          </a:p>
        </p:txBody>
      </p:sp>
      <p:sp>
        <p:nvSpPr>
          <p:cNvPr id="200" name="Shape 200"/>
          <p:cNvSpPr txBox="1">
            <a:spLocks noGrp="1"/>
          </p:cNvSpPr>
          <p:nvPr>
            <p:ph type="title"/>
          </p:nvPr>
        </p:nvSpPr>
        <p:spPr>
          <a:xfrm>
            <a:off x="323528" y="0"/>
            <a:ext cx="7543800" cy="633412"/>
          </a:xfrm>
          <a:prstGeom prst="rect">
            <a:avLst/>
          </a:prstGeom>
          <a:noFill/>
          <a:ln>
            <a:noFill/>
          </a:ln>
        </p:spPr>
        <p:txBody>
          <a:bodyPr lIns="91425" tIns="45700" rIns="91425" bIns="45700" anchor="b" anchorCtr="0">
            <a:noAutofit/>
          </a:bodyPr>
          <a:lstStyle/>
          <a:p>
            <a:pPr marL="0" marR="0" lvl="0" indent="0" algn="l" rtl="0">
              <a:lnSpc>
                <a:spcPct val="100000"/>
              </a:lnSpc>
              <a:spcBef>
                <a:spcPts val="0"/>
              </a:spcBef>
              <a:spcAft>
                <a:spcPts val="0"/>
              </a:spcAft>
              <a:buClr>
                <a:schemeClr val="dk2"/>
              </a:buClr>
              <a:buSzPct val="25000"/>
              <a:buFont typeface="Helvetica Neue"/>
              <a:buNone/>
            </a:pPr>
            <a:r>
              <a:rPr lang="en-US" sz="4000" b="0" i="0" u="none" strike="noStrike" cap="none" baseline="0" dirty="0">
                <a:solidFill>
                  <a:schemeClr val="dk2"/>
                </a:solidFill>
                <a:latin typeface="Helvetica Neue"/>
                <a:ea typeface="Helvetica Neue"/>
                <a:cs typeface="Helvetica Neue"/>
                <a:sym typeface="Helvetica Neue"/>
              </a:rPr>
              <a:t>Mobile Apps</a:t>
            </a:r>
          </a:p>
        </p:txBody>
      </p:sp>
      <p:sp>
        <p:nvSpPr>
          <p:cNvPr id="201" name="Shape 201"/>
          <p:cNvSpPr txBox="1">
            <a:spLocks noGrp="1"/>
          </p:cNvSpPr>
          <p:nvPr>
            <p:ph idx="1"/>
          </p:nvPr>
        </p:nvSpPr>
        <p:spPr>
          <a:xfrm>
            <a:off x="323528" y="620688"/>
            <a:ext cx="6336704" cy="4190999"/>
          </a:xfrm>
          <a:prstGeom prst="rect">
            <a:avLst/>
          </a:prstGeom>
          <a:noFill/>
          <a:ln>
            <a:noFill/>
          </a:ln>
        </p:spPr>
        <p:txBody>
          <a:bodyPr lIns="91425" tIns="45700" rIns="91425" bIns="45700" anchor="t" anchorCtr="0">
            <a:noAutofit/>
          </a:bodyPr>
          <a:lstStyle/>
          <a:p>
            <a:pPr marL="342900" marR="0" lvl="0" indent="-342900" algn="l" rtl="0">
              <a:lnSpc>
                <a:spcPct val="150000"/>
              </a:lnSpc>
              <a:spcBef>
                <a:spcPts val="0"/>
              </a:spcBef>
              <a:spcAft>
                <a:spcPts val="0"/>
              </a:spcAft>
              <a:buClr>
                <a:schemeClr val="folHlink"/>
              </a:buClr>
              <a:buSzPct val="75000"/>
              <a:buFont typeface="Noto Symbol"/>
              <a:buChar char="■"/>
            </a:pPr>
            <a:r>
              <a:rPr lang="en-US" sz="1700" b="0" dirty="0">
                <a:solidFill>
                  <a:schemeClr val="dk1"/>
                </a:solidFill>
                <a:latin typeface="Quattrocento"/>
                <a:ea typeface="Quattrocento"/>
                <a:cs typeface="Quattrocento"/>
                <a:sym typeface="Helvetica Neue"/>
              </a:rPr>
              <a:t>Reside on mobile platforms such as cell phones or tablets</a:t>
            </a:r>
          </a:p>
          <a:p>
            <a:pPr marL="342900" marR="0" lvl="0" indent="-342900" algn="l" rtl="0">
              <a:lnSpc>
                <a:spcPct val="150000"/>
              </a:lnSpc>
              <a:spcBef>
                <a:spcPts val="360"/>
              </a:spcBef>
              <a:spcAft>
                <a:spcPts val="0"/>
              </a:spcAft>
              <a:buClr>
                <a:schemeClr val="folHlink"/>
              </a:buClr>
              <a:buSzPct val="75000"/>
              <a:buFont typeface="Noto Symbol"/>
              <a:buChar char="■"/>
            </a:pPr>
            <a:r>
              <a:rPr lang="en-US" sz="1700" b="0" dirty="0">
                <a:solidFill>
                  <a:schemeClr val="dk1"/>
                </a:solidFill>
                <a:latin typeface="Quattrocento"/>
                <a:ea typeface="Quattrocento"/>
                <a:cs typeface="Quattrocento"/>
                <a:sym typeface="Helvetica Neue"/>
              </a:rPr>
              <a:t>Contain user interfaces that take both device characteristics and location attributes </a:t>
            </a:r>
          </a:p>
          <a:p>
            <a:pPr marL="342900" marR="0" lvl="0" indent="-342900" algn="l" rtl="0">
              <a:lnSpc>
                <a:spcPct val="150000"/>
              </a:lnSpc>
              <a:spcBef>
                <a:spcPts val="360"/>
              </a:spcBef>
              <a:spcAft>
                <a:spcPts val="0"/>
              </a:spcAft>
              <a:buClr>
                <a:schemeClr val="folHlink"/>
              </a:buClr>
              <a:buSzPct val="75000"/>
              <a:buFont typeface="Noto Symbol"/>
              <a:buChar char="■"/>
            </a:pPr>
            <a:r>
              <a:rPr lang="en-US" sz="1700" b="0" dirty="0">
                <a:solidFill>
                  <a:schemeClr val="dk1"/>
                </a:solidFill>
                <a:latin typeface="Quattrocento"/>
                <a:ea typeface="Quattrocento"/>
                <a:cs typeface="Quattrocento"/>
                <a:sym typeface="Helvetica Neue"/>
              </a:rPr>
              <a:t>Often provide access to a combination of web-based resources and local device processing and storage capabilities</a:t>
            </a:r>
          </a:p>
          <a:p>
            <a:pPr marL="342900" marR="0" lvl="0" indent="-342900" algn="l" rtl="0">
              <a:lnSpc>
                <a:spcPct val="150000"/>
              </a:lnSpc>
              <a:spcBef>
                <a:spcPts val="360"/>
              </a:spcBef>
              <a:spcAft>
                <a:spcPts val="0"/>
              </a:spcAft>
              <a:buClr>
                <a:schemeClr val="folHlink"/>
              </a:buClr>
              <a:buSzPct val="75000"/>
              <a:buFont typeface="Noto Symbol"/>
              <a:buChar char="■"/>
            </a:pPr>
            <a:r>
              <a:rPr lang="en-US" sz="1700" b="0" dirty="0">
                <a:solidFill>
                  <a:schemeClr val="dk1"/>
                </a:solidFill>
                <a:latin typeface="Quattrocento"/>
                <a:ea typeface="Quattrocento"/>
                <a:cs typeface="Quattrocento"/>
                <a:sym typeface="Helvetica Neue"/>
              </a:rPr>
              <a:t>Provide persistent storage capabilities within the platform</a:t>
            </a:r>
          </a:p>
          <a:p>
            <a:pPr marL="342900" marR="0" lvl="0" indent="-342900" algn="l" rtl="0">
              <a:lnSpc>
                <a:spcPct val="150000"/>
              </a:lnSpc>
              <a:spcBef>
                <a:spcPts val="360"/>
              </a:spcBef>
              <a:spcAft>
                <a:spcPts val="0"/>
              </a:spcAft>
              <a:buClr>
                <a:schemeClr val="folHlink"/>
              </a:buClr>
              <a:buSzPct val="75000"/>
              <a:buFont typeface="Noto Symbol"/>
              <a:buChar char="■"/>
            </a:pPr>
            <a:r>
              <a:rPr lang="en-US" sz="1700" b="0" dirty="0">
                <a:solidFill>
                  <a:schemeClr val="dk1"/>
                </a:solidFill>
                <a:latin typeface="Quattrocento"/>
                <a:ea typeface="Quattrocento"/>
                <a:cs typeface="Quattrocento"/>
                <a:sym typeface="Helvetica Neue"/>
              </a:rPr>
              <a:t>A mobile web application allows a mobile device to access to web-based content using a browser designed to accommodate the strengths and weaknesses of the  mobile platform</a:t>
            </a:r>
          </a:p>
          <a:p>
            <a:pPr marL="342900" marR="0" lvl="0" indent="-342900" algn="l" rtl="0">
              <a:lnSpc>
                <a:spcPct val="150000"/>
              </a:lnSpc>
              <a:spcBef>
                <a:spcPts val="360"/>
              </a:spcBef>
              <a:spcAft>
                <a:spcPts val="0"/>
              </a:spcAft>
              <a:buClr>
                <a:schemeClr val="folHlink"/>
              </a:buClr>
              <a:buSzPct val="75000"/>
              <a:buFont typeface="Noto Symbol"/>
              <a:buChar char="■"/>
            </a:pPr>
            <a:r>
              <a:rPr lang="en-US" sz="1700" b="0" dirty="0">
                <a:solidFill>
                  <a:schemeClr val="dk1"/>
                </a:solidFill>
                <a:latin typeface="Quattrocento"/>
                <a:ea typeface="Quattrocento"/>
                <a:cs typeface="Quattrocento"/>
                <a:sym typeface="Helvetica Neue"/>
              </a:rPr>
              <a:t>A mobile app can gain direct access to the hardware found on the device to provide local processing and storage capabilities</a:t>
            </a:r>
          </a:p>
          <a:p>
            <a:pPr marL="342900" marR="0" lvl="0" indent="-342900" algn="l" rtl="0">
              <a:lnSpc>
                <a:spcPct val="150000"/>
              </a:lnSpc>
              <a:spcBef>
                <a:spcPts val="360"/>
              </a:spcBef>
              <a:spcAft>
                <a:spcPts val="0"/>
              </a:spcAft>
              <a:buClr>
                <a:schemeClr val="folHlink"/>
              </a:buClr>
              <a:buSzPct val="75000"/>
              <a:buFont typeface="Noto Symbol"/>
              <a:buChar char="■"/>
            </a:pPr>
            <a:r>
              <a:rPr lang="en-US" sz="1700" b="0" dirty="0">
                <a:solidFill>
                  <a:schemeClr val="dk1"/>
                </a:solidFill>
                <a:latin typeface="Quattrocento"/>
                <a:ea typeface="Quattrocento"/>
                <a:cs typeface="Quattrocento"/>
                <a:sym typeface="Helvetica Neue"/>
              </a:rPr>
              <a:t>As time passes these differences will become blurred</a:t>
            </a:r>
          </a:p>
        </p:txBody>
      </p:sp>
    </p:spTree>
  </p:cSld>
  <p:clrMapOvr>
    <a:masterClrMapping/>
  </p:clrMapOvr>
  <p:transition spd="slow">
    <p:cut/>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205"/>
        <p:cNvGrpSpPr/>
        <p:nvPr/>
      </p:nvGrpSpPr>
      <p:grpSpPr>
        <a:xfrm>
          <a:off x="0" y="0"/>
          <a:ext cx="0" cy="0"/>
          <a:chOff x="0" y="0"/>
          <a:chExt cx="0" cy="0"/>
        </a:xfrm>
      </p:grpSpPr>
      <p:sp>
        <p:nvSpPr>
          <p:cNvPr id="206" name="Shape 206"/>
          <p:cNvSpPr txBox="1"/>
          <p:nvPr/>
        </p:nvSpPr>
        <p:spPr>
          <a:xfrm>
            <a:off x="1219200" y="6248400"/>
            <a:ext cx="5486399" cy="457200"/>
          </a:xfrm>
          <a:prstGeom prst="rect">
            <a:avLst/>
          </a:prstGeom>
          <a:noFill/>
          <a:ln>
            <a:noFill/>
          </a:ln>
        </p:spPr>
        <p:txBody>
          <a:bodyPr lIns="91425" tIns="45700" rIns="91425" bIns="45700" anchor="b" anchorCtr="0">
            <a:noAutofit/>
          </a:bodyPr>
          <a:lstStyle/>
          <a:p>
            <a:pPr marL="0" marR="0" lvl="0" indent="0" algn="l" rtl="0">
              <a:lnSpc>
                <a:spcPct val="100000"/>
              </a:lnSpc>
              <a:spcBef>
                <a:spcPts val="0"/>
              </a:spcBef>
              <a:spcAft>
                <a:spcPts val="0"/>
              </a:spcAft>
              <a:buClr>
                <a:schemeClr val="dk1"/>
              </a:buClr>
              <a:buSzPct val="25000"/>
              <a:buFont typeface="Helvetica Neue"/>
              <a:buNone/>
            </a:pPr>
            <a:r>
              <a:rPr lang="en-US" sz="1000" b="0" i="0" u="none" strike="noStrike" cap="none" baseline="0">
                <a:solidFill>
                  <a:schemeClr val="dk1"/>
                </a:solidFill>
                <a:latin typeface="Helvetica Neue"/>
                <a:ea typeface="Helvetica Neue"/>
                <a:cs typeface="Helvetica Neue"/>
                <a:sym typeface="Helvetica Neue"/>
              </a:rPr>
              <a:t>These slides are designed to accompany </a:t>
            </a:r>
            <a:r>
              <a:rPr lang="en-US" sz="1000" b="0" i="1" u="none" strike="noStrike" cap="none" baseline="0">
                <a:solidFill>
                  <a:schemeClr val="dk1"/>
                </a:solidFill>
                <a:latin typeface="Helvetica Neue"/>
                <a:ea typeface="Helvetica Neue"/>
                <a:cs typeface="Helvetica Neue"/>
                <a:sym typeface="Helvetica Neue"/>
              </a:rPr>
              <a:t>Software Engineering: A Practitioner’s Approach, 8/e </a:t>
            </a:r>
            <a:r>
              <a:rPr lang="en-US" sz="1000" b="0" i="0" u="none" strike="noStrike" cap="none" baseline="0">
                <a:solidFill>
                  <a:schemeClr val="dk1"/>
                </a:solidFill>
                <a:latin typeface="Helvetica Neue"/>
                <a:ea typeface="Helvetica Neue"/>
                <a:cs typeface="Helvetica Neue"/>
                <a:sym typeface="Helvetica Neue"/>
              </a:rPr>
              <a:t>(McGraw-Hill 2014). Slides copyright 2014 by Roger Pressman. </a:t>
            </a:r>
          </a:p>
        </p:txBody>
      </p:sp>
      <p:sp>
        <p:nvSpPr>
          <p:cNvPr id="207" name="Shape 207"/>
          <p:cNvSpPr txBox="1"/>
          <p:nvPr/>
        </p:nvSpPr>
        <p:spPr>
          <a:xfrm>
            <a:off x="7543800" y="6248400"/>
            <a:ext cx="1295400" cy="457200"/>
          </a:xfrm>
          <a:prstGeom prst="rect">
            <a:avLst/>
          </a:prstGeom>
          <a:noFill/>
          <a:ln>
            <a:noFill/>
          </a:ln>
        </p:spPr>
        <p:txBody>
          <a:bodyPr lIns="91425" tIns="45700" rIns="91425" bIns="45700" anchor="b" anchorCtr="0">
            <a:noAutofit/>
          </a:bodyPr>
          <a:lstStyle/>
          <a:p>
            <a:pPr marL="0" marR="0" lvl="0" indent="0" algn="r" rtl="0">
              <a:lnSpc>
                <a:spcPct val="100000"/>
              </a:lnSpc>
              <a:spcBef>
                <a:spcPts val="0"/>
              </a:spcBef>
              <a:spcAft>
                <a:spcPts val="0"/>
              </a:spcAft>
              <a:buClr>
                <a:schemeClr val="dk1"/>
              </a:buClr>
              <a:buSzPct val="25000"/>
              <a:buFont typeface="Helvetica Neue"/>
              <a:buNone/>
            </a:pPr>
            <a:fld id="{00000000-1234-1234-1234-123412341234}" type="slidenum">
              <a:rPr lang="en-US" sz="1000" b="0" i="0" u="none" strike="noStrike" cap="none" baseline="0">
                <a:solidFill>
                  <a:schemeClr val="dk1"/>
                </a:solidFill>
                <a:latin typeface="Helvetica Neue"/>
                <a:ea typeface="Helvetica Neue"/>
                <a:cs typeface="Helvetica Neue"/>
                <a:sym typeface="Helvetica Neue"/>
              </a:rPr>
              <a:pPr marL="0" marR="0" lvl="0" indent="0" algn="r" rtl="0">
                <a:lnSpc>
                  <a:spcPct val="100000"/>
                </a:lnSpc>
                <a:spcBef>
                  <a:spcPts val="0"/>
                </a:spcBef>
                <a:spcAft>
                  <a:spcPts val="0"/>
                </a:spcAft>
                <a:buClr>
                  <a:schemeClr val="dk1"/>
                </a:buClr>
                <a:buSzPct val="25000"/>
                <a:buFont typeface="Helvetica Neue"/>
                <a:buNone/>
              </a:pPr>
              <a:t>9</a:t>
            </a:fld>
            <a:endParaRPr lang="en-US" sz="1000" b="0" i="0" u="none" strike="noStrike" cap="none" baseline="0">
              <a:solidFill>
                <a:schemeClr val="dk1"/>
              </a:solidFill>
              <a:latin typeface="Helvetica Neue"/>
              <a:ea typeface="Helvetica Neue"/>
              <a:cs typeface="Helvetica Neue"/>
              <a:sym typeface="Helvetica Neue"/>
            </a:endParaRPr>
          </a:p>
        </p:txBody>
      </p:sp>
      <p:sp>
        <p:nvSpPr>
          <p:cNvPr id="208" name="Shape 208"/>
          <p:cNvSpPr txBox="1">
            <a:spLocks noGrp="1"/>
          </p:cNvSpPr>
          <p:nvPr>
            <p:ph type="title"/>
          </p:nvPr>
        </p:nvSpPr>
        <p:spPr>
          <a:xfrm>
            <a:off x="467544" y="476672"/>
            <a:ext cx="7543800" cy="633412"/>
          </a:xfrm>
          <a:prstGeom prst="rect">
            <a:avLst/>
          </a:prstGeom>
          <a:noFill/>
          <a:ln>
            <a:noFill/>
          </a:ln>
        </p:spPr>
        <p:txBody>
          <a:bodyPr lIns="91425" tIns="45700" rIns="91425" bIns="45700" anchor="b" anchorCtr="0">
            <a:noAutofit/>
          </a:bodyPr>
          <a:lstStyle/>
          <a:p>
            <a:pPr marL="0" marR="0" lvl="0" indent="0" algn="l" rtl="0">
              <a:lnSpc>
                <a:spcPct val="100000"/>
              </a:lnSpc>
              <a:spcBef>
                <a:spcPts val="0"/>
              </a:spcBef>
              <a:spcAft>
                <a:spcPts val="0"/>
              </a:spcAft>
              <a:buClr>
                <a:schemeClr val="dk2"/>
              </a:buClr>
              <a:buSzPct val="25000"/>
              <a:buFont typeface="Helvetica Neue"/>
              <a:buNone/>
            </a:pPr>
            <a:r>
              <a:rPr lang="en-US" sz="4000" b="0" i="0" u="none" strike="noStrike" cap="none" baseline="0" dirty="0">
                <a:solidFill>
                  <a:schemeClr val="dk2"/>
                </a:solidFill>
                <a:latin typeface="Helvetica Neue"/>
                <a:ea typeface="Helvetica Neue"/>
                <a:cs typeface="Helvetica Neue"/>
                <a:sym typeface="Helvetica Neue"/>
              </a:rPr>
              <a:t>Cloud Computing</a:t>
            </a:r>
          </a:p>
        </p:txBody>
      </p:sp>
      <p:pic>
        <p:nvPicPr>
          <p:cNvPr id="209" name="Shape 209"/>
          <p:cNvPicPr preferRelativeResize="0"/>
          <p:nvPr/>
        </p:nvPicPr>
        <p:blipFill rotWithShape="1">
          <a:blip r:embed="rId3">
            <a:alphaModFix/>
          </a:blip>
          <a:srcRect/>
          <a:stretch/>
        </p:blipFill>
        <p:spPr>
          <a:xfrm>
            <a:off x="354713" y="1196752"/>
            <a:ext cx="7601663" cy="4213225"/>
          </a:xfrm>
          <a:prstGeom prst="rect">
            <a:avLst/>
          </a:prstGeom>
          <a:noFill/>
          <a:ln>
            <a:noFill/>
          </a:ln>
        </p:spPr>
      </p:pic>
    </p:spTree>
  </p:cSld>
  <p:clrMapOvr>
    <a:masterClrMapping/>
  </p:clrMapOvr>
  <p:transition spd="slow">
    <p:cut/>
  </p:transition>
</p:sld>
</file>

<file path=ppt/theme/_rels/theme2.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1_Bold Stripes">
  <a:themeElements>
    <a:clrScheme name="Bold Stripes 2">
      <a:dk1>
        <a:srgbClr val="000000"/>
      </a:dk1>
      <a:lt1>
        <a:srgbClr val="EAEAEA"/>
      </a:lt1>
      <a:dk2>
        <a:srgbClr val="003366"/>
      </a:dk2>
      <a:lt2>
        <a:srgbClr val="EAEAEA"/>
      </a:lt2>
      <a:accent1>
        <a:srgbClr val="FFFFFF"/>
      </a:accent1>
      <a:accent2>
        <a:srgbClr val="DDDDDD"/>
      </a:accent2>
      <a:accent3>
        <a:srgbClr val="F3F3F3"/>
      </a:accent3>
      <a:accent4>
        <a:srgbClr val="000000"/>
      </a:accent4>
      <a:accent5>
        <a:srgbClr val="FFFFFF"/>
      </a:accent5>
      <a:accent6>
        <a:srgbClr val="C8C8C8"/>
      </a:accent6>
      <a:hlink>
        <a:srgbClr val="336699"/>
      </a:hlink>
      <a:folHlink>
        <a:srgbClr val="9A000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أساسية">
  <a:themeElements>
    <a:clrScheme name="أساسية">
      <a:dk1>
        <a:srgbClr val="000000"/>
      </a:dk1>
      <a:lt1>
        <a:srgbClr val="FFFFFF"/>
      </a:lt1>
      <a:dk2>
        <a:srgbClr val="D1282E"/>
      </a:dk2>
      <a:lt2>
        <a:srgbClr val="C8C8B1"/>
      </a:lt2>
      <a:accent1>
        <a:srgbClr val="7A7A7A"/>
      </a:accent1>
      <a:accent2>
        <a:srgbClr val="F5C201"/>
      </a:accent2>
      <a:accent3>
        <a:srgbClr val="526DB0"/>
      </a:accent3>
      <a:accent4>
        <a:srgbClr val="989AAC"/>
      </a:accent4>
      <a:accent5>
        <a:srgbClr val="DC5924"/>
      </a:accent5>
      <a:accent6>
        <a:srgbClr val="B4B392"/>
      </a:accent6>
      <a:hlink>
        <a:srgbClr val="CC9900"/>
      </a:hlink>
      <a:folHlink>
        <a:srgbClr val="969696"/>
      </a:folHlink>
    </a:clrScheme>
    <a:fontScheme name="أساسية">
      <a:majorFont>
        <a:latin typeface="Arial Black"/>
        <a:ea typeface=""/>
        <a:cs typeface=""/>
        <a:font script="Jpan" typeface="ＭＳ Ｐゴシック"/>
        <a:font script="Hang" typeface="HY견고딕"/>
        <a:font script="Hans" typeface="微软雅黑"/>
        <a:font script="Hant" typeface="微軟正黑體"/>
        <a:font script="Arab" typeface="Tahoma"/>
        <a:font script="Hebr" typeface="Tahoma"/>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돋움"/>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أساسية">
      <a:fillStyleLst>
        <a:solidFill>
          <a:schemeClr val="phClr"/>
        </a:solidFill>
        <a:gradFill rotWithShape="1">
          <a:gsLst>
            <a:gs pos="0">
              <a:schemeClr val="phClr">
                <a:tint val="60000"/>
                <a:satMod val="250000"/>
              </a:schemeClr>
            </a:gs>
            <a:gs pos="35000">
              <a:schemeClr val="phClr">
                <a:tint val="47000"/>
                <a:satMod val="275000"/>
              </a:schemeClr>
            </a:gs>
            <a:gs pos="100000">
              <a:schemeClr val="phClr">
                <a:tint val="25000"/>
                <a:satMod val="300000"/>
              </a:schemeClr>
            </a:gs>
          </a:gsLst>
          <a:lin ang="16200000" scaled="1"/>
        </a:gradFill>
        <a:solidFill>
          <a:schemeClr val="phClr">
            <a:satMod val="110000"/>
          </a:schemeClr>
        </a:solidFill>
      </a:fillStyleLst>
      <a:lnStyleLst>
        <a:ln w="12700" cap="flat" cmpd="sng" algn="ctr">
          <a:solidFill>
            <a:schemeClr val="phClr">
              <a:shade val="95000"/>
              <a:satMod val="105000"/>
            </a:schemeClr>
          </a:solidFill>
          <a:prstDash val="solid"/>
        </a:ln>
        <a:ln w="28575" cap="flat" cmpd="sng" algn="ctr">
          <a:solidFill>
            <a:schemeClr val="phClr"/>
          </a:solidFill>
          <a:prstDash val="solid"/>
        </a:ln>
        <a:ln w="41275" cap="flat" cmpd="sng" algn="ctr">
          <a:solidFill>
            <a:schemeClr val="phClr"/>
          </a:solidFill>
          <a:prstDash val="solid"/>
        </a:ln>
      </a:lnStyleLst>
      <a:effectStyleLst>
        <a:effectStyle>
          <a:effectLst/>
        </a:effectStyle>
        <a:effectStyle>
          <a:effectLst>
            <a:outerShdw blurRad="39999" dist="23000" algn="bl" rotWithShape="0">
              <a:srgbClr val="000000">
                <a:alpha val="40000"/>
              </a:srgbClr>
            </a:outerShdw>
          </a:effectLst>
        </a:effectStyle>
        <a:effectStyle>
          <a:effectLst>
            <a:outerShdw blurRad="38100" dist="19050" algn="bl" rotWithShape="0">
              <a:srgbClr val="000000">
                <a:alpha val="60000"/>
              </a:srgbClr>
            </a:outerShdw>
          </a:effectLst>
          <a:scene3d>
            <a:camera prst="orthographicFront">
              <a:rot lat="0" lon="0" rev="0"/>
            </a:camera>
            <a:lightRig rig="balanced" dir="l"/>
          </a:scene3d>
          <a:sp3d prstMaterial="plastic">
            <a:bevelT w="38100" h="31750"/>
          </a:sp3d>
        </a:effectStyle>
      </a:effectStyleLst>
      <a:bgFillStyleLst>
        <a:solidFill>
          <a:schemeClr val="phClr"/>
        </a:solidFill>
        <a:blipFill rotWithShape="1">
          <a:blip xmlns:r="http://schemas.openxmlformats.org/officeDocument/2006/relationships" r:embed="rId1">
            <a:duotone>
              <a:schemeClr val="phClr">
                <a:tint val="96000"/>
              </a:schemeClr>
              <a:schemeClr val="phClr">
                <a:shade val="94000"/>
              </a:schemeClr>
            </a:duotone>
          </a:blip>
          <a:tile tx="0" ty="0" sx="100000" sy="100000" flip="none" algn="tl"/>
        </a:blipFill>
        <a:gradFill rotWithShape="1">
          <a:gsLst>
            <a:gs pos="0">
              <a:schemeClr val="phClr">
                <a:tint val="84000"/>
                <a:satMod val="110000"/>
              </a:schemeClr>
            </a:gs>
            <a:gs pos="44000">
              <a:schemeClr val="phClr">
                <a:tint val="93000"/>
                <a:satMod val="115000"/>
              </a:schemeClr>
            </a:gs>
            <a:gs pos="100000">
              <a:schemeClr val="phClr">
                <a:tint val="100000"/>
                <a:shade val="59000"/>
                <a:satMod val="120000"/>
              </a:schemeClr>
            </a:gs>
          </a:gsLst>
          <a:path path="circle">
            <a:fillToRect l="40000" t="60000" r="60000" b="40000"/>
          </a:path>
        </a:gradFill>
      </a:bgFillStyleLst>
    </a:fmtScheme>
  </a:themeElements>
  <a:objectDefaults/>
  <a:extraClrSchemeLst/>
</a:theme>
</file>

<file path=ppt/theme/theme3.xml><?xml version="1.0" encoding="utf-8"?>
<a:theme xmlns:a="http://schemas.openxmlformats.org/drawingml/2006/main" name="Custom Theme">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نسق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42</TotalTime>
  <Words>1554</Words>
  <Application>Microsoft Office PowerPoint</Application>
  <PresentationFormat>عرض على الشاشة (3:4)‏</PresentationFormat>
  <Paragraphs>139</Paragraphs>
  <Slides>12</Slides>
  <Notes>12</Notes>
  <HiddenSlides>0</HiddenSlides>
  <MMClips>0</MMClips>
  <ScaleCrop>false</ScaleCrop>
  <HeadingPairs>
    <vt:vector size="4" baseType="variant">
      <vt:variant>
        <vt:lpstr>نسق</vt:lpstr>
      </vt:variant>
      <vt:variant>
        <vt:i4>2</vt:i4>
      </vt:variant>
      <vt:variant>
        <vt:lpstr>عناوين الشرائح</vt:lpstr>
      </vt:variant>
      <vt:variant>
        <vt:i4>12</vt:i4>
      </vt:variant>
    </vt:vector>
  </HeadingPairs>
  <TitlesOfParts>
    <vt:vector size="14" baseType="lpstr">
      <vt:lpstr>1_Bold Stripes</vt:lpstr>
      <vt:lpstr>أساسية</vt:lpstr>
      <vt:lpstr>Chapter 1</vt:lpstr>
      <vt:lpstr>What is Software?</vt:lpstr>
      <vt:lpstr>What is Software?</vt:lpstr>
      <vt:lpstr>Wear vs. Deterioration  ارتداء مقابل تدهور</vt:lpstr>
      <vt:lpstr>Software Applications</vt:lpstr>
      <vt:lpstr>Legacy Software</vt:lpstr>
      <vt:lpstr>WebApps</vt:lpstr>
      <vt:lpstr>Mobile Apps</vt:lpstr>
      <vt:lpstr>Cloud Computing</vt:lpstr>
      <vt:lpstr>Cloud Computing</vt:lpstr>
      <vt:lpstr>Product Line Software</vt:lpstr>
      <vt:lpstr>Characteristics of WebApps - II</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Chapter 1</dc:title>
  <dc:creator>M</dc:creator>
  <cp:lastModifiedBy>Windows User</cp:lastModifiedBy>
  <cp:revision>12</cp:revision>
  <cp:lastPrinted>2015-09-01T22:33:12Z</cp:lastPrinted>
  <dcterms:modified xsi:type="dcterms:W3CDTF">2015-09-04T23:30:06Z</dcterms:modified>
</cp:coreProperties>
</file>