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  <p:sldMasterId id="2147483660" r:id="rId2"/>
  </p:sldMasterIdLst>
  <p:notesMasterIdLst>
    <p:notesMasterId r:id="rId30"/>
  </p:notes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</p:sldIdLst>
  <p:sldSz cx="9144000" cy="6858000" type="screen4x3"/>
  <p:notesSz cx="6858000" cy="9144000"/>
  <p:embeddedFontLst>
    <p:embeddedFont>
      <p:font typeface="Helvetica Neue" charset="0"/>
      <p:regular r:id="rId31"/>
      <p:bold r:id="rId32"/>
      <p:italic r:id="rId33"/>
      <p:boldItalic r:id="rId34"/>
    </p:embeddedFont>
    <p:embeddedFont>
      <p:font typeface="Quattrocento" charset="0"/>
      <p:regular r:id="rId35"/>
      <p:bold r:id="rId36"/>
    </p:embeddedFont>
  </p:embeddedFontLst>
  <p:defaultTextStyle>
    <a:defPPr marR="0" algn="l" rtl="0">
      <a:lnSpc>
        <a:spcPct val="100000"/>
      </a:lnSpc>
      <a:spcBef>
        <a:spcPts val="0"/>
      </a:spcBef>
      <a:spcAft>
        <a:spcPts val="0"/>
      </a:spcAft>
    </a:defPPr>
    <a:lvl1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1pPr>
    <a:lvl2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2pPr>
    <a:lvl3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3pPr>
    <a:lvl4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4pPr>
    <a:lvl5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5pPr>
    <a:lvl6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6pPr>
    <a:lvl7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7pPr>
    <a:lvl8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8pPr>
    <a:lvl9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90651C3A-4460-11DB-9652-00E08161165F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102" y="1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theme" Target="theme/theme1.xml"/><Relationship Id="rId21" Type="http://schemas.openxmlformats.org/officeDocument/2006/relationships/slide" Target="slides/slide19.xml"/><Relationship Id="rId34" Type="http://schemas.openxmlformats.org/officeDocument/2006/relationships/font" Target="fonts/font4.fntdata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font" Target="fonts/font3.fntdata"/><Relationship Id="rId38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font" Target="fonts/font2.fntdata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font" Target="fonts/font6.fntdata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font" Target="fonts/font1.fntdata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notesMaster" Target="notesMasters/notesMaster1.xml"/><Relationship Id="rId35" Type="http://schemas.openxmlformats.org/officeDocument/2006/relationships/font" Target="fonts/font5.fntdata"/><Relationship Id="rId8" Type="http://schemas.openxmlformats.org/officeDocument/2006/relationships/slide" Target="slides/slide6.xml"/><Relationship Id="rId3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Shape 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1pPr>
            <a:lvl2pPr marL="4572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2pPr>
            <a:lvl3pPr marL="9144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3pPr>
            <a:lvl4pPr marL="13716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4pPr>
            <a:lvl5pPr marL="18288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5pPr>
            <a:lvl6pPr marL="22860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6pPr>
            <a:lvl7pPr marL="32004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7pPr>
            <a:lvl8pPr marL="45720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8pPr>
            <a:lvl9pPr marL="64008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9pPr>
          </a:lstStyle>
          <a:p>
            <a:endParaRPr/>
          </a:p>
        </p:txBody>
      </p:sp>
      <p:sp>
        <p:nvSpPr>
          <p:cNvPr id="3" name="Shape 3"/>
          <p:cNvSpPr txBox="1">
            <a:spLocks noGrp="1"/>
          </p:cNvSpPr>
          <p:nvPr>
            <p:ph type="dt" idx="10"/>
          </p:nvPr>
        </p:nvSpPr>
        <p:spPr>
          <a:xfrm>
            <a:off x="3886200" y="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1pPr>
            <a:lvl2pPr marL="4572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2pPr>
            <a:lvl3pPr marL="9144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3pPr>
            <a:lvl4pPr marL="13716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4pPr>
            <a:lvl5pPr marL="18288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5pPr>
            <a:lvl6pPr marL="22860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6pPr>
            <a:lvl7pPr marL="32004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7pPr>
            <a:lvl8pPr marL="45720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8pPr>
            <a:lvl9pPr marL="64008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9pPr>
          </a:lstStyle>
          <a:p>
            <a:endParaRPr/>
          </a:p>
        </p:txBody>
      </p:sp>
      <p:sp>
        <p:nvSpPr>
          <p:cNvPr id="4" name="Shape 4"/>
          <p:cNvSpPr>
            <a:spLocks noGrp="1" noRot="1" noChangeAspect="1"/>
          </p:cNvSpPr>
          <p:nvPr>
            <p:ph type="sldImg" idx="3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sp>
      <p:sp>
        <p:nvSpPr>
          <p:cNvPr id="5" name="Shape 5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6" name="Shape 6"/>
          <p:cNvSpPr txBox="1">
            <a:spLocks noGrp="1"/>
          </p:cNvSpPr>
          <p:nvPr>
            <p:ph type="ftr" idx="11"/>
          </p:nvPr>
        </p:nvSpPr>
        <p:spPr>
          <a:xfrm>
            <a:off x="0" y="868680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1pPr>
            <a:lvl2pPr marL="4572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2pPr>
            <a:lvl3pPr marL="9144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3pPr>
            <a:lvl4pPr marL="13716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4pPr>
            <a:lvl5pPr marL="18288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5pPr>
            <a:lvl6pPr marL="22860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6pPr>
            <a:lvl7pPr marL="32004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7pPr>
            <a:lvl8pPr marL="45720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8pPr>
            <a:lvl9pPr marL="64008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sldNum" idx="12"/>
          </p:nvPr>
        </p:nvSpPr>
        <p:spPr>
          <a:xfrm>
            <a:off x="3886200" y="868680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lang="en-US" sz="1200" b="0" i="0" u="none" strike="noStrike" cap="none" baseline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lang="en-US" sz="1200" b="0" i="0" u="none" strike="noStrike" cap="none" baseline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124240819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Shape 136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137" name="Shape 137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Shape 210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211" name="Shape 211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" name="Shape 218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219" name="Shape 219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" name="Shape 226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227" name="Shape 227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" name="Shape 234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235" name="Shape 235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" name="Shape 242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243" name="Shape 24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" name="Shape 250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251" name="Shape 251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8" name="Shape 258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259" name="Shape 259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" name="Shape 266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267" name="Shape 267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1" name="Shape 281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282" name="Shape 282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9" name="Shape 289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290" name="Shape 290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Shape 146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147" name="Shape 147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" name="Shape 297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298" name="Shape 298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5" name="Shape 305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306" name="Shape 306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1" name="Shape 331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332" name="Shape 332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9" name="Shape 339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340" name="Shape 340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7" name="Shape 347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348" name="Shape 348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5" name="Shape 355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356" name="Shape 356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4" name="Shape 364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365" name="Shape 365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2" name="Shape 372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373" name="Shape 37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Shape 154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155" name="Shape 155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Shape 162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163" name="Shape 16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Shape 170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171" name="Shape 171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Shape 178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179" name="Shape 179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Shape 186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187" name="Shape 187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Shape 194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195" name="Shape 195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Shape 202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203" name="Shape 20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Shape 77"/>
          <p:cNvSpPr txBox="1">
            <a:spLocks noGrp="1"/>
          </p:cNvSpPr>
          <p:nvPr>
            <p:ph type="title"/>
          </p:nvPr>
        </p:nvSpPr>
        <p:spPr>
          <a:xfrm>
            <a:off x="1219200" y="990600"/>
            <a:ext cx="6705599" cy="63341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algn="l" rtl="0">
              <a:spcBef>
                <a:spcPts val="0"/>
              </a:spcBef>
              <a:spcAft>
                <a:spcPts val="0"/>
              </a:spcAft>
              <a:defRPr/>
            </a:lvl1pPr>
            <a:lvl2pPr algn="l" rtl="0">
              <a:spcBef>
                <a:spcPts val="0"/>
              </a:spcBef>
              <a:spcAft>
                <a:spcPts val="0"/>
              </a:spcAft>
              <a:defRPr/>
            </a:lvl2pPr>
            <a:lvl3pPr algn="l" rtl="0">
              <a:spcBef>
                <a:spcPts val="0"/>
              </a:spcBef>
              <a:spcAft>
                <a:spcPts val="0"/>
              </a:spcAft>
              <a:defRPr/>
            </a:lvl3pPr>
            <a:lvl4pPr algn="l" rtl="0">
              <a:spcBef>
                <a:spcPts val="0"/>
              </a:spcBef>
              <a:spcAft>
                <a:spcPts val="0"/>
              </a:spcAft>
              <a:defRPr/>
            </a:lvl4pPr>
            <a:lvl5pPr algn="l" rtl="0">
              <a:spcBef>
                <a:spcPts val="0"/>
              </a:spcBef>
              <a:spcAft>
                <a:spcPts val="0"/>
              </a:spcAft>
              <a:defRPr/>
            </a:lvl5pPr>
            <a:lvl6pPr marL="457200" algn="l" rtl="0">
              <a:spcBef>
                <a:spcPts val="0"/>
              </a:spcBef>
              <a:spcAft>
                <a:spcPts val="0"/>
              </a:spcAft>
              <a:defRPr/>
            </a:lvl6pPr>
            <a:lvl7pPr marL="914400" algn="l" rtl="0">
              <a:spcBef>
                <a:spcPts val="0"/>
              </a:spcBef>
              <a:spcAft>
                <a:spcPts val="0"/>
              </a:spcAft>
              <a:defRPr/>
            </a:lvl7pPr>
            <a:lvl8pPr marL="1371600" algn="l" rtl="0">
              <a:spcBef>
                <a:spcPts val="0"/>
              </a:spcBef>
              <a:spcAft>
                <a:spcPts val="0"/>
              </a:spcAft>
              <a:defRPr/>
            </a:lvl8pPr>
            <a:lvl9pPr marL="1828800" algn="l" rtl="0">
              <a:spcBef>
                <a:spcPts val="0"/>
              </a:spcBef>
              <a:spcAft>
                <a:spcPts val="0"/>
              </a:spcAft>
              <a:defRPr/>
            </a:lvl9pPr>
          </a:lstStyle>
          <a:p>
            <a:endParaRPr/>
          </a:p>
        </p:txBody>
      </p:sp>
      <p:sp>
        <p:nvSpPr>
          <p:cNvPr id="78" name="Shape 78"/>
          <p:cNvSpPr txBox="1">
            <a:spLocks noGrp="1"/>
          </p:cNvSpPr>
          <p:nvPr>
            <p:ph type="body" idx="1"/>
          </p:nvPr>
        </p:nvSpPr>
        <p:spPr>
          <a:xfrm>
            <a:off x="1828800" y="1905000"/>
            <a:ext cx="6934199" cy="41909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indent="-228600" algn="l" rtl="0">
              <a:spcBef>
                <a:spcPts val="480"/>
              </a:spcBef>
              <a:spcAft>
                <a:spcPts val="0"/>
              </a:spcAft>
              <a:buClr>
                <a:schemeClr val="folHlink"/>
              </a:buClr>
              <a:buFont typeface="Noto Symbol"/>
              <a:buChar char="■"/>
              <a:defRPr/>
            </a:lvl1pPr>
            <a:lvl2pPr marL="742950" indent="-196850" algn="l" rtl="0"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Font typeface="Noto Symbol"/>
              <a:buChar char="■"/>
              <a:defRPr/>
            </a:lvl2pPr>
            <a:lvl3pPr marL="1143000" indent="-114300" algn="l" rtl="0">
              <a:spcBef>
                <a:spcPts val="360"/>
              </a:spcBef>
              <a:spcAft>
                <a:spcPts val="0"/>
              </a:spcAft>
              <a:buClr>
                <a:schemeClr val="dk2"/>
              </a:buClr>
              <a:buFont typeface="Helvetica Neue"/>
              <a:buChar char="•"/>
              <a:defRPr/>
            </a:lvl3pPr>
            <a:lvl4pPr marL="1600200" indent="-127000" algn="l" rtl="0">
              <a:spcBef>
                <a:spcPts val="320"/>
              </a:spcBef>
              <a:spcAft>
                <a:spcPts val="0"/>
              </a:spcAft>
              <a:buClr>
                <a:schemeClr val="hlink"/>
              </a:buClr>
              <a:buFont typeface="Helvetica Neue"/>
              <a:buChar char="•"/>
              <a:defRPr/>
            </a:lvl4pPr>
            <a:lvl5pPr marL="2057400" indent="-142239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Helvetica Neue"/>
              <a:buChar char="•"/>
              <a:defRPr/>
            </a:lvl5pPr>
            <a:lvl6pPr marL="2514600" indent="-142239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Helvetica Neue"/>
              <a:buChar char="•"/>
              <a:defRPr/>
            </a:lvl6pPr>
            <a:lvl7pPr marL="2971800" indent="-142239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Helvetica Neue"/>
              <a:buChar char="•"/>
              <a:defRPr/>
            </a:lvl7pPr>
            <a:lvl8pPr marL="3429000" indent="-14224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Helvetica Neue"/>
              <a:buChar char="•"/>
              <a:defRPr/>
            </a:lvl8pPr>
            <a:lvl9pPr marL="3886200" indent="-14224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Helvetica Neue"/>
              <a:buChar char="•"/>
              <a:defRPr/>
            </a:lvl9pPr>
          </a:lstStyle>
          <a:p>
            <a:endParaRPr/>
          </a:p>
        </p:txBody>
      </p:sp>
      <p:sp>
        <p:nvSpPr>
          <p:cNvPr id="79" name="Shape 79"/>
          <p:cNvSpPr txBox="1">
            <a:spLocks noGrp="1"/>
          </p:cNvSpPr>
          <p:nvPr>
            <p:ph type="ftr" idx="11"/>
          </p:nvPr>
        </p:nvSpPr>
        <p:spPr>
          <a:xfrm>
            <a:off x="1219200" y="6248400"/>
            <a:ext cx="54863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indent="0" algn="l" rtl="0">
              <a:spcBef>
                <a:spcPts val="0"/>
              </a:spcBef>
              <a:defRPr/>
            </a:lvl1pPr>
            <a:lvl2pPr marL="0" marR="0" indent="0" algn="l" rtl="0">
              <a:spcBef>
                <a:spcPts val="0"/>
              </a:spcBef>
              <a:defRPr/>
            </a:lvl2pPr>
            <a:lvl3pPr marL="0" marR="0" indent="0" algn="l" rtl="0">
              <a:spcBef>
                <a:spcPts val="0"/>
              </a:spcBef>
              <a:defRPr/>
            </a:lvl3pPr>
            <a:lvl4pPr marL="0" marR="0" indent="0" algn="l" rtl="0">
              <a:spcBef>
                <a:spcPts val="0"/>
              </a:spcBef>
              <a:defRPr/>
            </a:lvl4pPr>
            <a:lvl5pPr marL="0" marR="0" indent="0" algn="l" rtl="0">
              <a:spcBef>
                <a:spcPts val="0"/>
              </a:spcBef>
              <a:defRPr/>
            </a:lvl5pPr>
            <a:lvl6pPr marL="0" marR="0" indent="0" algn="l" rtl="0">
              <a:spcBef>
                <a:spcPts val="0"/>
              </a:spcBef>
              <a:defRPr/>
            </a:lvl6pPr>
            <a:lvl7pPr marL="0" marR="0" indent="0" algn="l" rtl="0">
              <a:spcBef>
                <a:spcPts val="0"/>
              </a:spcBef>
              <a:defRPr/>
            </a:lvl7pPr>
            <a:lvl8pPr marL="0" marR="0" indent="0" algn="l" rtl="0">
              <a:spcBef>
                <a:spcPts val="0"/>
              </a:spcBef>
              <a:defRPr/>
            </a:lvl8pPr>
            <a:lvl9pPr marL="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80" name="Shape 80"/>
          <p:cNvSpPr txBox="1">
            <a:spLocks noGrp="1"/>
          </p:cNvSpPr>
          <p:nvPr>
            <p:ph type="sldNum" idx="12"/>
          </p:nvPr>
        </p:nvSpPr>
        <p:spPr>
          <a:xfrm>
            <a:off x="7543800" y="6248400"/>
            <a:ext cx="1295400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lang="en-US" sz="1000" b="0" i="0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‹#›</a:t>
            </a:fld>
            <a:endParaRPr lang="en-US" sz="1000" b="0" i="0" u="none" strike="noStrike" cap="none" baseline="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Section Header"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Shape 125"/>
          <p:cNvSpPr txBox="1">
            <a:spLocks noGrp="1"/>
          </p:cNvSpPr>
          <p:nvPr>
            <p:ph type="title"/>
          </p:nvPr>
        </p:nvSpPr>
        <p:spPr>
          <a:xfrm>
            <a:off x="722312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algn="l"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26" name="Shape 126"/>
          <p:cNvSpPr txBox="1">
            <a:spLocks noGrp="1"/>
          </p:cNvSpPr>
          <p:nvPr>
            <p:ph type="body" idx="1"/>
          </p:nvPr>
        </p:nvSpPr>
        <p:spPr>
          <a:xfrm>
            <a:off x="722312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indent="0" rtl="0">
              <a:spcBef>
                <a:spcPts val="0"/>
              </a:spcBef>
              <a:buFont typeface="Helvetica Neue"/>
              <a:buNone/>
              <a:defRPr/>
            </a:lvl1pPr>
            <a:lvl2pPr marL="457200" indent="0" rtl="0">
              <a:spcBef>
                <a:spcPts val="0"/>
              </a:spcBef>
              <a:buFont typeface="Helvetica Neue"/>
              <a:buNone/>
              <a:defRPr/>
            </a:lvl2pPr>
            <a:lvl3pPr marL="914400" indent="0" rtl="0">
              <a:spcBef>
                <a:spcPts val="0"/>
              </a:spcBef>
              <a:buFont typeface="Helvetica Neue"/>
              <a:buNone/>
              <a:defRPr/>
            </a:lvl3pPr>
            <a:lvl4pPr marL="1371600" indent="0" rtl="0">
              <a:spcBef>
                <a:spcPts val="0"/>
              </a:spcBef>
              <a:buFont typeface="Helvetica Neue"/>
              <a:buNone/>
              <a:defRPr/>
            </a:lvl4pPr>
            <a:lvl5pPr marL="1828800" indent="0" rtl="0">
              <a:spcBef>
                <a:spcPts val="0"/>
              </a:spcBef>
              <a:buFont typeface="Helvetica Neue"/>
              <a:buNone/>
              <a:defRPr/>
            </a:lvl5pPr>
            <a:lvl6pPr marL="2286000" indent="0" rtl="0">
              <a:spcBef>
                <a:spcPts val="0"/>
              </a:spcBef>
              <a:buFont typeface="Helvetica Neue"/>
              <a:buNone/>
              <a:defRPr/>
            </a:lvl6pPr>
            <a:lvl7pPr marL="2743200" indent="0" rtl="0">
              <a:spcBef>
                <a:spcPts val="0"/>
              </a:spcBef>
              <a:buFont typeface="Helvetica Neue"/>
              <a:buNone/>
              <a:defRPr/>
            </a:lvl7pPr>
            <a:lvl8pPr marL="3200400" indent="0" rtl="0">
              <a:spcBef>
                <a:spcPts val="0"/>
              </a:spcBef>
              <a:buFont typeface="Helvetica Neue"/>
              <a:buNone/>
              <a:defRPr/>
            </a:lvl8pPr>
            <a:lvl9pPr marL="3657600" indent="0" rtl="0">
              <a:spcBef>
                <a:spcPts val="0"/>
              </a:spcBef>
              <a:buFont typeface="Helvetica Neue"/>
              <a:buNone/>
              <a:defRPr/>
            </a:lvl9pPr>
          </a:lstStyle>
          <a:p>
            <a:endParaRPr/>
          </a:p>
        </p:txBody>
      </p:sp>
      <p:sp>
        <p:nvSpPr>
          <p:cNvPr id="127" name="Shape 127"/>
          <p:cNvSpPr txBox="1">
            <a:spLocks noGrp="1"/>
          </p:cNvSpPr>
          <p:nvPr>
            <p:ph type="ftr" idx="11"/>
          </p:nvPr>
        </p:nvSpPr>
        <p:spPr>
          <a:xfrm>
            <a:off x="1219200" y="6248400"/>
            <a:ext cx="54863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indent="0" algn="l" rtl="0">
              <a:spcBef>
                <a:spcPts val="0"/>
              </a:spcBef>
              <a:defRPr/>
            </a:lvl1pPr>
            <a:lvl2pPr marL="0" marR="0" indent="0" algn="l" rtl="0">
              <a:spcBef>
                <a:spcPts val="0"/>
              </a:spcBef>
              <a:defRPr/>
            </a:lvl2pPr>
            <a:lvl3pPr marL="0" marR="0" indent="0" algn="l" rtl="0">
              <a:spcBef>
                <a:spcPts val="0"/>
              </a:spcBef>
              <a:defRPr/>
            </a:lvl3pPr>
            <a:lvl4pPr marL="0" marR="0" indent="0" algn="l" rtl="0">
              <a:spcBef>
                <a:spcPts val="0"/>
              </a:spcBef>
              <a:defRPr/>
            </a:lvl4pPr>
            <a:lvl5pPr marL="0" marR="0" indent="0" algn="l" rtl="0">
              <a:spcBef>
                <a:spcPts val="0"/>
              </a:spcBef>
              <a:defRPr/>
            </a:lvl5pPr>
            <a:lvl6pPr marL="0" marR="0" indent="0" algn="l" rtl="0">
              <a:spcBef>
                <a:spcPts val="0"/>
              </a:spcBef>
              <a:defRPr/>
            </a:lvl6pPr>
            <a:lvl7pPr marL="0" marR="0" indent="0" algn="l" rtl="0">
              <a:spcBef>
                <a:spcPts val="0"/>
              </a:spcBef>
              <a:defRPr/>
            </a:lvl7pPr>
            <a:lvl8pPr marL="0" marR="0" indent="0" algn="l" rtl="0">
              <a:spcBef>
                <a:spcPts val="0"/>
              </a:spcBef>
              <a:defRPr/>
            </a:lvl8pPr>
            <a:lvl9pPr marL="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28" name="Shape 128"/>
          <p:cNvSpPr txBox="1">
            <a:spLocks noGrp="1"/>
          </p:cNvSpPr>
          <p:nvPr>
            <p:ph type="sldNum" idx="12"/>
          </p:nvPr>
        </p:nvSpPr>
        <p:spPr>
          <a:xfrm>
            <a:off x="7543800" y="6248400"/>
            <a:ext cx="1295400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lang="en-US" sz="1000" b="0" i="0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‹#›</a:t>
            </a:fld>
            <a:endParaRPr lang="en-US" sz="1000" b="0" i="0" u="none" strike="noStrike" cap="none" baseline="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Shape 4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6" name="Shape 446"/>
          <p:cNvSpPr txBox="1">
            <a:spLocks noGrp="1"/>
          </p:cNvSpPr>
          <p:nvPr>
            <p:ph type="ctrTitle"/>
          </p:nvPr>
        </p:nvSpPr>
        <p:spPr>
          <a:xfrm>
            <a:off x="779462" y="1447800"/>
            <a:ext cx="7678736" cy="108108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indent="0" algn="r" rtl="0">
              <a:spcBef>
                <a:spcPts val="0"/>
              </a:spcBef>
              <a:spcAft>
                <a:spcPts val="0"/>
              </a:spcAft>
              <a:defRPr/>
            </a:lvl1pPr>
            <a:lvl2pPr marL="0" marR="0" indent="0" algn="l" rtl="0">
              <a:spcBef>
                <a:spcPts val="0"/>
              </a:spcBef>
              <a:spcAft>
                <a:spcPts val="0"/>
              </a:spcAft>
              <a:defRPr/>
            </a:lvl2pPr>
            <a:lvl3pPr marL="0" marR="0" indent="0" algn="l" rtl="0">
              <a:spcBef>
                <a:spcPts val="0"/>
              </a:spcBef>
              <a:spcAft>
                <a:spcPts val="0"/>
              </a:spcAft>
              <a:defRPr/>
            </a:lvl3pPr>
            <a:lvl4pPr marL="0" marR="0" indent="0" algn="l" rtl="0">
              <a:spcBef>
                <a:spcPts val="0"/>
              </a:spcBef>
              <a:spcAft>
                <a:spcPts val="0"/>
              </a:spcAft>
              <a:defRPr/>
            </a:lvl4pPr>
            <a:lvl5pPr marL="0" marR="0" indent="0" algn="l" rtl="0">
              <a:spcBef>
                <a:spcPts val="0"/>
              </a:spcBef>
              <a:spcAft>
                <a:spcPts val="0"/>
              </a:spcAft>
              <a:defRPr/>
            </a:lvl5pPr>
            <a:lvl6pPr marL="457200" marR="0" indent="0" algn="l" rtl="0">
              <a:spcBef>
                <a:spcPts val="0"/>
              </a:spcBef>
              <a:spcAft>
                <a:spcPts val="0"/>
              </a:spcAft>
              <a:defRPr/>
            </a:lvl6pPr>
            <a:lvl7pPr marL="914400" marR="0" indent="0" algn="l" rtl="0">
              <a:spcBef>
                <a:spcPts val="0"/>
              </a:spcBef>
              <a:spcAft>
                <a:spcPts val="0"/>
              </a:spcAft>
              <a:defRPr/>
            </a:lvl7pPr>
            <a:lvl8pPr marL="1371600" marR="0" indent="0" algn="l" rtl="0">
              <a:spcBef>
                <a:spcPts val="0"/>
              </a:spcBef>
              <a:spcAft>
                <a:spcPts val="0"/>
              </a:spcAft>
              <a:defRPr/>
            </a:lvl8pPr>
            <a:lvl9pPr marL="1828800" marR="0" indent="0" algn="l" rtl="0">
              <a:spcBef>
                <a:spcPts val="0"/>
              </a:spcBef>
              <a:spcAft>
                <a:spcPts val="0"/>
              </a:spcAft>
              <a:defRPr/>
            </a:lvl9pPr>
          </a:lstStyle>
          <a:p>
            <a:endParaRPr/>
          </a:p>
        </p:txBody>
      </p:sp>
      <p:sp>
        <p:nvSpPr>
          <p:cNvPr id="447" name="Shape 447"/>
          <p:cNvSpPr txBox="1">
            <a:spLocks noGrp="1"/>
          </p:cNvSpPr>
          <p:nvPr>
            <p:ph type="subTitle" idx="1"/>
          </p:nvPr>
        </p:nvSpPr>
        <p:spPr>
          <a:xfrm>
            <a:off x="4021137" y="2860675"/>
            <a:ext cx="4437062" cy="311467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l" rtl="0">
              <a:spcBef>
                <a:spcPts val="480"/>
              </a:spcBef>
              <a:spcAft>
                <a:spcPts val="0"/>
              </a:spcAft>
              <a:buClr>
                <a:schemeClr val="folHlink"/>
              </a:buClr>
              <a:buFont typeface="Noto Symbol"/>
              <a:buNone/>
              <a:defRPr/>
            </a:lvl1pPr>
            <a:lvl2pPr marL="742950" marR="0" indent="-196850" algn="l" rtl="0"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Font typeface="Noto Symbol"/>
              <a:buChar char="■"/>
              <a:defRPr/>
            </a:lvl2pPr>
            <a:lvl3pPr marL="1143000" marR="0" indent="-114300" algn="l" rtl="0">
              <a:spcBef>
                <a:spcPts val="360"/>
              </a:spcBef>
              <a:spcAft>
                <a:spcPts val="0"/>
              </a:spcAft>
              <a:buClr>
                <a:schemeClr val="dk2"/>
              </a:buClr>
              <a:buFont typeface="Helvetica Neue"/>
              <a:buChar char="•"/>
              <a:defRPr/>
            </a:lvl3pPr>
            <a:lvl4pPr marL="1600200" marR="0" indent="-127000" algn="l" rtl="0">
              <a:spcBef>
                <a:spcPts val="320"/>
              </a:spcBef>
              <a:spcAft>
                <a:spcPts val="0"/>
              </a:spcAft>
              <a:buClr>
                <a:schemeClr val="hlink"/>
              </a:buClr>
              <a:buFont typeface="Helvetica Neue"/>
              <a:buChar char="•"/>
              <a:defRPr/>
            </a:lvl4pPr>
            <a:lvl5pPr marL="2057400" marR="0" indent="-142239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Helvetica Neue"/>
              <a:buChar char="•"/>
              <a:defRPr/>
            </a:lvl5pPr>
            <a:lvl6pPr marL="2514600" marR="0" indent="-142239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Helvetica Neue"/>
              <a:buChar char="•"/>
              <a:defRPr/>
            </a:lvl6pPr>
            <a:lvl7pPr marL="2971800" marR="0" indent="-142239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Helvetica Neue"/>
              <a:buChar char="•"/>
              <a:defRPr/>
            </a:lvl7pPr>
            <a:lvl8pPr marL="3429000" marR="0" indent="-14224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Helvetica Neue"/>
              <a:buChar char="•"/>
              <a:defRPr/>
            </a:lvl8pPr>
            <a:lvl9pPr marL="3886200" marR="0" indent="-14224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Helvetica Neue"/>
              <a:buChar char="•"/>
              <a:defRPr/>
            </a:lvl9pPr>
          </a:lstStyle>
          <a:p>
            <a:endParaRPr/>
          </a:p>
        </p:txBody>
      </p:sp>
      <p:sp>
        <p:nvSpPr>
          <p:cNvPr id="448" name="Shape 448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indent="0" algn="l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49" name="Shape 449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indent="0" algn="l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50" name="Shape 450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lang="en-US" sz="1400" b="0" i="0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‹#›</a:t>
            </a:fld>
            <a:endParaRPr lang="en-US" sz="1400" b="0" i="0" u="none" strike="noStrike" cap="none" baseline="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>
  <p:cSld name="Vertical Title and Text"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Shape 82"/>
          <p:cNvSpPr txBox="1">
            <a:spLocks noGrp="1"/>
          </p:cNvSpPr>
          <p:nvPr>
            <p:ph type="title"/>
          </p:nvPr>
        </p:nvSpPr>
        <p:spPr>
          <a:xfrm rot="5400000">
            <a:off x="5267325" y="2600324"/>
            <a:ext cx="5105399" cy="188595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algn="l" rtl="0">
              <a:spcBef>
                <a:spcPts val="0"/>
              </a:spcBef>
              <a:spcAft>
                <a:spcPts val="0"/>
              </a:spcAft>
              <a:defRPr/>
            </a:lvl1pPr>
            <a:lvl2pPr algn="l" rtl="0">
              <a:spcBef>
                <a:spcPts val="0"/>
              </a:spcBef>
              <a:spcAft>
                <a:spcPts val="0"/>
              </a:spcAft>
              <a:defRPr/>
            </a:lvl2pPr>
            <a:lvl3pPr algn="l" rtl="0">
              <a:spcBef>
                <a:spcPts val="0"/>
              </a:spcBef>
              <a:spcAft>
                <a:spcPts val="0"/>
              </a:spcAft>
              <a:defRPr/>
            </a:lvl3pPr>
            <a:lvl4pPr algn="l" rtl="0">
              <a:spcBef>
                <a:spcPts val="0"/>
              </a:spcBef>
              <a:spcAft>
                <a:spcPts val="0"/>
              </a:spcAft>
              <a:defRPr/>
            </a:lvl4pPr>
            <a:lvl5pPr algn="l" rtl="0">
              <a:spcBef>
                <a:spcPts val="0"/>
              </a:spcBef>
              <a:spcAft>
                <a:spcPts val="0"/>
              </a:spcAft>
              <a:defRPr/>
            </a:lvl5pPr>
            <a:lvl6pPr marL="457200" algn="l" rtl="0">
              <a:spcBef>
                <a:spcPts val="0"/>
              </a:spcBef>
              <a:spcAft>
                <a:spcPts val="0"/>
              </a:spcAft>
              <a:defRPr/>
            </a:lvl6pPr>
            <a:lvl7pPr marL="914400" algn="l" rtl="0">
              <a:spcBef>
                <a:spcPts val="0"/>
              </a:spcBef>
              <a:spcAft>
                <a:spcPts val="0"/>
              </a:spcAft>
              <a:defRPr/>
            </a:lvl7pPr>
            <a:lvl8pPr marL="1371600" algn="l" rtl="0">
              <a:spcBef>
                <a:spcPts val="0"/>
              </a:spcBef>
              <a:spcAft>
                <a:spcPts val="0"/>
              </a:spcAft>
              <a:defRPr/>
            </a:lvl8pPr>
            <a:lvl9pPr marL="1828800" algn="l" rtl="0">
              <a:spcBef>
                <a:spcPts val="0"/>
              </a:spcBef>
              <a:spcAft>
                <a:spcPts val="0"/>
              </a:spcAft>
              <a:defRPr/>
            </a:lvl9pPr>
          </a:lstStyle>
          <a:p>
            <a:endParaRPr/>
          </a:p>
        </p:txBody>
      </p:sp>
      <p:sp>
        <p:nvSpPr>
          <p:cNvPr id="83" name="Shape 83"/>
          <p:cNvSpPr txBox="1">
            <a:spLocks noGrp="1"/>
          </p:cNvSpPr>
          <p:nvPr>
            <p:ph type="body" idx="1"/>
          </p:nvPr>
        </p:nvSpPr>
        <p:spPr>
          <a:xfrm rot="5400000">
            <a:off x="1419225" y="790574"/>
            <a:ext cx="5105399" cy="550545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indent="-228600" algn="l" rtl="0">
              <a:spcBef>
                <a:spcPts val="480"/>
              </a:spcBef>
              <a:spcAft>
                <a:spcPts val="0"/>
              </a:spcAft>
              <a:buClr>
                <a:schemeClr val="folHlink"/>
              </a:buClr>
              <a:buFont typeface="Noto Symbol"/>
              <a:buChar char="■"/>
              <a:defRPr/>
            </a:lvl1pPr>
            <a:lvl2pPr marL="742950" indent="-196850" algn="l" rtl="0"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Font typeface="Noto Symbol"/>
              <a:buChar char="■"/>
              <a:defRPr/>
            </a:lvl2pPr>
            <a:lvl3pPr marL="1143000" indent="-114300" algn="l" rtl="0">
              <a:spcBef>
                <a:spcPts val="360"/>
              </a:spcBef>
              <a:spcAft>
                <a:spcPts val="0"/>
              </a:spcAft>
              <a:buClr>
                <a:schemeClr val="dk2"/>
              </a:buClr>
              <a:buFont typeface="Helvetica Neue"/>
              <a:buChar char="•"/>
              <a:defRPr/>
            </a:lvl3pPr>
            <a:lvl4pPr marL="1600200" indent="-127000" algn="l" rtl="0">
              <a:spcBef>
                <a:spcPts val="320"/>
              </a:spcBef>
              <a:spcAft>
                <a:spcPts val="0"/>
              </a:spcAft>
              <a:buClr>
                <a:schemeClr val="hlink"/>
              </a:buClr>
              <a:buFont typeface="Helvetica Neue"/>
              <a:buChar char="•"/>
              <a:defRPr/>
            </a:lvl4pPr>
            <a:lvl5pPr marL="2057400" indent="-142239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Helvetica Neue"/>
              <a:buChar char="•"/>
              <a:defRPr/>
            </a:lvl5pPr>
            <a:lvl6pPr marL="2514600" indent="-142239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Helvetica Neue"/>
              <a:buChar char="•"/>
              <a:defRPr/>
            </a:lvl6pPr>
            <a:lvl7pPr marL="2971800" indent="-142239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Helvetica Neue"/>
              <a:buChar char="•"/>
              <a:defRPr/>
            </a:lvl7pPr>
            <a:lvl8pPr marL="3429000" indent="-14224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Helvetica Neue"/>
              <a:buChar char="•"/>
              <a:defRPr/>
            </a:lvl8pPr>
            <a:lvl9pPr marL="3886200" indent="-14224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Helvetica Neue"/>
              <a:buChar char="•"/>
              <a:defRPr/>
            </a:lvl9pPr>
          </a:lstStyle>
          <a:p>
            <a:endParaRPr/>
          </a:p>
        </p:txBody>
      </p:sp>
      <p:sp>
        <p:nvSpPr>
          <p:cNvPr id="84" name="Shape 84"/>
          <p:cNvSpPr txBox="1">
            <a:spLocks noGrp="1"/>
          </p:cNvSpPr>
          <p:nvPr>
            <p:ph type="ftr" idx="11"/>
          </p:nvPr>
        </p:nvSpPr>
        <p:spPr>
          <a:xfrm>
            <a:off x="1219200" y="6248400"/>
            <a:ext cx="54863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indent="0" algn="l" rtl="0">
              <a:spcBef>
                <a:spcPts val="0"/>
              </a:spcBef>
              <a:defRPr/>
            </a:lvl1pPr>
            <a:lvl2pPr marL="0" marR="0" indent="0" algn="l" rtl="0">
              <a:spcBef>
                <a:spcPts val="0"/>
              </a:spcBef>
              <a:defRPr/>
            </a:lvl2pPr>
            <a:lvl3pPr marL="0" marR="0" indent="0" algn="l" rtl="0">
              <a:spcBef>
                <a:spcPts val="0"/>
              </a:spcBef>
              <a:defRPr/>
            </a:lvl3pPr>
            <a:lvl4pPr marL="0" marR="0" indent="0" algn="l" rtl="0">
              <a:spcBef>
                <a:spcPts val="0"/>
              </a:spcBef>
              <a:defRPr/>
            </a:lvl4pPr>
            <a:lvl5pPr marL="0" marR="0" indent="0" algn="l" rtl="0">
              <a:spcBef>
                <a:spcPts val="0"/>
              </a:spcBef>
              <a:defRPr/>
            </a:lvl5pPr>
            <a:lvl6pPr marL="0" marR="0" indent="0" algn="l" rtl="0">
              <a:spcBef>
                <a:spcPts val="0"/>
              </a:spcBef>
              <a:defRPr/>
            </a:lvl6pPr>
            <a:lvl7pPr marL="0" marR="0" indent="0" algn="l" rtl="0">
              <a:spcBef>
                <a:spcPts val="0"/>
              </a:spcBef>
              <a:defRPr/>
            </a:lvl7pPr>
            <a:lvl8pPr marL="0" marR="0" indent="0" algn="l" rtl="0">
              <a:spcBef>
                <a:spcPts val="0"/>
              </a:spcBef>
              <a:defRPr/>
            </a:lvl8pPr>
            <a:lvl9pPr marL="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85" name="Shape 85"/>
          <p:cNvSpPr txBox="1">
            <a:spLocks noGrp="1"/>
          </p:cNvSpPr>
          <p:nvPr>
            <p:ph type="sldNum" idx="12"/>
          </p:nvPr>
        </p:nvSpPr>
        <p:spPr>
          <a:xfrm>
            <a:off x="7543800" y="6248400"/>
            <a:ext cx="1295400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lang="en-US" sz="1000" b="0" i="0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‹#›</a:t>
            </a:fld>
            <a:endParaRPr lang="en-US" sz="1000" b="0" i="0" u="none" strike="noStrike" cap="none" baseline="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>
  <p:cSld name="Title and Vertical Text"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Shape 87"/>
          <p:cNvSpPr txBox="1">
            <a:spLocks noGrp="1"/>
          </p:cNvSpPr>
          <p:nvPr>
            <p:ph type="title"/>
          </p:nvPr>
        </p:nvSpPr>
        <p:spPr>
          <a:xfrm>
            <a:off x="1219200" y="990600"/>
            <a:ext cx="6705599" cy="63341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algn="l" rtl="0">
              <a:spcBef>
                <a:spcPts val="0"/>
              </a:spcBef>
              <a:spcAft>
                <a:spcPts val="0"/>
              </a:spcAft>
              <a:defRPr/>
            </a:lvl1pPr>
            <a:lvl2pPr algn="l" rtl="0">
              <a:spcBef>
                <a:spcPts val="0"/>
              </a:spcBef>
              <a:spcAft>
                <a:spcPts val="0"/>
              </a:spcAft>
              <a:defRPr/>
            </a:lvl2pPr>
            <a:lvl3pPr algn="l" rtl="0">
              <a:spcBef>
                <a:spcPts val="0"/>
              </a:spcBef>
              <a:spcAft>
                <a:spcPts val="0"/>
              </a:spcAft>
              <a:defRPr/>
            </a:lvl3pPr>
            <a:lvl4pPr algn="l" rtl="0">
              <a:spcBef>
                <a:spcPts val="0"/>
              </a:spcBef>
              <a:spcAft>
                <a:spcPts val="0"/>
              </a:spcAft>
              <a:defRPr/>
            </a:lvl4pPr>
            <a:lvl5pPr algn="l" rtl="0">
              <a:spcBef>
                <a:spcPts val="0"/>
              </a:spcBef>
              <a:spcAft>
                <a:spcPts val="0"/>
              </a:spcAft>
              <a:defRPr/>
            </a:lvl5pPr>
            <a:lvl6pPr marL="457200" algn="l" rtl="0">
              <a:spcBef>
                <a:spcPts val="0"/>
              </a:spcBef>
              <a:spcAft>
                <a:spcPts val="0"/>
              </a:spcAft>
              <a:defRPr/>
            </a:lvl6pPr>
            <a:lvl7pPr marL="914400" algn="l" rtl="0">
              <a:spcBef>
                <a:spcPts val="0"/>
              </a:spcBef>
              <a:spcAft>
                <a:spcPts val="0"/>
              </a:spcAft>
              <a:defRPr/>
            </a:lvl7pPr>
            <a:lvl8pPr marL="1371600" algn="l" rtl="0">
              <a:spcBef>
                <a:spcPts val="0"/>
              </a:spcBef>
              <a:spcAft>
                <a:spcPts val="0"/>
              </a:spcAft>
              <a:defRPr/>
            </a:lvl8pPr>
            <a:lvl9pPr marL="1828800" algn="l" rtl="0">
              <a:spcBef>
                <a:spcPts val="0"/>
              </a:spcBef>
              <a:spcAft>
                <a:spcPts val="0"/>
              </a:spcAft>
              <a:defRPr/>
            </a:lvl9pPr>
          </a:lstStyle>
          <a:p>
            <a:endParaRPr/>
          </a:p>
        </p:txBody>
      </p:sp>
      <p:sp>
        <p:nvSpPr>
          <p:cNvPr id="88" name="Shape 88"/>
          <p:cNvSpPr txBox="1">
            <a:spLocks noGrp="1"/>
          </p:cNvSpPr>
          <p:nvPr>
            <p:ph type="body" idx="1"/>
          </p:nvPr>
        </p:nvSpPr>
        <p:spPr>
          <a:xfrm rot="5400000">
            <a:off x="3200400" y="533400"/>
            <a:ext cx="4190999" cy="69341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indent="-228600" algn="l" rtl="0">
              <a:spcBef>
                <a:spcPts val="480"/>
              </a:spcBef>
              <a:spcAft>
                <a:spcPts val="0"/>
              </a:spcAft>
              <a:buClr>
                <a:schemeClr val="folHlink"/>
              </a:buClr>
              <a:buFont typeface="Noto Symbol"/>
              <a:buChar char="■"/>
              <a:defRPr/>
            </a:lvl1pPr>
            <a:lvl2pPr marL="742950" indent="-196850" algn="l" rtl="0"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Font typeface="Noto Symbol"/>
              <a:buChar char="■"/>
              <a:defRPr/>
            </a:lvl2pPr>
            <a:lvl3pPr marL="1143000" indent="-114300" algn="l" rtl="0">
              <a:spcBef>
                <a:spcPts val="360"/>
              </a:spcBef>
              <a:spcAft>
                <a:spcPts val="0"/>
              </a:spcAft>
              <a:buClr>
                <a:schemeClr val="dk2"/>
              </a:buClr>
              <a:buFont typeface="Helvetica Neue"/>
              <a:buChar char="•"/>
              <a:defRPr/>
            </a:lvl3pPr>
            <a:lvl4pPr marL="1600200" indent="-127000" algn="l" rtl="0">
              <a:spcBef>
                <a:spcPts val="320"/>
              </a:spcBef>
              <a:spcAft>
                <a:spcPts val="0"/>
              </a:spcAft>
              <a:buClr>
                <a:schemeClr val="hlink"/>
              </a:buClr>
              <a:buFont typeface="Helvetica Neue"/>
              <a:buChar char="•"/>
              <a:defRPr/>
            </a:lvl4pPr>
            <a:lvl5pPr marL="2057400" indent="-142239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Helvetica Neue"/>
              <a:buChar char="•"/>
              <a:defRPr/>
            </a:lvl5pPr>
            <a:lvl6pPr marL="2514600" indent="-142239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Helvetica Neue"/>
              <a:buChar char="•"/>
              <a:defRPr/>
            </a:lvl6pPr>
            <a:lvl7pPr marL="2971800" indent="-142239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Helvetica Neue"/>
              <a:buChar char="•"/>
              <a:defRPr/>
            </a:lvl7pPr>
            <a:lvl8pPr marL="3429000" indent="-14224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Helvetica Neue"/>
              <a:buChar char="•"/>
              <a:defRPr/>
            </a:lvl8pPr>
            <a:lvl9pPr marL="3886200" indent="-14224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Helvetica Neue"/>
              <a:buChar char="•"/>
              <a:defRPr/>
            </a:lvl9pPr>
          </a:lstStyle>
          <a:p>
            <a:endParaRPr/>
          </a:p>
        </p:txBody>
      </p:sp>
      <p:sp>
        <p:nvSpPr>
          <p:cNvPr id="89" name="Shape 89"/>
          <p:cNvSpPr txBox="1">
            <a:spLocks noGrp="1"/>
          </p:cNvSpPr>
          <p:nvPr>
            <p:ph type="ftr" idx="11"/>
          </p:nvPr>
        </p:nvSpPr>
        <p:spPr>
          <a:xfrm>
            <a:off x="1219200" y="6248400"/>
            <a:ext cx="54863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indent="0" algn="l" rtl="0">
              <a:spcBef>
                <a:spcPts val="0"/>
              </a:spcBef>
              <a:defRPr/>
            </a:lvl1pPr>
            <a:lvl2pPr marL="0" marR="0" indent="0" algn="l" rtl="0">
              <a:spcBef>
                <a:spcPts val="0"/>
              </a:spcBef>
              <a:defRPr/>
            </a:lvl2pPr>
            <a:lvl3pPr marL="0" marR="0" indent="0" algn="l" rtl="0">
              <a:spcBef>
                <a:spcPts val="0"/>
              </a:spcBef>
              <a:defRPr/>
            </a:lvl3pPr>
            <a:lvl4pPr marL="0" marR="0" indent="0" algn="l" rtl="0">
              <a:spcBef>
                <a:spcPts val="0"/>
              </a:spcBef>
              <a:defRPr/>
            </a:lvl4pPr>
            <a:lvl5pPr marL="0" marR="0" indent="0" algn="l" rtl="0">
              <a:spcBef>
                <a:spcPts val="0"/>
              </a:spcBef>
              <a:defRPr/>
            </a:lvl5pPr>
            <a:lvl6pPr marL="0" marR="0" indent="0" algn="l" rtl="0">
              <a:spcBef>
                <a:spcPts val="0"/>
              </a:spcBef>
              <a:defRPr/>
            </a:lvl6pPr>
            <a:lvl7pPr marL="0" marR="0" indent="0" algn="l" rtl="0">
              <a:spcBef>
                <a:spcPts val="0"/>
              </a:spcBef>
              <a:defRPr/>
            </a:lvl7pPr>
            <a:lvl8pPr marL="0" marR="0" indent="0" algn="l" rtl="0">
              <a:spcBef>
                <a:spcPts val="0"/>
              </a:spcBef>
              <a:defRPr/>
            </a:lvl8pPr>
            <a:lvl9pPr marL="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90" name="Shape 90"/>
          <p:cNvSpPr txBox="1">
            <a:spLocks noGrp="1"/>
          </p:cNvSpPr>
          <p:nvPr>
            <p:ph type="sldNum" idx="12"/>
          </p:nvPr>
        </p:nvSpPr>
        <p:spPr>
          <a:xfrm>
            <a:off x="7543800" y="6248400"/>
            <a:ext cx="1295400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lang="en-US" sz="1000" b="0" i="0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‹#›</a:t>
            </a:fld>
            <a:endParaRPr lang="en-US" sz="1000" b="0" i="0" u="none" strike="noStrike" cap="none" baseline="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>
  <p:cSld name="Picture with Caption"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399" cy="56673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algn="l"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93" name="Shape 93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399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94" name="Shape 94"/>
          <p:cNvSpPr txBox="1">
            <a:spLocks noGrp="1"/>
          </p:cNvSpPr>
          <p:nvPr>
            <p:ph type="body" idx="1"/>
          </p:nvPr>
        </p:nvSpPr>
        <p:spPr>
          <a:xfrm>
            <a:off x="1792288" y="5367337"/>
            <a:ext cx="5486399" cy="80486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indent="0" rtl="0">
              <a:spcBef>
                <a:spcPts val="0"/>
              </a:spcBef>
              <a:buFont typeface="Helvetica Neue"/>
              <a:buNone/>
              <a:defRPr/>
            </a:lvl1pPr>
            <a:lvl2pPr marL="457200" indent="0" rtl="0">
              <a:spcBef>
                <a:spcPts val="0"/>
              </a:spcBef>
              <a:buFont typeface="Helvetica Neue"/>
              <a:buNone/>
              <a:defRPr/>
            </a:lvl2pPr>
            <a:lvl3pPr marL="914400" indent="0" rtl="0">
              <a:spcBef>
                <a:spcPts val="0"/>
              </a:spcBef>
              <a:buFont typeface="Helvetica Neue"/>
              <a:buNone/>
              <a:defRPr/>
            </a:lvl3pPr>
            <a:lvl4pPr marL="1371600" indent="0" rtl="0">
              <a:spcBef>
                <a:spcPts val="0"/>
              </a:spcBef>
              <a:buFont typeface="Helvetica Neue"/>
              <a:buNone/>
              <a:defRPr/>
            </a:lvl4pPr>
            <a:lvl5pPr marL="1828800" indent="0" rtl="0">
              <a:spcBef>
                <a:spcPts val="0"/>
              </a:spcBef>
              <a:buFont typeface="Helvetica Neue"/>
              <a:buNone/>
              <a:defRPr/>
            </a:lvl5pPr>
            <a:lvl6pPr marL="2286000" indent="0" rtl="0">
              <a:spcBef>
                <a:spcPts val="0"/>
              </a:spcBef>
              <a:buFont typeface="Helvetica Neue"/>
              <a:buNone/>
              <a:defRPr/>
            </a:lvl6pPr>
            <a:lvl7pPr marL="2743200" indent="0" rtl="0">
              <a:spcBef>
                <a:spcPts val="0"/>
              </a:spcBef>
              <a:buFont typeface="Helvetica Neue"/>
              <a:buNone/>
              <a:defRPr/>
            </a:lvl7pPr>
            <a:lvl8pPr marL="3200400" indent="0" rtl="0">
              <a:spcBef>
                <a:spcPts val="0"/>
              </a:spcBef>
              <a:buFont typeface="Helvetica Neue"/>
              <a:buNone/>
              <a:defRPr/>
            </a:lvl8pPr>
            <a:lvl9pPr marL="3657600" indent="0" rtl="0">
              <a:spcBef>
                <a:spcPts val="0"/>
              </a:spcBef>
              <a:buFont typeface="Helvetica Neue"/>
              <a:buNone/>
              <a:defRPr/>
            </a:lvl9pPr>
          </a:lstStyle>
          <a:p>
            <a:endParaRPr/>
          </a:p>
        </p:txBody>
      </p:sp>
      <p:sp>
        <p:nvSpPr>
          <p:cNvPr id="95" name="Shape 95"/>
          <p:cNvSpPr txBox="1">
            <a:spLocks noGrp="1"/>
          </p:cNvSpPr>
          <p:nvPr>
            <p:ph type="ftr" idx="11"/>
          </p:nvPr>
        </p:nvSpPr>
        <p:spPr>
          <a:xfrm>
            <a:off x="1219200" y="6248400"/>
            <a:ext cx="54863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indent="0" algn="l" rtl="0">
              <a:spcBef>
                <a:spcPts val="0"/>
              </a:spcBef>
              <a:defRPr/>
            </a:lvl1pPr>
            <a:lvl2pPr marL="0" marR="0" indent="0" algn="l" rtl="0">
              <a:spcBef>
                <a:spcPts val="0"/>
              </a:spcBef>
              <a:defRPr/>
            </a:lvl2pPr>
            <a:lvl3pPr marL="0" marR="0" indent="0" algn="l" rtl="0">
              <a:spcBef>
                <a:spcPts val="0"/>
              </a:spcBef>
              <a:defRPr/>
            </a:lvl3pPr>
            <a:lvl4pPr marL="0" marR="0" indent="0" algn="l" rtl="0">
              <a:spcBef>
                <a:spcPts val="0"/>
              </a:spcBef>
              <a:defRPr/>
            </a:lvl4pPr>
            <a:lvl5pPr marL="0" marR="0" indent="0" algn="l" rtl="0">
              <a:spcBef>
                <a:spcPts val="0"/>
              </a:spcBef>
              <a:defRPr/>
            </a:lvl5pPr>
            <a:lvl6pPr marL="0" marR="0" indent="0" algn="l" rtl="0">
              <a:spcBef>
                <a:spcPts val="0"/>
              </a:spcBef>
              <a:defRPr/>
            </a:lvl6pPr>
            <a:lvl7pPr marL="0" marR="0" indent="0" algn="l" rtl="0">
              <a:spcBef>
                <a:spcPts val="0"/>
              </a:spcBef>
              <a:defRPr/>
            </a:lvl7pPr>
            <a:lvl8pPr marL="0" marR="0" indent="0" algn="l" rtl="0">
              <a:spcBef>
                <a:spcPts val="0"/>
              </a:spcBef>
              <a:defRPr/>
            </a:lvl8pPr>
            <a:lvl9pPr marL="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96" name="Shape 96"/>
          <p:cNvSpPr txBox="1">
            <a:spLocks noGrp="1"/>
          </p:cNvSpPr>
          <p:nvPr>
            <p:ph type="sldNum" idx="12"/>
          </p:nvPr>
        </p:nvSpPr>
        <p:spPr>
          <a:xfrm>
            <a:off x="7543800" y="6248400"/>
            <a:ext cx="1295400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lang="en-US" sz="1000" b="0" i="0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‹#›</a:t>
            </a:fld>
            <a:endParaRPr lang="en-US" sz="1000" b="0" i="0" u="none" strike="noStrike" cap="none" baseline="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>
  <p:cSld name="Content with Caption"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Shape 98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algn="l"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99" name="Shape 99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00" name="Shape 100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indent="0" rtl="0">
              <a:spcBef>
                <a:spcPts val="0"/>
              </a:spcBef>
              <a:buFont typeface="Helvetica Neue"/>
              <a:buNone/>
              <a:defRPr/>
            </a:lvl1pPr>
            <a:lvl2pPr marL="457200" indent="0" rtl="0">
              <a:spcBef>
                <a:spcPts val="0"/>
              </a:spcBef>
              <a:buFont typeface="Helvetica Neue"/>
              <a:buNone/>
              <a:defRPr/>
            </a:lvl2pPr>
            <a:lvl3pPr marL="914400" indent="0" rtl="0">
              <a:spcBef>
                <a:spcPts val="0"/>
              </a:spcBef>
              <a:buFont typeface="Helvetica Neue"/>
              <a:buNone/>
              <a:defRPr/>
            </a:lvl3pPr>
            <a:lvl4pPr marL="1371600" indent="0" rtl="0">
              <a:spcBef>
                <a:spcPts val="0"/>
              </a:spcBef>
              <a:buFont typeface="Helvetica Neue"/>
              <a:buNone/>
              <a:defRPr/>
            </a:lvl4pPr>
            <a:lvl5pPr marL="1828800" indent="0" rtl="0">
              <a:spcBef>
                <a:spcPts val="0"/>
              </a:spcBef>
              <a:buFont typeface="Helvetica Neue"/>
              <a:buNone/>
              <a:defRPr/>
            </a:lvl5pPr>
            <a:lvl6pPr marL="2286000" indent="0" rtl="0">
              <a:spcBef>
                <a:spcPts val="0"/>
              </a:spcBef>
              <a:buFont typeface="Helvetica Neue"/>
              <a:buNone/>
              <a:defRPr/>
            </a:lvl6pPr>
            <a:lvl7pPr marL="2743200" indent="0" rtl="0">
              <a:spcBef>
                <a:spcPts val="0"/>
              </a:spcBef>
              <a:buFont typeface="Helvetica Neue"/>
              <a:buNone/>
              <a:defRPr/>
            </a:lvl7pPr>
            <a:lvl8pPr marL="3200400" indent="0" rtl="0">
              <a:spcBef>
                <a:spcPts val="0"/>
              </a:spcBef>
              <a:buFont typeface="Helvetica Neue"/>
              <a:buNone/>
              <a:defRPr/>
            </a:lvl8pPr>
            <a:lvl9pPr marL="3657600" indent="0" rtl="0">
              <a:spcBef>
                <a:spcPts val="0"/>
              </a:spcBef>
              <a:buFont typeface="Helvetica Neue"/>
              <a:buNone/>
              <a:defRPr/>
            </a:lvl9pPr>
          </a:lstStyle>
          <a:p>
            <a:endParaRPr/>
          </a:p>
        </p:txBody>
      </p:sp>
      <p:sp>
        <p:nvSpPr>
          <p:cNvPr id="101" name="Shape 101"/>
          <p:cNvSpPr txBox="1">
            <a:spLocks noGrp="1"/>
          </p:cNvSpPr>
          <p:nvPr>
            <p:ph type="ftr" idx="11"/>
          </p:nvPr>
        </p:nvSpPr>
        <p:spPr>
          <a:xfrm>
            <a:off x="1219200" y="6248400"/>
            <a:ext cx="54863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indent="0" algn="l" rtl="0">
              <a:spcBef>
                <a:spcPts val="0"/>
              </a:spcBef>
              <a:defRPr/>
            </a:lvl1pPr>
            <a:lvl2pPr marL="0" marR="0" indent="0" algn="l" rtl="0">
              <a:spcBef>
                <a:spcPts val="0"/>
              </a:spcBef>
              <a:defRPr/>
            </a:lvl2pPr>
            <a:lvl3pPr marL="0" marR="0" indent="0" algn="l" rtl="0">
              <a:spcBef>
                <a:spcPts val="0"/>
              </a:spcBef>
              <a:defRPr/>
            </a:lvl3pPr>
            <a:lvl4pPr marL="0" marR="0" indent="0" algn="l" rtl="0">
              <a:spcBef>
                <a:spcPts val="0"/>
              </a:spcBef>
              <a:defRPr/>
            </a:lvl4pPr>
            <a:lvl5pPr marL="0" marR="0" indent="0" algn="l" rtl="0">
              <a:spcBef>
                <a:spcPts val="0"/>
              </a:spcBef>
              <a:defRPr/>
            </a:lvl5pPr>
            <a:lvl6pPr marL="0" marR="0" indent="0" algn="l" rtl="0">
              <a:spcBef>
                <a:spcPts val="0"/>
              </a:spcBef>
              <a:defRPr/>
            </a:lvl6pPr>
            <a:lvl7pPr marL="0" marR="0" indent="0" algn="l" rtl="0">
              <a:spcBef>
                <a:spcPts val="0"/>
              </a:spcBef>
              <a:defRPr/>
            </a:lvl7pPr>
            <a:lvl8pPr marL="0" marR="0" indent="0" algn="l" rtl="0">
              <a:spcBef>
                <a:spcPts val="0"/>
              </a:spcBef>
              <a:defRPr/>
            </a:lvl8pPr>
            <a:lvl9pPr marL="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02" name="Shape 102"/>
          <p:cNvSpPr txBox="1">
            <a:spLocks noGrp="1"/>
          </p:cNvSpPr>
          <p:nvPr>
            <p:ph type="sldNum" idx="12"/>
          </p:nvPr>
        </p:nvSpPr>
        <p:spPr>
          <a:xfrm>
            <a:off x="7543800" y="6248400"/>
            <a:ext cx="1295400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lang="en-US" sz="1000" b="0" i="0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‹#›</a:t>
            </a:fld>
            <a:endParaRPr lang="en-US" sz="1000" b="0" i="0" u="none" strike="noStrike" cap="none" baseline="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Shape 104"/>
          <p:cNvSpPr txBox="1">
            <a:spLocks noGrp="1"/>
          </p:cNvSpPr>
          <p:nvPr>
            <p:ph type="ftr" idx="11"/>
          </p:nvPr>
        </p:nvSpPr>
        <p:spPr>
          <a:xfrm>
            <a:off x="1219200" y="6248400"/>
            <a:ext cx="54863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indent="0" algn="l" rtl="0">
              <a:spcBef>
                <a:spcPts val="0"/>
              </a:spcBef>
              <a:defRPr/>
            </a:lvl1pPr>
            <a:lvl2pPr marL="0" marR="0" indent="0" algn="l" rtl="0">
              <a:spcBef>
                <a:spcPts val="0"/>
              </a:spcBef>
              <a:defRPr/>
            </a:lvl2pPr>
            <a:lvl3pPr marL="0" marR="0" indent="0" algn="l" rtl="0">
              <a:spcBef>
                <a:spcPts val="0"/>
              </a:spcBef>
              <a:defRPr/>
            </a:lvl3pPr>
            <a:lvl4pPr marL="0" marR="0" indent="0" algn="l" rtl="0">
              <a:spcBef>
                <a:spcPts val="0"/>
              </a:spcBef>
              <a:defRPr/>
            </a:lvl4pPr>
            <a:lvl5pPr marL="0" marR="0" indent="0" algn="l" rtl="0">
              <a:spcBef>
                <a:spcPts val="0"/>
              </a:spcBef>
              <a:defRPr/>
            </a:lvl5pPr>
            <a:lvl6pPr marL="0" marR="0" indent="0" algn="l" rtl="0">
              <a:spcBef>
                <a:spcPts val="0"/>
              </a:spcBef>
              <a:defRPr/>
            </a:lvl6pPr>
            <a:lvl7pPr marL="0" marR="0" indent="0" algn="l" rtl="0">
              <a:spcBef>
                <a:spcPts val="0"/>
              </a:spcBef>
              <a:defRPr/>
            </a:lvl7pPr>
            <a:lvl8pPr marL="0" marR="0" indent="0" algn="l" rtl="0">
              <a:spcBef>
                <a:spcPts val="0"/>
              </a:spcBef>
              <a:defRPr/>
            </a:lvl8pPr>
            <a:lvl9pPr marL="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05" name="Shape 105"/>
          <p:cNvSpPr txBox="1">
            <a:spLocks noGrp="1"/>
          </p:cNvSpPr>
          <p:nvPr>
            <p:ph type="sldNum" idx="12"/>
          </p:nvPr>
        </p:nvSpPr>
        <p:spPr>
          <a:xfrm>
            <a:off x="7543800" y="6248400"/>
            <a:ext cx="1295400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lang="en-US" sz="1000" b="0" i="0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‹#›</a:t>
            </a:fld>
            <a:endParaRPr lang="en-US" sz="1000" b="0" i="0" u="none" strike="noStrike" cap="none" baseline="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Shape 107"/>
          <p:cNvSpPr txBox="1">
            <a:spLocks noGrp="1"/>
          </p:cNvSpPr>
          <p:nvPr>
            <p:ph type="title"/>
          </p:nvPr>
        </p:nvSpPr>
        <p:spPr>
          <a:xfrm>
            <a:off x="1219200" y="990600"/>
            <a:ext cx="6705599" cy="63341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algn="l" rtl="0">
              <a:spcBef>
                <a:spcPts val="0"/>
              </a:spcBef>
              <a:spcAft>
                <a:spcPts val="0"/>
              </a:spcAft>
              <a:defRPr/>
            </a:lvl1pPr>
            <a:lvl2pPr algn="l" rtl="0">
              <a:spcBef>
                <a:spcPts val="0"/>
              </a:spcBef>
              <a:spcAft>
                <a:spcPts val="0"/>
              </a:spcAft>
              <a:defRPr/>
            </a:lvl2pPr>
            <a:lvl3pPr algn="l" rtl="0">
              <a:spcBef>
                <a:spcPts val="0"/>
              </a:spcBef>
              <a:spcAft>
                <a:spcPts val="0"/>
              </a:spcAft>
              <a:defRPr/>
            </a:lvl3pPr>
            <a:lvl4pPr algn="l" rtl="0">
              <a:spcBef>
                <a:spcPts val="0"/>
              </a:spcBef>
              <a:spcAft>
                <a:spcPts val="0"/>
              </a:spcAft>
              <a:defRPr/>
            </a:lvl4pPr>
            <a:lvl5pPr algn="l" rtl="0">
              <a:spcBef>
                <a:spcPts val="0"/>
              </a:spcBef>
              <a:spcAft>
                <a:spcPts val="0"/>
              </a:spcAft>
              <a:defRPr/>
            </a:lvl5pPr>
            <a:lvl6pPr marL="457200" algn="l" rtl="0">
              <a:spcBef>
                <a:spcPts val="0"/>
              </a:spcBef>
              <a:spcAft>
                <a:spcPts val="0"/>
              </a:spcAft>
              <a:defRPr/>
            </a:lvl6pPr>
            <a:lvl7pPr marL="914400" algn="l" rtl="0">
              <a:spcBef>
                <a:spcPts val="0"/>
              </a:spcBef>
              <a:spcAft>
                <a:spcPts val="0"/>
              </a:spcAft>
              <a:defRPr/>
            </a:lvl7pPr>
            <a:lvl8pPr marL="1371600" algn="l" rtl="0">
              <a:spcBef>
                <a:spcPts val="0"/>
              </a:spcBef>
              <a:spcAft>
                <a:spcPts val="0"/>
              </a:spcAft>
              <a:defRPr/>
            </a:lvl8pPr>
            <a:lvl9pPr marL="1828800" algn="l" rtl="0">
              <a:spcBef>
                <a:spcPts val="0"/>
              </a:spcBef>
              <a:spcAft>
                <a:spcPts val="0"/>
              </a:spcAft>
              <a:defRPr/>
            </a:lvl9pPr>
          </a:lstStyle>
          <a:p>
            <a:endParaRPr/>
          </a:p>
        </p:txBody>
      </p:sp>
      <p:sp>
        <p:nvSpPr>
          <p:cNvPr id="108" name="Shape 108"/>
          <p:cNvSpPr txBox="1">
            <a:spLocks noGrp="1"/>
          </p:cNvSpPr>
          <p:nvPr>
            <p:ph type="ftr" idx="11"/>
          </p:nvPr>
        </p:nvSpPr>
        <p:spPr>
          <a:xfrm>
            <a:off x="1219200" y="6248400"/>
            <a:ext cx="54863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indent="0" algn="l" rtl="0">
              <a:spcBef>
                <a:spcPts val="0"/>
              </a:spcBef>
              <a:defRPr/>
            </a:lvl1pPr>
            <a:lvl2pPr marL="0" marR="0" indent="0" algn="l" rtl="0">
              <a:spcBef>
                <a:spcPts val="0"/>
              </a:spcBef>
              <a:defRPr/>
            </a:lvl2pPr>
            <a:lvl3pPr marL="0" marR="0" indent="0" algn="l" rtl="0">
              <a:spcBef>
                <a:spcPts val="0"/>
              </a:spcBef>
              <a:defRPr/>
            </a:lvl3pPr>
            <a:lvl4pPr marL="0" marR="0" indent="0" algn="l" rtl="0">
              <a:spcBef>
                <a:spcPts val="0"/>
              </a:spcBef>
              <a:defRPr/>
            </a:lvl4pPr>
            <a:lvl5pPr marL="0" marR="0" indent="0" algn="l" rtl="0">
              <a:spcBef>
                <a:spcPts val="0"/>
              </a:spcBef>
              <a:defRPr/>
            </a:lvl5pPr>
            <a:lvl6pPr marL="0" marR="0" indent="0" algn="l" rtl="0">
              <a:spcBef>
                <a:spcPts val="0"/>
              </a:spcBef>
              <a:defRPr/>
            </a:lvl6pPr>
            <a:lvl7pPr marL="0" marR="0" indent="0" algn="l" rtl="0">
              <a:spcBef>
                <a:spcPts val="0"/>
              </a:spcBef>
              <a:defRPr/>
            </a:lvl7pPr>
            <a:lvl8pPr marL="0" marR="0" indent="0" algn="l" rtl="0">
              <a:spcBef>
                <a:spcPts val="0"/>
              </a:spcBef>
              <a:defRPr/>
            </a:lvl8pPr>
            <a:lvl9pPr marL="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09" name="Shape 109"/>
          <p:cNvSpPr txBox="1">
            <a:spLocks noGrp="1"/>
          </p:cNvSpPr>
          <p:nvPr>
            <p:ph type="sldNum" idx="12"/>
          </p:nvPr>
        </p:nvSpPr>
        <p:spPr>
          <a:xfrm>
            <a:off x="7543800" y="6248400"/>
            <a:ext cx="1295400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lang="en-US" sz="1000" b="0" i="0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‹#›</a:t>
            </a:fld>
            <a:endParaRPr lang="en-US" sz="1000" b="0" i="0" u="none" strike="noStrike" cap="none" baseline="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Comparison"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Shape 111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12" name="Shape 112"/>
          <p:cNvSpPr txBox="1">
            <a:spLocks noGrp="1"/>
          </p:cNvSpPr>
          <p:nvPr>
            <p:ph type="body" idx="1"/>
          </p:nvPr>
        </p:nvSpPr>
        <p:spPr>
          <a:xfrm>
            <a:off x="457200" y="1535112"/>
            <a:ext cx="4040187" cy="6397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indent="0" rtl="0">
              <a:spcBef>
                <a:spcPts val="0"/>
              </a:spcBef>
              <a:buFont typeface="Helvetica Neue"/>
              <a:buNone/>
              <a:defRPr/>
            </a:lvl1pPr>
            <a:lvl2pPr marL="457200" indent="0" rtl="0">
              <a:spcBef>
                <a:spcPts val="0"/>
              </a:spcBef>
              <a:buFont typeface="Helvetica Neue"/>
              <a:buNone/>
              <a:defRPr/>
            </a:lvl2pPr>
            <a:lvl3pPr marL="914400" indent="0" rtl="0">
              <a:spcBef>
                <a:spcPts val="0"/>
              </a:spcBef>
              <a:buFont typeface="Helvetica Neue"/>
              <a:buNone/>
              <a:defRPr/>
            </a:lvl3pPr>
            <a:lvl4pPr marL="1371600" indent="0" rtl="0">
              <a:spcBef>
                <a:spcPts val="0"/>
              </a:spcBef>
              <a:buFont typeface="Helvetica Neue"/>
              <a:buNone/>
              <a:defRPr/>
            </a:lvl4pPr>
            <a:lvl5pPr marL="1828800" indent="0" rtl="0">
              <a:spcBef>
                <a:spcPts val="0"/>
              </a:spcBef>
              <a:buFont typeface="Helvetica Neue"/>
              <a:buNone/>
              <a:defRPr/>
            </a:lvl5pPr>
            <a:lvl6pPr marL="2286000" indent="0" rtl="0">
              <a:spcBef>
                <a:spcPts val="0"/>
              </a:spcBef>
              <a:buFont typeface="Helvetica Neue"/>
              <a:buNone/>
              <a:defRPr/>
            </a:lvl6pPr>
            <a:lvl7pPr marL="2743200" indent="0" rtl="0">
              <a:spcBef>
                <a:spcPts val="0"/>
              </a:spcBef>
              <a:buFont typeface="Helvetica Neue"/>
              <a:buNone/>
              <a:defRPr/>
            </a:lvl7pPr>
            <a:lvl8pPr marL="3200400" indent="0" rtl="0">
              <a:spcBef>
                <a:spcPts val="0"/>
              </a:spcBef>
              <a:buFont typeface="Helvetica Neue"/>
              <a:buNone/>
              <a:defRPr/>
            </a:lvl8pPr>
            <a:lvl9pPr marL="3657600" indent="0" rtl="0">
              <a:spcBef>
                <a:spcPts val="0"/>
              </a:spcBef>
              <a:buFont typeface="Helvetica Neue"/>
              <a:buNone/>
              <a:defRPr/>
            </a:lvl9pPr>
          </a:lstStyle>
          <a:p>
            <a:endParaRPr/>
          </a:p>
        </p:txBody>
      </p:sp>
      <p:sp>
        <p:nvSpPr>
          <p:cNvPr id="113" name="Shape 113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7" cy="39512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14" name="Shape 114"/>
          <p:cNvSpPr txBox="1">
            <a:spLocks noGrp="1"/>
          </p:cNvSpPr>
          <p:nvPr>
            <p:ph type="body" idx="3"/>
          </p:nvPr>
        </p:nvSpPr>
        <p:spPr>
          <a:xfrm>
            <a:off x="4645025" y="1535112"/>
            <a:ext cx="4041774" cy="6397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indent="0" rtl="0">
              <a:spcBef>
                <a:spcPts val="0"/>
              </a:spcBef>
              <a:buFont typeface="Helvetica Neue"/>
              <a:buNone/>
              <a:defRPr/>
            </a:lvl1pPr>
            <a:lvl2pPr marL="457200" indent="0" rtl="0">
              <a:spcBef>
                <a:spcPts val="0"/>
              </a:spcBef>
              <a:buFont typeface="Helvetica Neue"/>
              <a:buNone/>
              <a:defRPr/>
            </a:lvl2pPr>
            <a:lvl3pPr marL="914400" indent="0" rtl="0">
              <a:spcBef>
                <a:spcPts val="0"/>
              </a:spcBef>
              <a:buFont typeface="Helvetica Neue"/>
              <a:buNone/>
              <a:defRPr/>
            </a:lvl3pPr>
            <a:lvl4pPr marL="1371600" indent="0" rtl="0">
              <a:spcBef>
                <a:spcPts val="0"/>
              </a:spcBef>
              <a:buFont typeface="Helvetica Neue"/>
              <a:buNone/>
              <a:defRPr/>
            </a:lvl4pPr>
            <a:lvl5pPr marL="1828800" indent="0" rtl="0">
              <a:spcBef>
                <a:spcPts val="0"/>
              </a:spcBef>
              <a:buFont typeface="Helvetica Neue"/>
              <a:buNone/>
              <a:defRPr/>
            </a:lvl5pPr>
            <a:lvl6pPr marL="2286000" indent="0" rtl="0">
              <a:spcBef>
                <a:spcPts val="0"/>
              </a:spcBef>
              <a:buFont typeface="Helvetica Neue"/>
              <a:buNone/>
              <a:defRPr/>
            </a:lvl6pPr>
            <a:lvl7pPr marL="2743200" indent="0" rtl="0">
              <a:spcBef>
                <a:spcPts val="0"/>
              </a:spcBef>
              <a:buFont typeface="Helvetica Neue"/>
              <a:buNone/>
              <a:defRPr/>
            </a:lvl7pPr>
            <a:lvl8pPr marL="3200400" indent="0" rtl="0">
              <a:spcBef>
                <a:spcPts val="0"/>
              </a:spcBef>
              <a:buFont typeface="Helvetica Neue"/>
              <a:buNone/>
              <a:defRPr/>
            </a:lvl8pPr>
            <a:lvl9pPr marL="3657600" indent="0" rtl="0">
              <a:spcBef>
                <a:spcPts val="0"/>
              </a:spcBef>
              <a:buFont typeface="Helvetica Neue"/>
              <a:buNone/>
              <a:defRPr/>
            </a:lvl9pPr>
          </a:lstStyle>
          <a:p>
            <a:endParaRPr/>
          </a:p>
        </p:txBody>
      </p:sp>
      <p:sp>
        <p:nvSpPr>
          <p:cNvPr id="115" name="Shape 115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4" cy="39512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16" name="Shape 116"/>
          <p:cNvSpPr txBox="1">
            <a:spLocks noGrp="1"/>
          </p:cNvSpPr>
          <p:nvPr>
            <p:ph type="ftr" idx="11"/>
          </p:nvPr>
        </p:nvSpPr>
        <p:spPr>
          <a:xfrm>
            <a:off x="1219200" y="6248400"/>
            <a:ext cx="54863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indent="0" algn="l" rtl="0">
              <a:spcBef>
                <a:spcPts val="0"/>
              </a:spcBef>
              <a:defRPr/>
            </a:lvl1pPr>
            <a:lvl2pPr marL="0" marR="0" indent="0" algn="l" rtl="0">
              <a:spcBef>
                <a:spcPts val="0"/>
              </a:spcBef>
              <a:defRPr/>
            </a:lvl2pPr>
            <a:lvl3pPr marL="0" marR="0" indent="0" algn="l" rtl="0">
              <a:spcBef>
                <a:spcPts val="0"/>
              </a:spcBef>
              <a:defRPr/>
            </a:lvl3pPr>
            <a:lvl4pPr marL="0" marR="0" indent="0" algn="l" rtl="0">
              <a:spcBef>
                <a:spcPts val="0"/>
              </a:spcBef>
              <a:defRPr/>
            </a:lvl4pPr>
            <a:lvl5pPr marL="0" marR="0" indent="0" algn="l" rtl="0">
              <a:spcBef>
                <a:spcPts val="0"/>
              </a:spcBef>
              <a:defRPr/>
            </a:lvl5pPr>
            <a:lvl6pPr marL="0" marR="0" indent="0" algn="l" rtl="0">
              <a:spcBef>
                <a:spcPts val="0"/>
              </a:spcBef>
              <a:defRPr/>
            </a:lvl6pPr>
            <a:lvl7pPr marL="0" marR="0" indent="0" algn="l" rtl="0">
              <a:spcBef>
                <a:spcPts val="0"/>
              </a:spcBef>
              <a:defRPr/>
            </a:lvl7pPr>
            <a:lvl8pPr marL="0" marR="0" indent="0" algn="l" rtl="0">
              <a:spcBef>
                <a:spcPts val="0"/>
              </a:spcBef>
              <a:defRPr/>
            </a:lvl8pPr>
            <a:lvl9pPr marL="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17" name="Shape 117"/>
          <p:cNvSpPr txBox="1">
            <a:spLocks noGrp="1"/>
          </p:cNvSpPr>
          <p:nvPr>
            <p:ph type="sldNum" idx="12"/>
          </p:nvPr>
        </p:nvSpPr>
        <p:spPr>
          <a:xfrm>
            <a:off x="7543800" y="6248400"/>
            <a:ext cx="1295400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lang="en-US" sz="1000" b="0" i="0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‹#›</a:t>
            </a:fld>
            <a:endParaRPr lang="en-US" sz="1000" b="0" i="0" u="none" strike="noStrike" cap="none" baseline="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Two Content"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Shape 119"/>
          <p:cNvSpPr txBox="1">
            <a:spLocks noGrp="1"/>
          </p:cNvSpPr>
          <p:nvPr>
            <p:ph type="title"/>
          </p:nvPr>
        </p:nvSpPr>
        <p:spPr>
          <a:xfrm>
            <a:off x="1219200" y="990600"/>
            <a:ext cx="6705599" cy="63341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algn="l" rtl="0">
              <a:spcBef>
                <a:spcPts val="0"/>
              </a:spcBef>
              <a:spcAft>
                <a:spcPts val="0"/>
              </a:spcAft>
              <a:defRPr/>
            </a:lvl1pPr>
            <a:lvl2pPr algn="l" rtl="0">
              <a:spcBef>
                <a:spcPts val="0"/>
              </a:spcBef>
              <a:spcAft>
                <a:spcPts val="0"/>
              </a:spcAft>
              <a:defRPr/>
            </a:lvl2pPr>
            <a:lvl3pPr algn="l" rtl="0">
              <a:spcBef>
                <a:spcPts val="0"/>
              </a:spcBef>
              <a:spcAft>
                <a:spcPts val="0"/>
              </a:spcAft>
              <a:defRPr/>
            </a:lvl3pPr>
            <a:lvl4pPr algn="l" rtl="0">
              <a:spcBef>
                <a:spcPts val="0"/>
              </a:spcBef>
              <a:spcAft>
                <a:spcPts val="0"/>
              </a:spcAft>
              <a:defRPr/>
            </a:lvl4pPr>
            <a:lvl5pPr algn="l" rtl="0">
              <a:spcBef>
                <a:spcPts val="0"/>
              </a:spcBef>
              <a:spcAft>
                <a:spcPts val="0"/>
              </a:spcAft>
              <a:defRPr/>
            </a:lvl5pPr>
            <a:lvl6pPr marL="457200" algn="l" rtl="0">
              <a:spcBef>
                <a:spcPts val="0"/>
              </a:spcBef>
              <a:spcAft>
                <a:spcPts val="0"/>
              </a:spcAft>
              <a:defRPr/>
            </a:lvl6pPr>
            <a:lvl7pPr marL="914400" algn="l" rtl="0">
              <a:spcBef>
                <a:spcPts val="0"/>
              </a:spcBef>
              <a:spcAft>
                <a:spcPts val="0"/>
              </a:spcAft>
              <a:defRPr/>
            </a:lvl7pPr>
            <a:lvl8pPr marL="1371600" algn="l" rtl="0">
              <a:spcBef>
                <a:spcPts val="0"/>
              </a:spcBef>
              <a:spcAft>
                <a:spcPts val="0"/>
              </a:spcAft>
              <a:defRPr/>
            </a:lvl8pPr>
            <a:lvl9pPr marL="1828800" algn="l" rtl="0">
              <a:spcBef>
                <a:spcPts val="0"/>
              </a:spcBef>
              <a:spcAft>
                <a:spcPts val="0"/>
              </a:spcAft>
              <a:defRPr/>
            </a:lvl9pPr>
          </a:lstStyle>
          <a:p>
            <a:endParaRPr/>
          </a:p>
        </p:txBody>
      </p:sp>
      <p:sp>
        <p:nvSpPr>
          <p:cNvPr id="120" name="Shape 120"/>
          <p:cNvSpPr txBox="1">
            <a:spLocks noGrp="1"/>
          </p:cNvSpPr>
          <p:nvPr>
            <p:ph type="body" idx="1"/>
          </p:nvPr>
        </p:nvSpPr>
        <p:spPr>
          <a:xfrm>
            <a:off x="1828800" y="1905000"/>
            <a:ext cx="3390900" cy="41909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21" name="Shape 121"/>
          <p:cNvSpPr txBox="1">
            <a:spLocks noGrp="1"/>
          </p:cNvSpPr>
          <p:nvPr>
            <p:ph type="body" idx="2"/>
          </p:nvPr>
        </p:nvSpPr>
        <p:spPr>
          <a:xfrm>
            <a:off x="5372100" y="1905000"/>
            <a:ext cx="3390900" cy="41909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22" name="Shape 122"/>
          <p:cNvSpPr txBox="1">
            <a:spLocks noGrp="1"/>
          </p:cNvSpPr>
          <p:nvPr>
            <p:ph type="ftr" idx="11"/>
          </p:nvPr>
        </p:nvSpPr>
        <p:spPr>
          <a:xfrm>
            <a:off x="1219200" y="6248400"/>
            <a:ext cx="54863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indent="0" algn="l" rtl="0">
              <a:spcBef>
                <a:spcPts val="0"/>
              </a:spcBef>
              <a:defRPr/>
            </a:lvl1pPr>
            <a:lvl2pPr marL="0" marR="0" indent="0" algn="l" rtl="0">
              <a:spcBef>
                <a:spcPts val="0"/>
              </a:spcBef>
              <a:defRPr/>
            </a:lvl2pPr>
            <a:lvl3pPr marL="0" marR="0" indent="0" algn="l" rtl="0">
              <a:spcBef>
                <a:spcPts val="0"/>
              </a:spcBef>
              <a:defRPr/>
            </a:lvl3pPr>
            <a:lvl4pPr marL="0" marR="0" indent="0" algn="l" rtl="0">
              <a:spcBef>
                <a:spcPts val="0"/>
              </a:spcBef>
              <a:defRPr/>
            </a:lvl4pPr>
            <a:lvl5pPr marL="0" marR="0" indent="0" algn="l" rtl="0">
              <a:spcBef>
                <a:spcPts val="0"/>
              </a:spcBef>
              <a:defRPr/>
            </a:lvl5pPr>
            <a:lvl6pPr marL="0" marR="0" indent="0" algn="l" rtl="0">
              <a:spcBef>
                <a:spcPts val="0"/>
              </a:spcBef>
              <a:defRPr/>
            </a:lvl6pPr>
            <a:lvl7pPr marL="0" marR="0" indent="0" algn="l" rtl="0">
              <a:spcBef>
                <a:spcPts val="0"/>
              </a:spcBef>
              <a:defRPr/>
            </a:lvl7pPr>
            <a:lvl8pPr marL="0" marR="0" indent="0" algn="l" rtl="0">
              <a:spcBef>
                <a:spcPts val="0"/>
              </a:spcBef>
              <a:defRPr/>
            </a:lvl8pPr>
            <a:lvl9pPr marL="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23" name="Shape 123"/>
          <p:cNvSpPr txBox="1">
            <a:spLocks noGrp="1"/>
          </p:cNvSpPr>
          <p:nvPr>
            <p:ph type="sldNum" idx="12"/>
          </p:nvPr>
        </p:nvSpPr>
        <p:spPr>
          <a:xfrm>
            <a:off x="7543800" y="6248400"/>
            <a:ext cx="1295400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lang="en-US" sz="1000" b="0" i="0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‹#›</a:t>
            </a:fld>
            <a:endParaRPr lang="en-US" sz="1000" b="0" i="0" u="none" strike="noStrike" cap="none" baseline="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Shape 9"/>
          <p:cNvGrpSpPr/>
          <p:nvPr/>
        </p:nvGrpSpPr>
        <p:grpSpPr>
          <a:xfrm>
            <a:off x="1219200" y="-9525"/>
            <a:ext cx="7924798" cy="6867525"/>
            <a:chOff x="0" y="0"/>
            <a:chExt cx="9147173" cy="6867525"/>
          </a:xfrm>
        </p:grpSpPr>
        <p:sp>
          <p:nvSpPr>
            <p:cNvPr id="10" name="Shape 10"/>
            <p:cNvSpPr txBox="1"/>
            <p:nvPr/>
          </p:nvSpPr>
          <p:spPr>
            <a:xfrm>
              <a:off x="0" y="0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24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" name="Shape 11"/>
            <p:cNvSpPr txBox="1"/>
            <p:nvPr/>
          </p:nvSpPr>
          <p:spPr>
            <a:xfrm>
              <a:off x="1524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24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" name="Shape 12"/>
            <p:cNvSpPr txBox="1"/>
            <p:nvPr/>
          </p:nvSpPr>
          <p:spPr>
            <a:xfrm>
              <a:off x="3048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24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" name="Shape 13"/>
            <p:cNvSpPr txBox="1"/>
            <p:nvPr/>
          </p:nvSpPr>
          <p:spPr>
            <a:xfrm>
              <a:off x="4572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24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" name="Shape 14"/>
            <p:cNvSpPr txBox="1"/>
            <p:nvPr/>
          </p:nvSpPr>
          <p:spPr>
            <a:xfrm>
              <a:off x="6096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24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" name="Shape 15"/>
            <p:cNvSpPr txBox="1"/>
            <p:nvPr/>
          </p:nvSpPr>
          <p:spPr>
            <a:xfrm>
              <a:off x="7620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24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" name="Shape 16"/>
            <p:cNvSpPr txBox="1"/>
            <p:nvPr/>
          </p:nvSpPr>
          <p:spPr>
            <a:xfrm>
              <a:off x="9144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24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" name="Shape 17"/>
            <p:cNvSpPr txBox="1"/>
            <p:nvPr/>
          </p:nvSpPr>
          <p:spPr>
            <a:xfrm>
              <a:off x="10668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24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" name="Shape 18"/>
            <p:cNvSpPr txBox="1"/>
            <p:nvPr/>
          </p:nvSpPr>
          <p:spPr>
            <a:xfrm>
              <a:off x="12192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24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" name="Shape 19"/>
            <p:cNvSpPr txBox="1"/>
            <p:nvPr/>
          </p:nvSpPr>
          <p:spPr>
            <a:xfrm>
              <a:off x="13716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24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" name="Shape 20"/>
            <p:cNvSpPr txBox="1"/>
            <p:nvPr/>
          </p:nvSpPr>
          <p:spPr>
            <a:xfrm>
              <a:off x="15240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24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" name="Shape 21"/>
            <p:cNvSpPr txBox="1"/>
            <p:nvPr/>
          </p:nvSpPr>
          <p:spPr>
            <a:xfrm>
              <a:off x="16764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24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" name="Shape 22"/>
            <p:cNvSpPr txBox="1"/>
            <p:nvPr/>
          </p:nvSpPr>
          <p:spPr>
            <a:xfrm>
              <a:off x="18288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24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" name="Shape 23"/>
            <p:cNvSpPr txBox="1"/>
            <p:nvPr/>
          </p:nvSpPr>
          <p:spPr>
            <a:xfrm>
              <a:off x="19812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24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" name="Shape 24"/>
            <p:cNvSpPr txBox="1"/>
            <p:nvPr/>
          </p:nvSpPr>
          <p:spPr>
            <a:xfrm>
              <a:off x="21336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24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" name="Shape 25"/>
            <p:cNvSpPr txBox="1"/>
            <p:nvPr/>
          </p:nvSpPr>
          <p:spPr>
            <a:xfrm>
              <a:off x="22860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24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" name="Shape 26"/>
            <p:cNvSpPr txBox="1"/>
            <p:nvPr/>
          </p:nvSpPr>
          <p:spPr>
            <a:xfrm>
              <a:off x="24384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24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" name="Shape 27"/>
            <p:cNvSpPr txBox="1"/>
            <p:nvPr/>
          </p:nvSpPr>
          <p:spPr>
            <a:xfrm>
              <a:off x="25908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24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" name="Shape 28"/>
            <p:cNvSpPr txBox="1"/>
            <p:nvPr/>
          </p:nvSpPr>
          <p:spPr>
            <a:xfrm>
              <a:off x="27432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24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" name="Shape 29"/>
            <p:cNvSpPr txBox="1"/>
            <p:nvPr/>
          </p:nvSpPr>
          <p:spPr>
            <a:xfrm>
              <a:off x="28956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24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" name="Shape 30"/>
            <p:cNvSpPr txBox="1"/>
            <p:nvPr/>
          </p:nvSpPr>
          <p:spPr>
            <a:xfrm>
              <a:off x="30480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24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1" name="Shape 31"/>
            <p:cNvSpPr txBox="1"/>
            <p:nvPr/>
          </p:nvSpPr>
          <p:spPr>
            <a:xfrm>
              <a:off x="32004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24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2" name="Shape 32"/>
            <p:cNvSpPr txBox="1"/>
            <p:nvPr/>
          </p:nvSpPr>
          <p:spPr>
            <a:xfrm>
              <a:off x="33528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24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3" name="Shape 33"/>
            <p:cNvSpPr txBox="1"/>
            <p:nvPr/>
          </p:nvSpPr>
          <p:spPr>
            <a:xfrm>
              <a:off x="35052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24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4" name="Shape 34"/>
            <p:cNvSpPr txBox="1"/>
            <p:nvPr/>
          </p:nvSpPr>
          <p:spPr>
            <a:xfrm>
              <a:off x="36576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24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5" name="Shape 35"/>
            <p:cNvSpPr txBox="1"/>
            <p:nvPr/>
          </p:nvSpPr>
          <p:spPr>
            <a:xfrm>
              <a:off x="38100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24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6" name="Shape 36"/>
            <p:cNvSpPr txBox="1"/>
            <p:nvPr/>
          </p:nvSpPr>
          <p:spPr>
            <a:xfrm>
              <a:off x="39624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24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7" name="Shape 37"/>
            <p:cNvSpPr txBox="1"/>
            <p:nvPr/>
          </p:nvSpPr>
          <p:spPr>
            <a:xfrm>
              <a:off x="41148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24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8" name="Shape 38"/>
            <p:cNvSpPr txBox="1"/>
            <p:nvPr/>
          </p:nvSpPr>
          <p:spPr>
            <a:xfrm>
              <a:off x="42672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24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9" name="Shape 39"/>
            <p:cNvSpPr txBox="1"/>
            <p:nvPr/>
          </p:nvSpPr>
          <p:spPr>
            <a:xfrm>
              <a:off x="44196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24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0" name="Shape 40"/>
            <p:cNvSpPr txBox="1"/>
            <p:nvPr/>
          </p:nvSpPr>
          <p:spPr>
            <a:xfrm>
              <a:off x="45720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24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1" name="Shape 41"/>
            <p:cNvSpPr txBox="1"/>
            <p:nvPr/>
          </p:nvSpPr>
          <p:spPr>
            <a:xfrm>
              <a:off x="47244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24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2" name="Shape 42"/>
            <p:cNvSpPr txBox="1"/>
            <p:nvPr/>
          </p:nvSpPr>
          <p:spPr>
            <a:xfrm>
              <a:off x="48768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24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3" name="Shape 43"/>
            <p:cNvSpPr txBox="1"/>
            <p:nvPr/>
          </p:nvSpPr>
          <p:spPr>
            <a:xfrm>
              <a:off x="50292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24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4" name="Shape 44"/>
            <p:cNvSpPr txBox="1"/>
            <p:nvPr/>
          </p:nvSpPr>
          <p:spPr>
            <a:xfrm>
              <a:off x="51816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24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5" name="Shape 45"/>
            <p:cNvSpPr txBox="1"/>
            <p:nvPr/>
          </p:nvSpPr>
          <p:spPr>
            <a:xfrm>
              <a:off x="53340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24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6" name="Shape 46"/>
            <p:cNvSpPr txBox="1"/>
            <p:nvPr/>
          </p:nvSpPr>
          <p:spPr>
            <a:xfrm>
              <a:off x="54864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24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7" name="Shape 47"/>
            <p:cNvSpPr txBox="1"/>
            <p:nvPr/>
          </p:nvSpPr>
          <p:spPr>
            <a:xfrm>
              <a:off x="56388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24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8" name="Shape 48"/>
            <p:cNvSpPr txBox="1"/>
            <p:nvPr/>
          </p:nvSpPr>
          <p:spPr>
            <a:xfrm>
              <a:off x="57912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24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9" name="Shape 49"/>
            <p:cNvSpPr txBox="1"/>
            <p:nvPr/>
          </p:nvSpPr>
          <p:spPr>
            <a:xfrm>
              <a:off x="59436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24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0" name="Shape 50"/>
            <p:cNvSpPr txBox="1"/>
            <p:nvPr/>
          </p:nvSpPr>
          <p:spPr>
            <a:xfrm>
              <a:off x="60960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24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1" name="Shape 51"/>
            <p:cNvSpPr txBox="1"/>
            <p:nvPr/>
          </p:nvSpPr>
          <p:spPr>
            <a:xfrm>
              <a:off x="62484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24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2" name="Shape 52"/>
            <p:cNvSpPr txBox="1"/>
            <p:nvPr/>
          </p:nvSpPr>
          <p:spPr>
            <a:xfrm>
              <a:off x="64008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24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3" name="Shape 53"/>
            <p:cNvSpPr txBox="1"/>
            <p:nvPr/>
          </p:nvSpPr>
          <p:spPr>
            <a:xfrm>
              <a:off x="65532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24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4" name="Shape 54"/>
            <p:cNvSpPr txBox="1"/>
            <p:nvPr/>
          </p:nvSpPr>
          <p:spPr>
            <a:xfrm>
              <a:off x="67056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24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5" name="Shape 55"/>
            <p:cNvSpPr txBox="1"/>
            <p:nvPr/>
          </p:nvSpPr>
          <p:spPr>
            <a:xfrm>
              <a:off x="68580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24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6" name="Shape 56"/>
            <p:cNvSpPr txBox="1"/>
            <p:nvPr/>
          </p:nvSpPr>
          <p:spPr>
            <a:xfrm>
              <a:off x="70104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24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7" name="Shape 57"/>
            <p:cNvSpPr txBox="1"/>
            <p:nvPr/>
          </p:nvSpPr>
          <p:spPr>
            <a:xfrm>
              <a:off x="71628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24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8" name="Shape 58"/>
            <p:cNvSpPr txBox="1"/>
            <p:nvPr/>
          </p:nvSpPr>
          <p:spPr>
            <a:xfrm>
              <a:off x="73152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24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9" name="Shape 59"/>
            <p:cNvSpPr txBox="1"/>
            <p:nvPr/>
          </p:nvSpPr>
          <p:spPr>
            <a:xfrm>
              <a:off x="74676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24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0" name="Shape 60"/>
            <p:cNvSpPr txBox="1"/>
            <p:nvPr/>
          </p:nvSpPr>
          <p:spPr>
            <a:xfrm>
              <a:off x="76200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24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1" name="Shape 61"/>
            <p:cNvSpPr txBox="1"/>
            <p:nvPr/>
          </p:nvSpPr>
          <p:spPr>
            <a:xfrm>
              <a:off x="77724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24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2" name="Shape 62"/>
            <p:cNvSpPr txBox="1"/>
            <p:nvPr/>
          </p:nvSpPr>
          <p:spPr>
            <a:xfrm>
              <a:off x="79248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24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3" name="Shape 63"/>
            <p:cNvSpPr txBox="1"/>
            <p:nvPr/>
          </p:nvSpPr>
          <p:spPr>
            <a:xfrm>
              <a:off x="80772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24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4" name="Shape 64"/>
            <p:cNvSpPr txBox="1"/>
            <p:nvPr/>
          </p:nvSpPr>
          <p:spPr>
            <a:xfrm>
              <a:off x="82296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24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5" name="Shape 65"/>
            <p:cNvSpPr txBox="1"/>
            <p:nvPr/>
          </p:nvSpPr>
          <p:spPr>
            <a:xfrm>
              <a:off x="83820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24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6" name="Shape 66"/>
            <p:cNvSpPr txBox="1"/>
            <p:nvPr/>
          </p:nvSpPr>
          <p:spPr>
            <a:xfrm>
              <a:off x="85344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24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7" name="Shape 67"/>
            <p:cNvSpPr txBox="1"/>
            <p:nvPr/>
          </p:nvSpPr>
          <p:spPr>
            <a:xfrm>
              <a:off x="86868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24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8" name="Shape 68"/>
            <p:cNvSpPr txBox="1"/>
            <p:nvPr/>
          </p:nvSpPr>
          <p:spPr>
            <a:xfrm>
              <a:off x="88392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24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9" name="Shape 69"/>
            <p:cNvSpPr txBox="1"/>
            <p:nvPr/>
          </p:nvSpPr>
          <p:spPr>
            <a:xfrm>
              <a:off x="89916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24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0" name="Shape 70"/>
            <p:cNvSpPr txBox="1"/>
            <p:nvPr/>
          </p:nvSpPr>
          <p:spPr>
            <a:xfrm>
              <a:off x="684212" y="0"/>
              <a:ext cx="8462961" cy="6858000"/>
            </a:xfrm>
            <a:prstGeom prst="rect">
              <a:avLst/>
            </a:prstGeom>
            <a:solidFill>
              <a:schemeClr val="accent1">
                <a:alpha val="49803"/>
              </a:schemeClr>
            </a:solidFill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24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1" name="Shape 71"/>
            <p:cNvSpPr txBox="1"/>
            <p:nvPr/>
          </p:nvSpPr>
          <p:spPr>
            <a:xfrm>
              <a:off x="0" y="1716086"/>
              <a:ext cx="6950074" cy="74611"/>
            </a:xfrm>
            <a:prstGeom prst="rect">
              <a:avLst/>
            </a:prstGeom>
            <a:solidFill>
              <a:schemeClr val="hlink">
                <a:alpha val="49803"/>
              </a:schemeClr>
            </a:solidFill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24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72" name="Shape 72"/>
          <p:cNvSpPr txBox="1">
            <a:spLocks noGrp="1"/>
          </p:cNvSpPr>
          <p:nvPr>
            <p:ph type="title"/>
          </p:nvPr>
        </p:nvSpPr>
        <p:spPr>
          <a:xfrm>
            <a:off x="1219200" y="990600"/>
            <a:ext cx="6705599" cy="63341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indent="0" algn="l" rtl="0">
              <a:spcBef>
                <a:spcPts val="0"/>
              </a:spcBef>
              <a:spcAft>
                <a:spcPts val="0"/>
              </a:spcAft>
              <a:defRPr/>
            </a:lvl1pPr>
            <a:lvl2pPr marL="0" marR="0" indent="0" algn="l" rtl="0">
              <a:spcBef>
                <a:spcPts val="0"/>
              </a:spcBef>
              <a:spcAft>
                <a:spcPts val="0"/>
              </a:spcAft>
              <a:defRPr/>
            </a:lvl2pPr>
            <a:lvl3pPr marL="0" marR="0" indent="0" algn="l" rtl="0">
              <a:spcBef>
                <a:spcPts val="0"/>
              </a:spcBef>
              <a:spcAft>
                <a:spcPts val="0"/>
              </a:spcAft>
              <a:defRPr/>
            </a:lvl3pPr>
            <a:lvl4pPr marL="0" marR="0" indent="0" algn="l" rtl="0">
              <a:spcBef>
                <a:spcPts val="0"/>
              </a:spcBef>
              <a:spcAft>
                <a:spcPts val="0"/>
              </a:spcAft>
              <a:defRPr/>
            </a:lvl4pPr>
            <a:lvl5pPr marL="0" marR="0" indent="0" algn="l" rtl="0">
              <a:spcBef>
                <a:spcPts val="0"/>
              </a:spcBef>
              <a:spcAft>
                <a:spcPts val="0"/>
              </a:spcAft>
              <a:defRPr/>
            </a:lvl5pPr>
            <a:lvl6pPr marL="457200" marR="0" indent="0" algn="l" rtl="0">
              <a:spcBef>
                <a:spcPts val="0"/>
              </a:spcBef>
              <a:spcAft>
                <a:spcPts val="0"/>
              </a:spcAft>
              <a:defRPr/>
            </a:lvl6pPr>
            <a:lvl7pPr marL="914400" marR="0" indent="0" algn="l" rtl="0">
              <a:spcBef>
                <a:spcPts val="0"/>
              </a:spcBef>
              <a:spcAft>
                <a:spcPts val="0"/>
              </a:spcAft>
              <a:defRPr/>
            </a:lvl7pPr>
            <a:lvl8pPr marL="1371600" marR="0" indent="0" algn="l" rtl="0">
              <a:spcBef>
                <a:spcPts val="0"/>
              </a:spcBef>
              <a:spcAft>
                <a:spcPts val="0"/>
              </a:spcAft>
              <a:defRPr/>
            </a:lvl8pPr>
            <a:lvl9pPr marL="1828800" marR="0" indent="0" algn="l" rtl="0">
              <a:spcBef>
                <a:spcPts val="0"/>
              </a:spcBef>
              <a:spcAft>
                <a:spcPts val="0"/>
              </a:spcAft>
              <a:defRPr/>
            </a:lvl9pPr>
          </a:lstStyle>
          <a:p>
            <a:endParaRPr/>
          </a:p>
        </p:txBody>
      </p:sp>
      <p:sp>
        <p:nvSpPr>
          <p:cNvPr id="73" name="Shape 73"/>
          <p:cNvSpPr txBox="1">
            <a:spLocks noGrp="1"/>
          </p:cNvSpPr>
          <p:nvPr>
            <p:ph type="body" idx="1"/>
          </p:nvPr>
        </p:nvSpPr>
        <p:spPr>
          <a:xfrm>
            <a:off x="1828800" y="1905000"/>
            <a:ext cx="6934199" cy="41909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indent="-228600" algn="l" rtl="0">
              <a:spcBef>
                <a:spcPts val="480"/>
              </a:spcBef>
              <a:spcAft>
                <a:spcPts val="0"/>
              </a:spcAft>
              <a:buClr>
                <a:schemeClr val="folHlink"/>
              </a:buClr>
              <a:buFont typeface="Noto Symbol"/>
              <a:buChar char="■"/>
              <a:defRPr/>
            </a:lvl1pPr>
            <a:lvl2pPr marL="742950" marR="0" indent="-196850" algn="l" rtl="0"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Font typeface="Noto Symbol"/>
              <a:buChar char="■"/>
              <a:defRPr/>
            </a:lvl2pPr>
            <a:lvl3pPr marL="1143000" marR="0" indent="-114300" algn="l" rtl="0">
              <a:spcBef>
                <a:spcPts val="360"/>
              </a:spcBef>
              <a:spcAft>
                <a:spcPts val="0"/>
              </a:spcAft>
              <a:buClr>
                <a:schemeClr val="dk2"/>
              </a:buClr>
              <a:buFont typeface="Helvetica Neue"/>
              <a:buChar char="•"/>
              <a:defRPr/>
            </a:lvl3pPr>
            <a:lvl4pPr marL="1600200" marR="0" indent="-127000" algn="l" rtl="0">
              <a:spcBef>
                <a:spcPts val="320"/>
              </a:spcBef>
              <a:spcAft>
                <a:spcPts val="0"/>
              </a:spcAft>
              <a:buClr>
                <a:schemeClr val="hlink"/>
              </a:buClr>
              <a:buFont typeface="Helvetica Neue"/>
              <a:buChar char="•"/>
              <a:defRPr/>
            </a:lvl4pPr>
            <a:lvl5pPr marL="2057400" marR="0" indent="-142239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Helvetica Neue"/>
              <a:buChar char="•"/>
              <a:defRPr/>
            </a:lvl5pPr>
            <a:lvl6pPr marL="2514600" marR="0" indent="-142239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Helvetica Neue"/>
              <a:buChar char="•"/>
              <a:defRPr/>
            </a:lvl6pPr>
            <a:lvl7pPr marL="2971800" marR="0" indent="-142239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Helvetica Neue"/>
              <a:buChar char="•"/>
              <a:defRPr/>
            </a:lvl7pPr>
            <a:lvl8pPr marL="3429000" marR="0" indent="-14224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Helvetica Neue"/>
              <a:buChar char="•"/>
              <a:defRPr/>
            </a:lvl8pPr>
            <a:lvl9pPr marL="3886200" marR="0" indent="-14224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Helvetica Neue"/>
              <a:buChar char="•"/>
              <a:defRPr/>
            </a:lvl9pPr>
          </a:lstStyle>
          <a:p>
            <a:endParaRPr/>
          </a:p>
        </p:txBody>
      </p:sp>
      <p:sp>
        <p:nvSpPr>
          <p:cNvPr id="74" name="Shape 74"/>
          <p:cNvSpPr txBox="1">
            <a:spLocks noGrp="1"/>
          </p:cNvSpPr>
          <p:nvPr>
            <p:ph type="ftr" idx="11"/>
          </p:nvPr>
        </p:nvSpPr>
        <p:spPr>
          <a:xfrm>
            <a:off x="1219200" y="6248400"/>
            <a:ext cx="54863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indent="0" algn="l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75" name="Shape 75"/>
          <p:cNvSpPr txBox="1">
            <a:spLocks noGrp="1"/>
          </p:cNvSpPr>
          <p:nvPr>
            <p:ph type="sldNum" idx="12"/>
          </p:nvPr>
        </p:nvSpPr>
        <p:spPr>
          <a:xfrm>
            <a:off x="7543800" y="6248400"/>
            <a:ext cx="1295400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lang="en-US" sz="1000" b="0" i="0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‹#›</a:t>
            </a:fld>
            <a:endParaRPr lang="en-US" sz="1000" b="0" i="0" u="none" strike="noStrike" cap="none" baseline="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</p:sldLayoutIdLst>
  <p:hf hdr="0" ftr="0" dt="0"/>
  <p:txStyles>
    <p:title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</p:titleStyle>
    <p:body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bodyStyle>
    <p:other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3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75" name="Shape 375"/>
          <p:cNvGrpSpPr/>
          <p:nvPr/>
        </p:nvGrpSpPr>
        <p:grpSpPr>
          <a:xfrm>
            <a:off x="-3175" y="0"/>
            <a:ext cx="9147175" cy="6867525"/>
            <a:chOff x="-3175" y="0"/>
            <a:chExt cx="9147175" cy="6867525"/>
          </a:xfrm>
        </p:grpSpPr>
        <p:grpSp>
          <p:nvGrpSpPr>
            <p:cNvPr id="376" name="Shape 376"/>
            <p:cNvGrpSpPr/>
            <p:nvPr/>
          </p:nvGrpSpPr>
          <p:grpSpPr>
            <a:xfrm>
              <a:off x="-3175" y="0"/>
              <a:ext cx="9067799" cy="6867525"/>
              <a:chOff x="-3175" y="0"/>
              <a:chExt cx="9067799" cy="6867525"/>
            </a:xfrm>
          </p:grpSpPr>
          <p:sp>
            <p:nvSpPr>
              <p:cNvPr id="377" name="Shape 377"/>
              <p:cNvSpPr txBox="1"/>
              <p:nvPr/>
            </p:nvSpPr>
            <p:spPr>
              <a:xfrm>
                <a:off x="-3175" y="0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 b="0" i="0" u="none" strike="noStrike" cap="none" baseline="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78" name="Shape 378"/>
              <p:cNvSpPr txBox="1"/>
              <p:nvPr/>
            </p:nvSpPr>
            <p:spPr>
              <a:xfrm>
                <a:off x="1492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 b="0" i="0" u="none" strike="noStrike" cap="none" baseline="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79" name="Shape 379"/>
              <p:cNvSpPr txBox="1"/>
              <p:nvPr/>
            </p:nvSpPr>
            <p:spPr>
              <a:xfrm>
                <a:off x="3016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 b="0" i="0" u="none" strike="noStrike" cap="none" baseline="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80" name="Shape 380"/>
              <p:cNvSpPr txBox="1"/>
              <p:nvPr/>
            </p:nvSpPr>
            <p:spPr>
              <a:xfrm>
                <a:off x="4540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 b="0" i="0" u="none" strike="noStrike" cap="none" baseline="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81" name="Shape 381"/>
              <p:cNvSpPr txBox="1"/>
              <p:nvPr/>
            </p:nvSpPr>
            <p:spPr>
              <a:xfrm>
                <a:off x="6064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 b="0" i="0" u="none" strike="noStrike" cap="none" baseline="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82" name="Shape 382"/>
              <p:cNvSpPr txBox="1"/>
              <p:nvPr/>
            </p:nvSpPr>
            <p:spPr>
              <a:xfrm>
                <a:off x="7588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 b="0" i="0" u="none" strike="noStrike" cap="none" baseline="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83" name="Shape 383"/>
              <p:cNvSpPr txBox="1"/>
              <p:nvPr/>
            </p:nvSpPr>
            <p:spPr>
              <a:xfrm>
                <a:off x="9112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 b="0" i="0" u="none" strike="noStrike" cap="none" baseline="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84" name="Shape 384"/>
              <p:cNvSpPr txBox="1"/>
              <p:nvPr/>
            </p:nvSpPr>
            <p:spPr>
              <a:xfrm>
                <a:off x="10636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 b="0" i="0" u="none" strike="noStrike" cap="none" baseline="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85" name="Shape 385"/>
              <p:cNvSpPr txBox="1"/>
              <p:nvPr/>
            </p:nvSpPr>
            <p:spPr>
              <a:xfrm>
                <a:off x="12160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 b="0" i="0" u="none" strike="noStrike" cap="none" baseline="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86" name="Shape 386"/>
              <p:cNvSpPr txBox="1"/>
              <p:nvPr/>
            </p:nvSpPr>
            <p:spPr>
              <a:xfrm>
                <a:off x="13684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 b="0" i="0" u="none" strike="noStrike" cap="none" baseline="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87" name="Shape 387"/>
              <p:cNvSpPr txBox="1"/>
              <p:nvPr/>
            </p:nvSpPr>
            <p:spPr>
              <a:xfrm>
                <a:off x="15208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 b="0" i="0" u="none" strike="noStrike" cap="none" baseline="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88" name="Shape 388"/>
              <p:cNvSpPr txBox="1"/>
              <p:nvPr/>
            </p:nvSpPr>
            <p:spPr>
              <a:xfrm>
                <a:off x="16732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 b="0" i="0" u="none" strike="noStrike" cap="none" baseline="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89" name="Shape 389"/>
              <p:cNvSpPr txBox="1"/>
              <p:nvPr/>
            </p:nvSpPr>
            <p:spPr>
              <a:xfrm>
                <a:off x="18256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 b="0" i="0" u="none" strike="noStrike" cap="none" baseline="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90" name="Shape 390"/>
              <p:cNvSpPr txBox="1"/>
              <p:nvPr/>
            </p:nvSpPr>
            <p:spPr>
              <a:xfrm>
                <a:off x="19780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 b="0" i="0" u="none" strike="noStrike" cap="none" baseline="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91" name="Shape 391"/>
              <p:cNvSpPr txBox="1"/>
              <p:nvPr/>
            </p:nvSpPr>
            <p:spPr>
              <a:xfrm>
                <a:off x="21304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 b="0" i="0" u="none" strike="noStrike" cap="none" baseline="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92" name="Shape 392"/>
              <p:cNvSpPr txBox="1"/>
              <p:nvPr/>
            </p:nvSpPr>
            <p:spPr>
              <a:xfrm>
                <a:off x="22828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 b="0" i="0" u="none" strike="noStrike" cap="none" baseline="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93" name="Shape 393"/>
              <p:cNvSpPr txBox="1"/>
              <p:nvPr/>
            </p:nvSpPr>
            <p:spPr>
              <a:xfrm>
                <a:off x="24352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 b="0" i="0" u="none" strike="noStrike" cap="none" baseline="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94" name="Shape 394"/>
              <p:cNvSpPr txBox="1"/>
              <p:nvPr/>
            </p:nvSpPr>
            <p:spPr>
              <a:xfrm>
                <a:off x="25876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 b="0" i="0" u="none" strike="noStrike" cap="none" baseline="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95" name="Shape 395"/>
              <p:cNvSpPr txBox="1"/>
              <p:nvPr/>
            </p:nvSpPr>
            <p:spPr>
              <a:xfrm>
                <a:off x="27400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 b="0" i="0" u="none" strike="noStrike" cap="none" baseline="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96" name="Shape 396"/>
              <p:cNvSpPr txBox="1"/>
              <p:nvPr/>
            </p:nvSpPr>
            <p:spPr>
              <a:xfrm>
                <a:off x="28924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 b="0" i="0" u="none" strike="noStrike" cap="none" baseline="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97" name="Shape 397"/>
              <p:cNvSpPr txBox="1"/>
              <p:nvPr/>
            </p:nvSpPr>
            <p:spPr>
              <a:xfrm>
                <a:off x="30448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 b="0" i="0" u="none" strike="noStrike" cap="none" baseline="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98" name="Shape 398"/>
              <p:cNvSpPr txBox="1"/>
              <p:nvPr/>
            </p:nvSpPr>
            <p:spPr>
              <a:xfrm>
                <a:off x="31972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 b="0" i="0" u="none" strike="noStrike" cap="none" baseline="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99" name="Shape 399"/>
              <p:cNvSpPr txBox="1"/>
              <p:nvPr/>
            </p:nvSpPr>
            <p:spPr>
              <a:xfrm>
                <a:off x="33496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 b="0" i="0" u="none" strike="noStrike" cap="none" baseline="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00" name="Shape 400"/>
              <p:cNvSpPr txBox="1"/>
              <p:nvPr/>
            </p:nvSpPr>
            <p:spPr>
              <a:xfrm>
                <a:off x="35020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 b="0" i="0" u="none" strike="noStrike" cap="none" baseline="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01" name="Shape 401"/>
              <p:cNvSpPr txBox="1"/>
              <p:nvPr/>
            </p:nvSpPr>
            <p:spPr>
              <a:xfrm>
                <a:off x="36544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 b="0" i="0" u="none" strike="noStrike" cap="none" baseline="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02" name="Shape 402"/>
              <p:cNvSpPr txBox="1"/>
              <p:nvPr/>
            </p:nvSpPr>
            <p:spPr>
              <a:xfrm>
                <a:off x="38068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 b="0" i="0" u="none" strike="noStrike" cap="none" baseline="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03" name="Shape 403"/>
              <p:cNvSpPr txBox="1"/>
              <p:nvPr/>
            </p:nvSpPr>
            <p:spPr>
              <a:xfrm>
                <a:off x="39592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 b="0" i="0" u="none" strike="noStrike" cap="none" baseline="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04" name="Shape 404"/>
              <p:cNvSpPr txBox="1"/>
              <p:nvPr/>
            </p:nvSpPr>
            <p:spPr>
              <a:xfrm>
                <a:off x="41116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 b="0" i="0" u="none" strike="noStrike" cap="none" baseline="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05" name="Shape 405"/>
              <p:cNvSpPr txBox="1"/>
              <p:nvPr/>
            </p:nvSpPr>
            <p:spPr>
              <a:xfrm>
                <a:off x="42640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 b="0" i="0" u="none" strike="noStrike" cap="none" baseline="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06" name="Shape 406"/>
              <p:cNvSpPr txBox="1"/>
              <p:nvPr/>
            </p:nvSpPr>
            <p:spPr>
              <a:xfrm>
                <a:off x="44164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 b="0" i="0" u="none" strike="noStrike" cap="none" baseline="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07" name="Shape 407"/>
              <p:cNvSpPr txBox="1"/>
              <p:nvPr/>
            </p:nvSpPr>
            <p:spPr>
              <a:xfrm>
                <a:off x="45688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 b="0" i="0" u="none" strike="noStrike" cap="none" baseline="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08" name="Shape 408"/>
              <p:cNvSpPr txBox="1"/>
              <p:nvPr/>
            </p:nvSpPr>
            <p:spPr>
              <a:xfrm>
                <a:off x="47212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 b="0" i="0" u="none" strike="noStrike" cap="none" baseline="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09" name="Shape 409"/>
              <p:cNvSpPr txBox="1"/>
              <p:nvPr/>
            </p:nvSpPr>
            <p:spPr>
              <a:xfrm>
                <a:off x="48736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 b="0" i="0" u="none" strike="noStrike" cap="none" baseline="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10" name="Shape 410"/>
              <p:cNvSpPr txBox="1"/>
              <p:nvPr/>
            </p:nvSpPr>
            <p:spPr>
              <a:xfrm>
                <a:off x="50260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 b="0" i="0" u="none" strike="noStrike" cap="none" baseline="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11" name="Shape 411"/>
              <p:cNvSpPr txBox="1"/>
              <p:nvPr/>
            </p:nvSpPr>
            <p:spPr>
              <a:xfrm>
                <a:off x="51784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 b="0" i="0" u="none" strike="noStrike" cap="none" baseline="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12" name="Shape 412"/>
              <p:cNvSpPr txBox="1"/>
              <p:nvPr/>
            </p:nvSpPr>
            <p:spPr>
              <a:xfrm>
                <a:off x="53308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 b="0" i="0" u="none" strike="noStrike" cap="none" baseline="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13" name="Shape 413"/>
              <p:cNvSpPr txBox="1"/>
              <p:nvPr/>
            </p:nvSpPr>
            <p:spPr>
              <a:xfrm>
                <a:off x="54832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 b="0" i="0" u="none" strike="noStrike" cap="none" baseline="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14" name="Shape 414"/>
              <p:cNvSpPr txBox="1"/>
              <p:nvPr/>
            </p:nvSpPr>
            <p:spPr>
              <a:xfrm>
                <a:off x="56356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 b="0" i="0" u="none" strike="noStrike" cap="none" baseline="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15" name="Shape 415"/>
              <p:cNvSpPr txBox="1"/>
              <p:nvPr/>
            </p:nvSpPr>
            <p:spPr>
              <a:xfrm>
                <a:off x="57880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 b="0" i="0" u="none" strike="noStrike" cap="none" baseline="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16" name="Shape 416"/>
              <p:cNvSpPr txBox="1"/>
              <p:nvPr/>
            </p:nvSpPr>
            <p:spPr>
              <a:xfrm>
                <a:off x="59404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 b="0" i="0" u="none" strike="noStrike" cap="none" baseline="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17" name="Shape 417"/>
              <p:cNvSpPr txBox="1"/>
              <p:nvPr/>
            </p:nvSpPr>
            <p:spPr>
              <a:xfrm>
                <a:off x="60928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 b="0" i="0" u="none" strike="noStrike" cap="none" baseline="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18" name="Shape 418"/>
              <p:cNvSpPr txBox="1"/>
              <p:nvPr/>
            </p:nvSpPr>
            <p:spPr>
              <a:xfrm>
                <a:off x="62452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 b="0" i="0" u="none" strike="noStrike" cap="none" baseline="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19" name="Shape 419"/>
              <p:cNvSpPr txBox="1"/>
              <p:nvPr/>
            </p:nvSpPr>
            <p:spPr>
              <a:xfrm>
                <a:off x="63976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 b="0" i="0" u="none" strike="noStrike" cap="none" baseline="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20" name="Shape 420"/>
              <p:cNvSpPr txBox="1"/>
              <p:nvPr/>
            </p:nvSpPr>
            <p:spPr>
              <a:xfrm>
                <a:off x="65500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 b="0" i="0" u="none" strike="noStrike" cap="none" baseline="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21" name="Shape 421"/>
              <p:cNvSpPr txBox="1"/>
              <p:nvPr/>
            </p:nvSpPr>
            <p:spPr>
              <a:xfrm>
                <a:off x="67024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 b="0" i="0" u="none" strike="noStrike" cap="none" baseline="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22" name="Shape 422"/>
              <p:cNvSpPr txBox="1"/>
              <p:nvPr/>
            </p:nvSpPr>
            <p:spPr>
              <a:xfrm>
                <a:off x="68548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 b="0" i="0" u="none" strike="noStrike" cap="none" baseline="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23" name="Shape 423"/>
              <p:cNvSpPr txBox="1"/>
              <p:nvPr/>
            </p:nvSpPr>
            <p:spPr>
              <a:xfrm>
                <a:off x="70072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 b="0" i="0" u="none" strike="noStrike" cap="none" baseline="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24" name="Shape 424"/>
              <p:cNvSpPr txBox="1"/>
              <p:nvPr/>
            </p:nvSpPr>
            <p:spPr>
              <a:xfrm>
                <a:off x="71596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 b="0" i="0" u="none" strike="noStrike" cap="none" baseline="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25" name="Shape 425"/>
              <p:cNvSpPr txBox="1"/>
              <p:nvPr/>
            </p:nvSpPr>
            <p:spPr>
              <a:xfrm>
                <a:off x="73120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 b="0" i="0" u="none" strike="noStrike" cap="none" baseline="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26" name="Shape 426"/>
              <p:cNvSpPr txBox="1"/>
              <p:nvPr/>
            </p:nvSpPr>
            <p:spPr>
              <a:xfrm>
                <a:off x="74644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 b="0" i="0" u="none" strike="noStrike" cap="none" baseline="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27" name="Shape 427"/>
              <p:cNvSpPr txBox="1"/>
              <p:nvPr/>
            </p:nvSpPr>
            <p:spPr>
              <a:xfrm>
                <a:off x="76168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 b="0" i="0" u="none" strike="noStrike" cap="none" baseline="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28" name="Shape 428"/>
              <p:cNvSpPr txBox="1"/>
              <p:nvPr/>
            </p:nvSpPr>
            <p:spPr>
              <a:xfrm>
                <a:off x="77692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 b="0" i="0" u="none" strike="noStrike" cap="none" baseline="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29" name="Shape 429"/>
              <p:cNvSpPr txBox="1"/>
              <p:nvPr/>
            </p:nvSpPr>
            <p:spPr>
              <a:xfrm>
                <a:off x="79216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 b="0" i="0" u="none" strike="noStrike" cap="none" baseline="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30" name="Shape 430"/>
              <p:cNvSpPr txBox="1"/>
              <p:nvPr/>
            </p:nvSpPr>
            <p:spPr>
              <a:xfrm>
                <a:off x="80740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 b="0" i="0" u="none" strike="noStrike" cap="none" baseline="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31" name="Shape 431"/>
              <p:cNvSpPr txBox="1"/>
              <p:nvPr/>
            </p:nvSpPr>
            <p:spPr>
              <a:xfrm>
                <a:off x="82264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 b="0" i="0" u="none" strike="noStrike" cap="none" baseline="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32" name="Shape 432"/>
              <p:cNvSpPr txBox="1"/>
              <p:nvPr/>
            </p:nvSpPr>
            <p:spPr>
              <a:xfrm>
                <a:off x="83788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 b="0" i="0" u="none" strike="noStrike" cap="none" baseline="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33" name="Shape 433"/>
              <p:cNvSpPr txBox="1"/>
              <p:nvPr/>
            </p:nvSpPr>
            <p:spPr>
              <a:xfrm>
                <a:off x="85312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 b="0" i="0" u="none" strike="noStrike" cap="none" baseline="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34" name="Shape 434"/>
              <p:cNvSpPr txBox="1"/>
              <p:nvPr/>
            </p:nvSpPr>
            <p:spPr>
              <a:xfrm>
                <a:off x="86836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 b="0" i="0" u="none" strike="noStrike" cap="none" baseline="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35" name="Shape 435"/>
              <p:cNvSpPr txBox="1"/>
              <p:nvPr/>
            </p:nvSpPr>
            <p:spPr>
              <a:xfrm>
                <a:off x="88360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 b="0" i="0" u="none" strike="noStrike" cap="none" baseline="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36" name="Shape 436"/>
              <p:cNvSpPr txBox="1"/>
              <p:nvPr/>
            </p:nvSpPr>
            <p:spPr>
              <a:xfrm>
                <a:off x="89884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 b="0" i="0" u="none" strike="noStrike" cap="none" baseline="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437" name="Shape 437"/>
            <p:cNvSpPr txBox="1"/>
            <p:nvPr/>
          </p:nvSpPr>
          <p:spPr>
            <a:xfrm>
              <a:off x="681037" y="0"/>
              <a:ext cx="8462961" cy="6858000"/>
            </a:xfrm>
            <a:prstGeom prst="rect">
              <a:avLst/>
            </a:prstGeom>
            <a:solidFill>
              <a:schemeClr val="accent1">
                <a:alpha val="49803"/>
              </a:schemeClr>
            </a:solidFill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24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38" name="Shape 438"/>
            <p:cNvSpPr txBox="1"/>
            <p:nvPr/>
          </p:nvSpPr>
          <p:spPr>
            <a:xfrm>
              <a:off x="0" y="0"/>
              <a:ext cx="9144000" cy="509586"/>
            </a:xfrm>
            <a:prstGeom prst="rect">
              <a:avLst/>
            </a:prstGeom>
            <a:solidFill>
              <a:schemeClr val="hlink">
                <a:alpha val="49803"/>
              </a:schemeClr>
            </a:solidFill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24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439" name="Shape 439"/>
          <p:cNvSpPr txBox="1"/>
          <p:nvPr/>
        </p:nvSpPr>
        <p:spPr>
          <a:xfrm>
            <a:off x="3505200" y="2590800"/>
            <a:ext cx="4892675" cy="76199"/>
          </a:xfrm>
          <a:prstGeom prst="rect">
            <a:avLst/>
          </a:prstGeom>
          <a:solidFill>
            <a:schemeClr val="hlink">
              <a:alpha val="49803"/>
            </a:schemeClr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40" name="Shape 440"/>
          <p:cNvSpPr txBox="1">
            <a:spLocks noGrp="1"/>
          </p:cNvSpPr>
          <p:nvPr>
            <p:ph type="title"/>
          </p:nvPr>
        </p:nvSpPr>
        <p:spPr>
          <a:xfrm>
            <a:off x="1219200" y="990600"/>
            <a:ext cx="6705599" cy="63341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indent="0" algn="l" rtl="0">
              <a:spcBef>
                <a:spcPts val="0"/>
              </a:spcBef>
              <a:spcAft>
                <a:spcPts val="0"/>
              </a:spcAft>
              <a:defRPr/>
            </a:lvl1pPr>
            <a:lvl2pPr marL="0" marR="0" indent="0" algn="l" rtl="0">
              <a:spcBef>
                <a:spcPts val="0"/>
              </a:spcBef>
              <a:spcAft>
                <a:spcPts val="0"/>
              </a:spcAft>
              <a:defRPr/>
            </a:lvl2pPr>
            <a:lvl3pPr marL="0" marR="0" indent="0" algn="l" rtl="0">
              <a:spcBef>
                <a:spcPts val="0"/>
              </a:spcBef>
              <a:spcAft>
                <a:spcPts val="0"/>
              </a:spcAft>
              <a:defRPr/>
            </a:lvl3pPr>
            <a:lvl4pPr marL="0" marR="0" indent="0" algn="l" rtl="0">
              <a:spcBef>
                <a:spcPts val="0"/>
              </a:spcBef>
              <a:spcAft>
                <a:spcPts val="0"/>
              </a:spcAft>
              <a:defRPr/>
            </a:lvl4pPr>
            <a:lvl5pPr marL="0" marR="0" indent="0" algn="l" rtl="0">
              <a:spcBef>
                <a:spcPts val="0"/>
              </a:spcBef>
              <a:spcAft>
                <a:spcPts val="0"/>
              </a:spcAft>
              <a:defRPr/>
            </a:lvl5pPr>
            <a:lvl6pPr marL="457200" marR="0" indent="0" algn="l" rtl="0">
              <a:spcBef>
                <a:spcPts val="0"/>
              </a:spcBef>
              <a:spcAft>
                <a:spcPts val="0"/>
              </a:spcAft>
              <a:defRPr/>
            </a:lvl6pPr>
            <a:lvl7pPr marL="914400" marR="0" indent="0" algn="l" rtl="0">
              <a:spcBef>
                <a:spcPts val="0"/>
              </a:spcBef>
              <a:spcAft>
                <a:spcPts val="0"/>
              </a:spcAft>
              <a:defRPr/>
            </a:lvl7pPr>
            <a:lvl8pPr marL="1371600" marR="0" indent="0" algn="l" rtl="0">
              <a:spcBef>
                <a:spcPts val="0"/>
              </a:spcBef>
              <a:spcAft>
                <a:spcPts val="0"/>
              </a:spcAft>
              <a:defRPr/>
            </a:lvl8pPr>
            <a:lvl9pPr marL="1828800" marR="0" indent="0" algn="l" rtl="0">
              <a:spcBef>
                <a:spcPts val="0"/>
              </a:spcBef>
              <a:spcAft>
                <a:spcPts val="0"/>
              </a:spcAft>
              <a:defRPr/>
            </a:lvl9pPr>
          </a:lstStyle>
          <a:p>
            <a:endParaRPr/>
          </a:p>
        </p:txBody>
      </p:sp>
      <p:sp>
        <p:nvSpPr>
          <p:cNvPr id="441" name="Shape 441"/>
          <p:cNvSpPr txBox="1">
            <a:spLocks noGrp="1"/>
          </p:cNvSpPr>
          <p:nvPr>
            <p:ph type="body" idx="1"/>
          </p:nvPr>
        </p:nvSpPr>
        <p:spPr>
          <a:xfrm>
            <a:off x="1828800" y="1905000"/>
            <a:ext cx="6934199" cy="41909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indent="-228600" algn="l" rtl="0">
              <a:spcBef>
                <a:spcPts val="480"/>
              </a:spcBef>
              <a:spcAft>
                <a:spcPts val="0"/>
              </a:spcAft>
              <a:buClr>
                <a:schemeClr val="folHlink"/>
              </a:buClr>
              <a:buFont typeface="Noto Symbol"/>
              <a:buChar char="■"/>
              <a:defRPr/>
            </a:lvl1pPr>
            <a:lvl2pPr marL="742950" marR="0" indent="-196850" algn="l" rtl="0"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Font typeface="Noto Symbol"/>
              <a:buChar char="■"/>
              <a:defRPr/>
            </a:lvl2pPr>
            <a:lvl3pPr marL="1143000" marR="0" indent="-114300" algn="l" rtl="0">
              <a:spcBef>
                <a:spcPts val="360"/>
              </a:spcBef>
              <a:spcAft>
                <a:spcPts val="0"/>
              </a:spcAft>
              <a:buClr>
                <a:schemeClr val="dk2"/>
              </a:buClr>
              <a:buFont typeface="Helvetica Neue"/>
              <a:buChar char="•"/>
              <a:defRPr/>
            </a:lvl3pPr>
            <a:lvl4pPr marL="1600200" marR="0" indent="-127000" algn="l" rtl="0">
              <a:spcBef>
                <a:spcPts val="320"/>
              </a:spcBef>
              <a:spcAft>
                <a:spcPts val="0"/>
              </a:spcAft>
              <a:buClr>
                <a:schemeClr val="hlink"/>
              </a:buClr>
              <a:buFont typeface="Helvetica Neue"/>
              <a:buChar char="•"/>
              <a:defRPr/>
            </a:lvl4pPr>
            <a:lvl5pPr marL="2057400" marR="0" indent="-142239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Helvetica Neue"/>
              <a:buChar char="•"/>
              <a:defRPr/>
            </a:lvl5pPr>
            <a:lvl6pPr marL="2514600" marR="0" indent="-142239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Helvetica Neue"/>
              <a:buChar char="•"/>
              <a:defRPr/>
            </a:lvl6pPr>
            <a:lvl7pPr marL="2971800" marR="0" indent="-142239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Helvetica Neue"/>
              <a:buChar char="•"/>
              <a:defRPr/>
            </a:lvl7pPr>
            <a:lvl8pPr marL="3429000" marR="0" indent="-14224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Helvetica Neue"/>
              <a:buChar char="•"/>
              <a:defRPr/>
            </a:lvl8pPr>
            <a:lvl9pPr marL="3886200" marR="0" indent="-14224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Helvetica Neue"/>
              <a:buChar char="•"/>
              <a:defRPr/>
            </a:lvl9pPr>
          </a:lstStyle>
          <a:p>
            <a:endParaRPr/>
          </a:p>
        </p:txBody>
      </p:sp>
      <p:sp>
        <p:nvSpPr>
          <p:cNvPr id="442" name="Shape 442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indent="0" algn="l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43" name="Shape 443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indent="0" algn="l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44" name="Shape 444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lang="en-US" sz="1400" b="0" i="0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‹#›</a:t>
            </a:fld>
            <a:endParaRPr lang="en-US" sz="1400" b="0" i="0" u="none" strike="noStrike" cap="none" baseline="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8" r:id="rId1"/>
  </p:sldLayoutIdLst>
  <p:hf hdr="0" ftr="0" dt="0"/>
  <p:txStyles>
    <p:title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</p:titleStyle>
    <p:body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bodyStyle>
    <p:other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Shape 130"/>
          <p:cNvSpPr txBox="1"/>
          <p:nvPr/>
        </p:nvSpPr>
        <p:spPr>
          <a:xfrm>
            <a:off x="1219200" y="6248400"/>
            <a:ext cx="54863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lang="en-US" sz="1000" b="0" i="0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These slides are designed to accompany </a:t>
            </a:r>
            <a:r>
              <a:rPr lang="en-US" sz="1000" b="0" i="1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Software Engineering: A Practitioner’s Approach, 8/e </a:t>
            </a:r>
            <a:r>
              <a:rPr lang="en-US" sz="1000" b="0" i="0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(McGraw-Hill, 2014) Slides copyright 2014 by Roger Pressman.</a:t>
            </a:r>
          </a:p>
        </p:txBody>
      </p:sp>
      <p:sp>
        <p:nvSpPr>
          <p:cNvPr id="131" name="Shape 131"/>
          <p:cNvSpPr txBox="1"/>
          <p:nvPr/>
        </p:nvSpPr>
        <p:spPr>
          <a:xfrm>
            <a:off x="7543800" y="6248400"/>
            <a:ext cx="1295400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lang="en-US" sz="1000" b="0" i="0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1</a:t>
            </a:fld>
            <a:endParaRPr lang="en-US" sz="1000" b="0" i="0" u="none" strike="noStrike" cap="none" baseline="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132" name="Shape 132"/>
          <p:cNvSpPr txBox="1">
            <a:spLocks noGrp="1"/>
          </p:cNvSpPr>
          <p:nvPr>
            <p:ph type="title"/>
          </p:nvPr>
        </p:nvSpPr>
        <p:spPr>
          <a:xfrm>
            <a:off x="1219200" y="990600"/>
            <a:ext cx="6705599" cy="63341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lang="en-US" sz="4000" b="0" i="0" u="none" strike="noStrike" cap="none" baseline="0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Chapter 17</a:t>
            </a:r>
          </a:p>
        </p:txBody>
      </p:sp>
      <p:sp>
        <p:nvSpPr>
          <p:cNvPr id="133" name="Shape 133"/>
          <p:cNvSpPr txBox="1">
            <a:spLocks noGrp="1"/>
          </p:cNvSpPr>
          <p:nvPr>
            <p:ph type="body" idx="1"/>
          </p:nvPr>
        </p:nvSpPr>
        <p:spPr>
          <a:xfrm>
            <a:off x="1828800" y="1905000"/>
            <a:ext cx="6934199" cy="41909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lang="en-US" sz="2400" b="1" i="0" u="none" strike="noStrike" cap="none" baseline="0">
                <a:solidFill>
                  <a:schemeClr val="folHlink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WebApp Design</a:t>
            </a:r>
          </a:p>
        </p:txBody>
      </p:sp>
      <p:sp>
        <p:nvSpPr>
          <p:cNvPr id="134" name="Shape 134"/>
          <p:cNvSpPr txBox="1"/>
          <p:nvPr/>
        </p:nvSpPr>
        <p:spPr>
          <a:xfrm>
            <a:off x="2133600" y="2438400"/>
            <a:ext cx="6476999" cy="33242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lang="en-US" sz="1800" b="0" i="1" u="none" strike="noStrike" cap="none" baseline="0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Slide Set to accompany</a:t>
            </a:r>
            <a:r>
              <a:rPr lang="en-US" sz="3200" b="0" i="1" u="none" strike="noStrike" cap="none" baseline="0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/>
            </a:r>
            <a:br>
              <a:rPr lang="en-US" sz="3200" b="0" i="1" u="none" strike="noStrike" cap="none" baseline="0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-US" sz="2000" b="0" i="1" u="none" strike="noStrike" cap="none" baseline="0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Software Engineering: A Practitioner’s Approach, 8/e</a:t>
            </a:r>
            <a:r>
              <a:rPr lang="en-US" sz="2400" b="0" i="1" u="none" strike="noStrike" cap="none" baseline="0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600" b="1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by Roger S. Pressman and Bruce R. Maxim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endParaRPr sz="1200" b="1" i="0" u="none" strike="noStrike" cap="none" baseline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1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Slides copyright © 1996, 2001, 2005, 2009, 2014</a:t>
            </a:r>
            <a:r>
              <a:rPr lang="en-US"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b="1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by Roger S. Pressman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endParaRPr sz="1800" b="1" i="1" u="none" strike="noStrike" cap="none" baseline="0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Arial"/>
              <a:buNone/>
            </a:pPr>
            <a:r>
              <a:rPr lang="en-US" sz="1800" b="1" i="1" u="none" strike="noStrike" cap="none" baseline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For non-profit educational use only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endParaRPr sz="1400" b="0" i="0" u="none" strike="noStrike" cap="none" baseline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May be reproduced ONLY for student use at the university level when used in conjunction with </a:t>
            </a:r>
            <a:r>
              <a:rPr lang="en-US" sz="1200" b="0" i="1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Software Engineering: A Practitioner's Approach, 8/e. </a:t>
            </a:r>
            <a:r>
              <a:rPr lang="en-US" sz="12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Any other reproduction or use is prohibited without the express written permission of the author.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endParaRPr sz="1200" b="0" i="0" u="none" strike="noStrike" cap="none" baseline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All copyright information MUST appear if these slides are posted on a website for student use.</a:t>
            </a:r>
          </a:p>
        </p:txBody>
      </p:sp>
    </p:spTree>
  </p:cSld>
  <p:clrMapOvr>
    <a:masterClrMapping/>
  </p:clrMapOvr>
  <p:transition spd="slow">
    <p:cut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hape 205"/>
          <p:cNvSpPr txBox="1"/>
          <p:nvPr/>
        </p:nvSpPr>
        <p:spPr>
          <a:xfrm>
            <a:off x="1219200" y="6248400"/>
            <a:ext cx="54863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lang="en-US" sz="1000" b="0" i="0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These slides are designed to accompany </a:t>
            </a:r>
            <a:r>
              <a:rPr lang="en-US" sz="1000" b="0" i="1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Software Engineering: A Practitioner’s Approach, 8/e </a:t>
            </a:r>
            <a:r>
              <a:rPr lang="en-US" sz="1000" b="0" i="0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(McGraw-Hill, 2014) Slides copyright 2014 by Roger Pressman.</a:t>
            </a:r>
          </a:p>
        </p:txBody>
      </p:sp>
      <p:sp>
        <p:nvSpPr>
          <p:cNvPr id="206" name="Shape 206"/>
          <p:cNvSpPr txBox="1"/>
          <p:nvPr/>
        </p:nvSpPr>
        <p:spPr>
          <a:xfrm>
            <a:off x="7543800" y="6248400"/>
            <a:ext cx="1295400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lang="en-US" sz="1000" b="0" i="0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10</a:t>
            </a:fld>
            <a:endParaRPr lang="en-US" sz="1000" b="0" i="0" u="none" strike="noStrike" cap="none" baseline="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207" name="Shape 207"/>
          <p:cNvSpPr txBox="1">
            <a:spLocks noGrp="1"/>
          </p:cNvSpPr>
          <p:nvPr>
            <p:ph type="title"/>
          </p:nvPr>
        </p:nvSpPr>
        <p:spPr>
          <a:xfrm>
            <a:off x="1219200" y="990600"/>
            <a:ext cx="6705599" cy="63341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lang="en-US" sz="4000" b="0" i="0" u="none" strike="noStrike" cap="none" baseline="0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Effective WebApp Interfaces</a:t>
            </a:r>
          </a:p>
        </p:txBody>
      </p:sp>
      <p:sp>
        <p:nvSpPr>
          <p:cNvPr id="208" name="Shape 208"/>
          <p:cNvSpPr txBox="1">
            <a:spLocks noGrp="1"/>
          </p:cNvSpPr>
          <p:nvPr>
            <p:ph type="body" idx="1"/>
          </p:nvPr>
        </p:nvSpPr>
        <p:spPr>
          <a:xfrm>
            <a:off x="1828800" y="1905000"/>
            <a:ext cx="6934199" cy="41909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lang="en-US" sz="2400" b="0" i="0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Bruce Tognozzi [TOG01] suggests…</a:t>
            </a:r>
          </a:p>
          <a:p>
            <a:pPr marL="742950" marR="0" lvl="1" indent="-285750" algn="l" rtl="0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folHlink"/>
              </a:buClr>
              <a:buSzPct val="70000"/>
              <a:buFont typeface="Noto Symbol"/>
              <a:buChar char="■"/>
            </a:pPr>
            <a:r>
              <a:rPr lang="en-US" sz="2000" b="0" i="0" u="none" strike="noStrike" cap="none" baseline="0">
                <a:solidFill>
                  <a:schemeClr val="folHlink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Effective interfaces are visually apparent and forgiving,</a:t>
            </a:r>
            <a:r>
              <a:rPr lang="en-US" sz="2000" b="0" i="0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instilling in their users a sense of control. Users quickly see the breadth of their options, grasp how to achieve their goals, and do their work.</a:t>
            </a:r>
          </a:p>
          <a:p>
            <a:pPr marL="742950" marR="0" lvl="1" indent="-28575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ct val="70000"/>
              <a:buFont typeface="Noto Symbol"/>
              <a:buChar char="■"/>
            </a:pPr>
            <a:r>
              <a:rPr lang="en-US" sz="2000" b="0" i="0" u="none" strike="noStrike" cap="none" baseline="0">
                <a:solidFill>
                  <a:schemeClr val="folHlink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Effective interfaces do not concern the user with the inner workings of the system.</a:t>
            </a:r>
            <a:r>
              <a:rPr lang="en-US" sz="2000" b="0" i="0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Work is carefully and continuously saved, with full option for the user to undo any activity at any time.</a:t>
            </a:r>
          </a:p>
          <a:p>
            <a:pPr marL="742950" marR="0" lvl="1" indent="-28575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ct val="70000"/>
              <a:buFont typeface="Noto Symbol"/>
              <a:buChar char="■"/>
            </a:pPr>
            <a:r>
              <a:rPr lang="en-US" sz="2000" b="0" i="0" u="none" strike="noStrike" cap="none" baseline="0">
                <a:solidFill>
                  <a:schemeClr val="folHlink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Effective applications and services perform a maximum of work,</a:t>
            </a:r>
            <a:r>
              <a:rPr lang="en-US" sz="2000" b="0" i="0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while</a:t>
            </a:r>
            <a:r>
              <a:rPr lang="en-US" sz="2000" b="0" i="0" u="none" strike="noStrike" cap="none" baseline="0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</a:t>
            </a:r>
            <a:r>
              <a:rPr lang="en-US" sz="2000" b="0" i="0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requiring a minimum of information from users</a:t>
            </a:r>
            <a:r>
              <a:rPr lang="en-US" sz="2000" b="0" i="0" u="none" strike="noStrike" cap="none" baseline="0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.</a:t>
            </a:r>
          </a:p>
        </p:txBody>
      </p:sp>
    </p:spTree>
  </p:cSld>
  <p:clrMapOvr>
    <a:masterClrMapping/>
  </p:clrMapOvr>
  <p:transition spd="slow">
    <p:cut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Shape 213"/>
          <p:cNvSpPr txBox="1"/>
          <p:nvPr/>
        </p:nvSpPr>
        <p:spPr>
          <a:xfrm>
            <a:off x="1219200" y="6248400"/>
            <a:ext cx="54863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lang="en-US" sz="1000" b="0" i="0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These slides are designed to accompany </a:t>
            </a:r>
            <a:r>
              <a:rPr lang="en-US" sz="1000" b="0" i="1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Software Engineering: A Practitioner’s Approach, 8/e </a:t>
            </a:r>
            <a:r>
              <a:rPr lang="en-US" sz="1000" b="0" i="0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(McGraw-Hill, 2014) Slides copyright 2014 by Roger Pressman.</a:t>
            </a:r>
          </a:p>
        </p:txBody>
      </p:sp>
      <p:sp>
        <p:nvSpPr>
          <p:cNvPr id="214" name="Shape 214"/>
          <p:cNvSpPr txBox="1"/>
          <p:nvPr/>
        </p:nvSpPr>
        <p:spPr>
          <a:xfrm>
            <a:off x="7543800" y="6248400"/>
            <a:ext cx="1295400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lang="en-US" sz="1000" b="0" i="0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11</a:t>
            </a:fld>
            <a:endParaRPr lang="en-US" sz="1000" b="0" i="0" u="none" strike="noStrike" cap="none" baseline="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215" name="Shape 215"/>
          <p:cNvSpPr txBox="1">
            <a:spLocks noGrp="1"/>
          </p:cNvSpPr>
          <p:nvPr>
            <p:ph type="title"/>
          </p:nvPr>
        </p:nvSpPr>
        <p:spPr>
          <a:xfrm>
            <a:off x="1219200" y="990600"/>
            <a:ext cx="6705599" cy="63341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lang="en-US" sz="4000" b="0" i="0" u="none" strike="noStrike" cap="none" baseline="0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Interface Design Principles-I</a:t>
            </a:r>
          </a:p>
        </p:txBody>
      </p:sp>
      <p:sp>
        <p:nvSpPr>
          <p:cNvPr id="216" name="Shape 216"/>
          <p:cNvSpPr txBox="1">
            <a:spLocks noGrp="1"/>
          </p:cNvSpPr>
          <p:nvPr>
            <p:ph type="body" idx="1"/>
          </p:nvPr>
        </p:nvSpPr>
        <p:spPr>
          <a:xfrm>
            <a:off x="1828800" y="1905000"/>
            <a:ext cx="6934199" cy="41909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lang="en-US" sz="1800" b="0" i="0" u="none" strike="noStrike" cap="none" baseline="0">
                <a:solidFill>
                  <a:schemeClr val="folHlink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Anticipation</a:t>
            </a:r>
            <a:r>
              <a:rPr lang="en-US" sz="1800" b="0" i="0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—A WebApp should be designed so that it anticipates the use’s next move. </a:t>
            </a:r>
          </a:p>
          <a:p>
            <a:pPr marL="342900" marR="0" lvl="0" indent="-342900" algn="l" rtl="0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lang="en-US" sz="1800" b="0" i="0" u="none" strike="noStrike" cap="none" baseline="0">
                <a:solidFill>
                  <a:schemeClr val="folHlink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Communication</a:t>
            </a:r>
            <a:r>
              <a:rPr lang="en-US" sz="1800" b="0" i="0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—The interface should communicate the status of any activity initiated by the user</a:t>
            </a:r>
          </a:p>
          <a:p>
            <a:pPr marL="342900" marR="0" lvl="0" indent="-342900" algn="l" rtl="0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lang="en-US" sz="1800" b="0" i="0" u="none" strike="noStrike" cap="none" baseline="0">
                <a:solidFill>
                  <a:schemeClr val="folHlink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Consistency</a:t>
            </a:r>
            <a:r>
              <a:rPr lang="en-US" sz="1800" b="0" i="0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—The use of navigation controls, menus, icons, and aesthetics (e.g., color, shape, layout)</a:t>
            </a:r>
          </a:p>
          <a:p>
            <a:pPr marL="342900" marR="0" lvl="0" indent="-342900" algn="l" rtl="0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lang="en-US" sz="1800" b="0" i="0" u="none" strike="noStrike" cap="none" baseline="0">
                <a:solidFill>
                  <a:schemeClr val="folHlink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Controlled autonomy</a:t>
            </a:r>
            <a:r>
              <a:rPr lang="en-US" sz="1800" b="0" i="0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—The interface should facilitate user movement throughout the WebApp, but it should do so in a manner that enforces navigation conventions that have been established for the application.</a:t>
            </a:r>
          </a:p>
          <a:p>
            <a:pPr marL="342900" marR="0" lvl="0" indent="-342900" algn="l" rtl="0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lang="en-US" sz="1800" b="0" i="0" u="none" strike="noStrike" cap="none" baseline="0">
                <a:solidFill>
                  <a:schemeClr val="folHlink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Efficiency</a:t>
            </a:r>
            <a:r>
              <a:rPr lang="en-US" sz="1800" b="0" i="0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—The design of the WebApp and its interface should optimize the user’s work efficiency, not the efficiency of the Web engineer who designs and builds it or the client-server environment that executes it.</a:t>
            </a:r>
          </a:p>
        </p:txBody>
      </p:sp>
    </p:spTree>
  </p:cSld>
  <p:clrMapOvr>
    <a:masterClrMapping/>
  </p:clrMapOvr>
  <p:transition spd="slow">
    <p:cut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" name="Shape 221"/>
          <p:cNvSpPr txBox="1"/>
          <p:nvPr/>
        </p:nvSpPr>
        <p:spPr>
          <a:xfrm>
            <a:off x="1219200" y="6248400"/>
            <a:ext cx="54863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lang="en-US" sz="1000" b="0" i="0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These slides are designed to accompany </a:t>
            </a:r>
            <a:r>
              <a:rPr lang="en-US" sz="1000" b="0" i="1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Software Engineering: A Practitioner’s Approach, 8/e </a:t>
            </a:r>
            <a:r>
              <a:rPr lang="en-US" sz="1000" b="0" i="0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(McGraw-Hill, 2014) Slides copyright 2014 by Roger Pressman.</a:t>
            </a:r>
          </a:p>
        </p:txBody>
      </p:sp>
      <p:sp>
        <p:nvSpPr>
          <p:cNvPr id="222" name="Shape 222"/>
          <p:cNvSpPr txBox="1"/>
          <p:nvPr/>
        </p:nvSpPr>
        <p:spPr>
          <a:xfrm>
            <a:off x="7543800" y="6248400"/>
            <a:ext cx="1295400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lang="en-US" sz="1000" b="0" i="0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12</a:t>
            </a:fld>
            <a:endParaRPr lang="en-US" sz="1000" b="0" i="0" u="none" strike="noStrike" cap="none" baseline="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223" name="Shape 223"/>
          <p:cNvSpPr txBox="1">
            <a:spLocks noGrp="1"/>
          </p:cNvSpPr>
          <p:nvPr>
            <p:ph type="title"/>
          </p:nvPr>
        </p:nvSpPr>
        <p:spPr>
          <a:xfrm>
            <a:off x="1219200" y="990600"/>
            <a:ext cx="6705599" cy="63341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lang="en-US" sz="4000" b="0" i="0" u="none" strike="noStrike" cap="none" baseline="0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Interface Design Principles-II</a:t>
            </a:r>
          </a:p>
        </p:txBody>
      </p:sp>
      <p:sp>
        <p:nvSpPr>
          <p:cNvPr id="224" name="Shape 224"/>
          <p:cNvSpPr txBox="1">
            <a:spLocks noGrp="1"/>
          </p:cNvSpPr>
          <p:nvPr>
            <p:ph type="body" idx="1"/>
          </p:nvPr>
        </p:nvSpPr>
        <p:spPr>
          <a:xfrm>
            <a:off x="1828800" y="1905000"/>
            <a:ext cx="6934199" cy="41909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lang="en-US" sz="1600" b="0" i="0" u="none" strike="noStrike" cap="none" baseline="0">
                <a:solidFill>
                  <a:schemeClr val="folHlink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Focus</a:t>
            </a:r>
            <a:r>
              <a:rPr lang="en-US" sz="1600" b="0" i="0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—The WebApp interface (and the content it presents) should stay focused on the user task(s) at hand. </a:t>
            </a:r>
          </a:p>
          <a:p>
            <a:pPr marL="342900" marR="0" lvl="0" indent="-34290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lang="en-US" sz="1600" b="0" i="0" u="none" strike="noStrike" cap="none" baseline="0">
                <a:solidFill>
                  <a:schemeClr val="folHlink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Fitt’s Law</a:t>
            </a:r>
            <a:r>
              <a:rPr lang="en-US" sz="1600" b="0" i="0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—“The time to acquire a target is a function of the distance to and size of the target.”</a:t>
            </a:r>
          </a:p>
          <a:p>
            <a:pPr marL="342900" marR="0" lvl="0" indent="-34290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lang="en-US" sz="1600" b="0" i="0" u="none" strike="noStrike" cap="none" baseline="0">
                <a:solidFill>
                  <a:schemeClr val="folHlink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Human interface objects</a:t>
            </a:r>
            <a:r>
              <a:rPr lang="en-US" sz="1600" b="0" i="0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—A vast library of reusable human interface objects has been developed for WebApps.</a:t>
            </a:r>
          </a:p>
          <a:p>
            <a:pPr marL="342900" marR="0" lvl="0" indent="-34290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lang="en-US" sz="1600" b="0" i="0" u="none" strike="noStrike" cap="none" baseline="0">
                <a:solidFill>
                  <a:schemeClr val="folHlink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Latency reduction</a:t>
            </a:r>
            <a:r>
              <a:rPr lang="en-US" sz="1600" b="0" i="0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—The WebApp should use multi-tasking in a way that lets the user proceed with work as if the operation has been completed. </a:t>
            </a:r>
          </a:p>
          <a:p>
            <a:pPr marL="342900" marR="0" lvl="0" indent="-34290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lang="en-US" sz="1600" b="0" i="0" u="none" strike="noStrike" cap="none" baseline="0">
                <a:solidFill>
                  <a:schemeClr val="folHlink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Learnability</a:t>
            </a:r>
            <a:r>
              <a:rPr lang="en-US" sz="1600" b="0" i="0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— A WebApp interface should be designed to minimize learning time, and once learned, to minimize relearning required when the WebApp is revisited. </a:t>
            </a:r>
          </a:p>
        </p:txBody>
      </p:sp>
    </p:spTree>
  </p:cSld>
  <p:clrMapOvr>
    <a:masterClrMapping/>
  </p:clrMapOvr>
  <p:transition spd="slow">
    <p:cut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Shape 229"/>
          <p:cNvSpPr txBox="1"/>
          <p:nvPr/>
        </p:nvSpPr>
        <p:spPr>
          <a:xfrm>
            <a:off x="1219200" y="6248400"/>
            <a:ext cx="54863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lang="en-US" sz="1000" b="0" i="0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These slides are designed to accompany </a:t>
            </a:r>
            <a:r>
              <a:rPr lang="en-US" sz="1000" b="0" i="1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Software Engineering: A Practitioner’s Approach, 8/e </a:t>
            </a:r>
            <a:r>
              <a:rPr lang="en-US" sz="1000" b="0" i="0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(McGraw-Hill, 2014) Slides copyright 2014 by Roger Pressman.</a:t>
            </a:r>
          </a:p>
        </p:txBody>
      </p:sp>
      <p:sp>
        <p:nvSpPr>
          <p:cNvPr id="230" name="Shape 230"/>
          <p:cNvSpPr txBox="1"/>
          <p:nvPr/>
        </p:nvSpPr>
        <p:spPr>
          <a:xfrm>
            <a:off x="7543800" y="6248400"/>
            <a:ext cx="1295400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lang="en-US" sz="1000" b="0" i="0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13</a:t>
            </a:fld>
            <a:endParaRPr lang="en-US" sz="1000" b="0" i="0" u="none" strike="noStrike" cap="none" baseline="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231" name="Shape 231"/>
          <p:cNvSpPr txBox="1">
            <a:spLocks noGrp="1"/>
          </p:cNvSpPr>
          <p:nvPr>
            <p:ph type="title"/>
          </p:nvPr>
        </p:nvSpPr>
        <p:spPr>
          <a:xfrm>
            <a:off x="1219200" y="990600"/>
            <a:ext cx="7543800" cy="63341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lang="en-US" sz="4000" b="0" i="0" u="none" strike="noStrike" cap="none" baseline="0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Interface Design Principles-III</a:t>
            </a:r>
          </a:p>
        </p:txBody>
      </p:sp>
      <p:sp>
        <p:nvSpPr>
          <p:cNvPr id="232" name="Shape 232"/>
          <p:cNvSpPr txBox="1">
            <a:spLocks noGrp="1"/>
          </p:cNvSpPr>
          <p:nvPr>
            <p:ph type="body" idx="1"/>
          </p:nvPr>
        </p:nvSpPr>
        <p:spPr>
          <a:xfrm>
            <a:off x="1828800" y="1905000"/>
            <a:ext cx="6934199" cy="41909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lang="en-US" sz="1600" b="0" i="0" u="none" strike="noStrike" cap="none" baseline="0">
                <a:solidFill>
                  <a:schemeClr val="folHlink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Maintain work product integrity</a:t>
            </a:r>
            <a:r>
              <a:rPr lang="en-US" sz="1600" b="0" i="0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—A work product (e.g., a form completed by the user, a user specified list) must be automatically saved so that it will not be lost if an error occurs.</a:t>
            </a:r>
          </a:p>
          <a:p>
            <a:pPr marL="342900" marR="0" lvl="0" indent="-34290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lang="en-US" sz="1600" b="0" i="0" u="none" strike="noStrike" cap="none" baseline="0">
                <a:solidFill>
                  <a:schemeClr val="folHlink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Readability</a:t>
            </a:r>
            <a:r>
              <a:rPr lang="en-US" sz="1600" b="0" i="0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—All information presented through the interface should be readable by young and old.</a:t>
            </a:r>
          </a:p>
          <a:p>
            <a:pPr marL="342900" marR="0" lvl="0" indent="-34290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lang="en-US" sz="1600" b="0" i="0" u="none" strike="noStrike" cap="none" baseline="0">
                <a:solidFill>
                  <a:schemeClr val="folHlink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Track state</a:t>
            </a:r>
            <a:r>
              <a:rPr lang="en-US" sz="1600" b="0" i="0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—When appropriate, the state of the user interaction should be tracked and stored so that a user can logoff and return later to pick up where she left off.</a:t>
            </a:r>
          </a:p>
          <a:p>
            <a:pPr marL="342900" marR="0" lvl="0" indent="-34290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lang="en-US" sz="1600" b="0" i="0" u="none" strike="noStrike" cap="none" baseline="0">
                <a:solidFill>
                  <a:schemeClr val="folHlink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Visible navigation</a:t>
            </a:r>
            <a:r>
              <a:rPr lang="en-US" sz="1600" b="0" i="0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—A well-designed WebApp interface provides “the illusion that users are in the same place, with the work brought to them.”</a:t>
            </a:r>
          </a:p>
        </p:txBody>
      </p:sp>
    </p:spTree>
  </p:cSld>
  <p:clrMapOvr>
    <a:masterClrMapping/>
  </p:clrMapOvr>
  <p:transition spd="slow">
    <p:cut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" name="Shape 237"/>
          <p:cNvSpPr txBox="1"/>
          <p:nvPr/>
        </p:nvSpPr>
        <p:spPr>
          <a:xfrm>
            <a:off x="1219200" y="6248400"/>
            <a:ext cx="54863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lang="en-US" sz="1000" b="0" i="0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These slides are designed to accompany </a:t>
            </a:r>
            <a:r>
              <a:rPr lang="en-US" sz="1000" b="0" i="1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Software Engineering: A Practitioner’s Approach, 8/e </a:t>
            </a:r>
            <a:r>
              <a:rPr lang="en-US" sz="1000" b="0" i="0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(McGraw-Hill, 2014) Slides copyright 2014 by Roger Pressman.</a:t>
            </a:r>
          </a:p>
        </p:txBody>
      </p:sp>
      <p:sp>
        <p:nvSpPr>
          <p:cNvPr id="238" name="Shape 238"/>
          <p:cNvSpPr txBox="1"/>
          <p:nvPr/>
        </p:nvSpPr>
        <p:spPr>
          <a:xfrm>
            <a:off x="7543800" y="6248400"/>
            <a:ext cx="1295400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lang="en-US" sz="1000" b="0" i="0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14</a:t>
            </a:fld>
            <a:endParaRPr lang="en-US" sz="1000" b="0" i="0" u="none" strike="noStrike" cap="none" baseline="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239" name="Shape 239"/>
          <p:cNvSpPr txBox="1">
            <a:spLocks noGrp="1"/>
          </p:cNvSpPr>
          <p:nvPr>
            <p:ph type="title"/>
          </p:nvPr>
        </p:nvSpPr>
        <p:spPr>
          <a:xfrm>
            <a:off x="1219200" y="990600"/>
            <a:ext cx="6705599" cy="63341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lang="en-US" sz="4000" b="0" i="0" u="none" strike="noStrike" cap="none" baseline="0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Aesthetic Design</a:t>
            </a:r>
          </a:p>
        </p:txBody>
      </p:sp>
      <p:sp>
        <p:nvSpPr>
          <p:cNvPr id="240" name="Shape 240"/>
          <p:cNvSpPr txBox="1">
            <a:spLocks noGrp="1"/>
          </p:cNvSpPr>
          <p:nvPr>
            <p:ph type="body" idx="1"/>
          </p:nvPr>
        </p:nvSpPr>
        <p:spPr>
          <a:xfrm>
            <a:off x="1828800" y="1905000"/>
            <a:ext cx="6934199" cy="41909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lang="en-US" sz="2400" b="0" i="0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Don’t be afraid of white space.</a:t>
            </a:r>
          </a:p>
          <a:p>
            <a:pPr marL="342900" marR="0" lvl="0" indent="-3429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lang="en-US" sz="2400" b="0" i="0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Emphasize content.</a:t>
            </a:r>
          </a:p>
          <a:p>
            <a:pPr marL="342900" marR="0" lvl="0" indent="-3429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lang="en-US" sz="2400" b="0" i="0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Organize layout elements from top-left to bottom right. </a:t>
            </a:r>
          </a:p>
          <a:p>
            <a:pPr marL="342900" marR="0" lvl="0" indent="-3429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lang="en-US" sz="2400" b="0" i="0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Group navigation, content, and function geographically within the page.</a:t>
            </a:r>
          </a:p>
          <a:p>
            <a:pPr marL="342900" marR="0" lvl="0" indent="-3429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lang="en-US" sz="2400" b="0" i="0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Don’t extend your real estate with the scrolling bar.</a:t>
            </a:r>
          </a:p>
          <a:p>
            <a:pPr marL="342900" marR="0" lvl="0" indent="-3429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lang="en-US" sz="2400" b="0" i="0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Consider resolution and browser window size when designing layout.</a:t>
            </a:r>
          </a:p>
        </p:txBody>
      </p:sp>
    </p:spTree>
  </p:cSld>
  <p:clrMapOvr>
    <a:masterClrMapping/>
  </p:clrMapOvr>
  <p:transition spd="slow">
    <p:cut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" name="Shape 245"/>
          <p:cNvSpPr txBox="1"/>
          <p:nvPr/>
        </p:nvSpPr>
        <p:spPr>
          <a:xfrm>
            <a:off x="1219200" y="6248400"/>
            <a:ext cx="54863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lang="en-US" sz="1000" b="0" i="0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These slides are designed to accompany </a:t>
            </a:r>
            <a:r>
              <a:rPr lang="en-US" sz="1000" b="0" i="1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Software Engineering: A Practitioner’s Approach, 8/e </a:t>
            </a:r>
            <a:r>
              <a:rPr lang="en-US" sz="1000" b="0" i="0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(McGraw-Hill, 2014) Slides copyright 2014 by Roger Pressman.</a:t>
            </a:r>
          </a:p>
        </p:txBody>
      </p:sp>
      <p:sp>
        <p:nvSpPr>
          <p:cNvPr id="246" name="Shape 246"/>
          <p:cNvSpPr txBox="1"/>
          <p:nvPr/>
        </p:nvSpPr>
        <p:spPr>
          <a:xfrm>
            <a:off x="7543800" y="6248400"/>
            <a:ext cx="1295400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lang="en-US" sz="1000" b="0" i="0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15</a:t>
            </a:fld>
            <a:endParaRPr lang="en-US" sz="1000" b="0" i="0" u="none" strike="noStrike" cap="none" baseline="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247" name="Shape 247"/>
          <p:cNvSpPr txBox="1">
            <a:spLocks noGrp="1"/>
          </p:cNvSpPr>
          <p:nvPr>
            <p:ph type="title"/>
          </p:nvPr>
        </p:nvSpPr>
        <p:spPr>
          <a:xfrm>
            <a:off x="1219200" y="990600"/>
            <a:ext cx="6705599" cy="63341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lang="en-US" sz="4000" b="0" i="0" u="none" strike="noStrike" cap="none" baseline="0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Content Design</a:t>
            </a:r>
          </a:p>
        </p:txBody>
      </p:sp>
      <p:sp>
        <p:nvSpPr>
          <p:cNvPr id="248" name="Shape 248"/>
          <p:cNvSpPr txBox="1">
            <a:spLocks noGrp="1"/>
          </p:cNvSpPr>
          <p:nvPr>
            <p:ph type="body" idx="1"/>
          </p:nvPr>
        </p:nvSpPr>
        <p:spPr>
          <a:xfrm>
            <a:off x="1828800" y="1905000"/>
            <a:ext cx="6934199" cy="41909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lang="en-US" sz="2400" b="0" i="0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Develops a design representation for content objects</a:t>
            </a:r>
          </a:p>
          <a:p>
            <a:pPr marL="742950" marR="0" lvl="1" indent="-28575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ct val="70000"/>
              <a:buFont typeface="Noto Symbol"/>
              <a:buChar char="■"/>
            </a:pPr>
            <a:r>
              <a:rPr lang="en-US" sz="2000" b="0" i="0" u="none" strike="noStrike" cap="none" baseline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For WebApps, a content object is more closely aligned with a data object for conventional software</a:t>
            </a:r>
          </a:p>
          <a:p>
            <a:pPr marL="342900" marR="0" lvl="0" indent="-3429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lang="en-US" sz="2400" b="0" i="0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Represents the mechanisms required to instantiate their relationships to one another.</a:t>
            </a:r>
          </a:p>
          <a:p>
            <a:pPr marL="742950" marR="0" lvl="1" indent="-28575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ct val="70000"/>
              <a:buFont typeface="Noto Symbol"/>
              <a:buChar char="■"/>
            </a:pPr>
            <a:r>
              <a:rPr lang="en-US" sz="2000" b="0" i="0" u="none" strike="noStrike" cap="none" baseline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analogous to the relationship between analysis classes and design components described in Chapter 11</a:t>
            </a:r>
          </a:p>
          <a:p>
            <a:pPr marL="342900" marR="0" lvl="0" indent="-3429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lang="en-US" sz="2400" b="0" i="0" u="none" strike="noStrike" cap="none" baseline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 content object has attributes that include content-specific information and implementation-specific attributes that are specified as part of design</a:t>
            </a:r>
          </a:p>
        </p:txBody>
      </p:sp>
    </p:spTree>
  </p:cSld>
  <p:clrMapOvr>
    <a:masterClrMapping/>
  </p:clrMapOvr>
  <p:transition spd="slow">
    <p:cut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" name="Shape 253"/>
          <p:cNvSpPr txBox="1"/>
          <p:nvPr/>
        </p:nvSpPr>
        <p:spPr>
          <a:xfrm>
            <a:off x="1219200" y="6248400"/>
            <a:ext cx="54863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lang="en-US" sz="1000" b="0" i="0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These slides are designed to accompany </a:t>
            </a:r>
            <a:r>
              <a:rPr lang="en-US" sz="1000" b="0" i="1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Software Engineering: A Practitioner’s Approach, 8/e </a:t>
            </a:r>
            <a:r>
              <a:rPr lang="en-US" sz="1000" b="0" i="0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(McGraw-Hill, 2014) Slides copyright 2014 by Roger Pressman.</a:t>
            </a:r>
          </a:p>
        </p:txBody>
      </p:sp>
      <p:sp>
        <p:nvSpPr>
          <p:cNvPr id="254" name="Shape 254"/>
          <p:cNvSpPr txBox="1"/>
          <p:nvPr/>
        </p:nvSpPr>
        <p:spPr>
          <a:xfrm>
            <a:off x="7543800" y="6248400"/>
            <a:ext cx="1295400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lang="en-US" sz="1000" b="0" i="0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16</a:t>
            </a:fld>
            <a:endParaRPr lang="en-US" sz="1000" b="0" i="0" u="none" strike="noStrike" cap="none" baseline="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255" name="Shape 255"/>
          <p:cNvSpPr txBox="1">
            <a:spLocks noGrp="1"/>
          </p:cNvSpPr>
          <p:nvPr>
            <p:ph type="title"/>
          </p:nvPr>
        </p:nvSpPr>
        <p:spPr>
          <a:xfrm>
            <a:off x="1219200" y="990600"/>
            <a:ext cx="6705599" cy="63341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lang="en-US" sz="4000" b="0" i="0" u="none" strike="noStrike" cap="none" baseline="0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Design of Content Objects</a:t>
            </a:r>
          </a:p>
        </p:txBody>
      </p:sp>
      <p:pic>
        <p:nvPicPr>
          <p:cNvPr id="256" name="Shape 25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057400" y="1905000"/>
            <a:ext cx="6246811" cy="40100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" name="Shape 261"/>
          <p:cNvSpPr txBox="1"/>
          <p:nvPr/>
        </p:nvSpPr>
        <p:spPr>
          <a:xfrm>
            <a:off x="1219200" y="6248400"/>
            <a:ext cx="54863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lang="en-US" sz="1000" b="0" i="0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These slides are designed to accompany </a:t>
            </a:r>
            <a:r>
              <a:rPr lang="en-US" sz="1000" b="0" i="1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Software Engineering: A Practitioner’s Approach, 8/e </a:t>
            </a:r>
            <a:r>
              <a:rPr lang="en-US" sz="1000" b="0" i="0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(McGraw-Hill, 2014) Slides copyright 2014 by Roger Pressman.</a:t>
            </a:r>
          </a:p>
        </p:txBody>
      </p:sp>
      <p:sp>
        <p:nvSpPr>
          <p:cNvPr id="262" name="Shape 262"/>
          <p:cNvSpPr txBox="1"/>
          <p:nvPr/>
        </p:nvSpPr>
        <p:spPr>
          <a:xfrm>
            <a:off x="7543800" y="6248400"/>
            <a:ext cx="1295400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lang="en-US" sz="1000" b="0" i="0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17</a:t>
            </a:fld>
            <a:endParaRPr lang="en-US" sz="1000" b="0" i="0" u="none" strike="noStrike" cap="none" baseline="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263" name="Shape 263"/>
          <p:cNvSpPr txBox="1">
            <a:spLocks noGrp="1"/>
          </p:cNvSpPr>
          <p:nvPr>
            <p:ph type="title"/>
          </p:nvPr>
        </p:nvSpPr>
        <p:spPr>
          <a:xfrm>
            <a:off x="1219200" y="990600"/>
            <a:ext cx="6705599" cy="63341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lang="en-US" sz="4000" b="0" i="0" u="none" strike="noStrike" cap="none" baseline="0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Architecture Design</a:t>
            </a:r>
          </a:p>
        </p:txBody>
      </p:sp>
      <p:sp>
        <p:nvSpPr>
          <p:cNvPr id="264" name="Shape 264"/>
          <p:cNvSpPr txBox="1">
            <a:spLocks noGrp="1"/>
          </p:cNvSpPr>
          <p:nvPr>
            <p:ph type="body" idx="1"/>
          </p:nvPr>
        </p:nvSpPr>
        <p:spPr>
          <a:xfrm>
            <a:off x="1828800" y="1905000"/>
            <a:ext cx="6934199" cy="41909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lang="en-US" sz="1600" b="0" i="1" u="none" strike="noStrike" cap="none" baseline="0">
                <a:solidFill>
                  <a:schemeClr val="folHlink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Content architecture</a:t>
            </a:r>
            <a:r>
              <a:rPr lang="en-US" sz="1600" b="0" i="0" u="none" strike="noStrike" cap="none" baseline="0">
                <a:solidFill>
                  <a:schemeClr val="folHlink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</a:t>
            </a:r>
            <a:r>
              <a:rPr lang="en-US" sz="1600" b="0" i="0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focuses on the manner in which content objects (or composite objects such as Web pages) are structured for presentation and navigation.</a:t>
            </a:r>
          </a:p>
          <a:p>
            <a:pPr marL="742950" marR="0" lvl="1" indent="-285750" algn="l" rtl="0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folHlink"/>
              </a:buClr>
              <a:buSzPct val="70000"/>
              <a:buFont typeface="Noto Symbol"/>
              <a:buChar char="■"/>
            </a:pPr>
            <a:r>
              <a:rPr lang="en-US" sz="1400" b="0" i="0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 term information architecture is also used to connote structures that lead to better organization, labeling, navigation, and searching of content objects.</a:t>
            </a:r>
          </a:p>
          <a:p>
            <a:pPr marL="342900" marR="0" lvl="0" indent="-34290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lang="en-US" sz="1600" b="0" i="1" u="none" strike="noStrike" cap="none" baseline="0">
                <a:solidFill>
                  <a:schemeClr val="folHlink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WebApp architecture</a:t>
            </a:r>
            <a:r>
              <a:rPr lang="en-US" sz="1600" b="0" i="0" u="none" strike="noStrike" cap="none" baseline="0">
                <a:solidFill>
                  <a:schemeClr val="folHlink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</a:t>
            </a:r>
            <a:r>
              <a:rPr lang="en-US" sz="1600" b="0" i="0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addresses the manner in which the application is structured to manage user interaction, handle internal processing tasks, effect navigation, and present content. </a:t>
            </a:r>
          </a:p>
          <a:p>
            <a:pPr marL="342900" marR="0" lvl="0" indent="-34290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lang="en-US" sz="1600" b="0" i="0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Architecture design is conducted in parallel with interface design, aesthetic design and content design.</a:t>
            </a:r>
          </a:p>
        </p:txBody>
      </p:sp>
    </p:spTree>
  </p:cSld>
  <p:clrMapOvr>
    <a:masterClrMapping/>
  </p:clrMapOvr>
  <p:transition spd="slow">
    <p:cut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9" name="Shape 269"/>
          <p:cNvSpPr txBox="1"/>
          <p:nvPr/>
        </p:nvSpPr>
        <p:spPr>
          <a:xfrm>
            <a:off x="1219200" y="6248400"/>
            <a:ext cx="54863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lang="en-US" sz="1000" b="0" i="0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These slides are designed to accompany </a:t>
            </a:r>
            <a:r>
              <a:rPr lang="en-US" sz="1000" b="0" i="1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Software Engineering: A Practitioner’s Approach, 8/e </a:t>
            </a:r>
            <a:r>
              <a:rPr lang="en-US" sz="1000" b="0" i="0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(McGraw-Hill, 2014) Slides copyright 2014 by Roger Pressman.</a:t>
            </a:r>
          </a:p>
        </p:txBody>
      </p:sp>
      <p:sp>
        <p:nvSpPr>
          <p:cNvPr id="270" name="Shape 270"/>
          <p:cNvSpPr txBox="1"/>
          <p:nvPr/>
        </p:nvSpPr>
        <p:spPr>
          <a:xfrm>
            <a:off x="7543800" y="6248400"/>
            <a:ext cx="1295400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lang="en-US" sz="1000" b="0" i="0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18</a:t>
            </a:fld>
            <a:endParaRPr lang="en-US" sz="1000" b="0" i="0" u="none" strike="noStrike" cap="none" baseline="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271" name="Shape 271"/>
          <p:cNvSpPr txBox="1">
            <a:spLocks noGrp="1"/>
          </p:cNvSpPr>
          <p:nvPr>
            <p:ph type="title"/>
          </p:nvPr>
        </p:nvSpPr>
        <p:spPr>
          <a:xfrm>
            <a:off x="1219200" y="1066800"/>
            <a:ext cx="7189787" cy="60007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lang="en-US" sz="4000" b="0" i="0" u="none" strike="noStrike" cap="none" baseline="0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Content Architecture</a:t>
            </a:r>
          </a:p>
        </p:txBody>
      </p:sp>
      <p:pic>
        <p:nvPicPr>
          <p:cNvPr id="272" name="Shape 27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286000" y="1828800"/>
            <a:ext cx="2794000" cy="2066924"/>
          </a:xfrm>
          <a:prstGeom prst="rect">
            <a:avLst/>
          </a:prstGeom>
          <a:noFill/>
          <a:ln>
            <a:noFill/>
          </a:ln>
        </p:spPr>
      </p:pic>
      <p:pic>
        <p:nvPicPr>
          <p:cNvPr id="273" name="Shape 273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5715000" y="1828800"/>
            <a:ext cx="1746250" cy="2192336"/>
          </a:xfrm>
          <a:prstGeom prst="rect">
            <a:avLst/>
          </a:prstGeom>
          <a:noFill/>
          <a:ln>
            <a:noFill/>
          </a:ln>
        </p:spPr>
      </p:pic>
      <p:pic>
        <p:nvPicPr>
          <p:cNvPr id="274" name="Shape 274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5486400" y="4114800"/>
            <a:ext cx="2732087" cy="2022475"/>
          </a:xfrm>
          <a:prstGeom prst="rect">
            <a:avLst/>
          </a:prstGeom>
          <a:noFill/>
          <a:ln>
            <a:noFill/>
          </a:ln>
        </p:spPr>
      </p:pic>
      <p:pic>
        <p:nvPicPr>
          <p:cNvPr id="275" name="Shape 275"/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3048000" y="3962400"/>
            <a:ext cx="1833562" cy="2317749"/>
          </a:xfrm>
          <a:prstGeom prst="rect">
            <a:avLst/>
          </a:prstGeom>
          <a:noFill/>
          <a:ln>
            <a:noFill/>
          </a:ln>
        </p:spPr>
      </p:pic>
      <p:sp>
        <p:nvSpPr>
          <p:cNvPr id="276" name="Shape 276"/>
          <p:cNvSpPr txBox="1"/>
          <p:nvPr/>
        </p:nvSpPr>
        <p:spPr>
          <a:xfrm>
            <a:off x="7748586" y="4576762"/>
            <a:ext cx="1122361" cy="47624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Helvetica Neue"/>
              <a:buNone/>
            </a:pPr>
            <a:r>
              <a:rPr lang="en-US" sz="1400" b="0" i="0" u="none" strike="noStrike" cap="none" baseline="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Hierarchical</a:t>
            </a:r>
          </a:p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Helvetica Neue"/>
              <a:buNone/>
            </a:pPr>
            <a:r>
              <a:rPr lang="en-US" sz="1400" b="0" i="0" u="none" strike="noStrike" cap="none" baseline="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structure</a:t>
            </a:r>
          </a:p>
        </p:txBody>
      </p:sp>
      <p:sp>
        <p:nvSpPr>
          <p:cNvPr id="277" name="Shape 277"/>
          <p:cNvSpPr txBox="1"/>
          <p:nvPr/>
        </p:nvSpPr>
        <p:spPr>
          <a:xfrm>
            <a:off x="7904161" y="2032000"/>
            <a:ext cx="876300" cy="47624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Helvetica Neue"/>
              <a:buNone/>
            </a:pPr>
            <a:r>
              <a:rPr lang="en-US" sz="1400" b="0" i="0" u="none" strike="noStrike" cap="none" baseline="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Grid </a:t>
            </a:r>
          </a:p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Helvetica Neue"/>
              <a:buNone/>
            </a:pPr>
            <a:r>
              <a:rPr lang="en-US" sz="1400" b="0" i="0" u="none" strike="noStrike" cap="none" baseline="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structure</a:t>
            </a:r>
          </a:p>
        </p:txBody>
      </p:sp>
      <p:sp>
        <p:nvSpPr>
          <p:cNvPr id="278" name="Shape 278"/>
          <p:cNvSpPr txBox="1"/>
          <p:nvPr/>
        </p:nvSpPr>
        <p:spPr>
          <a:xfrm>
            <a:off x="796925" y="1814511"/>
            <a:ext cx="876300" cy="47624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Helvetica Neue"/>
              <a:buNone/>
            </a:pPr>
            <a:r>
              <a:rPr lang="en-US" sz="1400" b="0" i="0" u="none" strike="noStrike" cap="none" baseline="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Linear</a:t>
            </a:r>
          </a:p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Helvetica Neue"/>
              <a:buNone/>
            </a:pPr>
            <a:r>
              <a:rPr lang="en-US" sz="1400" b="0" i="0" u="none" strike="noStrike" cap="none" baseline="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structure</a:t>
            </a:r>
          </a:p>
        </p:txBody>
      </p:sp>
      <p:sp>
        <p:nvSpPr>
          <p:cNvPr id="279" name="Shape 279"/>
          <p:cNvSpPr txBox="1"/>
          <p:nvPr/>
        </p:nvSpPr>
        <p:spPr>
          <a:xfrm>
            <a:off x="822325" y="4465637"/>
            <a:ext cx="876300" cy="47624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Helvetica Neue"/>
              <a:buNone/>
            </a:pPr>
            <a:r>
              <a:rPr lang="en-US" sz="1400" b="0" i="0" u="none" strike="noStrike" cap="none" baseline="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Network</a:t>
            </a:r>
          </a:p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Helvetica Neue"/>
              <a:buNone/>
            </a:pPr>
            <a:r>
              <a:rPr lang="en-US" sz="1400" b="0" i="0" u="none" strike="noStrike" cap="none" baseline="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structure</a:t>
            </a:r>
          </a:p>
        </p:txBody>
      </p:sp>
    </p:spTree>
  </p:cSld>
  <p:clrMapOvr>
    <a:masterClrMapping/>
  </p:clrMapOvr>
  <p:transition spd="slow">
    <p:cut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4" name="Shape 284"/>
          <p:cNvSpPr txBox="1"/>
          <p:nvPr/>
        </p:nvSpPr>
        <p:spPr>
          <a:xfrm>
            <a:off x="1219200" y="6248400"/>
            <a:ext cx="54863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lang="en-US" sz="1000" b="0" i="0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These slides are designed to accompany </a:t>
            </a:r>
            <a:r>
              <a:rPr lang="en-US" sz="1000" b="0" i="1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Software Engineering: A Practitioner’s Approach, 8/e </a:t>
            </a:r>
            <a:r>
              <a:rPr lang="en-US" sz="1000" b="0" i="0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(McGraw-Hill, 2014) Slides copyright 2014 by Roger Pressman.</a:t>
            </a:r>
          </a:p>
        </p:txBody>
      </p:sp>
      <p:sp>
        <p:nvSpPr>
          <p:cNvPr id="285" name="Shape 285"/>
          <p:cNvSpPr txBox="1"/>
          <p:nvPr/>
        </p:nvSpPr>
        <p:spPr>
          <a:xfrm>
            <a:off x="7543800" y="6248400"/>
            <a:ext cx="1295400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lang="en-US" sz="1000" b="0" i="0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19</a:t>
            </a:fld>
            <a:endParaRPr lang="en-US" sz="1000" b="0" i="0" u="none" strike="noStrike" cap="none" baseline="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286" name="Shape 286"/>
          <p:cNvSpPr txBox="1">
            <a:spLocks noGrp="1"/>
          </p:cNvSpPr>
          <p:nvPr>
            <p:ph type="title"/>
          </p:nvPr>
        </p:nvSpPr>
        <p:spPr>
          <a:xfrm>
            <a:off x="1219200" y="990600"/>
            <a:ext cx="6705599" cy="63341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lang="en-US" sz="4000" b="0" i="0" u="none" strike="noStrike" cap="none" baseline="0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MVC Architecture</a:t>
            </a:r>
          </a:p>
        </p:txBody>
      </p:sp>
      <p:sp>
        <p:nvSpPr>
          <p:cNvPr id="287" name="Shape 287"/>
          <p:cNvSpPr txBox="1">
            <a:spLocks noGrp="1"/>
          </p:cNvSpPr>
          <p:nvPr>
            <p:ph type="body" idx="1"/>
          </p:nvPr>
        </p:nvSpPr>
        <p:spPr>
          <a:xfrm>
            <a:off x="1828800" y="1905000"/>
            <a:ext cx="6934199" cy="41909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lang="en-US" sz="1600" b="0" i="0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 </a:t>
            </a:r>
            <a:r>
              <a:rPr lang="en-US" sz="1600" b="0" i="1" u="none" strike="noStrike" cap="none" baseline="0">
                <a:solidFill>
                  <a:schemeClr val="folHlink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model </a:t>
            </a:r>
            <a:r>
              <a:rPr lang="en-US" sz="1600" b="0" i="0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contains all application specific content and processing logic, including </a:t>
            </a:r>
          </a:p>
          <a:p>
            <a:pPr marL="742950" marR="0" lvl="1" indent="-285750" algn="l" rtl="0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folHlink"/>
              </a:buClr>
              <a:buSzPct val="70000"/>
              <a:buFont typeface="Noto Symbol"/>
              <a:buChar char="■"/>
            </a:pPr>
            <a:r>
              <a:rPr lang="en-US" sz="1400" b="0" i="0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all content objects</a:t>
            </a:r>
          </a:p>
          <a:p>
            <a:pPr marL="742950" marR="0" lvl="1" indent="-285750" algn="l" rtl="0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folHlink"/>
              </a:buClr>
              <a:buSzPct val="70000"/>
              <a:buFont typeface="Noto Symbol"/>
              <a:buChar char="■"/>
            </a:pPr>
            <a:r>
              <a:rPr lang="en-US" sz="1400" b="0" i="0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access to external data/information sources,</a:t>
            </a:r>
          </a:p>
          <a:p>
            <a:pPr marL="742950" marR="0" lvl="1" indent="-285750" algn="l" rtl="0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folHlink"/>
              </a:buClr>
              <a:buSzPct val="70000"/>
              <a:buFont typeface="Noto Symbol"/>
              <a:buChar char="■"/>
            </a:pPr>
            <a:r>
              <a:rPr lang="en-US" sz="1400" b="0" i="0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all processing functionality that are application specific</a:t>
            </a:r>
          </a:p>
          <a:p>
            <a:pPr marL="342900" marR="0" lvl="0" indent="-34290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lang="en-US" sz="1600" b="0" i="0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The</a:t>
            </a:r>
            <a:r>
              <a:rPr lang="en-US" sz="1600" b="0" i="0" u="none" strike="noStrike" cap="none" baseline="0">
                <a:solidFill>
                  <a:schemeClr val="folHlink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</a:t>
            </a:r>
            <a:r>
              <a:rPr lang="en-US" sz="1600" b="0" i="1" u="none" strike="noStrike" cap="none" baseline="0">
                <a:solidFill>
                  <a:schemeClr val="folHlink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view</a:t>
            </a:r>
            <a:r>
              <a:rPr lang="en-US" sz="1600" b="0" i="0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contains all interface specific functions and enables </a:t>
            </a:r>
          </a:p>
          <a:p>
            <a:pPr marL="742950" marR="0" lvl="1" indent="-285750" algn="l" rtl="0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folHlink"/>
              </a:buClr>
              <a:buSzPct val="70000"/>
              <a:buFont typeface="Noto Symbol"/>
              <a:buChar char="■"/>
            </a:pPr>
            <a:r>
              <a:rPr lang="en-US" sz="1400" b="0" i="0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 presentation of content and processing logic</a:t>
            </a:r>
          </a:p>
          <a:p>
            <a:pPr marL="742950" marR="0" lvl="1" indent="-285750" algn="l" rtl="0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folHlink"/>
              </a:buClr>
              <a:buSzPct val="70000"/>
              <a:buFont typeface="Noto Symbol"/>
              <a:buChar char="■"/>
            </a:pPr>
            <a:r>
              <a:rPr lang="en-US" sz="1400" b="0" i="0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access to external data/information sources,</a:t>
            </a:r>
          </a:p>
          <a:p>
            <a:pPr marL="742950" marR="0" lvl="1" indent="-285750" algn="l" rtl="0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folHlink"/>
              </a:buClr>
              <a:buSzPct val="70000"/>
              <a:buFont typeface="Noto Symbol"/>
              <a:buChar char="■"/>
            </a:pPr>
            <a:r>
              <a:rPr lang="en-US" sz="1400" b="0" i="0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all processing functionality required by the end-user.</a:t>
            </a:r>
          </a:p>
          <a:p>
            <a:pPr marL="342900" marR="0" lvl="0" indent="-34290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lang="en-US" sz="1600" b="0" i="0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</a:t>
            </a:r>
            <a:r>
              <a:rPr lang="en-US" sz="1600" b="0" i="0" u="none" strike="noStrike" cap="none" baseline="0">
                <a:solidFill>
                  <a:schemeClr val="folHlink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</a:t>
            </a:r>
            <a:r>
              <a:rPr lang="en-US" sz="1600" b="0" i="1" u="none" strike="noStrike" cap="none" baseline="0">
                <a:solidFill>
                  <a:schemeClr val="folHlink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controller</a:t>
            </a:r>
            <a:r>
              <a:rPr lang="en-US" sz="1600" b="0" i="0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manages access to the model and the view and coordinates the flow of data between them.</a:t>
            </a:r>
          </a:p>
        </p:txBody>
      </p:sp>
    </p:spTree>
  </p:cSld>
  <p:clrMapOvr>
    <a:masterClrMapping/>
  </p:clrMapOvr>
  <p:transition spd="slow">
    <p:cut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Shape 139"/>
          <p:cNvSpPr txBox="1"/>
          <p:nvPr/>
        </p:nvSpPr>
        <p:spPr>
          <a:xfrm>
            <a:off x="1219200" y="6248400"/>
            <a:ext cx="54863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lang="en-US" sz="1000" b="0" i="0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These slides are designed to accompany </a:t>
            </a:r>
            <a:r>
              <a:rPr lang="en-US" sz="1000" b="0" i="1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Software Engineering: A Practitioner’s Approach, 8/e </a:t>
            </a:r>
            <a:r>
              <a:rPr lang="en-US" sz="1000" b="0" i="0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(McGraw-Hill, 2014) Slides copyright 2014 by Roger Pressman.</a:t>
            </a:r>
          </a:p>
        </p:txBody>
      </p:sp>
      <p:sp>
        <p:nvSpPr>
          <p:cNvPr id="140" name="Shape 140"/>
          <p:cNvSpPr txBox="1"/>
          <p:nvPr/>
        </p:nvSpPr>
        <p:spPr>
          <a:xfrm>
            <a:off x="7543800" y="6248400"/>
            <a:ext cx="1295400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lang="en-US" sz="1000" b="0" i="0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2</a:t>
            </a:fld>
            <a:endParaRPr lang="en-US" sz="1000" b="0" i="0" u="none" strike="noStrike" cap="none" baseline="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141" name="Shape 141"/>
          <p:cNvSpPr txBox="1">
            <a:spLocks noGrp="1"/>
          </p:cNvSpPr>
          <p:nvPr>
            <p:ph type="title"/>
          </p:nvPr>
        </p:nvSpPr>
        <p:spPr>
          <a:xfrm>
            <a:off x="1219200" y="990600"/>
            <a:ext cx="6705599" cy="63341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lang="en-US" sz="4000" b="0" i="0" u="none" strike="noStrike" cap="none" baseline="0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Design &amp; WebApps</a:t>
            </a:r>
          </a:p>
        </p:txBody>
      </p:sp>
      <p:sp>
        <p:nvSpPr>
          <p:cNvPr id="142" name="Shape 142"/>
          <p:cNvSpPr txBox="1">
            <a:spLocks noGrp="1"/>
          </p:cNvSpPr>
          <p:nvPr>
            <p:ph type="body" idx="1"/>
          </p:nvPr>
        </p:nvSpPr>
        <p:spPr>
          <a:xfrm>
            <a:off x="1828800" y="3733800"/>
            <a:ext cx="6934199" cy="25590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lang="en-US" sz="2400" b="0" i="1" u="none" strike="noStrike" cap="none" baseline="0">
                <a:solidFill>
                  <a:schemeClr val="folHlink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When should we emphasize WebApp design?</a:t>
            </a:r>
          </a:p>
          <a:p>
            <a:pPr marL="742950" marR="0" lvl="1" indent="-28575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ct val="70000"/>
              <a:buFont typeface="Noto Symbol"/>
              <a:buChar char="■"/>
            </a:pPr>
            <a:r>
              <a:rPr lang="en-US" sz="2000" b="0" i="0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when content and function are complex</a:t>
            </a:r>
          </a:p>
          <a:p>
            <a:pPr marL="742950" marR="0" lvl="1" indent="-28575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ct val="70000"/>
              <a:buFont typeface="Noto Symbol"/>
              <a:buChar char="■"/>
            </a:pPr>
            <a:r>
              <a:rPr lang="en-US" sz="2000" b="0" i="0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when the size of the WebApp encompasses hundreds of content objects, functions, and analysis classes</a:t>
            </a:r>
          </a:p>
          <a:p>
            <a:pPr marL="742950" marR="0" lvl="1" indent="-28575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ct val="70000"/>
              <a:buFont typeface="Noto Symbol"/>
              <a:buChar char="■"/>
            </a:pPr>
            <a:r>
              <a:rPr lang="en-US" sz="2000" b="0" i="0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when the success of the WebApp will have a direct impact on the success of the business </a:t>
            </a:r>
          </a:p>
        </p:txBody>
      </p:sp>
      <p:sp>
        <p:nvSpPr>
          <p:cNvPr id="143" name="Shape 143"/>
          <p:cNvSpPr txBox="1"/>
          <p:nvPr/>
        </p:nvSpPr>
        <p:spPr>
          <a:xfrm>
            <a:off x="1828800" y="1905000"/>
            <a:ext cx="6858000" cy="14065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Quattrocento"/>
              <a:buNone/>
            </a:pPr>
            <a:r>
              <a:rPr lang="en-US" sz="2400" b="0" i="0" u="none" strike="noStrike" cap="none" baseline="0">
                <a:solidFill>
                  <a:schemeClr val="dk1"/>
                </a:solidFill>
                <a:latin typeface="Quattrocento"/>
                <a:ea typeface="Quattrocento"/>
                <a:cs typeface="Quattrocento"/>
                <a:sym typeface="Quattrocento"/>
              </a:rPr>
              <a:t>“There are essentially two basic approaches to design: the artistic ideal of expressing yourself and the engineering ideal of solving a problem for a customer.”</a:t>
            </a:r>
          </a:p>
        </p:txBody>
      </p:sp>
      <p:sp>
        <p:nvSpPr>
          <p:cNvPr id="144" name="Shape 144"/>
          <p:cNvSpPr txBox="1"/>
          <p:nvPr/>
        </p:nvSpPr>
        <p:spPr>
          <a:xfrm>
            <a:off x="5638800" y="3200400"/>
            <a:ext cx="1917700" cy="420687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ct val="25000"/>
              <a:buFont typeface="Quattrocento"/>
              <a:buNone/>
            </a:pPr>
            <a:r>
              <a:rPr lang="en-US" sz="2400" b="0" i="0" u="none" strike="noStrike" cap="none" baseline="0">
                <a:solidFill>
                  <a:schemeClr val="folHlink"/>
                </a:solidFill>
                <a:latin typeface="Quattrocento"/>
                <a:ea typeface="Quattrocento"/>
                <a:cs typeface="Quattrocento"/>
                <a:sym typeface="Quattrocento"/>
              </a:rPr>
              <a:t> </a:t>
            </a:r>
            <a:r>
              <a:rPr lang="en-US" sz="2400" b="0" i="1" u="none" strike="noStrike" cap="none" baseline="0">
                <a:solidFill>
                  <a:schemeClr val="folHlink"/>
                </a:solidFill>
                <a:latin typeface="Quattrocento"/>
                <a:ea typeface="Quattrocento"/>
                <a:cs typeface="Quattrocento"/>
                <a:sym typeface="Quattrocento"/>
              </a:rPr>
              <a:t>Jakob Nielsen</a:t>
            </a:r>
          </a:p>
        </p:txBody>
      </p:sp>
    </p:spTree>
  </p:cSld>
  <p:clrMapOvr>
    <a:masterClrMapping/>
  </p:clrMapOvr>
  <p:transition spd="slow">
    <p:cut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" name="Shape 292"/>
          <p:cNvSpPr txBox="1"/>
          <p:nvPr/>
        </p:nvSpPr>
        <p:spPr>
          <a:xfrm>
            <a:off x="1219200" y="6248400"/>
            <a:ext cx="54863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lang="en-US" sz="1000" b="0" i="0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These slides are designed to accompany </a:t>
            </a:r>
            <a:r>
              <a:rPr lang="en-US" sz="1000" b="0" i="1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Software Engineering: A Practitioner’s Approach, 8/e </a:t>
            </a:r>
            <a:r>
              <a:rPr lang="en-US" sz="1000" b="0" i="0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(McGraw-Hill, 2014) Slides copyright 2014 by Roger Pressman.</a:t>
            </a:r>
          </a:p>
        </p:txBody>
      </p:sp>
      <p:sp>
        <p:nvSpPr>
          <p:cNvPr id="293" name="Shape 293"/>
          <p:cNvSpPr txBox="1"/>
          <p:nvPr/>
        </p:nvSpPr>
        <p:spPr>
          <a:xfrm>
            <a:off x="7543800" y="6248400"/>
            <a:ext cx="1295400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lang="en-US" sz="1000" b="0" i="0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20</a:t>
            </a:fld>
            <a:endParaRPr lang="en-US" sz="1000" b="0" i="0" u="none" strike="noStrike" cap="none" baseline="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294" name="Shape 294"/>
          <p:cNvSpPr txBox="1">
            <a:spLocks noGrp="1"/>
          </p:cNvSpPr>
          <p:nvPr>
            <p:ph type="title"/>
          </p:nvPr>
        </p:nvSpPr>
        <p:spPr>
          <a:xfrm>
            <a:off x="1219200" y="1066800"/>
            <a:ext cx="6705599" cy="63341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lang="en-US" sz="4000" b="0" i="0" u="none" strike="noStrike" cap="none" baseline="0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MVC Architecture</a:t>
            </a:r>
          </a:p>
        </p:txBody>
      </p:sp>
      <p:pic>
        <p:nvPicPr>
          <p:cNvPr id="295" name="Shape 29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828800" y="1828800"/>
            <a:ext cx="6692899" cy="424338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0" name="Shape 300"/>
          <p:cNvSpPr txBox="1"/>
          <p:nvPr/>
        </p:nvSpPr>
        <p:spPr>
          <a:xfrm>
            <a:off x="1219200" y="6248400"/>
            <a:ext cx="54863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lang="en-US" sz="1000" b="0" i="0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These slides are designed to accompany </a:t>
            </a:r>
            <a:r>
              <a:rPr lang="en-US" sz="1000" b="0" i="1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Software Engineering: A Practitioner’s Approach, 8/e </a:t>
            </a:r>
            <a:r>
              <a:rPr lang="en-US" sz="1000" b="0" i="0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(McGraw-Hill, 2014) Slides copyright 2014 by Roger Pressman.</a:t>
            </a:r>
          </a:p>
        </p:txBody>
      </p:sp>
      <p:sp>
        <p:nvSpPr>
          <p:cNvPr id="301" name="Shape 301"/>
          <p:cNvSpPr txBox="1"/>
          <p:nvPr/>
        </p:nvSpPr>
        <p:spPr>
          <a:xfrm>
            <a:off x="7543800" y="6248400"/>
            <a:ext cx="1295400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lang="en-US" sz="1000" b="0" i="0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21</a:t>
            </a:fld>
            <a:endParaRPr lang="en-US" sz="1000" b="0" i="0" u="none" strike="noStrike" cap="none" baseline="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302" name="Shape 302"/>
          <p:cNvSpPr txBox="1">
            <a:spLocks noGrp="1"/>
          </p:cNvSpPr>
          <p:nvPr>
            <p:ph type="title"/>
          </p:nvPr>
        </p:nvSpPr>
        <p:spPr>
          <a:xfrm>
            <a:off x="1219200" y="990600"/>
            <a:ext cx="6705599" cy="63341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lang="en-US" sz="4000" b="0" i="0" u="none" strike="noStrike" cap="none" baseline="0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Navigation Design</a:t>
            </a:r>
          </a:p>
        </p:txBody>
      </p:sp>
      <p:sp>
        <p:nvSpPr>
          <p:cNvPr id="303" name="Shape 303"/>
          <p:cNvSpPr txBox="1">
            <a:spLocks noGrp="1"/>
          </p:cNvSpPr>
          <p:nvPr>
            <p:ph type="body" idx="1"/>
          </p:nvPr>
        </p:nvSpPr>
        <p:spPr>
          <a:xfrm>
            <a:off x="1828800" y="1905000"/>
            <a:ext cx="6934199" cy="41909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lang="en-US" sz="2400" b="0" i="0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Begins with a consideration of the user hierarchy and related use-cases </a:t>
            </a:r>
          </a:p>
          <a:p>
            <a:pPr marL="742950" marR="0" lvl="1" indent="-28575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ct val="70000"/>
              <a:buFont typeface="Noto Symbol"/>
              <a:buChar char="■"/>
            </a:pPr>
            <a:r>
              <a:rPr lang="en-US" sz="2000" b="0" i="0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Each actor may use the WebApp somewhat differently and therefore have different navigation requirements</a:t>
            </a:r>
          </a:p>
          <a:p>
            <a:pPr marL="342900" marR="0" lvl="0" indent="-3429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lang="en-US" sz="2400" b="0" i="0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As each user interacts with the WebApp, she encounters a series of</a:t>
            </a:r>
            <a:r>
              <a:rPr lang="en-US" sz="2400" b="0" i="0" u="none" strike="noStrike" cap="none" baseline="0">
                <a:solidFill>
                  <a:schemeClr val="folHlink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</a:t>
            </a:r>
            <a:r>
              <a:rPr lang="en-US" sz="2400" b="0" i="1" u="none" strike="noStrike" cap="none" baseline="0">
                <a:solidFill>
                  <a:schemeClr val="folHlink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navigation semantic units</a:t>
            </a:r>
            <a:r>
              <a:rPr lang="en-US" sz="2400" b="0" i="0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(NSUs)</a:t>
            </a:r>
          </a:p>
          <a:p>
            <a:pPr marL="742950" marR="0" lvl="1" indent="-28575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ct val="70000"/>
              <a:buFont typeface="Noto Symbol"/>
              <a:buChar char="■"/>
            </a:pPr>
            <a:r>
              <a:rPr lang="en-US" sz="2000" b="0" i="0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NSU—“a set of information and related navigation structures that collaborate in the fulfillment of a subset of related user requirements”</a:t>
            </a:r>
          </a:p>
        </p:txBody>
      </p:sp>
    </p:spTree>
  </p:cSld>
  <p:clrMapOvr>
    <a:masterClrMapping/>
  </p:clrMapOvr>
  <p:transition spd="slow">
    <p:cut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" name="Shape 308"/>
          <p:cNvSpPr txBox="1"/>
          <p:nvPr/>
        </p:nvSpPr>
        <p:spPr>
          <a:xfrm>
            <a:off x="1219200" y="6248400"/>
            <a:ext cx="54863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lang="en-US" sz="1000" b="0" i="0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These slides are designed to accompany </a:t>
            </a:r>
            <a:r>
              <a:rPr lang="en-US" sz="1000" b="0" i="1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Software Engineering: A Practitioner’s Approach, 8/e </a:t>
            </a:r>
            <a:r>
              <a:rPr lang="en-US" sz="1000" b="0" i="0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(McGraw-Hill, 2014) Slides copyright 2014 by Roger Pressman.</a:t>
            </a:r>
          </a:p>
        </p:txBody>
      </p:sp>
      <p:sp>
        <p:nvSpPr>
          <p:cNvPr id="309" name="Shape 309"/>
          <p:cNvSpPr txBox="1"/>
          <p:nvPr/>
        </p:nvSpPr>
        <p:spPr>
          <a:xfrm>
            <a:off x="7543800" y="6248400"/>
            <a:ext cx="1295400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lang="en-US" sz="1000" b="0" i="0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22</a:t>
            </a:fld>
            <a:endParaRPr lang="en-US" sz="1000" b="0" i="0" u="none" strike="noStrike" cap="none" baseline="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310" name="Shape 310"/>
          <p:cNvSpPr/>
          <p:nvPr/>
        </p:nvSpPr>
        <p:spPr>
          <a:xfrm>
            <a:off x="1920875" y="3503612"/>
            <a:ext cx="4625975" cy="2312987"/>
          </a:xfrm>
          <a:prstGeom prst="ellipse">
            <a:avLst/>
          </a:prstGeom>
          <a:solidFill>
            <a:schemeClr val="folHlink"/>
          </a:solidFill>
          <a:ln w="12700" cap="flat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11" name="Shape 311"/>
          <p:cNvSpPr txBox="1">
            <a:spLocks noGrp="1"/>
          </p:cNvSpPr>
          <p:nvPr>
            <p:ph type="title"/>
          </p:nvPr>
        </p:nvSpPr>
        <p:spPr>
          <a:xfrm>
            <a:off x="1219200" y="990600"/>
            <a:ext cx="6705599" cy="63341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lang="en-US" sz="4000" b="0" i="0" u="none" strike="noStrike" cap="none" baseline="0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Navigation Semantic Units</a:t>
            </a:r>
          </a:p>
        </p:txBody>
      </p:sp>
      <p:sp>
        <p:nvSpPr>
          <p:cNvPr id="312" name="Shape 312"/>
          <p:cNvSpPr txBox="1">
            <a:spLocks noGrp="1"/>
          </p:cNvSpPr>
          <p:nvPr>
            <p:ph type="body" idx="1"/>
          </p:nvPr>
        </p:nvSpPr>
        <p:spPr>
          <a:xfrm>
            <a:off x="1828800" y="1905000"/>
            <a:ext cx="6934199" cy="1828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lang="en-US" sz="2000" b="0" i="0" u="none" strike="noStrike" cap="none" baseline="0">
                <a:solidFill>
                  <a:schemeClr val="folHlink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Navigation semantic unit</a:t>
            </a:r>
          </a:p>
          <a:p>
            <a:pPr marL="742950" marR="0" lvl="1" indent="-285750" algn="l" rtl="0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folHlink"/>
              </a:buClr>
              <a:buSzPct val="70000"/>
              <a:buFont typeface="Noto Symbol"/>
              <a:buChar char="■"/>
            </a:pPr>
            <a:r>
              <a:rPr lang="en-US" sz="1800" b="0" i="0" u="none" strike="noStrike" cap="none" baseline="0">
                <a:solidFill>
                  <a:schemeClr val="folHlink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Ways of navigation (WoN)—</a:t>
            </a:r>
            <a:r>
              <a:rPr lang="en-US" sz="1800" b="0" i="0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represents the best navigation way or path for users with certain profiles to achieve their desired goal or sub-goal. Composed of …</a:t>
            </a:r>
          </a:p>
          <a:p>
            <a:pPr marL="1143000" marR="0" lvl="2" indent="-228600" algn="l" rtl="0">
              <a:lnSpc>
                <a:spcPct val="90000"/>
              </a:lnSpc>
              <a:spcBef>
                <a:spcPts val="32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Helvetica Neue"/>
              <a:buChar char="•"/>
            </a:pPr>
            <a:r>
              <a:rPr lang="en-US" sz="1600" b="0" i="0" u="none" strike="noStrike" cap="none" baseline="0">
                <a:solidFill>
                  <a:schemeClr val="folHlink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Navigation nodes (NN)</a:t>
            </a:r>
            <a:r>
              <a:rPr lang="en-US" sz="1600" b="0" i="0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connected by </a:t>
            </a:r>
            <a:r>
              <a:rPr lang="en-US" sz="1600" b="0" i="0" u="none" strike="noStrike" cap="none" baseline="0">
                <a:solidFill>
                  <a:schemeClr val="folHlink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Navigation links</a:t>
            </a:r>
          </a:p>
        </p:txBody>
      </p:sp>
      <p:sp>
        <p:nvSpPr>
          <p:cNvPr id="313" name="Shape 313"/>
          <p:cNvSpPr/>
          <p:nvPr/>
        </p:nvSpPr>
        <p:spPr>
          <a:xfrm>
            <a:off x="2435225" y="4013200"/>
            <a:ext cx="725486" cy="800099"/>
          </a:xfrm>
          <a:prstGeom prst="ellipse">
            <a:avLst/>
          </a:prstGeom>
          <a:solidFill>
            <a:schemeClr val="accent1"/>
          </a:solidFill>
          <a:ln w="12700" cap="flat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14" name="Shape 314"/>
          <p:cNvSpPr/>
          <p:nvPr/>
        </p:nvSpPr>
        <p:spPr>
          <a:xfrm>
            <a:off x="3751262" y="3725862"/>
            <a:ext cx="725486" cy="800099"/>
          </a:xfrm>
          <a:prstGeom prst="ellipse">
            <a:avLst/>
          </a:prstGeom>
          <a:solidFill>
            <a:schemeClr val="accent1"/>
          </a:solidFill>
          <a:ln w="12700" cap="flat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15" name="Shape 315"/>
          <p:cNvSpPr/>
          <p:nvPr/>
        </p:nvSpPr>
        <p:spPr>
          <a:xfrm>
            <a:off x="4100512" y="4832350"/>
            <a:ext cx="725486" cy="800099"/>
          </a:xfrm>
          <a:prstGeom prst="ellipse">
            <a:avLst/>
          </a:prstGeom>
          <a:solidFill>
            <a:schemeClr val="accent1"/>
          </a:solidFill>
          <a:ln w="12700" cap="flat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16" name="Shape 316"/>
          <p:cNvSpPr/>
          <p:nvPr/>
        </p:nvSpPr>
        <p:spPr>
          <a:xfrm>
            <a:off x="5372100" y="4222750"/>
            <a:ext cx="725486" cy="800099"/>
          </a:xfrm>
          <a:prstGeom prst="ellipse">
            <a:avLst/>
          </a:prstGeom>
          <a:solidFill>
            <a:schemeClr val="accent1"/>
          </a:solidFill>
          <a:ln w="12700" cap="flat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317" name="Shape 317"/>
          <p:cNvCxnSpPr/>
          <p:nvPr/>
        </p:nvCxnSpPr>
        <p:spPr>
          <a:xfrm rot="10800000" flipH="1">
            <a:off x="3144836" y="4233861"/>
            <a:ext cx="604837" cy="103186"/>
          </a:xfrm>
          <a:prstGeom prst="straightConnector1">
            <a:avLst/>
          </a:prstGeom>
          <a:noFill/>
          <a:ln w="12700" cap="flat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318" name="Shape 318"/>
          <p:cNvCxnSpPr/>
          <p:nvPr/>
        </p:nvCxnSpPr>
        <p:spPr>
          <a:xfrm>
            <a:off x="3130550" y="4591050"/>
            <a:ext cx="998536" cy="493711"/>
          </a:xfrm>
          <a:prstGeom prst="straightConnector1">
            <a:avLst/>
          </a:prstGeom>
          <a:noFill/>
          <a:ln w="12700" cap="flat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319" name="Shape 319"/>
          <p:cNvCxnSpPr/>
          <p:nvPr/>
        </p:nvCxnSpPr>
        <p:spPr>
          <a:xfrm>
            <a:off x="4462462" y="4184650"/>
            <a:ext cx="922337" cy="357187"/>
          </a:xfrm>
          <a:prstGeom prst="straightConnector1">
            <a:avLst/>
          </a:prstGeom>
          <a:noFill/>
          <a:ln w="12700" cap="flat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320" name="Shape 320"/>
          <p:cNvCxnSpPr/>
          <p:nvPr/>
        </p:nvCxnSpPr>
        <p:spPr>
          <a:xfrm rot="10800000" flipH="1">
            <a:off x="4824412" y="4867275"/>
            <a:ext cx="604837" cy="287337"/>
          </a:xfrm>
          <a:prstGeom prst="straightConnector1">
            <a:avLst/>
          </a:prstGeom>
          <a:noFill/>
          <a:ln w="12700" cap="flat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321" name="Shape 321"/>
          <p:cNvSpPr txBox="1"/>
          <p:nvPr/>
        </p:nvSpPr>
        <p:spPr>
          <a:xfrm>
            <a:off x="2508250" y="4224337"/>
            <a:ext cx="598487" cy="33972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lang="en-US" sz="1800" b="1" i="0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NN</a:t>
            </a:r>
            <a:r>
              <a:rPr lang="en-US" sz="1800" b="1" i="0" u="none" strike="noStrike" cap="none" baseline="-2500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1</a:t>
            </a:r>
          </a:p>
        </p:txBody>
      </p:sp>
      <p:sp>
        <p:nvSpPr>
          <p:cNvPr id="322" name="Shape 322"/>
          <p:cNvSpPr txBox="1"/>
          <p:nvPr/>
        </p:nvSpPr>
        <p:spPr>
          <a:xfrm>
            <a:off x="3824287" y="3937000"/>
            <a:ext cx="598487" cy="33972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lang="en-US" sz="1800" b="1" i="0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NN</a:t>
            </a:r>
            <a:r>
              <a:rPr lang="en-US" sz="1800" b="1" i="0" u="none" strike="noStrike" cap="none" baseline="-2500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2</a:t>
            </a:r>
          </a:p>
        </p:txBody>
      </p:sp>
      <p:sp>
        <p:nvSpPr>
          <p:cNvPr id="323" name="Shape 323"/>
          <p:cNvSpPr txBox="1"/>
          <p:nvPr/>
        </p:nvSpPr>
        <p:spPr>
          <a:xfrm>
            <a:off x="5443537" y="4414837"/>
            <a:ext cx="598487" cy="33972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lang="en-US" sz="1800" b="1" i="0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NN</a:t>
            </a:r>
            <a:r>
              <a:rPr lang="en-US" sz="1800" b="1" i="0" u="none" strike="noStrike" cap="none" baseline="-2500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4</a:t>
            </a:r>
          </a:p>
        </p:txBody>
      </p:sp>
      <p:sp>
        <p:nvSpPr>
          <p:cNvPr id="324" name="Shape 324"/>
          <p:cNvSpPr txBox="1"/>
          <p:nvPr/>
        </p:nvSpPr>
        <p:spPr>
          <a:xfrm>
            <a:off x="4143375" y="5062537"/>
            <a:ext cx="598487" cy="33972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lang="en-US" sz="1800" b="1" i="0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NN</a:t>
            </a:r>
            <a:r>
              <a:rPr lang="en-US" sz="1800" b="1" i="0" u="none" strike="noStrike" cap="none" baseline="-2500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3</a:t>
            </a:r>
          </a:p>
        </p:txBody>
      </p:sp>
      <p:sp>
        <p:nvSpPr>
          <p:cNvPr id="325" name="Shape 325"/>
          <p:cNvSpPr txBox="1"/>
          <p:nvPr/>
        </p:nvSpPr>
        <p:spPr>
          <a:xfrm>
            <a:off x="3068636" y="5024437"/>
            <a:ext cx="747711" cy="33972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Helvetica Neue"/>
              <a:buNone/>
            </a:pPr>
            <a:r>
              <a:rPr lang="en-US" sz="1800" b="1" i="0" u="none" strike="noStrike" cap="none" baseline="0">
                <a:solidFill>
                  <a:schemeClr val="accent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link</a:t>
            </a:r>
            <a:r>
              <a:rPr lang="en-US" sz="1800" b="1" i="0" u="none" strike="noStrike" cap="none" baseline="-25000">
                <a:solidFill>
                  <a:schemeClr val="accent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13</a:t>
            </a:r>
          </a:p>
        </p:txBody>
      </p:sp>
      <p:sp>
        <p:nvSpPr>
          <p:cNvPr id="326" name="Shape 326"/>
          <p:cNvSpPr txBox="1"/>
          <p:nvPr/>
        </p:nvSpPr>
        <p:spPr>
          <a:xfrm>
            <a:off x="2963861" y="3802062"/>
            <a:ext cx="747711" cy="33972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Helvetica Neue"/>
              <a:buNone/>
            </a:pPr>
            <a:r>
              <a:rPr lang="en-US" sz="1800" b="1" i="0" u="none" strike="noStrike" cap="none" baseline="0">
                <a:solidFill>
                  <a:schemeClr val="accent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link</a:t>
            </a:r>
            <a:r>
              <a:rPr lang="en-US" sz="1800" b="1" i="0" u="none" strike="noStrike" cap="none" baseline="-25000">
                <a:solidFill>
                  <a:schemeClr val="accent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12</a:t>
            </a:r>
          </a:p>
        </p:txBody>
      </p:sp>
      <p:sp>
        <p:nvSpPr>
          <p:cNvPr id="327" name="Shape 327"/>
          <p:cNvSpPr txBox="1"/>
          <p:nvPr/>
        </p:nvSpPr>
        <p:spPr>
          <a:xfrm>
            <a:off x="5005387" y="5143500"/>
            <a:ext cx="747711" cy="33972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Helvetica Neue"/>
              <a:buNone/>
            </a:pPr>
            <a:r>
              <a:rPr lang="en-US" sz="1800" b="1" i="0" u="none" strike="noStrike" cap="none" baseline="0">
                <a:solidFill>
                  <a:schemeClr val="accent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link</a:t>
            </a:r>
            <a:r>
              <a:rPr lang="en-US" sz="1800" b="1" i="0" u="none" strike="noStrike" cap="none" baseline="-25000">
                <a:solidFill>
                  <a:schemeClr val="accent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34</a:t>
            </a:r>
          </a:p>
        </p:txBody>
      </p:sp>
      <p:sp>
        <p:nvSpPr>
          <p:cNvPr id="328" name="Shape 328"/>
          <p:cNvSpPr txBox="1"/>
          <p:nvPr/>
        </p:nvSpPr>
        <p:spPr>
          <a:xfrm>
            <a:off x="4719637" y="3852862"/>
            <a:ext cx="747711" cy="33972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Helvetica Neue"/>
              <a:buNone/>
            </a:pPr>
            <a:r>
              <a:rPr lang="en-US" sz="1800" b="1" i="0" u="none" strike="noStrike" cap="none" baseline="0">
                <a:solidFill>
                  <a:schemeClr val="accent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link</a:t>
            </a:r>
            <a:r>
              <a:rPr lang="en-US" sz="1800" b="1" i="0" u="none" strike="noStrike" cap="none" baseline="-25000">
                <a:solidFill>
                  <a:schemeClr val="accent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24</a:t>
            </a:r>
          </a:p>
        </p:txBody>
      </p:sp>
      <p:sp>
        <p:nvSpPr>
          <p:cNvPr id="329" name="Shape 329"/>
          <p:cNvSpPr txBox="1"/>
          <p:nvPr/>
        </p:nvSpPr>
        <p:spPr>
          <a:xfrm>
            <a:off x="6604000" y="4494212"/>
            <a:ext cx="666749" cy="33972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lang="en-US" sz="1800" b="1" i="0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NSU</a:t>
            </a:r>
          </a:p>
        </p:txBody>
      </p:sp>
    </p:spTree>
  </p:cSld>
  <p:clrMapOvr>
    <a:masterClrMapping/>
  </p:clrMapOvr>
  <p:transition spd="slow">
    <p:cut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4" name="Shape 334"/>
          <p:cNvSpPr txBox="1"/>
          <p:nvPr/>
        </p:nvSpPr>
        <p:spPr>
          <a:xfrm>
            <a:off x="1219200" y="6248400"/>
            <a:ext cx="54863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lang="en-US" sz="1000" b="0" i="0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These slides are designed to accompany </a:t>
            </a:r>
            <a:r>
              <a:rPr lang="en-US" sz="1000" b="0" i="1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Software Engineering: A Practitioner’s Approach, 8/e </a:t>
            </a:r>
            <a:r>
              <a:rPr lang="en-US" sz="1000" b="0" i="0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(McGraw-Hill, 2014) Slides copyright 2014 by Roger Pressman.</a:t>
            </a:r>
          </a:p>
        </p:txBody>
      </p:sp>
      <p:sp>
        <p:nvSpPr>
          <p:cNvPr id="335" name="Shape 335"/>
          <p:cNvSpPr txBox="1"/>
          <p:nvPr/>
        </p:nvSpPr>
        <p:spPr>
          <a:xfrm>
            <a:off x="7543800" y="6248400"/>
            <a:ext cx="1295400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lang="en-US" sz="1000" b="0" i="0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23</a:t>
            </a:fld>
            <a:endParaRPr lang="en-US" sz="1000" b="0" i="0" u="none" strike="noStrike" cap="none" baseline="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336" name="Shape 336"/>
          <p:cNvSpPr txBox="1">
            <a:spLocks noGrp="1"/>
          </p:cNvSpPr>
          <p:nvPr>
            <p:ph type="title"/>
          </p:nvPr>
        </p:nvSpPr>
        <p:spPr>
          <a:xfrm>
            <a:off x="1219200" y="990600"/>
            <a:ext cx="6705599" cy="63341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lang="en-US" sz="4000" b="0" i="0" u="none" strike="noStrike" cap="none" baseline="0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Creating an NSU</a:t>
            </a:r>
          </a:p>
        </p:txBody>
      </p:sp>
      <p:pic>
        <p:nvPicPr>
          <p:cNvPr id="337" name="Shape 337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905000" y="1981200"/>
            <a:ext cx="6945312" cy="362902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2" name="Shape 342"/>
          <p:cNvSpPr txBox="1"/>
          <p:nvPr/>
        </p:nvSpPr>
        <p:spPr>
          <a:xfrm>
            <a:off x="1219200" y="6248400"/>
            <a:ext cx="54863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lang="en-US" sz="1000" b="0" i="0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These slides are designed to accompany </a:t>
            </a:r>
            <a:r>
              <a:rPr lang="en-US" sz="1000" b="0" i="1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Software Engineering: A Practitioner’s Approach, 8/e </a:t>
            </a:r>
            <a:r>
              <a:rPr lang="en-US" sz="1000" b="0" i="0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(McGraw-Hill, 2014) Slides copyright 2014 by Roger Pressman.</a:t>
            </a:r>
          </a:p>
        </p:txBody>
      </p:sp>
      <p:sp>
        <p:nvSpPr>
          <p:cNvPr id="343" name="Shape 343"/>
          <p:cNvSpPr txBox="1"/>
          <p:nvPr/>
        </p:nvSpPr>
        <p:spPr>
          <a:xfrm>
            <a:off x="7543800" y="6248400"/>
            <a:ext cx="1295400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lang="en-US" sz="1000" b="0" i="0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24</a:t>
            </a:fld>
            <a:endParaRPr lang="en-US" sz="1000" b="0" i="0" u="none" strike="noStrike" cap="none" baseline="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344" name="Shape 344"/>
          <p:cNvSpPr txBox="1">
            <a:spLocks noGrp="1"/>
          </p:cNvSpPr>
          <p:nvPr>
            <p:ph type="title"/>
          </p:nvPr>
        </p:nvSpPr>
        <p:spPr>
          <a:xfrm>
            <a:off x="1219200" y="990600"/>
            <a:ext cx="6705599" cy="63341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lang="en-US" sz="4000" b="0" i="0" u="none" strike="noStrike" cap="none" baseline="0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Navigation Syntax</a:t>
            </a:r>
          </a:p>
        </p:txBody>
      </p:sp>
      <p:sp>
        <p:nvSpPr>
          <p:cNvPr id="345" name="Shape 345"/>
          <p:cNvSpPr txBox="1">
            <a:spLocks noGrp="1"/>
          </p:cNvSpPr>
          <p:nvPr>
            <p:ph type="body" idx="1"/>
          </p:nvPr>
        </p:nvSpPr>
        <p:spPr>
          <a:xfrm>
            <a:off x="1828800" y="1905000"/>
            <a:ext cx="6934199" cy="41909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lang="en-US" sz="2000" b="0" i="1" u="none" strike="noStrike" cap="none" baseline="0">
                <a:solidFill>
                  <a:schemeClr val="folHlink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Individual navigation link</a:t>
            </a:r>
            <a:r>
              <a:rPr lang="en-US" sz="2000" b="0" i="1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—</a:t>
            </a:r>
            <a:r>
              <a:rPr lang="en-US" sz="2000" b="0" i="0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text-based links, icons, buttons and switches, and graphical metaphors..</a:t>
            </a:r>
          </a:p>
          <a:p>
            <a:pPr marL="342900" marR="0" lvl="0" indent="-3429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lang="en-US" sz="2000" b="0" i="1" u="none" strike="noStrike" cap="none" baseline="0">
                <a:solidFill>
                  <a:schemeClr val="folHlink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Horizontal navigation</a:t>
            </a:r>
            <a:r>
              <a:rPr lang="en-US" sz="2000" b="0" i="0" u="none" strike="noStrike" cap="none" baseline="0">
                <a:solidFill>
                  <a:schemeClr val="folHlink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</a:t>
            </a:r>
            <a:r>
              <a:rPr lang="en-US" sz="2000" b="0" i="1" u="none" strike="noStrike" cap="none" baseline="0">
                <a:solidFill>
                  <a:schemeClr val="folHlink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bar</a:t>
            </a:r>
            <a:r>
              <a:rPr lang="en-US" sz="2000" b="0" i="1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—</a:t>
            </a:r>
            <a:r>
              <a:rPr lang="en-US" sz="2000" b="0" i="0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lists major content or functional categories in a bar containing appropriate links. In general, between 4 and 7 categories are listed. </a:t>
            </a:r>
          </a:p>
          <a:p>
            <a:pPr marL="342900" marR="0" lvl="0" indent="-3429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lang="en-US" sz="2000" b="0" i="1" u="none" strike="noStrike" cap="none" baseline="0">
                <a:solidFill>
                  <a:schemeClr val="folHlink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Vertical navigation column</a:t>
            </a:r>
          </a:p>
          <a:p>
            <a:pPr marL="742950" marR="0" lvl="1" indent="-285750" algn="l" rtl="0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folHlink"/>
              </a:buClr>
              <a:buSzPct val="70000"/>
              <a:buFont typeface="Noto Symbol"/>
              <a:buChar char="■"/>
            </a:pPr>
            <a:r>
              <a:rPr lang="en-US" sz="1800" b="0" i="0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lists major content or functional categories</a:t>
            </a:r>
          </a:p>
          <a:p>
            <a:pPr marL="742950" marR="0" lvl="1" indent="-285750" algn="l" rtl="0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folHlink"/>
              </a:buClr>
              <a:buSzPct val="70000"/>
              <a:buFont typeface="Noto Symbol"/>
              <a:buChar char="■"/>
            </a:pPr>
            <a:r>
              <a:rPr lang="en-US" sz="1800" b="0" i="0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lists virtually all major content objects within the WebApp.</a:t>
            </a:r>
          </a:p>
          <a:p>
            <a:pPr marL="342900" marR="0" lvl="0" indent="-3429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lang="en-US" sz="2000" b="0" i="1" u="none" strike="noStrike" cap="none" baseline="0">
                <a:solidFill>
                  <a:schemeClr val="folHlink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Tabs</a:t>
            </a:r>
            <a:r>
              <a:rPr lang="en-US" sz="2000" b="0" i="1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—</a:t>
            </a:r>
            <a:r>
              <a:rPr lang="en-US" sz="2000" b="0" i="0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 metaphor that is nothing more than a variation of the navigation bar or column, representing content or functional categories as tab sheets that are selected when a link is required.</a:t>
            </a:r>
          </a:p>
          <a:p>
            <a:pPr marL="342900" marR="0" lvl="0" indent="-3429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lang="en-US" sz="2000" b="0" i="1" u="none" strike="noStrike" cap="none" baseline="0">
                <a:solidFill>
                  <a:schemeClr val="folHlink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Site maps</a:t>
            </a:r>
            <a:r>
              <a:rPr lang="en-US" sz="2000" b="0" i="1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—</a:t>
            </a:r>
            <a:r>
              <a:rPr lang="en-US" sz="2000" b="0" i="0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provide an all-inclusive tab of contents for navigation to all content objects and functionality contained within the WebApp.</a:t>
            </a:r>
          </a:p>
        </p:txBody>
      </p:sp>
    </p:spTree>
  </p:cSld>
  <p:clrMapOvr>
    <a:masterClrMapping/>
  </p:clrMapOvr>
  <p:transition spd="slow">
    <p:cut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0" name="Shape 350"/>
          <p:cNvSpPr txBox="1"/>
          <p:nvPr/>
        </p:nvSpPr>
        <p:spPr>
          <a:xfrm>
            <a:off x="1219200" y="6248400"/>
            <a:ext cx="54863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lang="en-US" sz="1000" b="0" i="0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These slides are designed to accompany </a:t>
            </a:r>
            <a:r>
              <a:rPr lang="en-US" sz="1000" b="0" i="1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Software Engineering: A Practitioner’s Approach, 8/e </a:t>
            </a:r>
            <a:r>
              <a:rPr lang="en-US" sz="1000" b="0" i="0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(McGraw-Hill, 2014) Slides copyright 2014 by Roger Pressman.</a:t>
            </a:r>
          </a:p>
        </p:txBody>
      </p:sp>
      <p:sp>
        <p:nvSpPr>
          <p:cNvPr id="351" name="Shape 351"/>
          <p:cNvSpPr txBox="1"/>
          <p:nvPr/>
        </p:nvSpPr>
        <p:spPr>
          <a:xfrm>
            <a:off x="7543800" y="6248400"/>
            <a:ext cx="1295400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lang="en-US" sz="1000" b="0" i="0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25</a:t>
            </a:fld>
            <a:endParaRPr lang="en-US" sz="1000" b="0" i="0" u="none" strike="noStrike" cap="none" baseline="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352" name="Shape 352"/>
          <p:cNvSpPr txBox="1">
            <a:spLocks noGrp="1"/>
          </p:cNvSpPr>
          <p:nvPr>
            <p:ph type="title"/>
          </p:nvPr>
        </p:nvSpPr>
        <p:spPr>
          <a:xfrm>
            <a:off x="1219200" y="990600"/>
            <a:ext cx="6705599" cy="63341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lang="en-US" sz="4000" b="0" i="0" u="none" strike="noStrike" cap="none" baseline="0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Component-Level Design</a:t>
            </a:r>
          </a:p>
        </p:txBody>
      </p:sp>
      <p:sp>
        <p:nvSpPr>
          <p:cNvPr id="353" name="Shape 353"/>
          <p:cNvSpPr txBox="1">
            <a:spLocks noGrp="1"/>
          </p:cNvSpPr>
          <p:nvPr>
            <p:ph type="body" idx="1"/>
          </p:nvPr>
        </p:nvSpPr>
        <p:spPr>
          <a:xfrm>
            <a:off x="1828800" y="1905000"/>
            <a:ext cx="6934199" cy="41909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lang="en-US" sz="2400" b="0" i="0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WebApp components implement the following functionality</a:t>
            </a:r>
          </a:p>
          <a:p>
            <a:pPr marL="742950" marR="0" lvl="1" indent="-28575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ct val="70000"/>
              <a:buFont typeface="Noto Symbol"/>
              <a:buChar char="■"/>
            </a:pPr>
            <a:r>
              <a:rPr lang="en-US" sz="2000" b="0" i="0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perform localized processing to generate content and navigation capability in a dynamic fashion</a:t>
            </a:r>
          </a:p>
          <a:p>
            <a:pPr marL="742950" marR="0" lvl="1" indent="-28575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ct val="70000"/>
              <a:buFont typeface="Noto Symbol"/>
              <a:buChar char="■"/>
            </a:pPr>
            <a:r>
              <a:rPr lang="en-US" sz="2000" b="0" i="0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provide computation or data processing capability that are appropriate for the WebApp’s business domain</a:t>
            </a:r>
          </a:p>
          <a:p>
            <a:pPr marL="742950" marR="0" lvl="1" indent="-28575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ct val="70000"/>
              <a:buFont typeface="Noto Symbol"/>
              <a:buChar char="■"/>
            </a:pPr>
            <a:r>
              <a:rPr lang="en-US" sz="2000" b="0" i="0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provide sophisticated database query and access</a:t>
            </a:r>
          </a:p>
          <a:p>
            <a:pPr marL="742950" marR="0" lvl="1" indent="-28575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ct val="70000"/>
              <a:buFont typeface="Noto Symbol"/>
              <a:buChar char="■"/>
            </a:pPr>
            <a:r>
              <a:rPr lang="en-US" sz="2000" b="0" i="0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establish data interfaces with external corporate systems.</a:t>
            </a:r>
          </a:p>
        </p:txBody>
      </p:sp>
    </p:spTree>
  </p:cSld>
  <p:clrMapOvr>
    <a:masterClrMapping/>
  </p:clrMapOvr>
  <p:transition spd="slow">
    <p:cut/>
  </p:transition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" name="Shape 358"/>
          <p:cNvSpPr txBox="1"/>
          <p:nvPr/>
        </p:nvSpPr>
        <p:spPr>
          <a:xfrm>
            <a:off x="1219200" y="6248400"/>
            <a:ext cx="54863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lang="en-US" sz="1000" b="0" i="0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These slides are designed to accompany </a:t>
            </a:r>
            <a:r>
              <a:rPr lang="en-US" sz="1000" b="0" i="1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Software Engineering: A Practitioner’s Approach, 8/e </a:t>
            </a:r>
            <a:r>
              <a:rPr lang="en-US" sz="1000" b="0" i="0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(McGraw-Hill, 2014) Slides copyright 2014 by Roger Pressman.</a:t>
            </a:r>
          </a:p>
        </p:txBody>
      </p:sp>
      <p:sp>
        <p:nvSpPr>
          <p:cNvPr id="359" name="Shape 359"/>
          <p:cNvSpPr txBox="1"/>
          <p:nvPr/>
        </p:nvSpPr>
        <p:spPr>
          <a:xfrm>
            <a:off x="7543800" y="6248400"/>
            <a:ext cx="1295400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lang="en-US" sz="1000" b="0" i="0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26</a:t>
            </a:fld>
            <a:endParaRPr lang="en-US" sz="1000" b="0" i="0" u="none" strike="noStrike" cap="none" baseline="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360" name="Shape 360"/>
          <p:cNvSpPr txBox="1">
            <a:spLocks noGrp="1"/>
          </p:cNvSpPr>
          <p:nvPr>
            <p:ph type="title"/>
          </p:nvPr>
        </p:nvSpPr>
        <p:spPr>
          <a:xfrm>
            <a:off x="1219200" y="1143000"/>
            <a:ext cx="6705599" cy="63341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lang="en-US" sz="4000" b="0" i="0" u="none" strike="noStrike" cap="none" baseline="0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OOHDM</a:t>
            </a:r>
          </a:p>
        </p:txBody>
      </p:sp>
      <p:sp>
        <p:nvSpPr>
          <p:cNvPr id="361" name="Shape 361"/>
          <p:cNvSpPr txBox="1">
            <a:spLocks noGrp="1"/>
          </p:cNvSpPr>
          <p:nvPr>
            <p:ph type="body" idx="1"/>
          </p:nvPr>
        </p:nvSpPr>
        <p:spPr>
          <a:xfrm>
            <a:off x="1828800" y="1905000"/>
            <a:ext cx="6934199" cy="547687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lang="en-US" sz="2000" b="0" i="1" u="none" strike="noStrike" cap="none" baseline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Object-Oriented Hypermedia Design Method</a:t>
            </a:r>
            <a:r>
              <a:rPr lang="en-US" sz="2000" b="0" i="0" u="none" strike="noStrike" cap="none" baseline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(OOHDM)</a:t>
            </a:r>
          </a:p>
        </p:txBody>
      </p:sp>
      <p:pic>
        <p:nvPicPr>
          <p:cNvPr id="362" name="Shape 36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286000" y="2286000"/>
            <a:ext cx="5969000" cy="390048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7" name="Shape 367"/>
          <p:cNvSpPr txBox="1"/>
          <p:nvPr/>
        </p:nvSpPr>
        <p:spPr>
          <a:xfrm>
            <a:off x="1219200" y="6248400"/>
            <a:ext cx="54863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lang="en-US" sz="1000" b="0" i="0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These slides are designed to accompany </a:t>
            </a:r>
            <a:r>
              <a:rPr lang="en-US" sz="1000" b="0" i="1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Software Engineering: A Practitioner’s Approach, 8/e </a:t>
            </a:r>
            <a:r>
              <a:rPr lang="en-US" sz="1000" b="0" i="0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(McGraw-Hill, 2014) Slides copyright 2014 by Roger Pressman.</a:t>
            </a:r>
          </a:p>
        </p:txBody>
      </p:sp>
      <p:sp>
        <p:nvSpPr>
          <p:cNvPr id="368" name="Shape 368"/>
          <p:cNvSpPr txBox="1"/>
          <p:nvPr/>
        </p:nvSpPr>
        <p:spPr>
          <a:xfrm>
            <a:off x="7543800" y="6248400"/>
            <a:ext cx="1295400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lang="en-US" sz="1000" b="0" i="0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27</a:t>
            </a:fld>
            <a:endParaRPr lang="en-US" sz="1000" b="0" i="0" u="none" strike="noStrike" cap="none" baseline="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369" name="Shape 369"/>
          <p:cNvSpPr txBox="1">
            <a:spLocks noGrp="1"/>
          </p:cNvSpPr>
          <p:nvPr>
            <p:ph type="title"/>
          </p:nvPr>
        </p:nvSpPr>
        <p:spPr>
          <a:xfrm>
            <a:off x="1219200" y="990600"/>
            <a:ext cx="6705599" cy="63341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lang="en-US" sz="4000" b="0" i="0" u="none" strike="noStrike" cap="none" baseline="0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Conceptual Schema</a:t>
            </a:r>
          </a:p>
        </p:txBody>
      </p:sp>
      <p:pic>
        <p:nvPicPr>
          <p:cNvPr id="370" name="Shape 370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362200" y="1981200"/>
            <a:ext cx="5562600" cy="417988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Shape 149"/>
          <p:cNvSpPr txBox="1"/>
          <p:nvPr/>
        </p:nvSpPr>
        <p:spPr>
          <a:xfrm>
            <a:off x="1219200" y="6248400"/>
            <a:ext cx="54863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lang="en-US" sz="1000" b="0" i="0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These slides are designed to accompany </a:t>
            </a:r>
            <a:r>
              <a:rPr lang="en-US" sz="1000" b="0" i="1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Software Engineering: A Practitioner’s Approach, 8/e </a:t>
            </a:r>
            <a:r>
              <a:rPr lang="en-US" sz="1000" b="0" i="0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(McGraw-Hill, 2014) Slides copyright 2014 by Roger Pressman.</a:t>
            </a:r>
          </a:p>
        </p:txBody>
      </p:sp>
      <p:sp>
        <p:nvSpPr>
          <p:cNvPr id="150" name="Shape 150"/>
          <p:cNvSpPr txBox="1"/>
          <p:nvPr/>
        </p:nvSpPr>
        <p:spPr>
          <a:xfrm>
            <a:off x="7543800" y="6248400"/>
            <a:ext cx="1295400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lang="en-US" sz="1000" b="0" i="0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3</a:t>
            </a:fld>
            <a:endParaRPr lang="en-US" sz="1000" b="0" i="0" u="none" strike="noStrike" cap="none" baseline="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151" name="Shape 151"/>
          <p:cNvSpPr txBox="1">
            <a:spLocks noGrp="1"/>
          </p:cNvSpPr>
          <p:nvPr>
            <p:ph type="title"/>
          </p:nvPr>
        </p:nvSpPr>
        <p:spPr>
          <a:xfrm>
            <a:off x="1219200" y="990600"/>
            <a:ext cx="6705599" cy="63341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lang="en-US" sz="4000" b="0" i="0" u="none" strike="noStrike" cap="none" baseline="0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Design &amp; WebApp Quality</a:t>
            </a:r>
          </a:p>
        </p:txBody>
      </p:sp>
      <p:sp>
        <p:nvSpPr>
          <p:cNvPr id="152" name="Shape 152"/>
          <p:cNvSpPr txBox="1">
            <a:spLocks noGrp="1"/>
          </p:cNvSpPr>
          <p:nvPr>
            <p:ph type="body" idx="1"/>
          </p:nvPr>
        </p:nvSpPr>
        <p:spPr>
          <a:xfrm>
            <a:off x="1828800" y="1905000"/>
            <a:ext cx="6934199" cy="41909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lang="en-US" sz="2400" b="0" i="0" u="none" strike="noStrike" cap="none" baseline="0">
                <a:solidFill>
                  <a:schemeClr val="folHlink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Security</a:t>
            </a:r>
          </a:p>
          <a:p>
            <a:pPr marL="742950" marR="0" lvl="1" indent="-2857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ct val="70000"/>
              <a:buFont typeface="Noto Symbol"/>
              <a:buChar char="■"/>
            </a:pPr>
            <a:r>
              <a:rPr lang="en-US" sz="2000" b="0" i="0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Rebuff external attacks</a:t>
            </a:r>
          </a:p>
          <a:p>
            <a:pPr marL="742950" marR="0" lvl="1" indent="-2857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ct val="70000"/>
              <a:buFont typeface="Noto Symbol"/>
              <a:buChar char="■"/>
            </a:pPr>
            <a:r>
              <a:rPr lang="en-US" sz="2000" b="0" i="0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Exclude unauthorized access</a:t>
            </a:r>
          </a:p>
          <a:p>
            <a:pPr marL="742950" marR="0" lvl="1" indent="-2857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ct val="70000"/>
              <a:buFont typeface="Noto Symbol"/>
              <a:buChar char="■"/>
            </a:pPr>
            <a:r>
              <a:rPr lang="en-US" sz="2000" b="0" i="0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Ensure the privacy of users/customers</a:t>
            </a:r>
          </a:p>
          <a:p>
            <a:pPr marL="342900" marR="0" lvl="0" indent="-342900" algn="l" rtl="0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lang="en-US" sz="2400" b="0" i="0" u="none" strike="noStrike" cap="none" baseline="0">
                <a:solidFill>
                  <a:schemeClr val="folHlink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Availability</a:t>
            </a:r>
          </a:p>
          <a:p>
            <a:pPr marL="742950" marR="0" lvl="1" indent="-2857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ct val="70000"/>
              <a:buFont typeface="Noto Symbol"/>
              <a:buChar char="■"/>
            </a:pPr>
            <a:r>
              <a:rPr lang="en-US" sz="2000" b="0" i="0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 measure of the percentage of time that a WebApp is available for use</a:t>
            </a:r>
          </a:p>
          <a:p>
            <a:pPr marL="342900" marR="0" lvl="0" indent="-342900" algn="l" rtl="0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lang="en-US" sz="2400" b="0" i="0" u="none" strike="noStrike" cap="none" baseline="0">
                <a:solidFill>
                  <a:schemeClr val="folHlink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Scalability</a:t>
            </a:r>
          </a:p>
          <a:p>
            <a:pPr marL="742950" marR="0" lvl="1" indent="-2857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ct val="70000"/>
              <a:buFont typeface="Noto Symbol"/>
              <a:buChar char="■"/>
            </a:pPr>
            <a:r>
              <a:rPr lang="en-US" sz="2000" b="1" i="0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Can </a:t>
            </a:r>
            <a:r>
              <a:rPr lang="en-US" sz="2000" b="0" i="0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 WebApp and the systems with which it is interfaced handle significant variation in user or transaction volume</a:t>
            </a:r>
          </a:p>
          <a:p>
            <a:pPr marL="342900" marR="0" lvl="0" indent="-342900" algn="l" rtl="0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lang="en-US" sz="2400" b="0" i="0" u="none" strike="noStrike" cap="none" baseline="0">
                <a:solidFill>
                  <a:schemeClr val="folHlink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Time to Market</a:t>
            </a:r>
          </a:p>
        </p:txBody>
      </p:sp>
    </p:spTree>
  </p:cSld>
  <p:clrMapOvr>
    <a:masterClrMapping/>
  </p:clrMapOvr>
  <p:transition spd="slow">
    <p:cut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Shape 157"/>
          <p:cNvSpPr txBox="1"/>
          <p:nvPr/>
        </p:nvSpPr>
        <p:spPr>
          <a:xfrm>
            <a:off x="1219200" y="6248400"/>
            <a:ext cx="54863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lang="en-US" sz="1000" b="0" i="0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These slides are designed to accompany </a:t>
            </a:r>
            <a:r>
              <a:rPr lang="en-US" sz="1000" b="0" i="1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Software Engineering: A Practitioner’s Approach, 8/e </a:t>
            </a:r>
            <a:r>
              <a:rPr lang="en-US" sz="1000" b="0" i="0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(McGraw-Hill, 2014) Slides copyright 2014 by Roger Pressman.</a:t>
            </a:r>
          </a:p>
        </p:txBody>
      </p:sp>
      <p:sp>
        <p:nvSpPr>
          <p:cNvPr id="158" name="Shape 158"/>
          <p:cNvSpPr txBox="1"/>
          <p:nvPr/>
        </p:nvSpPr>
        <p:spPr>
          <a:xfrm>
            <a:off x="7543800" y="6248400"/>
            <a:ext cx="1295400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lang="en-US" sz="1000" b="0" i="0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4</a:t>
            </a:fld>
            <a:endParaRPr lang="en-US" sz="1000" b="0" i="0" u="none" strike="noStrike" cap="none" baseline="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159" name="Shape 159"/>
          <p:cNvSpPr txBox="1">
            <a:spLocks noGrp="1"/>
          </p:cNvSpPr>
          <p:nvPr>
            <p:ph type="title"/>
          </p:nvPr>
        </p:nvSpPr>
        <p:spPr>
          <a:xfrm>
            <a:off x="1219200" y="990600"/>
            <a:ext cx="7239000" cy="63341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lang="en-US" sz="3600" b="0" i="0" u="none" strike="noStrike" cap="none" baseline="0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Quality Dimensions for End-Users</a:t>
            </a:r>
          </a:p>
        </p:txBody>
      </p:sp>
      <p:sp>
        <p:nvSpPr>
          <p:cNvPr id="160" name="Shape 160"/>
          <p:cNvSpPr txBox="1">
            <a:spLocks noGrp="1"/>
          </p:cNvSpPr>
          <p:nvPr>
            <p:ph type="body" idx="1"/>
          </p:nvPr>
        </p:nvSpPr>
        <p:spPr>
          <a:xfrm>
            <a:off x="1828800" y="1905000"/>
            <a:ext cx="6934199" cy="41909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lang="en-US" sz="1800" b="1" i="1" u="none" strike="noStrike" cap="none" baseline="0">
                <a:solidFill>
                  <a:schemeClr val="folHlink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Time</a:t>
            </a:r>
          </a:p>
          <a:p>
            <a:pPr marL="742950" marR="0" lvl="1" indent="-285750" algn="l" rtl="0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chemeClr val="folHlink"/>
              </a:buClr>
              <a:buSzPct val="70000"/>
              <a:buFont typeface="Noto Symbol"/>
              <a:buChar char="■"/>
            </a:pPr>
            <a:r>
              <a:rPr lang="en-US" sz="1600" b="0" i="0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How much has a Web site changed since the last upgrade? </a:t>
            </a:r>
          </a:p>
          <a:p>
            <a:pPr marL="742950" marR="0" lvl="1" indent="-285750" algn="l" rtl="0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chemeClr val="folHlink"/>
              </a:buClr>
              <a:buSzPct val="70000"/>
              <a:buFont typeface="Noto Symbol"/>
              <a:buChar char="■"/>
            </a:pPr>
            <a:r>
              <a:rPr lang="en-US" sz="1600" b="0" i="0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How do you highlight the parts that have changed? </a:t>
            </a:r>
          </a:p>
          <a:p>
            <a:pPr marL="342900" marR="0" lvl="0" indent="-342900" algn="l" rtl="0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lang="en-US" sz="1800" b="1" i="1" u="none" strike="noStrike" cap="none" baseline="0">
                <a:solidFill>
                  <a:schemeClr val="folHlink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Structural</a:t>
            </a:r>
          </a:p>
          <a:p>
            <a:pPr marL="742950" marR="0" lvl="1" indent="-285750" algn="l" rtl="0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chemeClr val="folHlink"/>
              </a:buClr>
              <a:buSzPct val="70000"/>
              <a:buFont typeface="Noto Symbol"/>
              <a:buChar char="■"/>
            </a:pPr>
            <a:r>
              <a:rPr lang="en-US" sz="1600" b="0" i="0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How well do all of the parts of the Web site hold together. </a:t>
            </a:r>
          </a:p>
          <a:p>
            <a:pPr marL="742950" marR="0" lvl="1" indent="-285750" algn="l" rtl="0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chemeClr val="folHlink"/>
              </a:buClr>
              <a:buSzPct val="70000"/>
              <a:buFont typeface="Noto Symbol"/>
              <a:buChar char="■"/>
            </a:pPr>
            <a:r>
              <a:rPr lang="en-US" sz="1600" b="0" i="0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Are all links inside and outside the Web site working? </a:t>
            </a:r>
          </a:p>
          <a:p>
            <a:pPr marL="742950" marR="0" lvl="1" indent="-285750" algn="l" rtl="0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chemeClr val="folHlink"/>
              </a:buClr>
              <a:buSzPct val="70000"/>
              <a:buFont typeface="Noto Symbol"/>
              <a:buChar char="■"/>
            </a:pPr>
            <a:r>
              <a:rPr lang="en-US" sz="1600" b="0" i="0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Do all of the images work? </a:t>
            </a:r>
          </a:p>
          <a:p>
            <a:pPr marL="742950" marR="0" lvl="1" indent="-285750" algn="l" rtl="0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chemeClr val="folHlink"/>
              </a:buClr>
              <a:buSzPct val="70000"/>
              <a:buFont typeface="Noto Symbol"/>
              <a:buChar char="■"/>
            </a:pPr>
            <a:r>
              <a:rPr lang="en-US" sz="1600" b="0" i="0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Are there parts of the Web site that are not connected? </a:t>
            </a:r>
          </a:p>
          <a:p>
            <a:pPr marL="342900" marR="0" lvl="0" indent="-342900" algn="l" rtl="0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lang="en-US" sz="1800" b="1" i="1" u="none" strike="noStrike" cap="none" baseline="0">
                <a:solidFill>
                  <a:schemeClr val="folHlink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Content</a:t>
            </a:r>
          </a:p>
          <a:p>
            <a:pPr marL="742950" marR="0" lvl="1" indent="-285750" algn="l" rtl="0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chemeClr val="folHlink"/>
              </a:buClr>
              <a:buSzPct val="70000"/>
              <a:buFont typeface="Noto Symbol"/>
              <a:buChar char="■"/>
            </a:pPr>
            <a:r>
              <a:rPr lang="en-US" sz="1600" b="0" i="0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Does the content of critical pages match what is supposed to be there?</a:t>
            </a:r>
          </a:p>
          <a:p>
            <a:pPr marL="742950" marR="0" lvl="1" indent="-285750" algn="l" rtl="0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chemeClr val="folHlink"/>
              </a:buClr>
              <a:buSzPct val="70000"/>
              <a:buFont typeface="Noto Symbol"/>
              <a:buChar char="■"/>
            </a:pPr>
            <a:r>
              <a:rPr lang="en-US" sz="1600" b="0" i="0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Do key phrases exist continually in highly-changeable pages? </a:t>
            </a:r>
          </a:p>
          <a:p>
            <a:pPr marL="742950" marR="0" lvl="1" indent="-285750" algn="l" rtl="0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chemeClr val="folHlink"/>
              </a:buClr>
              <a:buSzPct val="70000"/>
              <a:buFont typeface="Noto Symbol"/>
              <a:buChar char="■"/>
            </a:pPr>
            <a:r>
              <a:rPr lang="en-US" sz="1600" b="0" i="0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Do critical pages maintain quality content from version to version? </a:t>
            </a:r>
          </a:p>
          <a:p>
            <a:pPr marL="742950" marR="0" lvl="1" indent="-285750" algn="l" rtl="0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chemeClr val="folHlink"/>
              </a:buClr>
              <a:buSzPct val="70000"/>
              <a:buFont typeface="Noto Symbol"/>
              <a:buChar char="■"/>
            </a:pPr>
            <a:r>
              <a:rPr lang="en-US" sz="1600" b="0" i="0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What about dynamically generated HTML pages? </a:t>
            </a:r>
          </a:p>
        </p:txBody>
      </p:sp>
    </p:spTree>
  </p:cSld>
  <p:clrMapOvr>
    <a:masterClrMapping/>
  </p:clrMapOvr>
  <p:transition spd="slow">
    <p:cut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Shape 165"/>
          <p:cNvSpPr txBox="1"/>
          <p:nvPr/>
        </p:nvSpPr>
        <p:spPr>
          <a:xfrm>
            <a:off x="1219200" y="6248400"/>
            <a:ext cx="54863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lang="en-US" sz="1000" b="0" i="0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These slides are designed to accompany </a:t>
            </a:r>
            <a:r>
              <a:rPr lang="en-US" sz="1000" b="0" i="1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Software Engineering: A Practitioner’s Approach, 8/e </a:t>
            </a:r>
            <a:r>
              <a:rPr lang="en-US" sz="1000" b="0" i="0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(McGraw-Hill, 2014) Slides copyright 2014 by Roger Pressman.</a:t>
            </a:r>
          </a:p>
        </p:txBody>
      </p:sp>
      <p:sp>
        <p:nvSpPr>
          <p:cNvPr id="166" name="Shape 166"/>
          <p:cNvSpPr txBox="1"/>
          <p:nvPr/>
        </p:nvSpPr>
        <p:spPr>
          <a:xfrm>
            <a:off x="7543800" y="6248400"/>
            <a:ext cx="1295400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lang="en-US" sz="1000" b="0" i="0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5</a:t>
            </a:fld>
            <a:endParaRPr lang="en-US" sz="1000" b="0" i="0" u="none" strike="noStrike" cap="none" baseline="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167" name="Shape 167"/>
          <p:cNvSpPr txBox="1">
            <a:spLocks noGrp="1"/>
          </p:cNvSpPr>
          <p:nvPr>
            <p:ph type="title"/>
          </p:nvPr>
        </p:nvSpPr>
        <p:spPr>
          <a:xfrm>
            <a:off x="1295400" y="990600"/>
            <a:ext cx="7391399" cy="6953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lang="en-US" sz="3600" b="0" i="0" u="none" strike="noStrike" cap="none" baseline="0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Quality Dimensions for End-Users</a:t>
            </a:r>
          </a:p>
        </p:txBody>
      </p:sp>
      <p:sp>
        <p:nvSpPr>
          <p:cNvPr id="168" name="Shape 168"/>
          <p:cNvSpPr txBox="1">
            <a:spLocks noGrp="1"/>
          </p:cNvSpPr>
          <p:nvPr>
            <p:ph type="body" idx="1"/>
          </p:nvPr>
        </p:nvSpPr>
        <p:spPr>
          <a:xfrm>
            <a:off x="1981200" y="1905000"/>
            <a:ext cx="6462711" cy="449897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lang="en-US" sz="1800" b="1" i="1" u="none" strike="noStrike" cap="none" baseline="0">
                <a:solidFill>
                  <a:schemeClr val="folHlink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Accuracy and Consistency</a:t>
            </a:r>
          </a:p>
          <a:p>
            <a:pPr marL="742950" marR="0" lvl="1" indent="-285750" algn="l" rtl="0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chemeClr val="folHlink"/>
              </a:buClr>
              <a:buSzPct val="70000"/>
              <a:buFont typeface="Noto Symbol"/>
              <a:buChar char="■"/>
            </a:pPr>
            <a:r>
              <a:rPr lang="en-US" sz="1600" b="0" i="0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Are today's copies of the pages downloaded the same as yesterday's? Close enough? </a:t>
            </a:r>
          </a:p>
          <a:p>
            <a:pPr marL="742950" marR="0" lvl="1" indent="-285750" algn="l" rtl="0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chemeClr val="folHlink"/>
              </a:buClr>
              <a:buSzPct val="70000"/>
              <a:buFont typeface="Noto Symbol"/>
              <a:buChar char="■"/>
            </a:pPr>
            <a:r>
              <a:rPr lang="en-US" sz="1600" b="0" i="0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Is the data presented accurate enough? How do you know? </a:t>
            </a:r>
          </a:p>
          <a:p>
            <a:pPr marL="342900" marR="0" lvl="0" indent="-342900" algn="l" rtl="0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lang="en-US" sz="1800" b="1" i="1" u="none" strike="noStrike" cap="none" baseline="0">
                <a:solidFill>
                  <a:schemeClr val="folHlink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Response Time and Latency</a:t>
            </a:r>
            <a:r>
              <a:rPr lang="en-US" sz="1800" b="1" i="0" u="none" strike="noStrike" cap="none" baseline="0">
                <a:solidFill>
                  <a:schemeClr val="folHlink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</a:t>
            </a:r>
          </a:p>
          <a:p>
            <a:pPr marL="742950" marR="0" lvl="1" indent="-285750" algn="l" rtl="0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chemeClr val="folHlink"/>
              </a:buClr>
              <a:buSzPct val="70000"/>
              <a:buFont typeface="Noto Symbol"/>
              <a:buChar char="■"/>
            </a:pPr>
            <a:r>
              <a:rPr lang="en-US" sz="1600" b="0" i="0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Does the Web site server respond to a browser request within certain parameters? </a:t>
            </a:r>
          </a:p>
          <a:p>
            <a:pPr marL="742950" marR="0" lvl="1" indent="-285750" algn="l" rtl="0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chemeClr val="folHlink"/>
              </a:buClr>
              <a:buSzPct val="70000"/>
              <a:buFont typeface="Noto Symbol"/>
              <a:buChar char="■"/>
            </a:pPr>
            <a:r>
              <a:rPr lang="en-US" sz="1600" b="0" i="0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In an E-commerce context, how is the end to end response time after a SUBMIT? </a:t>
            </a:r>
          </a:p>
          <a:p>
            <a:pPr marL="742950" marR="0" lvl="1" indent="-285750" algn="l" rtl="0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chemeClr val="folHlink"/>
              </a:buClr>
              <a:buSzPct val="70000"/>
              <a:buFont typeface="Noto Symbol"/>
              <a:buChar char="■"/>
            </a:pPr>
            <a:r>
              <a:rPr lang="en-US" sz="1600" b="0" i="0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Are there parts of a site that are so slow the user declines to continue working on it? </a:t>
            </a:r>
          </a:p>
          <a:p>
            <a:pPr marL="342900" marR="0" lvl="0" indent="-342900" algn="l" rtl="0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lang="en-US" sz="1800" b="1" i="1" u="none" strike="noStrike" cap="none" baseline="0">
                <a:solidFill>
                  <a:schemeClr val="folHlink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Performance</a:t>
            </a:r>
          </a:p>
          <a:p>
            <a:pPr marL="742950" marR="0" lvl="1" indent="-285750" algn="l" rtl="0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chemeClr val="folHlink"/>
              </a:buClr>
              <a:buSzPct val="70000"/>
              <a:buFont typeface="Noto Symbol"/>
              <a:buChar char="■"/>
            </a:pPr>
            <a:r>
              <a:rPr lang="en-US" sz="1600" b="0" i="0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Is the Browser-Web-Web site-Web-Browser connection quick enough? </a:t>
            </a:r>
          </a:p>
          <a:p>
            <a:pPr marL="742950" marR="0" lvl="1" indent="-285750" algn="l" rtl="0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chemeClr val="folHlink"/>
              </a:buClr>
              <a:buSzPct val="70000"/>
              <a:buFont typeface="Noto Symbol"/>
              <a:buChar char="■"/>
            </a:pPr>
            <a:r>
              <a:rPr lang="en-US" sz="1600" b="0" i="0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How does the performance vary by time of day, by load and usage? </a:t>
            </a:r>
          </a:p>
          <a:p>
            <a:pPr marL="742950" marR="0" lvl="1" indent="-285750" algn="l" rtl="0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chemeClr val="folHlink"/>
              </a:buClr>
              <a:buSzPct val="70000"/>
              <a:buFont typeface="Noto Symbol"/>
              <a:buChar char="■"/>
            </a:pPr>
            <a:r>
              <a:rPr lang="en-US" sz="1600" b="0" i="0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Is performance adequate for E-commerce applications? </a:t>
            </a:r>
          </a:p>
        </p:txBody>
      </p:sp>
    </p:spTree>
  </p:cSld>
  <p:clrMapOvr>
    <a:masterClrMapping/>
  </p:clrMapOvr>
  <p:transition spd="slow">
    <p:cut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Shape 173"/>
          <p:cNvSpPr txBox="1"/>
          <p:nvPr/>
        </p:nvSpPr>
        <p:spPr>
          <a:xfrm>
            <a:off x="1219200" y="6248400"/>
            <a:ext cx="54863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lang="en-US" sz="1000" b="0" i="0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These slides are designed to accompany </a:t>
            </a:r>
            <a:r>
              <a:rPr lang="en-US" sz="1000" b="0" i="1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Software Engineering: A Practitioner’s Approach, 8/e </a:t>
            </a:r>
            <a:r>
              <a:rPr lang="en-US" sz="1000" b="0" i="0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(McGraw-Hill, 2014) Slides copyright 2014 by Roger Pressman.</a:t>
            </a:r>
          </a:p>
        </p:txBody>
      </p:sp>
      <p:sp>
        <p:nvSpPr>
          <p:cNvPr id="174" name="Shape 174"/>
          <p:cNvSpPr txBox="1"/>
          <p:nvPr/>
        </p:nvSpPr>
        <p:spPr>
          <a:xfrm>
            <a:off x="7543800" y="6248400"/>
            <a:ext cx="1295400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lang="en-US" sz="1000" b="0" i="0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6</a:t>
            </a:fld>
            <a:endParaRPr lang="en-US" sz="1000" b="0" i="0" u="none" strike="noStrike" cap="none" baseline="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175" name="Shape 175"/>
          <p:cNvSpPr txBox="1">
            <a:spLocks noGrp="1"/>
          </p:cNvSpPr>
          <p:nvPr>
            <p:ph type="title"/>
          </p:nvPr>
        </p:nvSpPr>
        <p:spPr>
          <a:xfrm>
            <a:off x="1219200" y="990600"/>
            <a:ext cx="6705599" cy="63341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lang="en-US" sz="4000" b="0" i="0" u="none" strike="noStrike" cap="none" baseline="0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WebApp Design Goals</a:t>
            </a:r>
          </a:p>
        </p:txBody>
      </p:sp>
      <p:sp>
        <p:nvSpPr>
          <p:cNvPr id="176" name="Shape 176"/>
          <p:cNvSpPr txBox="1">
            <a:spLocks noGrp="1"/>
          </p:cNvSpPr>
          <p:nvPr>
            <p:ph type="body" idx="1"/>
          </p:nvPr>
        </p:nvSpPr>
        <p:spPr>
          <a:xfrm>
            <a:off x="1828800" y="1905000"/>
            <a:ext cx="6934199" cy="41909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lang="en-US" sz="2400" b="0" i="0" u="none" strike="noStrike" cap="none" baseline="0">
                <a:solidFill>
                  <a:schemeClr val="folHlink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Consistency</a:t>
            </a:r>
          </a:p>
          <a:p>
            <a:pPr marL="742950" marR="0" lvl="1" indent="-28575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ct val="70000"/>
              <a:buFont typeface="Noto Symbol"/>
              <a:buChar char="■"/>
            </a:pPr>
            <a:r>
              <a:rPr lang="en-US" sz="2000" b="0" i="0" u="none" strike="noStrike" cap="none" baseline="0">
                <a:solidFill>
                  <a:schemeClr val="folHlink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Content </a:t>
            </a:r>
            <a:r>
              <a:rPr lang="en-US" sz="2000" b="0" i="0" u="none" strike="noStrike" cap="none" baseline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should be constructed consistently</a:t>
            </a:r>
          </a:p>
          <a:p>
            <a:pPr marL="742950" marR="0" lvl="1" indent="-28575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ct val="70000"/>
              <a:buFont typeface="Noto Symbol"/>
              <a:buChar char="■"/>
            </a:pPr>
            <a:r>
              <a:rPr lang="en-US" sz="2000" b="0" i="0" u="none" strike="noStrike" cap="none" baseline="0">
                <a:solidFill>
                  <a:schemeClr val="folHlink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Graphic design (aesthetics) </a:t>
            </a:r>
            <a:r>
              <a:rPr lang="en-US" sz="2000" b="0" i="0" u="none" strike="noStrike" cap="none" baseline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should present a consistent look across all parts of the WebApp</a:t>
            </a:r>
          </a:p>
          <a:p>
            <a:pPr marL="742950" marR="0" lvl="1" indent="-28575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ct val="70000"/>
              <a:buFont typeface="Noto Symbol"/>
              <a:buChar char="■"/>
            </a:pPr>
            <a:r>
              <a:rPr lang="en-US" sz="2000" b="0" i="0" u="none" strike="noStrike" cap="none" baseline="0">
                <a:solidFill>
                  <a:schemeClr val="folHlink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Architectural design </a:t>
            </a:r>
            <a:r>
              <a:rPr lang="en-US" sz="2000" b="0" i="0" u="none" strike="noStrike" cap="none" baseline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should establish templates that lead to a consistent hypermedia structure</a:t>
            </a:r>
          </a:p>
          <a:p>
            <a:pPr marL="742950" marR="0" lvl="1" indent="-28575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ct val="70000"/>
              <a:buFont typeface="Noto Symbol"/>
              <a:buChar char="■"/>
            </a:pPr>
            <a:r>
              <a:rPr lang="en-US" sz="2000" b="0" i="0" u="none" strike="noStrike" cap="none" baseline="0">
                <a:solidFill>
                  <a:schemeClr val="folHlink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Interface design </a:t>
            </a:r>
            <a:r>
              <a:rPr lang="en-US" sz="2000" b="0" i="0" u="none" strike="noStrike" cap="none" baseline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should define consistent modes of interaction, navigation and content display</a:t>
            </a:r>
          </a:p>
          <a:p>
            <a:pPr marL="742950" marR="0" lvl="1" indent="-28575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ct val="70000"/>
              <a:buFont typeface="Noto Symbol"/>
              <a:buChar char="■"/>
            </a:pPr>
            <a:r>
              <a:rPr lang="en-US" sz="2000" b="0" i="0" u="none" strike="noStrike" cap="none" baseline="0">
                <a:solidFill>
                  <a:schemeClr val="folHlink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Navigation mechanisms </a:t>
            </a:r>
            <a:r>
              <a:rPr lang="en-US" sz="2000" b="0" i="0" u="none" strike="noStrike" cap="none" baseline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should be used consistently across all WebApp elements</a:t>
            </a:r>
          </a:p>
        </p:txBody>
      </p:sp>
    </p:spTree>
  </p:cSld>
  <p:clrMapOvr>
    <a:masterClrMapping/>
  </p:clrMapOvr>
  <p:transition spd="slow">
    <p:cut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Shape 181"/>
          <p:cNvSpPr txBox="1"/>
          <p:nvPr/>
        </p:nvSpPr>
        <p:spPr>
          <a:xfrm>
            <a:off x="1219200" y="6248400"/>
            <a:ext cx="54863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lang="en-US" sz="1000" b="0" i="0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These slides are designed to accompany </a:t>
            </a:r>
            <a:r>
              <a:rPr lang="en-US" sz="1000" b="0" i="1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Software Engineering: A Practitioner’s Approach, 8/e </a:t>
            </a:r>
            <a:r>
              <a:rPr lang="en-US" sz="1000" b="0" i="0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(McGraw-Hill, 2014) Slides copyright 2014 by Roger Pressman.</a:t>
            </a:r>
          </a:p>
        </p:txBody>
      </p:sp>
      <p:sp>
        <p:nvSpPr>
          <p:cNvPr id="182" name="Shape 182"/>
          <p:cNvSpPr txBox="1"/>
          <p:nvPr/>
        </p:nvSpPr>
        <p:spPr>
          <a:xfrm>
            <a:off x="7543800" y="6248400"/>
            <a:ext cx="1295400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lang="en-US" sz="1000" b="0" i="0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7</a:t>
            </a:fld>
            <a:endParaRPr lang="en-US" sz="1000" b="0" i="0" u="none" strike="noStrike" cap="none" baseline="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183" name="Shape 183"/>
          <p:cNvSpPr txBox="1">
            <a:spLocks noGrp="1"/>
          </p:cNvSpPr>
          <p:nvPr>
            <p:ph type="title"/>
          </p:nvPr>
        </p:nvSpPr>
        <p:spPr>
          <a:xfrm>
            <a:off x="1219200" y="990600"/>
            <a:ext cx="6705599" cy="63341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lang="en-US" sz="4000" b="0" i="0" u="none" strike="noStrike" cap="none" baseline="0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WebApp Design Goals</a:t>
            </a:r>
          </a:p>
        </p:txBody>
      </p:sp>
      <p:sp>
        <p:nvSpPr>
          <p:cNvPr id="184" name="Shape 184"/>
          <p:cNvSpPr txBox="1">
            <a:spLocks noGrp="1"/>
          </p:cNvSpPr>
          <p:nvPr>
            <p:ph type="body" idx="1"/>
          </p:nvPr>
        </p:nvSpPr>
        <p:spPr>
          <a:xfrm>
            <a:off x="1981200" y="1905000"/>
            <a:ext cx="6384924" cy="4497387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lang="en-US" sz="2000" b="0" i="0" u="none" strike="noStrike" cap="none" baseline="0">
                <a:solidFill>
                  <a:schemeClr val="folHlink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Identity</a:t>
            </a:r>
          </a:p>
          <a:p>
            <a:pPr marL="742950" marR="0" lvl="1" indent="-285750" algn="l" rtl="0">
              <a:lnSpc>
                <a:spcPct val="90000"/>
              </a:lnSpc>
              <a:spcBef>
                <a:spcPts val="320"/>
              </a:spcBef>
              <a:spcAft>
                <a:spcPts val="0"/>
              </a:spcAft>
              <a:buClr>
                <a:schemeClr val="folHlink"/>
              </a:buClr>
              <a:buSzPct val="70000"/>
              <a:buFont typeface="Noto Symbol"/>
              <a:buChar char="■"/>
            </a:pPr>
            <a:r>
              <a:rPr lang="en-US" sz="1600" b="0" i="0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Establish an “identity” that is appropriate for the business purpose</a:t>
            </a:r>
          </a:p>
          <a:p>
            <a:pPr marL="342900" marR="0" lvl="0" indent="-3429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lang="en-US" sz="2000" b="0" i="0" u="none" strike="noStrike" cap="none" baseline="0">
                <a:solidFill>
                  <a:schemeClr val="folHlink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Robustness</a:t>
            </a:r>
          </a:p>
          <a:p>
            <a:pPr marL="742950" marR="0" lvl="1" indent="-285750" algn="l" rtl="0">
              <a:lnSpc>
                <a:spcPct val="90000"/>
              </a:lnSpc>
              <a:spcBef>
                <a:spcPts val="320"/>
              </a:spcBef>
              <a:spcAft>
                <a:spcPts val="0"/>
              </a:spcAft>
              <a:buClr>
                <a:schemeClr val="folHlink"/>
              </a:buClr>
              <a:buSzPct val="70000"/>
              <a:buFont typeface="Noto Symbol"/>
              <a:buChar char="■"/>
            </a:pPr>
            <a:r>
              <a:rPr lang="en-US" sz="1600" b="0" i="0" u="none" strike="noStrike" cap="none" baseline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The user expects robust content and functions that are relevant to the user’s needs</a:t>
            </a:r>
          </a:p>
          <a:p>
            <a:pPr marL="342900" marR="0" lvl="0" indent="-3429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lang="en-US" sz="2000" b="0" i="0" u="none" strike="noStrike" cap="none" baseline="0">
                <a:solidFill>
                  <a:schemeClr val="folHlink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Navigability</a:t>
            </a:r>
          </a:p>
          <a:p>
            <a:pPr marL="742950" marR="0" lvl="1" indent="-285750" algn="l" rtl="0">
              <a:lnSpc>
                <a:spcPct val="90000"/>
              </a:lnSpc>
              <a:spcBef>
                <a:spcPts val="320"/>
              </a:spcBef>
              <a:spcAft>
                <a:spcPts val="0"/>
              </a:spcAft>
              <a:buClr>
                <a:schemeClr val="folHlink"/>
              </a:buClr>
              <a:buSzPct val="70000"/>
              <a:buFont typeface="Noto Symbol"/>
              <a:buChar char="■"/>
            </a:pPr>
            <a:r>
              <a:rPr lang="en-US" sz="1600" b="0" i="0" u="none" strike="noStrike" cap="none" baseline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designed in a manner that is intuitive and predictable</a:t>
            </a:r>
          </a:p>
          <a:p>
            <a:pPr marL="342900" marR="0" lvl="0" indent="-3429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lang="en-US" sz="2000" b="0" i="0" u="none" strike="noStrike" cap="none" baseline="0">
                <a:solidFill>
                  <a:schemeClr val="folHlink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Visual appeal</a:t>
            </a:r>
          </a:p>
          <a:p>
            <a:pPr marL="742950" marR="0" lvl="1" indent="-285750" algn="l" rtl="0">
              <a:lnSpc>
                <a:spcPct val="90000"/>
              </a:lnSpc>
              <a:spcBef>
                <a:spcPts val="320"/>
              </a:spcBef>
              <a:spcAft>
                <a:spcPts val="0"/>
              </a:spcAft>
              <a:buClr>
                <a:schemeClr val="folHlink"/>
              </a:buClr>
              <a:buSzPct val="70000"/>
              <a:buFont typeface="Noto Symbol"/>
              <a:buChar char="■"/>
            </a:pPr>
            <a:r>
              <a:rPr lang="en-US" sz="1600" b="0" i="0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 look and feel of content, interface layout, color coordination, the balance of text, graphics and other media, navigation mechanisms must appeal to end-users</a:t>
            </a:r>
          </a:p>
          <a:p>
            <a:pPr marL="342900" marR="0" lvl="0" indent="-3429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lang="en-US" sz="2000" b="0" i="0" u="none" strike="noStrike" cap="none" baseline="0">
                <a:solidFill>
                  <a:schemeClr val="folHlink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Compatibility</a:t>
            </a:r>
          </a:p>
          <a:p>
            <a:pPr marL="742950" marR="0" lvl="1" indent="-285750" algn="l" rtl="0">
              <a:lnSpc>
                <a:spcPct val="90000"/>
              </a:lnSpc>
              <a:spcBef>
                <a:spcPts val="320"/>
              </a:spcBef>
              <a:spcAft>
                <a:spcPts val="0"/>
              </a:spcAft>
              <a:buClr>
                <a:schemeClr val="folHlink"/>
              </a:buClr>
              <a:buSzPct val="70000"/>
              <a:buFont typeface="Noto Symbol"/>
              <a:buChar char="■"/>
            </a:pPr>
            <a:r>
              <a:rPr lang="en-US" sz="1600" b="0" i="0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With all appropriate environments and configurations</a:t>
            </a:r>
          </a:p>
        </p:txBody>
      </p:sp>
    </p:spTree>
  </p:cSld>
  <p:clrMapOvr>
    <a:masterClrMapping/>
  </p:clrMapOvr>
  <p:transition spd="slow">
    <p:cut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Shape 189"/>
          <p:cNvSpPr txBox="1"/>
          <p:nvPr/>
        </p:nvSpPr>
        <p:spPr>
          <a:xfrm>
            <a:off x="1219200" y="6248400"/>
            <a:ext cx="54863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lang="en-US" sz="1000" b="0" i="0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These slides are designed to accompany </a:t>
            </a:r>
            <a:r>
              <a:rPr lang="en-US" sz="1000" b="0" i="1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Software Engineering: A Practitioner’s Approach, 8/e </a:t>
            </a:r>
            <a:r>
              <a:rPr lang="en-US" sz="1000" b="0" i="0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(McGraw-Hill, 2014) Slides copyright 2014 by Roger Pressman.</a:t>
            </a:r>
          </a:p>
        </p:txBody>
      </p:sp>
      <p:sp>
        <p:nvSpPr>
          <p:cNvPr id="190" name="Shape 190"/>
          <p:cNvSpPr txBox="1"/>
          <p:nvPr/>
        </p:nvSpPr>
        <p:spPr>
          <a:xfrm>
            <a:off x="7543800" y="6248400"/>
            <a:ext cx="1295400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lang="en-US" sz="1000" b="0" i="0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8</a:t>
            </a:fld>
            <a:endParaRPr lang="en-US" sz="1000" b="0" i="0" u="none" strike="noStrike" cap="none" baseline="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191" name="Shape 191"/>
          <p:cNvSpPr txBox="1">
            <a:spLocks noGrp="1"/>
          </p:cNvSpPr>
          <p:nvPr>
            <p:ph type="title"/>
          </p:nvPr>
        </p:nvSpPr>
        <p:spPr>
          <a:xfrm>
            <a:off x="1219200" y="1143000"/>
            <a:ext cx="6705599" cy="63341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lang="en-US" sz="4000" b="0" i="0" u="none" strike="noStrike" cap="none" baseline="0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WebE Design Pyramid</a:t>
            </a:r>
          </a:p>
        </p:txBody>
      </p:sp>
      <p:pic>
        <p:nvPicPr>
          <p:cNvPr id="192" name="Shape 19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667000" y="1981200"/>
            <a:ext cx="4292600" cy="40576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Shape 197"/>
          <p:cNvSpPr txBox="1"/>
          <p:nvPr/>
        </p:nvSpPr>
        <p:spPr>
          <a:xfrm>
            <a:off x="1219200" y="6248400"/>
            <a:ext cx="54863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lang="en-US" sz="1000" b="0" i="0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These slides are designed to accompany </a:t>
            </a:r>
            <a:r>
              <a:rPr lang="en-US" sz="1000" b="0" i="1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Software Engineering: A Practitioner’s Approach, 8/e </a:t>
            </a:r>
            <a:r>
              <a:rPr lang="en-US" sz="1000" b="0" i="0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(McGraw-Hill, 2014) Slides copyright 2014 by Roger Pressman.</a:t>
            </a:r>
          </a:p>
        </p:txBody>
      </p:sp>
      <p:sp>
        <p:nvSpPr>
          <p:cNvPr id="198" name="Shape 198"/>
          <p:cNvSpPr txBox="1"/>
          <p:nvPr/>
        </p:nvSpPr>
        <p:spPr>
          <a:xfrm>
            <a:off x="7543800" y="6248400"/>
            <a:ext cx="1295400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lang="en-US" sz="1000" b="0" i="0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9</a:t>
            </a:fld>
            <a:endParaRPr lang="en-US" sz="1000" b="0" i="0" u="none" strike="noStrike" cap="none" baseline="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199" name="Shape 199"/>
          <p:cNvSpPr txBox="1">
            <a:spLocks noGrp="1"/>
          </p:cNvSpPr>
          <p:nvPr>
            <p:ph type="title"/>
          </p:nvPr>
        </p:nvSpPr>
        <p:spPr>
          <a:xfrm>
            <a:off x="1219200" y="990600"/>
            <a:ext cx="6705599" cy="63341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lang="en-US" sz="4000" b="0" i="0" u="none" strike="noStrike" cap="none" baseline="0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WebApp Interface Design</a:t>
            </a:r>
          </a:p>
        </p:txBody>
      </p:sp>
      <p:sp>
        <p:nvSpPr>
          <p:cNvPr id="200" name="Shape 200"/>
          <p:cNvSpPr txBox="1">
            <a:spLocks noGrp="1"/>
          </p:cNvSpPr>
          <p:nvPr>
            <p:ph type="body" idx="1"/>
          </p:nvPr>
        </p:nvSpPr>
        <p:spPr>
          <a:xfrm>
            <a:off x="1828800" y="1905000"/>
            <a:ext cx="6934199" cy="41909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lang="en-US" sz="1800" b="0" i="1" u="none" strike="noStrike" cap="none" baseline="0">
                <a:solidFill>
                  <a:schemeClr val="folHlink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Where am I?</a:t>
            </a:r>
            <a:r>
              <a:rPr lang="en-US" sz="1800" b="0" i="0" u="none" strike="noStrike" cap="none" baseline="0">
                <a:solidFill>
                  <a:schemeClr val="folHlink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 </a:t>
            </a:r>
            <a:r>
              <a:rPr lang="en-US" sz="1800" b="0" i="0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 interface should </a:t>
            </a:r>
          </a:p>
          <a:p>
            <a:pPr marL="742950" marR="0" lvl="1" indent="-285750" algn="l" rtl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folHlink"/>
              </a:buClr>
              <a:buSzPct val="70000"/>
              <a:buFont typeface="Noto Symbol"/>
              <a:buChar char="■"/>
            </a:pPr>
            <a:r>
              <a:rPr lang="en-US" sz="1600" b="0" i="0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provide an indication of the WebApp that has been accessed </a:t>
            </a:r>
          </a:p>
          <a:p>
            <a:pPr marL="742950" marR="0" lvl="1" indent="-285750" algn="l" rtl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folHlink"/>
              </a:buClr>
              <a:buSzPct val="70000"/>
              <a:buFont typeface="Noto Symbol"/>
              <a:buChar char="■"/>
            </a:pPr>
            <a:r>
              <a:rPr lang="en-US" sz="1600" b="0" i="0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inform the user of her location in the content hierarchy.</a:t>
            </a:r>
          </a:p>
          <a:p>
            <a:pPr marL="342900" marR="0" lvl="0" indent="-342900" algn="l" rtl="0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lang="en-US" sz="1800" b="0" i="1" u="none" strike="noStrike" cap="none" baseline="0">
                <a:solidFill>
                  <a:schemeClr val="folHlink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What can I do now?</a:t>
            </a:r>
            <a:r>
              <a:rPr lang="en-US" sz="1800" b="0" i="0" u="none" strike="noStrike" cap="none" baseline="0">
                <a:solidFill>
                  <a:schemeClr val="folHlink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</a:t>
            </a:r>
            <a:r>
              <a:rPr lang="en-US" sz="1800" b="0" i="0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 interface should always help the user understand his current options</a:t>
            </a:r>
          </a:p>
          <a:p>
            <a:pPr marL="742950" marR="0" lvl="1" indent="-285750" algn="l" rtl="0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chemeClr val="folHlink"/>
              </a:buClr>
              <a:buSzPct val="70000"/>
              <a:buFont typeface="Noto Symbol"/>
              <a:buChar char="■"/>
            </a:pPr>
            <a:r>
              <a:rPr lang="en-US" sz="1600" b="0" i="0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what functions are available?</a:t>
            </a:r>
          </a:p>
          <a:p>
            <a:pPr marL="742950" marR="0" lvl="1" indent="-285750" algn="l" rtl="0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chemeClr val="folHlink"/>
              </a:buClr>
              <a:buSzPct val="70000"/>
              <a:buFont typeface="Noto Symbol"/>
              <a:buChar char="■"/>
            </a:pPr>
            <a:r>
              <a:rPr lang="en-US" sz="1600" b="0" i="0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what links are live?</a:t>
            </a:r>
          </a:p>
          <a:p>
            <a:pPr marL="742950" marR="0" lvl="1" indent="-285750" algn="l" rtl="0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chemeClr val="folHlink"/>
              </a:buClr>
              <a:buSzPct val="70000"/>
              <a:buFont typeface="Noto Symbol"/>
              <a:buChar char="■"/>
            </a:pPr>
            <a:r>
              <a:rPr lang="en-US" sz="1600" b="0" i="0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what content is relevant?</a:t>
            </a:r>
          </a:p>
          <a:p>
            <a:pPr marL="342900" marR="0" lvl="0" indent="-342900" algn="l" rtl="0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lang="en-US" sz="1800" b="0" i="1" u="none" strike="noStrike" cap="none" baseline="0">
                <a:solidFill>
                  <a:schemeClr val="folHlink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Where have I been, where am I going?</a:t>
            </a:r>
            <a:r>
              <a:rPr lang="en-US" sz="1800" b="0" i="0" u="none" strike="noStrike" cap="none" baseline="0">
                <a:solidFill>
                  <a:schemeClr val="folHlink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 </a:t>
            </a:r>
            <a:r>
              <a:rPr lang="en-US" sz="1800" b="0" i="0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 interface must facilitate navigation. </a:t>
            </a:r>
          </a:p>
          <a:p>
            <a:pPr marL="742950" marR="0" lvl="1" indent="-285750" algn="l" rtl="0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chemeClr val="folHlink"/>
              </a:buClr>
              <a:buSzPct val="70000"/>
              <a:buFont typeface="Noto Symbol"/>
              <a:buChar char="■"/>
            </a:pPr>
            <a:r>
              <a:rPr lang="en-US" sz="1600" b="0" i="0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Provide a “map” (implemented in a way that is easy to understand) of where the user has been and what paths may be taken to move elsewhere within the WebApp.</a:t>
            </a:r>
          </a:p>
        </p:txBody>
      </p:sp>
    </p:spTree>
  </p:cSld>
  <p:clrMapOvr>
    <a:masterClrMapping/>
  </p:clrMapOvr>
  <p:transition spd="slow">
    <p:cut/>
  </p:transition>
</p:sld>
</file>

<file path=ppt/theme/theme1.xml><?xml version="1.0" encoding="utf-8"?>
<a:theme xmlns:a="http://schemas.openxmlformats.org/drawingml/2006/main" name="Bold Stripes">
  <a:themeElements>
    <a:clrScheme name="Bold Stripes 2">
      <a:dk1>
        <a:srgbClr val="000000"/>
      </a:dk1>
      <a:lt1>
        <a:srgbClr val="EAEAEA"/>
      </a:lt1>
      <a:dk2>
        <a:srgbClr val="003366"/>
      </a:dk2>
      <a:lt2>
        <a:srgbClr val="EAEAEA"/>
      </a:lt2>
      <a:accent1>
        <a:srgbClr val="FFFFFF"/>
      </a:accent1>
      <a:accent2>
        <a:srgbClr val="DDDDDD"/>
      </a:accent2>
      <a:accent3>
        <a:srgbClr val="F3F3F3"/>
      </a:accent3>
      <a:accent4>
        <a:srgbClr val="000000"/>
      </a:accent4>
      <a:accent5>
        <a:srgbClr val="FFFFFF"/>
      </a:accent5>
      <a:accent6>
        <a:srgbClr val="C8C8C8"/>
      </a:accent6>
      <a:hlink>
        <a:srgbClr val="336699"/>
      </a:hlink>
      <a:folHlink>
        <a:srgbClr val="9A00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Bold Stripes">
  <a:themeElements>
    <a:clrScheme name="Bold Stripes 2">
      <a:dk1>
        <a:srgbClr val="000000"/>
      </a:dk1>
      <a:lt1>
        <a:srgbClr val="EAEAEA"/>
      </a:lt1>
      <a:dk2>
        <a:srgbClr val="003366"/>
      </a:dk2>
      <a:lt2>
        <a:srgbClr val="EAEAEA"/>
      </a:lt2>
      <a:accent1>
        <a:srgbClr val="FFFFFF"/>
      </a:accent1>
      <a:accent2>
        <a:srgbClr val="DDDDDD"/>
      </a:accent2>
      <a:accent3>
        <a:srgbClr val="F3F3F3"/>
      </a:accent3>
      <a:accent4>
        <a:srgbClr val="000000"/>
      </a:accent4>
      <a:accent5>
        <a:srgbClr val="FFFFFF"/>
      </a:accent5>
      <a:accent6>
        <a:srgbClr val="C8C8C8"/>
      </a:accent6>
      <a:hlink>
        <a:srgbClr val="336699"/>
      </a:hlink>
      <a:folHlink>
        <a:srgbClr val="9A00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2427</Words>
  <Application>Microsoft Office PowerPoint</Application>
  <PresentationFormat>عرض على الشاشة (3:4)‏</PresentationFormat>
  <Paragraphs>235</Paragraphs>
  <Slides>27</Slides>
  <Notes>27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5</vt:i4>
      </vt:variant>
      <vt:variant>
        <vt:lpstr>نسق</vt:lpstr>
      </vt:variant>
      <vt:variant>
        <vt:i4>2</vt:i4>
      </vt:variant>
      <vt:variant>
        <vt:lpstr>عناوين الشرائح</vt:lpstr>
      </vt:variant>
      <vt:variant>
        <vt:i4>27</vt:i4>
      </vt:variant>
    </vt:vector>
  </HeadingPairs>
  <TitlesOfParts>
    <vt:vector size="34" baseType="lpstr">
      <vt:lpstr>Arial</vt:lpstr>
      <vt:lpstr>Helvetica Neue</vt:lpstr>
      <vt:lpstr>Noto Symbol</vt:lpstr>
      <vt:lpstr>Quattrocento</vt:lpstr>
      <vt:lpstr>Times New Roman</vt:lpstr>
      <vt:lpstr>Bold Stripes</vt:lpstr>
      <vt:lpstr>1_Bold Stripes</vt:lpstr>
      <vt:lpstr>Chapter 17</vt:lpstr>
      <vt:lpstr>Design &amp; WebApps</vt:lpstr>
      <vt:lpstr>Design &amp; WebApp Quality</vt:lpstr>
      <vt:lpstr>Quality Dimensions for End-Users</vt:lpstr>
      <vt:lpstr>Quality Dimensions for End-Users</vt:lpstr>
      <vt:lpstr>WebApp Design Goals</vt:lpstr>
      <vt:lpstr>WebApp Design Goals</vt:lpstr>
      <vt:lpstr>WebE Design Pyramid</vt:lpstr>
      <vt:lpstr>WebApp Interface Design</vt:lpstr>
      <vt:lpstr>Effective WebApp Interfaces</vt:lpstr>
      <vt:lpstr>Interface Design Principles-I</vt:lpstr>
      <vt:lpstr>Interface Design Principles-II</vt:lpstr>
      <vt:lpstr>Interface Design Principles-III</vt:lpstr>
      <vt:lpstr>Aesthetic Design</vt:lpstr>
      <vt:lpstr>Content Design</vt:lpstr>
      <vt:lpstr>Design of Content Objects</vt:lpstr>
      <vt:lpstr>Architecture Design</vt:lpstr>
      <vt:lpstr>Content Architecture</vt:lpstr>
      <vt:lpstr>MVC Architecture</vt:lpstr>
      <vt:lpstr>MVC Architecture</vt:lpstr>
      <vt:lpstr>Navigation Design</vt:lpstr>
      <vt:lpstr>Navigation Semantic Units</vt:lpstr>
      <vt:lpstr>Creating an NSU</vt:lpstr>
      <vt:lpstr>Navigation Syntax</vt:lpstr>
      <vt:lpstr>Component-Level Design</vt:lpstr>
      <vt:lpstr>OOHDM</vt:lpstr>
      <vt:lpstr>Conceptual Schema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17</dc:title>
  <cp:lastModifiedBy>Windows User</cp:lastModifiedBy>
  <cp:revision>1</cp:revision>
  <dcterms:modified xsi:type="dcterms:W3CDTF">2015-11-04T15:00:00Z</dcterms:modified>
</cp:coreProperties>
</file>