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9144000" cx="13716000"/>
  <p:notesSz cx="6997700" cy="92837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19" Type="http://schemas.openxmlformats.org/officeDocument/2006/relationships/slide" Target="slides/slide13.xml"/><Relationship Id="rId36" Type="http://schemas.openxmlformats.org/officeDocument/2006/relationships/slide" Target="slides/slide30.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30" Type="http://schemas.openxmlformats.org/officeDocument/2006/relationships/slide" Target="slides/slide24.xml"/><Relationship Id="rId12" Type="http://schemas.openxmlformats.org/officeDocument/2006/relationships/slide" Target="slides/slide6.xml"/><Relationship Id="rId31" Type="http://schemas.openxmlformats.org/officeDocument/2006/relationships/slide" Target="slides/slide25.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34" Type="http://schemas.openxmlformats.org/officeDocument/2006/relationships/slide" Target="slides/slide28.xml"/><Relationship Id="rId35" Type="http://schemas.openxmlformats.org/officeDocument/2006/relationships/slide" Target="slides/slide29.xml"/><Relationship Id="rId32" Type="http://schemas.openxmlformats.org/officeDocument/2006/relationships/slide" Target="slides/slide26.xml"/><Relationship Id="rId33" Type="http://schemas.openxmlformats.org/officeDocument/2006/relationships/slide" Target="slides/slide27.xml"/><Relationship Id="rId47" Type="http://schemas.openxmlformats.org/officeDocument/2006/relationships/slide" Target="slides/slide41.xml"/><Relationship Id="rId29" Type="http://schemas.openxmlformats.org/officeDocument/2006/relationships/slide" Target="slides/slide2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40" Type="http://schemas.openxmlformats.org/officeDocument/2006/relationships/slide" Target="slides/slide34.xml"/><Relationship Id="rId1" Type="http://schemas.openxmlformats.org/officeDocument/2006/relationships/theme" Target="theme/theme2.xml"/><Relationship Id="rId22" Type="http://schemas.openxmlformats.org/officeDocument/2006/relationships/slide" Target="slides/slide16.xml"/><Relationship Id="rId41" Type="http://schemas.openxmlformats.org/officeDocument/2006/relationships/slide" Target="slides/slide35.xml"/><Relationship Id="rId4" Type="http://schemas.openxmlformats.org/officeDocument/2006/relationships/slideMaster" Target="slideMasters/slideMaster1.xml"/><Relationship Id="rId23" Type="http://schemas.openxmlformats.org/officeDocument/2006/relationships/slide" Target="slides/slide17.xml"/><Relationship Id="rId42" Type="http://schemas.openxmlformats.org/officeDocument/2006/relationships/slide" Target="slides/slide36.xml"/><Relationship Id="rId3" Type="http://schemas.openxmlformats.org/officeDocument/2006/relationships/tableStyles" Target="tableStyles.xml"/><Relationship Id="rId24" Type="http://schemas.openxmlformats.org/officeDocument/2006/relationships/slide" Target="slides/slide18.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2.xml"/><Relationship Id="rId8" Type="http://schemas.openxmlformats.org/officeDocument/2006/relationships/slide" Target="slides/slide2.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32124"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963987" y="0"/>
            <a:ext cx="3032124"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 name="Shape 5"/>
          <p:cNvSpPr txBox="1"/>
          <p:nvPr>
            <p:ph idx="1" type="body"/>
          </p:nvPr>
        </p:nvSpPr>
        <p:spPr>
          <a:xfrm>
            <a:off x="700087" y="4410075"/>
            <a:ext cx="5597524" cy="4176711"/>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818561"/>
            <a:ext cx="3032124"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963987" y="8818561"/>
            <a:ext cx="3032124" cy="46355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70" name="Shape 70"/>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32" name="Shape 132"/>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33" name="Shape 133"/>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39" name="Shape 139"/>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46" name="Shape 146"/>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53" name="Shape 153"/>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60" name="Shape 160"/>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61" name="Shape 161"/>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67" name="Shape 16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74" name="Shape 174"/>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75" name="Shape 175"/>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81" name="Shape 181"/>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82" name="Shape 182"/>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88" name="Shape 188"/>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89" name="Shape 189"/>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196" name="Shape 196"/>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77" name="Shape 7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78" name="Shape 78"/>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03" name="Shape 203"/>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04" name="Shape 204"/>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10" name="Shape 210"/>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11" name="Shape 211"/>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17" name="Shape 21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24" name="Shape 224"/>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25" name="Shape 225"/>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31" name="Shape 231"/>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32" name="Shape 232"/>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38" name="Shape 238"/>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39" name="Shape 239"/>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45" name="Shape 245"/>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46" name="Shape 246"/>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52" name="Shape 252"/>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53" name="Shape 253"/>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59" name="Shape 259"/>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66" name="Shape 266"/>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67" name="Shape 267"/>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84" name="Shape 84"/>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85" name="Shape 85"/>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73" name="Shape 273"/>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74" name="Shape 274"/>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80" name="Shape 280"/>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81" name="Shape 281"/>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87" name="Shape 28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88" name="Shape 288"/>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294" name="Shape 294"/>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295" name="Shape 295"/>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301" name="Shape 301"/>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02" name="Shape 302"/>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308" name="Shape 308"/>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09" name="Shape 309"/>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315" name="Shape 315"/>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16" name="Shape 316"/>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22" name="Shape 322"/>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28" name="Shape 328"/>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34" name="Shape 334"/>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91" name="Shape 91"/>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92" name="Shape 92"/>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40" name="Shape 340"/>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346" name="Shape 346"/>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347" name="Shape 347"/>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nvSpPr>
        <p:spPr>
          <a:xfrm>
            <a:off x="3963987" y="8818561"/>
            <a:ext cx="3032124"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
        <p:nvSpPr>
          <p:cNvPr id="98" name="Shape 98"/>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a:noFill/>
          </a:ln>
        </p:spPr>
      </p:sp>
      <p:sp>
        <p:nvSpPr>
          <p:cNvPr id="99" name="Shape 99"/>
          <p:cNvSpPr txBox="1"/>
          <p:nvPr>
            <p:ph idx="1" type="body"/>
          </p:nvPr>
        </p:nvSpPr>
        <p:spPr>
          <a:xfrm>
            <a:off x="700087" y="4410075"/>
            <a:ext cx="5597524" cy="4176711"/>
          </a:xfrm>
          <a:prstGeom prst="rect">
            <a:avLst/>
          </a:prstGeom>
          <a:noFill/>
          <a:ln>
            <a:noFill/>
          </a:ln>
        </p:spPr>
        <p:txBody>
          <a:bodyPr anchorCtr="0" anchor="t" bIns="46500" lIns="93025" rIns="93025" tIns="4650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07" name="Shape 107"/>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13" name="Shape 113"/>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20" name="Shape 120"/>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700087" y="4410075"/>
            <a:ext cx="5597524" cy="4176711"/>
          </a:xfrm>
          <a:prstGeom prst="rect">
            <a:avLst/>
          </a:prstGeom>
        </p:spPr>
        <p:txBody>
          <a:bodyPr anchorCtr="0" anchor="ctr" bIns="91425" lIns="91425" rIns="91425" tIns="91425">
            <a:noAutofit/>
          </a:bodyPr>
          <a:lstStyle/>
          <a:p>
            <a:pPr>
              <a:spcBef>
                <a:spcPts val="0"/>
              </a:spcBef>
              <a:buNone/>
            </a:pPr>
            <a:r>
              <a:t/>
            </a:r>
            <a:endParaRPr/>
          </a:p>
        </p:txBody>
      </p:sp>
      <p:sp>
        <p:nvSpPr>
          <p:cNvPr id="126" name="Shape 126"/>
          <p:cNvSpPr/>
          <p:nvPr>
            <p:ph idx="2" type="sldImg"/>
          </p:nvPr>
        </p:nvSpPr>
        <p:spPr>
          <a:xfrm>
            <a:off x="889000" y="696912"/>
            <a:ext cx="5219699" cy="3481387"/>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0" name="Shape 20"/>
        <p:cNvGrpSpPr/>
        <p:nvPr/>
      </p:nvGrpSpPr>
      <p:grpSpPr>
        <a:xfrm>
          <a:off x="0" y="0"/>
          <a:ext cx="0" cy="0"/>
          <a:chOff x="0" y="0"/>
          <a:chExt cx="0" cy="0"/>
        </a:xfrm>
      </p:grpSpPr>
      <p:sp>
        <p:nvSpPr>
          <p:cNvPr id="21" name="Shape 21"/>
          <p:cNvSpPr txBox="1"/>
          <p:nvPr>
            <p:ph type="title"/>
          </p:nvPr>
        </p:nvSpPr>
        <p:spPr>
          <a:xfrm rot="5400000">
            <a:off x="8287940" y="2419483"/>
            <a:ext cx="7315200" cy="3217067"/>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653110" rtl="0" algn="ctr">
              <a:spcBef>
                <a:spcPts val="0"/>
              </a:spcBef>
              <a:spcAft>
                <a:spcPts val="0"/>
              </a:spcAft>
              <a:defRPr/>
            </a:lvl6pPr>
            <a:lvl7pPr marL="1306220" rtl="0" algn="ctr">
              <a:spcBef>
                <a:spcPts val="0"/>
              </a:spcBef>
              <a:spcAft>
                <a:spcPts val="0"/>
              </a:spcAft>
              <a:defRPr/>
            </a:lvl7pPr>
            <a:lvl8pPr marL="1959331" rtl="0" algn="ctr">
              <a:spcBef>
                <a:spcPts val="0"/>
              </a:spcBef>
              <a:spcAft>
                <a:spcPts val="0"/>
              </a:spcAft>
              <a:defRPr/>
            </a:lvl8pPr>
            <a:lvl9pPr marL="2612441" rtl="0" algn="ctr">
              <a:spcBef>
                <a:spcPts val="0"/>
              </a:spcBef>
              <a:spcAft>
                <a:spcPts val="0"/>
              </a:spcAft>
              <a:defRPr/>
            </a:lvl9pPr>
          </a:lstStyle>
          <a:p/>
        </p:txBody>
      </p:sp>
      <p:sp>
        <p:nvSpPr>
          <p:cNvPr id="22" name="Shape 22"/>
          <p:cNvSpPr txBox="1"/>
          <p:nvPr>
            <p:ph idx="1" type="body"/>
          </p:nvPr>
        </p:nvSpPr>
        <p:spPr>
          <a:xfrm rot="5400000">
            <a:off x="1739503" y="-683286"/>
            <a:ext cx="7315200" cy="9422606"/>
          </a:xfrm>
          <a:prstGeom prst="rect">
            <a:avLst/>
          </a:prstGeom>
          <a:noFill/>
          <a:ln>
            <a:noFill/>
          </a:ln>
        </p:spPr>
        <p:txBody>
          <a:bodyPr anchorCtr="0" anchor="t" bIns="91425" lIns="91425" rIns="91425" tIns="91425"/>
          <a:lstStyle>
            <a:lvl1pPr indent="-386080" marL="488950" rtl="0" algn="l">
              <a:spcBef>
                <a:spcPts val="630"/>
              </a:spcBef>
              <a:spcAft>
                <a:spcPts val="0"/>
              </a:spcAft>
              <a:buClr>
                <a:srgbClr val="993300"/>
              </a:buClr>
              <a:buFont typeface="Helvetica Neue"/>
              <a:buChar char="n"/>
              <a:defRPr/>
            </a:lvl1pPr>
            <a:lvl2pPr indent="-321310" marL="1060450" rtl="0" algn="l">
              <a:spcBef>
                <a:spcPts val="630"/>
              </a:spcBef>
              <a:spcAft>
                <a:spcPts val="0"/>
              </a:spcAft>
              <a:buClr>
                <a:srgbClr val="CC6600"/>
              </a:buClr>
              <a:buFont typeface="Helvetica Neue"/>
              <a:buChar char="l"/>
              <a:defRPr/>
            </a:lvl2pPr>
            <a:lvl3pPr indent="-246062" marL="1550988" rtl="0" algn="l">
              <a:spcBef>
                <a:spcPts val="630"/>
              </a:spcBef>
              <a:spcAft>
                <a:spcPts val="0"/>
              </a:spcAft>
              <a:buClr>
                <a:srgbClr val="009900"/>
              </a:buClr>
              <a:buFont typeface="Helvetica Neue"/>
              <a:buChar char="4"/>
              <a:defRPr/>
            </a:lvl3pPr>
            <a:lvl4pPr indent="-239713" marL="2039938" rtl="0" algn="l">
              <a:spcBef>
                <a:spcPts val="630"/>
              </a:spcBef>
              <a:spcAft>
                <a:spcPts val="0"/>
              </a:spcAft>
              <a:buClr>
                <a:schemeClr val="hlink"/>
              </a:buClr>
              <a:buFont typeface="Helvetica Neue"/>
              <a:buChar char="–"/>
              <a:defRPr/>
            </a:lvl4pPr>
            <a:lvl5pPr indent="-247650" marL="2530475" rtl="0" algn="l">
              <a:spcBef>
                <a:spcPts val="630"/>
              </a:spcBef>
              <a:spcAft>
                <a:spcPts val="0"/>
              </a:spcAft>
              <a:buClr>
                <a:srgbClr val="FF0066"/>
              </a:buClr>
              <a:buFont typeface="Helvetica Neue"/>
              <a:buChar char="»"/>
              <a:defRPr/>
            </a:lvl5pPr>
            <a:lvl6pPr indent="-253387" marL="3183912" rtl="0" algn="l">
              <a:spcBef>
                <a:spcPts val="630"/>
              </a:spcBef>
              <a:spcAft>
                <a:spcPts val="0"/>
              </a:spcAft>
              <a:buClr>
                <a:srgbClr val="FF0066"/>
              </a:buClr>
              <a:buFont typeface="Helvetica Neue"/>
              <a:buChar char="»"/>
              <a:defRPr/>
            </a:lvl6pPr>
            <a:lvl7pPr indent="-246097" marL="3837022" rtl="0" algn="l">
              <a:spcBef>
                <a:spcPts val="630"/>
              </a:spcBef>
              <a:spcAft>
                <a:spcPts val="0"/>
              </a:spcAft>
              <a:buClr>
                <a:srgbClr val="FF0066"/>
              </a:buClr>
              <a:buFont typeface="Helvetica Neue"/>
              <a:buChar char="»"/>
              <a:defRPr/>
            </a:lvl7pPr>
            <a:lvl8pPr indent="-251507" marL="4490133" rtl="0" algn="l">
              <a:spcBef>
                <a:spcPts val="630"/>
              </a:spcBef>
              <a:spcAft>
                <a:spcPts val="0"/>
              </a:spcAft>
              <a:buClr>
                <a:srgbClr val="FF0066"/>
              </a:buClr>
              <a:buFont typeface="Helvetica Neue"/>
              <a:buChar char="»"/>
              <a:defRPr/>
            </a:lvl8pPr>
            <a:lvl9pPr indent="-244218" marL="5143243"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685800" y="369887"/>
            <a:ext cx="12344399" cy="768349"/>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653110" rtl="0" algn="ctr">
              <a:spcBef>
                <a:spcPts val="0"/>
              </a:spcBef>
              <a:spcAft>
                <a:spcPts val="0"/>
              </a:spcAft>
              <a:defRPr/>
            </a:lvl6pPr>
            <a:lvl7pPr marL="1306220" rtl="0" algn="ctr">
              <a:spcBef>
                <a:spcPts val="0"/>
              </a:spcBef>
              <a:spcAft>
                <a:spcPts val="0"/>
              </a:spcAft>
              <a:defRPr/>
            </a:lvl7pPr>
            <a:lvl8pPr marL="1959331" rtl="0" algn="ctr">
              <a:spcBef>
                <a:spcPts val="0"/>
              </a:spcBef>
              <a:spcAft>
                <a:spcPts val="0"/>
              </a:spcAft>
              <a:defRPr/>
            </a:lvl8pPr>
            <a:lvl9pPr marL="2612441" rtl="0" algn="ctr">
              <a:spcBef>
                <a:spcPts val="0"/>
              </a:spcBef>
              <a:spcAft>
                <a:spcPts val="0"/>
              </a:spcAft>
              <a:defRPr/>
            </a:lvl9pPr>
          </a:lstStyle>
          <a:p/>
        </p:txBody>
      </p:sp>
      <p:sp>
        <p:nvSpPr>
          <p:cNvPr id="52" name="Shape 52"/>
          <p:cNvSpPr txBox="1"/>
          <p:nvPr>
            <p:ph idx="1" type="body"/>
          </p:nvPr>
        </p:nvSpPr>
        <p:spPr>
          <a:xfrm>
            <a:off x="1209675" y="1644650"/>
            <a:ext cx="12344399" cy="6040436"/>
          </a:xfrm>
          <a:prstGeom prst="rect">
            <a:avLst/>
          </a:prstGeom>
          <a:noFill/>
          <a:ln>
            <a:noFill/>
          </a:ln>
        </p:spPr>
        <p:txBody>
          <a:bodyPr anchorCtr="0" anchor="t" bIns="91425" lIns="91425" rIns="91425" tIns="91425"/>
          <a:lstStyle>
            <a:lvl1pPr indent="-386080" marL="488950" rtl="0" algn="l">
              <a:spcBef>
                <a:spcPts val="630"/>
              </a:spcBef>
              <a:spcAft>
                <a:spcPts val="0"/>
              </a:spcAft>
              <a:buClr>
                <a:srgbClr val="993300"/>
              </a:buClr>
              <a:buFont typeface="Helvetica Neue"/>
              <a:buChar char="n"/>
              <a:defRPr/>
            </a:lvl1pPr>
            <a:lvl2pPr indent="-321310" marL="1060450" rtl="0" algn="l">
              <a:spcBef>
                <a:spcPts val="630"/>
              </a:spcBef>
              <a:spcAft>
                <a:spcPts val="0"/>
              </a:spcAft>
              <a:buClr>
                <a:srgbClr val="CC6600"/>
              </a:buClr>
              <a:buFont typeface="Helvetica Neue"/>
              <a:buChar char="l"/>
              <a:defRPr/>
            </a:lvl2pPr>
            <a:lvl3pPr indent="-246062" marL="1550988" rtl="0" algn="l">
              <a:spcBef>
                <a:spcPts val="630"/>
              </a:spcBef>
              <a:spcAft>
                <a:spcPts val="0"/>
              </a:spcAft>
              <a:buClr>
                <a:srgbClr val="009900"/>
              </a:buClr>
              <a:buFont typeface="Helvetica Neue"/>
              <a:buChar char="4"/>
              <a:defRPr/>
            </a:lvl3pPr>
            <a:lvl4pPr indent="-239713" marL="2039938" rtl="0" algn="l">
              <a:spcBef>
                <a:spcPts val="630"/>
              </a:spcBef>
              <a:spcAft>
                <a:spcPts val="0"/>
              </a:spcAft>
              <a:buClr>
                <a:schemeClr val="hlink"/>
              </a:buClr>
              <a:buFont typeface="Helvetica Neue"/>
              <a:buChar char="–"/>
              <a:defRPr/>
            </a:lvl4pPr>
            <a:lvl5pPr indent="-247650" marL="2530475" rtl="0" algn="l">
              <a:spcBef>
                <a:spcPts val="630"/>
              </a:spcBef>
              <a:spcAft>
                <a:spcPts val="0"/>
              </a:spcAft>
              <a:buClr>
                <a:srgbClr val="FF0066"/>
              </a:buClr>
              <a:buFont typeface="Helvetica Neue"/>
              <a:buChar char="»"/>
              <a:defRPr/>
            </a:lvl5pPr>
            <a:lvl6pPr indent="-253387" marL="3183912" rtl="0" algn="l">
              <a:spcBef>
                <a:spcPts val="630"/>
              </a:spcBef>
              <a:spcAft>
                <a:spcPts val="0"/>
              </a:spcAft>
              <a:buClr>
                <a:srgbClr val="FF0066"/>
              </a:buClr>
              <a:buFont typeface="Helvetica Neue"/>
              <a:buChar char="»"/>
              <a:defRPr/>
            </a:lvl6pPr>
            <a:lvl7pPr indent="-246097" marL="3837022" rtl="0" algn="l">
              <a:spcBef>
                <a:spcPts val="630"/>
              </a:spcBef>
              <a:spcAft>
                <a:spcPts val="0"/>
              </a:spcAft>
              <a:buClr>
                <a:srgbClr val="FF0066"/>
              </a:buClr>
              <a:buFont typeface="Helvetica Neue"/>
              <a:buChar char="»"/>
              <a:defRPr/>
            </a:lvl7pPr>
            <a:lvl8pPr indent="-251507" marL="4490133" rtl="0" algn="l">
              <a:spcBef>
                <a:spcPts val="630"/>
              </a:spcBef>
              <a:spcAft>
                <a:spcPts val="0"/>
              </a:spcAft>
              <a:buClr>
                <a:srgbClr val="FF0066"/>
              </a:buClr>
              <a:buFont typeface="Helvetica Neue"/>
              <a:buChar char="»"/>
              <a:defRPr/>
            </a:lvl8pPr>
            <a:lvl9pPr indent="-244218" marL="5143243"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
        <p:nvSpPr>
          <p:cNvPr id="65" name="Shape 65"/>
          <p:cNvSpPr txBox="1"/>
          <p:nvPr>
            <p:ph type="ctrTitle"/>
          </p:nvPr>
        </p:nvSpPr>
        <p:spPr>
          <a:xfrm>
            <a:off x="1028700" y="914400"/>
            <a:ext cx="11658599" cy="2836333"/>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5409" marL="653110" marR="0" rtl="0" algn="ctr">
              <a:spcBef>
                <a:spcPts val="0"/>
              </a:spcBef>
              <a:spcAft>
                <a:spcPts val="0"/>
              </a:spcAft>
              <a:defRPr/>
            </a:lvl6pPr>
            <a:lvl7pPr indent="-10819" marL="1306220" marR="0" rtl="0" algn="ctr">
              <a:spcBef>
                <a:spcPts val="0"/>
              </a:spcBef>
              <a:spcAft>
                <a:spcPts val="0"/>
              </a:spcAft>
              <a:defRPr/>
            </a:lvl7pPr>
            <a:lvl8pPr indent="-3530" marL="1959331" marR="0" rtl="0" algn="ctr">
              <a:spcBef>
                <a:spcPts val="0"/>
              </a:spcBef>
              <a:spcAft>
                <a:spcPts val="0"/>
              </a:spcAft>
              <a:defRPr/>
            </a:lvl8pPr>
            <a:lvl9pPr indent="-8940" marL="2612441" marR="0" rtl="0" algn="ctr">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 name="Shape 23"/>
        <p:cNvGrpSpPr/>
        <p:nvPr/>
      </p:nvGrpSpPr>
      <p:grpSpPr>
        <a:xfrm>
          <a:off x="0" y="0"/>
          <a:ext cx="0" cy="0"/>
          <a:chOff x="0" y="0"/>
          <a:chExt cx="0" cy="0"/>
        </a:xfrm>
      </p:grpSpPr>
      <p:sp>
        <p:nvSpPr>
          <p:cNvPr id="24" name="Shape 24"/>
          <p:cNvSpPr txBox="1"/>
          <p:nvPr>
            <p:ph type="title"/>
          </p:nvPr>
        </p:nvSpPr>
        <p:spPr>
          <a:xfrm>
            <a:off x="685800" y="369887"/>
            <a:ext cx="12344399" cy="768349"/>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653110" rtl="0" algn="ctr">
              <a:spcBef>
                <a:spcPts val="0"/>
              </a:spcBef>
              <a:spcAft>
                <a:spcPts val="0"/>
              </a:spcAft>
              <a:defRPr/>
            </a:lvl6pPr>
            <a:lvl7pPr marL="1306220" rtl="0" algn="ctr">
              <a:spcBef>
                <a:spcPts val="0"/>
              </a:spcBef>
              <a:spcAft>
                <a:spcPts val="0"/>
              </a:spcAft>
              <a:defRPr/>
            </a:lvl7pPr>
            <a:lvl8pPr marL="1959331" rtl="0" algn="ctr">
              <a:spcBef>
                <a:spcPts val="0"/>
              </a:spcBef>
              <a:spcAft>
                <a:spcPts val="0"/>
              </a:spcAft>
              <a:defRPr/>
            </a:lvl8pPr>
            <a:lvl9pPr marL="2612441" rtl="0" algn="ctr">
              <a:spcBef>
                <a:spcPts val="0"/>
              </a:spcBef>
              <a:spcAft>
                <a:spcPts val="0"/>
              </a:spcAft>
              <a:defRPr/>
            </a:lvl9pPr>
          </a:lstStyle>
          <a:p/>
        </p:txBody>
      </p:sp>
      <p:sp>
        <p:nvSpPr>
          <p:cNvPr id="25" name="Shape 25"/>
          <p:cNvSpPr txBox="1"/>
          <p:nvPr>
            <p:ph idx="1" type="body"/>
          </p:nvPr>
        </p:nvSpPr>
        <p:spPr>
          <a:xfrm rot="5400000">
            <a:off x="4361656" y="-1507331"/>
            <a:ext cx="6040436" cy="12344399"/>
          </a:xfrm>
          <a:prstGeom prst="rect">
            <a:avLst/>
          </a:prstGeom>
          <a:noFill/>
          <a:ln>
            <a:noFill/>
          </a:ln>
        </p:spPr>
        <p:txBody>
          <a:bodyPr anchorCtr="0" anchor="t" bIns="91425" lIns="91425" rIns="91425" tIns="91425"/>
          <a:lstStyle>
            <a:lvl1pPr indent="-386080" marL="488950" rtl="0" algn="l">
              <a:spcBef>
                <a:spcPts val="630"/>
              </a:spcBef>
              <a:spcAft>
                <a:spcPts val="0"/>
              </a:spcAft>
              <a:buClr>
                <a:srgbClr val="993300"/>
              </a:buClr>
              <a:buFont typeface="Helvetica Neue"/>
              <a:buChar char="n"/>
              <a:defRPr/>
            </a:lvl1pPr>
            <a:lvl2pPr indent="-321310" marL="1060450" rtl="0" algn="l">
              <a:spcBef>
                <a:spcPts val="630"/>
              </a:spcBef>
              <a:spcAft>
                <a:spcPts val="0"/>
              </a:spcAft>
              <a:buClr>
                <a:srgbClr val="CC6600"/>
              </a:buClr>
              <a:buFont typeface="Helvetica Neue"/>
              <a:buChar char="l"/>
              <a:defRPr/>
            </a:lvl2pPr>
            <a:lvl3pPr indent="-246062" marL="1550988" rtl="0" algn="l">
              <a:spcBef>
                <a:spcPts val="630"/>
              </a:spcBef>
              <a:spcAft>
                <a:spcPts val="0"/>
              </a:spcAft>
              <a:buClr>
                <a:srgbClr val="009900"/>
              </a:buClr>
              <a:buFont typeface="Helvetica Neue"/>
              <a:buChar char="4"/>
              <a:defRPr/>
            </a:lvl3pPr>
            <a:lvl4pPr indent="-239713" marL="2039938" rtl="0" algn="l">
              <a:spcBef>
                <a:spcPts val="630"/>
              </a:spcBef>
              <a:spcAft>
                <a:spcPts val="0"/>
              </a:spcAft>
              <a:buClr>
                <a:schemeClr val="hlink"/>
              </a:buClr>
              <a:buFont typeface="Helvetica Neue"/>
              <a:buChar char="–"/>
              <a:defRPr/>
            </a:lvl4pPr>
            <a:lvl5pPr indent="-247650" marL="2530475" rtl="0" algn="l">
              <a:spcBef>
                <a:spcPts val="630"/>
              </a:spcBef>
              <a:spcAft>
                <a:spcPts val="0"/>
              </a:spcAft>
              <a:buClr>
                <a:srgbClr val="FF0066"/>
              </a:buClr>
              <a:buFont typeface="Helvetica Neue"/>
              <a:buChar char="»"/>
              <a:defRPr/>
            </a:lvl5pPr>
            <a:lvl6pPr indent="-253387" marL="3183912" rtl="0" algn="l">
              <a:spcBef>
                <a:spcPts val="630"/>
              </a:spcBef>
              <a:spcAft>
                <a:spcPts val="0"/>
              </a:spcAft>
              <a:buClr>
                <a:srgbClr val="FF0066"/>
              </a:buClr>
              <a:buFont typeface="Helvetica Neue"/>
              <a:buChar char="»"/>
              <a:defRPr/>
            </a:lvl6pPr>
            <a:lvl7pPr indent="-246097" marL="3837022" rtl="0" algn="l">
              <a:spcBef>
                <a:spcPts val="630"/>
              </a:spcBef>
              <a:spcAft>
                <a:spcPts val="0"/>
              </a:spcAft>
              <a:buClr>
                <a:srgbClr val="FF0066"/>
              </a:buClr>
              <a:buFont typeface="Helvetica Neue"/>
              <a:buChar char="»"/>
              <a:defRPr/>
            </a:lvl7pPr>
            <a:lvl8pPr indent="-251507" marL="4490133" rtl="0" algn="l">
              <a:spcBef>
                <a:spcPts val="630"/>
              </a:spcBef>
              <a:spcAft>
                <a:spcPts val="0"/>
              </a:spcAft>
              <a:buClr>
                <a:srgbClr val="FF0066"/>
              </a:buClr>
              <a:buFont typeface="Helvetica Neue"/>
              <a:buChar char="»"/>
              <a:defRPr/>
            </a:lvl8pPr>
            <a:lvl9pPr indent="-244218" marL="5143243"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6" name="Shape 26"/>
        <p:cNvGrpSpPr/>
        <p:nvPr/>
      </p:nvGrpSpPr>
      <p:grpSpPr>
        <a:xfrm>
          <a:off x="0" y="0"/>
          <a:ext cx="0" cy="0"/>
          <a:chOff x="0" y="0"/>
          <a:chExt cx="0" cy="0"/>
        </a:xfrm>
      </p:grpSpPr>
      <p:sp>
        <p:nvSpPr>
          <p:cNvPr id="27" name="Shape 27"/>
          <p:cNvSpPr txBox="1"/>
          <p:nvPr>
            <p:ph type="title"/>
          </p:nvPr>
        </p:nvSpPr>
        <p:spPr>
          <a:xfrm>
            <a:off x="2688432" y="6400800"/>
            <a:ext cx="8229600" cy="75565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p:nvPr>
            <p:ph idx="2" type="pic"/>
          </p:nvPr>
        </p:nvSpPr>
        <p:spPr>
          <a:xfrm>
            <a:off x="2688432" y="817033"/>
            <a:ext cx="8229600" cy="5486399"/>
          </a:xfrm>
          <a:prstGeom prst="rect">
            <a:avLst/>
          </a:prstGeom>
          <a:noFill/>
          <a:ln>
            <a:noFill/>
          </a:ln>
        </p:spPr>
      </p:sp>
      <p:sp>
        <p:nvSpPr>
          <p:cNvPr id="29" name="Shape 29"/>
          <p:cNvSpPr txBox="1"/>
          <p:nvPr>
            <p:ph idx="1" type="body"/>
          </p:nvPr>
        </p:nvSpPr>
        <p:spPr>
          <a:xfrm>
            <a:off x="2688432" y="7156450"/>
            <a:ext cx="8229600" cy="1073148"/>
          </a:xfrm>
          <a:prstGeom prst="rect">
            <a:avLst/>
          </a:prstGeom>
          <a:noFill/>
          <a:ln>
            <a:noFill/>
          </a:ln>
        </p:spPr>
        <p:txBody>
          <a:bodyPr anchorCtr="0" anchor="t" bIns="91425" lIns="91425" rIns="91425" tIns="91425"/>
          <a:lstStyle>
            <a:lvl1pPr indent="0" marL="0" rtl="0">
              <a:spcBef>
                <a:spcPts val="0"/>
              </a:spcBef>
              <a:buFont typeface="Helvetica Neue"/>
              <a:buNone/>
              <a:defRPr/>
            </a:lvl1pPr>
            <a:lvl2pPr indent="-5409" marL="653110" rtl="0">
              <a:spcBef>
                <a:spcPts val="0"/>
              </a:spcBef>
              <a:buFont typeface="Helvetica Neue"/>
              <a:buNone/>
              <a:defRPr/>
            </a:lvl2pPr>
            <a:lvl3pPr indent="-10819" marL="1306220" rtl="0">
              <a:spcBef>
                <a:spcPts val="0"/>
              </a:spcBef>
              <a:buFont typeface="Helvetica Neue"/>
              <a:buNone/>
              <a:defRPr/>
            </a:lvl3pPr>
            <a:lvl4pPr indent="-3530" marL="1959331" rtl="0">
              <a:spcBef>
                <a:spcPts val="0"/>
              </a:spcBef>
              <a:buFont typeface="Helvetica Neue"/>
              <a:buNone/>
              <a:defRPr/>
            </a:lvl4pPr>
            <a:lvl5pPr indent="-8940" marL="2612441" rtl="0">
              <a:spcBef>
                <a:spcPts val="0"/>
              </a:spcBef>
              <a:buFont typeface="Helvetica Neue"/>
              <a:buNone/>
              <a:defRPr/>
            </a:lvl5pPr>
            <a:lvl6pPr indent="-1651" marL="3265551" rtl="0">
              <a:spcBef>
                <a:spcPts val="0"/>
              </a:spcBef>
              <a:buFont typeface="Helvetica Neue"/>
              <a:buNone/>
              <a:defRPr/>
            </a:lvl6pPr>
            <a:lvl7pPr indent="-7060" marL="3918660" rtl="0">
              <a:spcBef>
                <a:spcPts val="0"/>
              </a:spcBef>
              <a:buFont typeface="Helvetica Neue"/>
              <a:buNone/>
              <a:defRPr/>
            </a:lvl7pPr>
            <a:lvl8pPr indent="-12470" marL="4571771" rtl="0">
              <a:spcBef>
                <a:spcPts val="0"/>
              </a:spcBef>
              <a:buFont typeface="Helvetica Neue"/>
              <a:buNone/>
              <a:defRPr/>
            </a:lvl8pPr>
            <a:lvl9pPr indent="-5181" marL="5224882" rtl="0">
              <a:spcBef>
                <a:spcPts val="0"/>
              </a:spcBef>
              <a:buFont typeface="Helvetica Neue"/>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685800" y="364066"/>
            <a:ext cx="4512470" cy="15494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5362575" y="364066"/>
            <a:ext cx="7667625" cy="780415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2" type="body"/>
          </p:nvPr>
        </p:nvSpPr>
        <p:spPr>
          <a:xfrm>
            <a:off x="685800" y="1913466"/>
            <a:ext cx="4512470" cy="6254751"/>
          </a:xfrm>
          <a:prstGeom prst="rect">
            <a:avLst/>
          </a:prstGeom>
          <a:noFill/>
          <a:ln>
            <a:noFill/>
          </a:ln>
        </p:spPr>
        <p:txBody>
          <a:bodyPr anchorCtr="0" anchor="t" bIns="91425" lIns="91425" rIns="91425" tIns="91425"/>
          <a:lstStyle>
            <a:lvl1pPr indent="0" marL="0" rtl="0">
              <a:spcBef>
                <a:spcPts val="0"/>
              </a:spcBef>
              <a:buFont typeface="Helvetica Neue"/>
              <a:buNone/>
              <a:defRPr/>
            </a:lvl1pPr>
            <a:lvl2pPr indent="-5409" marL="653110" rtl="0">
              <a:spcBef>
                <a:spcPts val="0"/>
              </a:spcBef>
              <a:buFont typeface="Helvetica Neue"/>
              <a:buNone/>
              <a:defRPr/>
            </a:lvl2pPr>
            <a:lvl3pPr indent="-10819" marL="1306220" rtl="0">
              <a:spcBef>
                <a:spcPts val="0"/>
              </a:spcBef>
              <a:buFont typeface="Helvetica Neue"/>
              <a:buNone/>
              <a:defRPr/>
            </a:lvl3pPr>
            <a:lvl4pPr indent="-3530" marL="1959331" rtl="0">
              <a:spcBef>
                <a:spcPts val="0"/>
              </a:spcBef>
              <a:buFont typeface="Helvetica Neue"/>
              <a:buNone/>
              <a:defRPr/>
            </a:lvl4pPr>
            <a:lvl5pPr indent="-8940" marL="2612441" rtl="0">
              <a:spcBef>
                <a:spcPts val="0"/>
              </a:spcBef>
              <a:buFont typeface="Helvetica Neue"/>
              <a:buNone/>
              <a:defRPr/>
            </a:lvl5pPr>
            <a:lvl6pPr indent="-1651" marL="3265551" rtl="0">
              <a:spcBef>
                <a:spcPts val="0"/>
              </a:spcBef>
              <a:buFont typeface="Helvetica Neue"/>
              <a:buNone/>
              <a:defRPr/>
            </a:lvl6pPr>
            <a:lvl7pPr indent="-7060" marL="3918660" rtl="0">
              <a:spcBef>
                <a:spcPts val="0"/>
              </a:spcBef>
              <a:buFont typeface="Helvetica Neue"/>
              <a:buNone/>
              <a:defRPr/>
            </a:lvl7pPr>
            <a:lvl8pPr indent="-12470" marL="4571771" rtl="0">
              <a:spcBef>
                <a:spcPts val="0"/>
              </a:spcBef>
              <a:buFont typeface="Helvetica Neue"/>
              <a:buNone/>
              <a:defRPr/>
            </a:lvl8pPr>
            <a:lvl9pPr indent="-5181" marL="5224882" rtl="0">
              <a:spcBef>
                <a:spcPts val="0"/>
              </a:spcBef>
              <a:buFont typeface="Helvetica Neue"/>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685800" y="369887"/>
            <a:ext cx="12344399" cy="768349"/>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653110" rtl="0" algn="ctr">
              <a:spcBef>
                <a:spcPts val="0"/>
              </a:spcBef>
              <a:spcAft>
                <a:spcPts val="0"/>
              </a:spcAft>
              <a:defRPr/>
            </a:lvl6pPr>
            <a:lvl7pPr marL="1306220" rtl="0" algn="ctr">
              <a:spcBef>
                <a:spcPts val="0"/>
              </a:spcBef>
              <a:spcAft>
                <a:spcPts val="0"/>
              </a:spcAft>
              <a:defRPr/>
            </a:lvl7pPr>
            <a:lvl8pPr marL="1959331" rtl="0" algn="ctr">
              <a:spcBef>
                <a:spcPts val="0"/>
              </a:spcBef>
              <a:spcAft>
                <a:spcPts val="0"/>
              </a:spcAft>
              <a:defRPr/>
            </a:lvl8pPr>
            <a:lvl9pPr marL="2612441"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685800" y="366184"/>
            <a:ext cx="12344399" cy="1524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685800" y="2046816"/>
            <a:ext cx="6060281" cy="853015"/>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5409" marL="653110" rtl="0">
              <a:spcBef>
                <a:spcPts val="0"/>
              </a:spcBef>
              <a:buFont typeface="Helvetica Neue"/>
              <a:buNone/>
              <a:defRPr/>
            </a:lvl2pPr>
            <a:lvl3pPr indent="-10819" marL="1306220" rtl="0">
              <a:spcBef>
                <a:spcPts val="0"/>
              </a:spcBef>
              <a:buFont typeface="Helvetica Neue"/>
              <a:buNone/>
              <a:defRPr/>
            </a:lvl3pPr>
            <a:lvl4pPr indent="-3530" marL="1959331" rtl="0">
              <a:spcBef>
                <a:spcPts val="0"/>
              </a:spcBef>
              <a:buFont typeface="Helvetica Neue"/>
              <a:buNone/>
              <a:defRPr/>
            </a:lvl4pPr>
            <a:lvl5pPr indent="-8940" marL="2612441" rtl="0">
              <a:spcBef>
                <a:spcPts val="0"/>
              </a:spcBef>
              <a:buFont typeface="Helvetica Neue"/>
              <a:buNone/>
              <a:defRPr/>
            </a:lvl5pPr>
            <a:lvl6pPr indent="-1651" marL="3265551" rtl="0">
              <a:spcBef>
                <a:spcPts val="0"/>
              </a:spcBef>
              <a:buFont typeface="Helvetica Neue"/>
              <a:buNone/>
              <a:defRPr/>
            </a:lvl6pPr>
            <a:lvl7pPr indent="-7060" marL="3918660" rtl="0">
              <a:spcBef>
                <a:spcPts val="0"/>
              </a:spcBef>
              <a:buFont typeface="Helvetica Neue"/>
              <a:buNone/>
              <a:defRPr/>
            </a:lvl7pPr>
            <a:lvl8pPr indent="-12470" marL="4571771" rtl="0">
              <a:spcBef>
                <a:spcPts val="0"/>
              </a:spcBef>
              <a:buFont typeface="Helvetica Neue"/>
              <a:buNone/>
              <a:defRPr/>
            </a:lvl8pPr>
            <a:lvl9pPr indent="-5181" marL="5224882" rtl="0">
              <a:spcBef>
                <a:spcPts val="0"/>
              </a:spcBef>
              <a:buFont typeface="Helvetica Neue"/>
              <a:buNone/>
              <a:defRPr/>
            </a:lvl9pPr>
          </a:lstStyle>
          <a:p/>
        </p:txBody>
      </p:sp>
      <p:sp>
        <p:nvSpPr>
          <p:cNvPr id="40" name="Shape 40"/>
          <p:cNvSpPr txBox="1"/>
          <p:nvPr>
            <p:ph idx="2" type="body"/>
          </p:nvPr>
        </p:nvSpPr>
        <p:spPr>
          <a:xfrm>
            <a:off x="685800" y="2899833"/>
            <a:ext cx="6060281" cy="526838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3" type="body"/>
          </p:nvPr>
        </p:nvSpPr>
        <p:spPr>
          <a:xfrm>
            <a:off x="6967538" y="2046816"/>
            <a:ext cx="6062662" cy="853015"/>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5409" marL="653110" rtl="0">
              <a:spcBef>
                <a:spcPts val="0"/>
              </a:spcBef>
              <a:buFont typeface="Helvetica Neue"/>
              <a:buNone/>
              <a:defRPr/>
            </a:lvl2pPr>
            <a:lvl3pPr indent="-10819" marL="1306220" rtl="0">
              <a:spcBef>
                <a:spcPts val="0"/>
              </a:spcBef>
              <a:buFont typeface="Helvetica Neue"/>
              <a:buNone/>
              <a:defRPr/>
            </a:lvl3pPr>
            <a:lvl4pPr indent="-3530" marL="1959331" rtl="0">
              <a:spcBef>
                <a:spcPts val="0"/>
              </a:spcBef>
              <a:buFont typeface="Helvetica Neue"/>
              <a:buNone/>
              <a:defRPr/>
            </a:lvl4pPr>
            <a:lvl5pPr indent="-8940" marL="2612441" rtl="0">
              <a:spcBef>
                <a:spcPts val="0"/>
              </a:spcBef>
              <a:buFont typeface="Helvetica Neue"/>
              <a:buNone/>
              <a:defRPr/>
            </a:lvl5pPr>
            <a:lvl6pPr indent="-1651" marL="3265551" rtl="0">
              <a:spcBef>
                <a:spcPts val="0"/>
              </a:spcBef>
              <a:buFont typeface="Helvetica Neue"/>
              <a:buNone/>
              <a:defRPr/>
            </a:lvl6pPr>
            <a:lvl7pPr indent="-7060" marL="3918660" rtl="0">
              <a:spcBef>
                <a:spcPts val="0"/>
              </a:spcBef>
              <a:buFont typeface="Helvetica Neue"/>
              <a:buNone/>
              <a:defRPr/>
            </a:lvl7pPr>
            <a:lvl8pPr indent="-12470" marL="4571771" rtl="0">
              <a:spcBef>
                <a:spcPts val="0"/>
              </a:spcBef>
              <a:buFont typeface="Helvetica Neue"/>
              <a:buNone/>
              <a:defRPr/>
            </a:lvl8pPr>
            <a:lvl9pPr indent="-5181" marL="5224882" rtl="0">
              <a:spcBef>
                <a:spcPts val="0"/>
              </a:spcBef>
              <a:buFont typeface="Helvetica Neue"/>
              <a:buNone/>
              <a:defRPr/>
            </a:lvl9pPr>
          </a:lstStyle>
          <a:p/>
        </p:txBody>
      </p:sp>
      <p:sp>
        <p:nvSpPr>
          <p:cNvPr id="42" name="Shape 42"/>
          <p:cNvSpPr txBox="1"/>
          <p:nvPr>
            <p:ph idx="4" type="body"/>
          </p:nvPr>
        </p:nvSpPr>
        <p:spPr>
          <a:xfrm>
            <a:off x="6967538" y="2899833"/>
            <a:ext cx="6062662" cy="526838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685800" y="369887"/>
            <a:ext cx="12344399" cy="768349"/>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653110" rtl="0" algn="ctr">
              <a:spcBef>
                <a:spcPts val="0"/>
              </a:spcBef>
              <a:spcAft>
                <a:spcPts val="0"/>
              </a:spcAft>
              <a:defRPr/>
            </a:lvl6pPr>
            <a:lvl7pPr marL="1306220" rtl="0" algn="ctr">
              <a:spcBef>
                <a:spcPts val="0"/>
              </a:spcBef>
              <a:spcAft>
                <a:spcPts val="0"/>
              </a:spcAft>
              <a:defRPr/>
            </a:lvl7pPr>
            <a:lvl8pPr marL="1959331" rtl="0" algn="ctr">
              <a:spcBef>
                <a:spcPts val="0"/>
              </a:spcBef>
              <a:spcAft>
                <a:spcPts val="0"/>
              </a:spcAft>
              <a:defRPr/>
            </a:lvl8pPr>
            <a:lvl9pPr marL="2612441" rtl="0" algn="ctr">
              <a:spcBef>
                <a:spcPts val="0"/>
              </a:spcBef>
              <a:spcAft>
                <a:spcPts val="0"/>
              </a:spcAft>
              <a:defRPr/>
            </a:lvl9pPr>
          </a:lstStyle>
          <a:p/>
        </p:txBody>
      </p:sp>
      <p:sp>
        <p:nvSpPr>
          <p:cNvPr id="45" name="Shape 45"/>
          <p:cNvSpPr txBox="1"/>
          <p:nvPr>
            <p:ph idx="1" type="body"/>
          </p:nvPr>
        </p:nvSpPr>
        <p:spPr>
          <a:xfrm>
            <a:off x="1209675" y="1644650"/>
            <a:ext cx="6057899" cy="604096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2" type="body"/>
          </p:nvPr>
        </p:nvSpPr>
        <p:spPr>
          <a:xfrm>
            <a:off x="7496175" y="1644650"/>
            <a:ext cx="6057899" cy="604096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 name="Shape 47"/>
        <p:cNvGrpSpPr/>
        <p:nvPr/>
      </p:nvGrpSpPr>
      <p:grpSpPr>
        <a:xfrm>
          <a:off x="0" y="0"/>
          <a:ext cx="0" cy="0"/>
          <a:chOff x="0" y="0"/>
          <a:chExt cx="0" cy="0"/>
        </a:xfrm>
      </p:grpSpPr>
      <p:sp>
        <p:nvSpPr>
          <p:cNvPr id="48" name="Shape 48"/>
          <p:cNvSpPr txBox="1"/>
          <p:nvPr>
            <p:ph type="title"/>
          </p:nvPr>
        </p:nvSpPr>
        <p:spPr>
          <a:xfrm>
            <a:off x="1083470" y="5875867"/>
            <a:ext cx="11658599" cy="1816099"/>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 type="body"/>
          </p:nvPr>
        </p:nvSpPr>
        <p:spPr>
          <a:xfrm>
            <a:off x="1083470" y="3875617"/>
            <a:ext cx="11658599" cy="2000248"/>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5409" marL="653110" rtl="0">
              <a:spcBef>
                <a:spcPts val="0"/>
              </a:spcBef>
              <a:buFont typeface="Helvetica Neue"/>
              <a:buNone/>
              <a:defRPr/>
            </a:lvl2pPr>
            <a:lvl3pPr indent="-10819" marL="1306220" rtl="0">
              <a:spcBef>
                <a:spcPts val="0"/>
              </a:spcBef>
              <a:buFont typeface="Helvetica Neue"/>
              <a:buNone/>
              <a:defRPr/>
            </a:lvl3pPr>
            <a:lvl4pPr indent="-3530" marL="1959331" rtl="0">
              <a:spcBef>
                <a:spcPts val="0"/>
              </a:spcBef>
              <a:buFont typeface="Helvetica Neue"/>
              <a:buNone/>
              <a:defRPr/>
            </a:lvl4pPr>
            <a:lvl5pPr indent="-8940" marL="2612441" rtl="0">
              <a:spcBef>
                <a:spcPts val="0"/>
              </a:spcBef>
              <a:buFont typeface="Helvetica Neue"/>
              <a:buNone/>
              <a:defRPr/>
            </a:lvl5pPr>
            <a:lvl6pPr indent="-1651" marL="3265551" rtl="0">
              <a:spcBef>
                <a:spcPts val="0"/>
              </a:spcBef>
              <a:buFont typeface="Helvetica Neue"/>
              <a:buNone/>
              <a:defRPr/>
            </a:lvl6pPr>
            <a:lvl7pPr indent="-7060" marL="3918660" rtl="0">
              <a:spcBef>
                <a:spcPts val="0"/>
              </a:spcBef>
              <a:buFont typeface="Helvetica Neue"/>
              <a:buNone/>
              <a:defRPr/>
            </a:lvl7pPr>
            <a:lvl8pPr indent="-12470" marL="4571771" rtl="0">
              <a:spcBef>
                <a:spcPts val="0"/>
              </a:spcBef>
              <a:buFont typeface="Helvetica Neue"/>
              <a:buNone/>
              <a:defRPr/>
            </a:lvl8pPr>
            <a:lvl9pPr indent="-5181" marL="5224882" rtl="0">
              <a:spcBef>
                <a:spcPts val="0"/>
              </a:spcBef>
              <a:buFont typeface="Helvetica Neue"/>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01.jpg"/><Relationship Id="rId12" Type="http://schemas.openxmlformats.org/officeDocument/2006/relationships/slideLayout" Target="../slideLayouts/slideLayout10.xml"/><Relationship Id="rId13" Type="http://schemas.openxmlformats.org/officeDocument/2006/relationships/theme" Target="../theme/theme1.xml"/><Relationship Id="rId1" Type="http://schemas.openxmlformats.org/officeDocument/2006/relationships/image" Target="../media/image00.jpg"/><Relationship Id="rId4" Type="http://schemas.openxmlformats.org/officeDocument/2006/relationships/slideLayout" Target="../slideLayouts/slideLayout2.xml"/><Relationship Id="rId10" Type="http://schemas.openxmlformats.org/officeDocument/2006/relationships/slideLayout" Target="../slideLayouts/slideLayout8.xml"/><Relationship Id="rId3" Type="http://schemas.openxmlformats.org/officeDocument/2006/relationships/slideLayout" Target="../slideLayouts/slideLayout1.xml"/><Relationship Id="rId11" Type="http://schemas.openxmlformats.org/officeDocument/2006/relationships/slideLayout" Target="../slideLayouts/slideLayout9.xml"/><Relationship Id="rId9" Type="http://schemas.openxmlformats.org/officeDocument/2006/relationships/slideLayout" Target="../slideLayouts/slideLayout7.xml"/><Relationship Id="rId6" Type="http://schemas.openxmlformats.org/officeDocument/2006/relationships/slideLayout" Target="../slideLayouts/slideLayout4.xml"/><Relationship Id="rId5" Type="http://schemas.openxmlformats.org/officeDocument/2006/relationships/slideLayout" Target="../slideLayouts/slideLayout3.xml"/><Relationship Id="rId8" Type="http://schemas.openxmlformats.org/officeDocument/2006/relationships/slideLayout" Target="../slideLayouts/slideLayout6.xml"/><Relationship Id="rId7"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02.jpg"/><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428625" y="0"/>
            <a:ext cx="1793874" cy="1211261"/>
          </a:xfrm>
          <a:prstGeom prst="rect">
            <a:avLst/>
          </a:prstGeom>
          <a:noFill/>
          <a:ln>
            <a:noFill/>
          </a:ln>
        </p:spPr>
      </p:pic>
      <p:sp>
        <p:nvSpPr>
          <p:cNvPr id="10" name="Shape 10"/>
          <p:cNvSpPr txBox="1"/>
          <p:nvPr>
            <p:ph type="title"/>
          </p:nvPr>
        </p:nvSpPr>
        <p:spPr>
          <a:xfrm>
            <a:off x="685800" y="369887"/>
            <a:ext cx="12344399" cy="768349"/>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5409" marL="653110" marR="0" rtl="0" algn="ctr">
              <a:spcBef>
                <a:spcPts val="0"/>
              </a:spcBef>
              <a:spcAft>
                <a:spcPts val="0"/>
              </a:spcAft>
              <a:defRPr/>
            </a:lvl6pPr>
            <a:lvl7pPr indent="-10819" marL="1306220" marR="0" rtl="0" algn="ctr">
              <a:spcBef>
                <a:spcPts val="0"/>
              </a:spcBef>
              <a:spcAft>
                <a:spcPts val="0"/>
              </a:spcAft>
              <a:defRPr/>
            </a:lvl7pPr>
            <a:lvl8pPr indent="-3530" marL="1959331" marR="0" rtl="0" algn="ctr">
              <a:spcBef>
                <a:spcPts val="0"/>
              </a:spcBef>
              <a:spcAft>
                <a:spcPts val="0"/>
              </a:spcAft>
              <a:defRPr/>
            </a:lvl8pPr>
            <a:lvl9pPr indent="-8940" marL="2612441" marR="0" rtl="0" algn="ctr">
              <a:spcBef>
                <a:spcPts val="0"/>
              </a:spcBef>
              <a:spcAft>
                <a:spcPts val="0"/>
              </a:spcAft>
              <a:defRPr/>
            </a:lvl9pPr>
          </a:lstStyle>
          <a:p/>
        </p:txBody>
      </p:sp>
      <p:sp>
        <p:nvSpPr>
          <p:cNvPr id="11" name="Shape 11"/>
          <p:cNvSpPr txBox="1"/>
          <p:nvPr>
            <p:ph idx="1" type="body"/>
          </p:nvPr>
        </p:nvSpPr>
        <p:spPr>
          <a:xfrm>
            <a:off x="1209675" y="1644650"/>
            <a:ext cx="12344399" cy="6040436"/>
          </a:xfrm>
          <a:prstGeom prst="rect">
            <a:avLst/>
          </a:prstGeom>
          <a:noFill/>
          <a:ln>
            <a:noFill/>
          </a:ln>
        </p:spPr>
        <p:txBody>
          <a:bodyPr anchorCtr="0" anchor="t" bIns="91425" lIns="91425" rIns="91425" tIns="91425"/>
          <a:lstStyle>
            <a:lvl1pPr indent="-386080" marL="488950" marR="0" rtl="0" algn="l">
              <a:spcBef>
                <a:spcPts val="630"/>
              </a:spcBef>
              <a:spcAft>
                <a:spcPts val="0"/>
              </a:spcAft>
              <a:buClr>
                <a:srgbClr val="993300"/>
              </a:buClr>
              <a:buFont typeface="Helvetica Neue"/>
              <a:buChar char="n"/>
              <a:defRPr/>
            </a:lvl1pPr>
            <a:lvl2pPr indent="-321310" marL="1060450" marR="0" rtl="0" algn="l">
              <a:spcBef>
                <a:spcPts val="630"/>
              </a:spcBef>
              <a:spcAft>
                <a:spcPts val="0"/>
              </a:spcAft>
              <a:buClr>
                <a:srgbClr val="CC6600"/>
              </a:buClr>
              <a:buFont typeface="Helvetica Neue"/>
              <a:buChar char="l"/>
              <a:defRPr/>
            </a:lvl2pPr>
            <a:lvl3pPr indent="-246062" marL="1550988" marR="0" rtl="0" algn="l">
              <a:spcBef>
                <a:spcPts val="630"/>
              </a:spcBef>
              <a:spcAft>
                <a:spcPts val="0"/>
              </a:spcAft>
              <a:buClr>
                <a:srgbClr val="009900"/>
              </a:buClr>
              <a:buFont typeface="Helvetica Neue"/>
              <a:buChar char="4"/>
              <a:defRPr/>
            </a:lvl3pPr>
            <a:lvl4pPr indent="-239713" marL="2039938" marR="0" rtl="0" algn="l">
              <a:spcBef>
                <a:spcPts val="630"/>
              </a:spcBef>
              <a:spcAft>
                <a:spcPts val="0"/>
              </a:spcAft>
              <a:buClr>
                <a:schemeClr val="hlink"/>
              </a:buClr>
              <a:buFont typeface="Helvetica Neue"/>
              <a:buChar char="–"/>
              <a:defRPr/>
            </a:lvl4pPr>
            <a:lvl5pPr indent="-247650" marL="2530475" marR="0" rtl="0" algn="l">
              <a:spcBef>
                <a:spcPts val="630"/>
              </a:spcBef>
              <a:spcAft>
                <a:spcPts val="0"/>
              </a:spcAft>
              <a:buClr>
                <a:srgbClr val="FF0066"/>
              </a:buClr>
              <a:buFont typeface="Helvetica Neue"/>
              <a:buChar char="»"/>
              <a:defRPr/>
            </a:lvl5pPr>
            <a:lvl6pPr indent="-253387" marL="3183912" marR="0" rtl="0" algn="l">
              <a:spcBef>
                <a:spcPts val="630"/>
              </a:spcBef>
              <a:spcAft>
                <a:spcPts val="0"/>
              </a:spcAft>
              <a:buClr>
                <a:srgbClr val="FF0066"/>
              </a:buClr>
              <a:buFont typeface="Helvetica Neue"/>
              <a:buChar char="»"/>
              <a:defRPr/>
            </a:lvl6pPr>
            <a:lvl7pPr indent="-246097" marL="3837022" marR="0" rtl="0" algn="l">
              <a:spcBef>
                <a:spcPts val="630"/>
              </a:spcBef>
              <a:spcAft>
                <a:spcPts val="0"/>
              </a:spcAft>
              <a:buClr>
                <a:srgbClr val="FF0066"/>
              </a:buClr>
              <a:buFont typeface="Helvetica Neue"/>
              <a:buChar char="»"/>
              <a:defRPr/>
            </a:lvl7pPr>
            <a:lvl8pPr indent="-251507" marL="4490133" marR="0" rtl="0" algn="l">
              <a:spcBef>
                <a:spcPts val="630"/>
              </a:spcBef>
              <a:spcAft>
                <a:spcPts val="0"/>
              </a:spcAft>
              <a:buClr>
                <a:srgbClr val="FF0066"/>
              </a:buClr>
              <a:buFont typeface="Helvetica Neue"/>
              <a:buChar char="»"/>
              <a:defRPr/>
            </a:lvl8pPr>
            <a:lvl9pPr indent="-244218" marL="5143243" marR="0" rtl="0" algn="l">
              <a:spcBef>
                <a:spcPts val="630"/>
              </a:spcBef>
              <a:spcAft>
                <a:spcPts val="0"/>
              </a:spcAft>
              <a:buClr>
                <a:srgbClr val="FF0066"/>
              </a:buClr>
              <a:buFont typeface="Helvetica Neue"/>
              <a:buChar char="»"/>
              <a:defRPr/>
            </a:lvl9pPr>
          </a:lstStyle>
          <a:p/>
        </p:txBody>
      </p:sp>
      <p:sp>
        <p:nvSpPr>
          <p:cNvPr id="12" name="Shape 12"/>
          <p:cNvSpPr txBox="1"/>
          <p:nvPr/>
        </p:nvSpPr>
        <p:spPr>
          <a:xfrm>
            <a:off x="0" y="0"/>
            <a:ext cx="342899" cy="3048000"/>
          </a:xfrm>
          <a:prstGeom prst="rect">
            <a:avLst/>
          </a:prstGeom>
          <a:solidFill>
            <a:srgbClr val="336699"/>
          </a:solidFill>
          <a:ln>
            <a:noFill/>
          </a:ln>
        </p:spPr>
        <p:txBody>
          <a:bodyPr anchorCtr="0" anchor="ctr" bIns="65300" lIns="130600" rIns="130600" tIns="653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cxnSp>
        <p:nvCxnSpPr>
          <p:cNvPr id="13" name="Shape 13"/>
          <p:cNvCxnSpPr/>
          <p:nvPr/>
        </p:nvCxnSpPr>
        <p:spPr>
          <a:xfrm>
            <a:off x="685800" y="1147762"/>
            <a:ext cx="12115799" cy="0"/>
          </a:xfrm>
          <a:prstGeom prst="straightConnector1">
            <a:avLst/>
          </a:prstGeom>
          <a:noFill/>
          <a:ln cap="rnd" w="19050">
            <a:solidFill>
              <a:srgbClr val="336699"/>
            </a:solidFill>
            <a:prstDash val="solid"/>
            <a:miter/>
            <a:headEnd len="med" w="med" type="none"/>
            <a:tailEnd len="med" w="med" type="none"/>
          </a:ln>
        </p:spPr>
      </p:cxnSp>
      <p:sp>
        <p:nvSpPr>
          <p:cNvPr id="14" name="Shape 14"/>
          <p:cNvSpPr txBox="1"/>
          <p:nvPr/>
        </p:nvSpPr>
        <p:spPr>
          <a:xfrm>
            <a:off x="0" y="3048000"/>
            <a:ext cx="342899" cy="3048000"/>
          </a:xfrm>
          <a:prstGeom prst="rect">
            <a:avLst/>
          </a:prstGeom>
          <a:solidFill>
            <a:srgbClr val="99CCFF"/>
          </a:solidFill>
          <a:ln>
            <a:noFill/>
          </a:ln>
        </p:spPr>
        <p:txBody>
          <a:bodyPr anchorCtr="0" anchor="ctr" bIns="65300" lIns="130600" rIns="130600" tIns="653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15" name="Shape 15"/>
          <p:cNvSpPr txBox="1"/>
          <p:nvPr/>
        </p:nvSpPr>
        <p:spPr>
          <a:xfrm>
            <a:off x="0" y="6096000"/>
            <a:ext cx="342899" cy="3048000"/>
          </a:xfrm>
          <a:prstGeom prst="rect">
            <a:avLst/>
          </a:prstGeom>
          <a:solidFill>
            <a:srgbClr val="336699"/>
          </a:solidFill>
          <a:ln>
            <a:noFill/>
          </a:ln>
        </p:spPr>
        <p:txBody>
          <a:bodyPr anchorCtr="0" anchor="ctr" bIns="65300" lIns="130600" rIns="130600" tIns="653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16" name="Shape 16"/>
          <p:cNvSpPr txBox="1"/>
          <p:nvPr/>
        </p:nvSpPr>
        <p:spPr>
          <a:xfrm>
            <a:off x="6354762" y="8818561"/>
            <a:ext cx="730250" cy="347662"/>
          </a:xfrm>
          <a:prstGeom prst="rect">
            <a:avLst/>
          </a:prstGeom>
          <a:noFill/>
          <a:ln>
            <a:noFill/>
          </a:ln>
        </p:spPr>
        <p:txBody>
          <a:bodyPr anchorCtr="0" anchor="t" bIns="65300" lIns="130600" rIns="130600" tIns="65300">
            <a:noAutofit/>
          </a:bodyPr>
          <a:lstStyle/>
          <a:p>
            <a:pPr indent="0" lvl="0" marL="0" marR="0" rtl="0" algn="ctr">
              <a:lnSpc>
                <a:spcPct val="100000"/>
              </a:lnSpc>
              <a:spcBef>
                <a:spcPts val="0"/>
              </a:spcBef>
              <a:spcAft>
                <a:spcPts val="0"/>
              </a:spcAft>
              <a:buClr>
                <a:srgbClr val="006699"/>
              </a:buClr>
              <a:buSzPct val="25000"/>
              <a:buFont typeface="Helvetica Neue"/>
              <a:buNone/>
            </a:pPr>
            <a:r>
              <a:rPr b="1" baseline="0" i="0" lang="en-US" sz="1400" u="none" cap="none" strike="noStrike">
                <a:solidFill>
                  <a:srgbClr val="006699"/>
                </a:solidFill>
                <a:latin typeface="Helvetica Neue"/>
                <a:ea typeface="Helvetica Neue"/>
                <a:cs typeface="Helvetica Neue"/>
                <a:sym typeface="Helvetica Neue"/>
              </a:rPr>
              <a:t>10.*</a:t>
            </a:r>
          </a:p>
        </p:txBody>
      </p:sp>
      <p:sp>
        <p:nvSpPr>
          <p:cNvPr id="17" name="Shape 17"/>
          <p:cNvSpPr txBox="1"/>
          <p:nvPr/>
        </p:nvSpPr>
        <p:spPr>
          <a:xfrm>
            <a:off x="9734550" y="8783636"/>
            <a:ext cx="4070350" cy="347662"/>
          </a:xfrm>
          <a:prstGeom prst="rect">
            <a:avLst/>
          </a:prstGeom>
          <a:noFill/>
          <a:ln>
            <a:noFill/>
          </a:ln>
        </p:spPr>
        <p:txBody>
          <a:bodyPr anchorCtr="0" anchor="t" bIns="65300" lIns="130600" rIns="130600" tIns="65300">
            <a:noAutofit/>
          </a:bodyPr>
          <a:lstStyle/>
          <a:p>
            <a:pPr indent="0" lvl="0" marL="0" marR="0" rtl="0" algn="ctr">
              <a:lnSpc>
                <a:spcPct val="100000"/>
              </a:lnSpc>
              <a:spcBef>
                <a:spcPts val="0"/>
              </a:spcBef>
              <a:spcAft>
                <a:spcPts val="0"/>
              </a:spcAft>
              <a:buClr>
                <a:srgbClr val="006699"/>
              </a:buClr>
              <a:buSzPct val="25000"/>
              <a:buFont typeface="Helvetica Neue"/>
              <a:buNone/>
            </a:pPr>
            <a:r>
              <a:rPr b="1" baseline="0" i="0" lang="en-US" sz="1400" u="none" cap="none" strike="noStrike">
                <a:solidFill>
                  <a:srgbClr val="006699"/>
                </a:solidFill>
                <a:latin typeface="Helvetica Neue"/>
                <a:ea typeface="Helvetica Neue"/>
                <a:cs typeface="Helvetica Neue"/>
                <a:sym typeface="Helvetica Neue"/>
              </a:rPr>
              <a:t>Silberschatz, Galvin and Gagne ©2013</a:t>
            </a:r>
          </a:p>
        </p:txBody>
      </p:sp>
      <p:sp>
        <p:nvSpPr>
          <p:cNvPr id="18" name="Shape 18"/>
          <p:cNvSpPr txBox="1"/>
          <p:nvPr/>
        </p:nvSpPr>
        <p:spPr>
          <a:xfrm>
            <a:off x="279400" y="8828086"/>
            <a:ext cx="3778250" cy="347662"/>
          </a:xfrm>
          <a:prstGeom prst="rect">
            <a:avLst/>
          </a:prstGeom>
          <a:noFill/>
          <a:ln>
            <a:noFill/>
          </a:ln>
        </p:spPr>
        <p:txBody>
          <a:bodyPr anchorCtr="0" anchor="t" bIns="65300" lIns="130600" rIns="130600" tIns="65300">
            <a:noAutofit/>
          </a:bodyPr>
          <a:lstStyle/>
          <a:p>
            <a:pPr indent="0" lvl="0" marL="0" marR="0" rtl="0" algn="l">
              <a:lnSpc>
                <a:spcPct val="100000"/>
              </a:lnSpc>
              <a:spcBef>
                <a:spcPts val="0"/>
              </a:spcBef>
              <a:spcAft>
                <a:spcPts val="0"/>
              </a:spcAft>
              <a:buClr>
                <a:srgbClr val="006699"/>
              </a:buClr>
              <a:buSzPct val="25000"/>
              <a:buFont typeface="Helvetica Neue"/>
              <a:buNone/>
            </a:pPr>
            <a:r>
              <a:rPr b="1" baseline="0" i="0" lang="en-US" sz="1400" u="none" cap="none" strike="noStrike">
                <a:solidFill>
                  <a:srgbClr val="006699"/>
                </a:solidFill>
                <a:latin typeface="Helvetica Neue"/>
                <a:ea typeface="Helvetica Neue"/>
                <a:cs typeface="Helvetica Neue"/>
                <a:sym typeface="Helvetica Neue"/>
              </a:rPr>
              <a:t>Operating System Concepts  – 9</a:t>
            </a:r>
            <a:r>
              <a:rPr b="1" baseline="30000" i="0" lang="en-US" sz="1400" u="none" cap="none" strike="noStrike">
                <a:solidFill>
                  <a:srgbClr val="006699"/>
                </a:solidFill>
                <a:latin typeface="Helvetica Neue"/>
                <a:ea typeface="Helvetica Neue"/>
                <a:cs typeface="Helvetica Neue"/>
                <a:sym typeface="Helvetica Neue"/>
              </a:rPr>
              <a:t>th</a:t>
            </a:r>
            <a:r>
              <a:rPr b="1" baseline="0" i="0" lang="en-US" sz="1400" u="none" cap="none" strike="noStrike">
                <a:solidFill>
                  <a:srgbClr val="006699"/>
                </a:solidFill>
                <a:latin typeface="Helvetica Neue"/>
                <a:ea typeface="Helvetica Neue"/>
                <a:cs typeface="Helvetica Neue"/>
                <a:sym typeface="Helvetica Neue"/>
              </a:rPr>
              <a:t> Edition</a:t>
            </a:r>
          </a:p>
        </p:txBody>
      </p:sp>
      <p:pic>
        <p:nvPicPr>
          <p:cNvPr id="19" name="Shape 19"/>
          <p:cNvPicPr preferRelativeResize="0"/>
          <p:nvPr/>
        </p:nvPicPr>
        <p:blipFill rotWithShape="1">
          <a:blip r:embed="rId2">
            <a:alphaModFix/>
          </a:blip>
          <a:srcRect b="0" l="0" r="0" t="0"/>
          <a:stretch/>
        </p:blipFill>
        <p:spPr>
          <a:xfrm>
            <a:off x="11661775" y="7799386"/>
            <a:ext cx="1925637" cy="105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 name="Shape 53"/>
        <p:cNvGrpSpPr/>
        <p:nvPr/>
      </p:nvGrpSpPr>
      <p:grpSpPr>
        <a:xfrm>
          <a:off x="0" y="0"/>
          <a:ext cx="0" cy="0"/>
          <a:chOff x="0" y="0"/>
          <a:chExt cx="0" cy="0"/>
        </a:xfrm>
      </p:grpSpPr>
      <p:grpSp>
        <p:nvGrpSpPr>
          <p:cNvPr id="54" name="Shape 54"/>
          <p:cNvGrpSpPr/>
          <p:nvPr/>
        </p:nvGrpSpPr>
        <p:grpSpPr>
          <a:xfrm>
            <a:off x="298449" y="3948111"/>
            <a:ext cx="12915900" cy="268286"/>
            <a:chOff x="198436" y="2960686"/>
            <a:chExt cx="8610600" cy="201611"/>
          </a:xfrm>
        </p:grpSpPr>
        <p:sp>
          <p:nvSpPr>
            <p:cNvPr id="55" name="Shape 55"/>
            <p:cNvSpPr txBox="1"/>
            <p:nvPr/>
          </p:nvSpPr>
          <p:spPr>
            <a:xfrm>
              <a:off x="198436" y="2960686"/>
              <a:ext cx="2870200" cy="201611"/>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56" name="Shape 56"/>
            <p:cNvSpPr txBox="1"/>
            <p:nvPr/>
          </p:nvSpPr>
          <p:spPr>
            <a:xfrm>
              <a:off x="3068636" y="2960686"/>
              <a:ext cx="2870200" cy="201611"/>
            </a:xfrm>
            <a:prstGeom prst="rect">
              <a:avLst/>
            </a:prstGeom>
            <a:solidFill>
              <a:srgbClr val="99CC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57" name="Shape 57"/>
            <p:cNvSpPr txBox="1"/>
            <p:nvPr/>
          </p:nvSpPr>
          <p:spPr>
            <a:xfrm>
              <a:off x="5938837" y="2960686"/>
              <a:ext cx="2870200" cy="201611"/>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grpSp>
      <p:sp>
        <p:nvSpPr>
          <p:cNvPr id="58" name="Shape 58"/>
          <p:cNvSpPr txBox="1"/>
          <p:nvPr/>
        </p:nvSpPr>
        <p:spPr>
          <a:xfrm>
            <a:off x="9734550" y="8783636"/>
            <a:ext cx="4070350" cy="347662"/>
          </a:xfrm>
          <a:prstGeom prst="rect">
            <a:avLst/>
          </a:prstGeom>
          <a:noFill/>
          <a:ln>
            <a:noFill/>
          </a:ln>
        </p:spPr>
        <p:txBody>
          <a:bodyPr anchorCtr="0" anchor="t" bIns="65300" lIns="130600" rIns="130600" tIns="65300">
            <a:noAutofit/>
          </a:bodyPr>
          <a:lstStyle/>
          <a:p>
            <a:pPr indent="0" lvl="0" marL="0" marR="0" rtl="0" algn="ctr">
              <a:lnSpc>
                <a:spcPct val="100000"/>
              </a:lnSpc>
              <a:spcBef>
                <a:spcPts val="0"/>
              </a:spcBef>
              <a:spcAft>
                <a:spcPts val="0"/>
              </a:spcAft>
              <a:buClr>
                <a:srgbClr val="336699"/>
              </a:buClr>
              <a:buSzPct val="25000"/>
              <a:buFont typeface="Helvetica Neue"/>
              <a:buNone/>
            </a:pPr>
            <a:r>
              <a:rPr b="1" baseline="0" i="0" lang="en-US" sz="1400" u="none" cap="none" strike="noStrike">
                <a:solidFill>
                  <a:srgbClr val="336699"/>
                </a:solidFill>
                <a:latin typeface="Helvetica Neue"/>
                <a:ea typeface="Helvetica Neue"/>
                <a:cs typeface="Helvetica Neue"/>
                <a:sym typeface="Helvetica Neue"/>
              </a:rPr>
              <a:t>Silberschatz, Galvin and Gagne ©2013</a:t>
            </a:r>
          </a:p>
        </p:txBody>
      </p:sp>
      <p:sp>
        <p:nvSpPr>
          <p:cNvPr id="59" name="Shape 59"/>
          <p:cNvSpPr txBox="1"/>
          <p:nvPr/>
        </p:nvSpPr>
        <p:spPr>
          <a:xfrm>
            <a:off x="41275" y="8818561"/>
            <a:ext cx="3727450" cy="347662"/>
          </a:xfrm>
          <a:prstGeom prst="rect">
            <a:avLst/>
          </a:prstGeom>
          <a:noFill/>
          <a:ln>
            <a:noFill/>
          </a:ln>
        </p:spPr>
        <p:txBody>
          <a:bodyPr anchorCtr="0" anchor="t" bIns="65300" lIns="130600" rIns="130600" tIns="65300">
            <a:noAutofit/>
          </a:bodyPr>
          <a:lstStyle/>
          <a:p>
            <a:pPr indent="0" lvl="0" marL="0" marR="0" rtl="0" algn="l">
              <a:lnSpc>
                <a:spcPct val="100000"/>
              </a:lnSpc>
              <a:spcBef>
                <a:spcPts val="0"/>
              </a:spcBef>
              <a:spcAft>
                <a:spcPts val="0"/>
              </a:spcAft>
              <a:buClr>
                <a:srgbClr val="336699"/>
              </a:buClr>
              <a:buSzPct val="25000"/>
              <a:buFont typeface="Helvetica Neue"/>
              <a:buNone/>
            </a:pPr>
            <a:r>
              <a:rPr b="1" baseline="0" i="0" lang="en-US" sz="1400" u="none" cap="none" strike="noStrike">
                <a:solidFill>
                  <a:srgbClr val="336699"/>
                </a:solidFill>
                <a:latin typeface="Helvetica Neue"/>
                <a:ea typeface="Helvetica Neue"/>
                <a:cs typeface="Helvetica Neue"/>
                <a:sym typeface="Helvetica Neue"/>
              </a:rPr>
              <a:t>Operating System Concepts – 9</a:t>
            </a:r>
            <a:r>
              <a:rPr b="1" baseline="30000" i="0" lang="en-US" sz="1400" u="none" cap="none" strike="noStrike">
                <a:solidFill>
                  <a:srgbClr val="336699"/>
                </a:solidFill>
                <a:latin typeface="Helvetica Neue"/>
                <a:ea typeface="Helvetica Neue"/>
                <a:cs typeface="Helvetica Neue"/>
                <a:sym typeface="Helvetica Neue"/>
              </a:rPr>
              <a:t>th</a:t>
            </a:r>
            <a:r>
              <a:rPr b="1" baseline="0" i="0" lang="en-US" sz="1400" u="none" cap="none" strike="noStrike">
                <a:solidFill>
                  <a:srgbClr val="336699"/>
                </a:solidFill>
                <a:latin typeface="Helvetica Neue"/>
                <a:ea typeface="Helvetica Neue"/>
                <a:cs typeface="Helvetica Neue"/>
                <a:sym typeface="Helvetica Neue"/>
              </a:rPr>
              <a:t> Edition</a:t>
            </a:r>
          </a:p>
        </p:txBody>
      </p:sp>
      <p:pic>
        <p:nvPicPr>
          <p:cNvPr id="60" name="Shape 60"/>
          <p:cNvPicPr preferRelativeResize="0"/>
          <p:nvPr/>
        </p:nvPicPr>
        <p:blipFill rotWithShape="1">
          <a:blip r:embed="rId1">
            <a:alphaModFix/>
          </a:blip>
          <a:srcRect b="0" l="0" r="0" t="0"/>
          <a:stretch/>
        </p:blipFill>
        <p:spPr>
          <a:xfrm>
            <a:off x="5041900" y="5543550"/>
            <a:ext cx="3092450" cy="2125662"/>
          </a:xfrm>
          <a:prstGeom prst="rect">
            <a:avLst/>
          </a:prstGeom>
          <a:noFill/>
          <a:ln cap="rnd" w="76200">
            <a:solidFill>
              <a:srgbClr val="336699"/>
            </a:solidFill>
            <a:prstDash val="solid"/>
            <a:miter/>
            <a:headEnd len="med" w="med" type="none"/>
            <a:tailEnd len="med" w="med" type="none"/>
          </a:ln>
        </p:spPr>
      </p:pic>
      <p:sp>
        <p:nvSpPr>
          <p:cNvPr id="61" name="Shape 61"/>
          <p:cNvSpPr txBox="1"/>
          <p:nvPr/>
        </p:nvSpPr>
        <p:spPr>
          <a:xfrm>
            <a:off x="4837112" y="5354637"/>
            <a:ext cx="3505200" cy="2517774"/>
          </a:xfrm>
          <a:prstGeom prst="rect">
            <a:avLst/>
          </a:prstGeom>
          <a:noFill/>
          <a:ln cap="rnd" w="57150">
            <a:solidFill>
              <a:srgbClr val="66CCFF"/>
            </a:solidFill>
            <a:prstDash val="solid"/>
            <a:miter/>
            <a:headEnd len="med" w="med" type="none"/>
            <a:tailEnd len="med" w="med" type="none"/>
          </a:ln>
        </p:spPr>
        <p:txBody>
          <a:bodyPr anchorCtr="0" anchor="ctr" bIns="65300" lIns="130600" rIns="130600" tIns="653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62" name="Shape 62"/>
          <p:cNvSpPr txBox="1"/>
          <p:nvPr>
            <p:ph type="title"/>
          </p:nvPr>
        </p:nvSpPr>
        <p:spPr>
          <a:xfrm>
            <a:off x="685800" y="369887"/>
            <a:ext cx="12344399" cy="768349"/>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5409" marL="653110" marR="0" rtl="0" algn="ctr">
              <a:spcBef>
                <a:spcPts val="0"/>
              </a:spcBef>
              <a:spcAft>
                <a:spcPts val="0"/>
              </a:spcAft>
              <a:defRPr/>
            </a:lvl6pPr>
            <a:lvl7pPr indent="-10819" marL="1306220" marR="0" rtl="0" algn="ctr">
              <a:spcBef>
                <a:spcPts val="0"/>
              </a:spcBef>
              <a:spcAft>
                <a:spcPts val="0"/>
              </a:spcAft>
              <a:defRPr/>
            </a:lvl7pPr>
            <a:lvl8pPr indent="-3530" marL="1959331" marR="0" rtl="0" algn="ctr">
              <a:spcBef>
                <a:spcPts val="0"/>
              </a:spcBef>
              <a:spcAft>
                <a:spcPts val="0"/>
              </a:spcAft>
              <a:defRPr/>
            </a:lvl8pPr>
            <a:lvl9pPr indent="-8940" marL="2612441" marR="0" rtl="0" algn="ctr">
              <a:spcBef>
                <a:spcPts val="0"/>
              </a:spcBef>
              <a:spcAft>
                <a:spcPts val="0"/>
              </a:spcAft>
              <a:defRPr/>
            </a:lvl9pPr>
          </a:lstStyle>
          <a:p/>
        </p:txBody>
      </p:sp>
      <p:sp>
        <p:nvSpPr>
          <p:cNvPr id="63" name="Shape 63"/>
          <p:cNvSpPr txBox="1"/>
          <p:nvPr>
            <p:ph idx="1" type="body"/>
          </p:nvPr>
        </p:nvSpPr>
        <p:spPr>
          <a:xfrm>
            <a:off x="1209675" y="1644650"/>
            <a:ext cx="12344399" cy="6040436"/>
          </a:xfrm>
          <a:prstGeom prst="rect">
            <a:avLst/>
          </a:prstGeom>
          <a:noFill/>
          <a:ln>
            <a:noFill/>
          </a:ln>
        </p:spPr>
        <p:txBody>
          <a:bodyPr anchorCtr="0" anchor="t" bIns="91425" lIns="91425" rIns="91425" tIns="91425"/>
          <a:lstStyle>
            <a:lvl1pPr indent="-386080" marL="488950" marR="0" rtl="0" algn="l">
              <a:spcBef>
                <a:spcPts val="630"/>
              </a:spcBef>
              <a:spcAft>
                <a:spcPts val="0"/>
              </a:spcAft>
              <a:buClr>
                <a:srgbClr val="993300"/>
              </a:buClr>
              <a:buFont typeface="Helvetica Neue"/>
              <a:buChar char="n"/>
              <a:defRPr/>
            </a:lvl1pPr>
            <a:lvl2pPr indent="-321310" marL="1060450" marR="0" rtl="0" algn="l">
              <a:spcBef>
                <a:spcPts val="630"/>
              </a:spcBef>
              <a:spcAft>
                <a:spcPts val="0"/>
              </a:spcAft>
              <a:buClr>
                <a:srgbClr val="CC6600"/>
              </a:buClr>
              <a:buFont typeface="Helvetica Neue"/>
              <a:buChar char="l"/>
              <a:defRPr/>
            </a:lvl2pPr>
            <a:lvl3pPr indent="-246062" marL="1550988" marR="0" rtl="0" algn="l">
              <a:spcBef>
                <a:spcPts val="630"/>
              </a:spcBef>
              <a:spcAft>
                <a:spcPts val="0"/>
              </a:spcAft>
              <a:buClr>
                <a:srgbClr val="009900"/>
              </a:buClr>
              <a:buFont typeface="Helvetica Neue"/>
              <a:buChar char="4"/>
              <a:defRPr/>
            </a:lvl3pPr>
            <a:lvl4pPr indent="-239713" marL="2039938" marR="0" rtl="0" algn="l">
              <a:spcBef>
                <a:spcPts val="630"/>
              </a:spcBef>
              <a:spcAft>
                <a:spcPts val="0"/>
              </a:spcAft>
              <a:buClr>
                <a:schemeClr val="hlink"/>
              </a:buClr>
              <a:buFont typeface="Helvetica Neue"/>
              <a:buChar char="–"/>
              <a:defRPr/>
            </a:lvl4pPr>
            <a:lvl5pPr indent="-247650" marL="2530475" marR="0" rtl="0" algn="l">
              <a:spcBef>
                <a:spcPts val="630"/>
              </a:spcBef>
              <a:spcAft>
                <a:spcPts val="0"/>
              </a:spcAft>
              <a:buClr>
                <a:srgbClr val="FF0066"/>
              </a:buClr>
              <a:buFont typeface="Helvetica Neue"/>
              <a:buChar char="»"/>
              <a:defRPr/>
            </a:lvl5pPr>
            <a:lvl6pPr indent="-253387" marL="3183912" marR="0" rtl="0" algn="l">
              <a:spcBef>
                <a:spcPts val="630"/>
              </a:spcBef>
              <a:spcAft>
                <a:spcPts val="0"/>
              </a:spcAft>
              <a:buClr>
                <a:srgbClr val="FF0066"/>
              </a:buClr>
              <a:buFont typeface="Helvetica Neue"/>
              <a:buChar char="»"/>
              <a:defRPr/>
            </a:lvl6pPr>
            <a:lvl7pPr indent="-246097" marL="3837022" marR="0" rtl="0" algn="l">
              <a:spcBef>
                <a:spcPts val="630"/>
              </a:spcBef>
              <a:spcAft>
                <a:spcPts val="0"/>
              </a:spcAft>
              <a:buClr>
                <a:srgbClr val="FF0066"/>
              </a:buClr>
              <a:buFont typeface="Helvetica Neue"/>
              <a:buChar char="»"/>
              <a:defRPr/>
            </a:lvl7pPr>
            <a:lvl8pPr indent="-251507" marL="4490133" marR="0" rtl="0" algn="l">
              <a:spcBef>
                <a:spcPts val="630"/>
              </a:spcBef>
              <a:spcAft>
                <a:spcPts val="0"/>
              </a:spcAft>
              <a:buClr>
                <a:srgbClr val="FF0066"/>
              </a:buClr>
              <a:buFont typeface="Helvetica Neue"/>
              <a:buChar char="»"/>
              <a:defRPr/>
            </a:lvl8pPr>
            <a:lvl9pPr indent="-244218" marL="5143243" marR="0" rtl="0" algn="l">
              <a:spcBef>
                <a:spcPts val="630"/>
              </a:spcBef>
              <a:spcAft>
                <a:spcPts val="0"/>
              </a:spcAft>
              <a:buClr>
                <a:srgbClr val="FF0066"/>
              </a:buClr>
              <a:buFont typeface="Helvetica Neue"/>
              <a:buChar char="»"/>
              <a:defRPr/>
            </a:lvl9pPr>
          </a:lstStyle>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 Id="rId3" Type="http://schemas.openxmlformats.org/officeDocument/2006/relationships/image" Target="../media/image0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3" Type="http://schemas.openxmlformats.org/officeDocument/2006/relationships/image" Target="../media/image0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1028700" y="914400"/>
            <a:ext cx="11658599" cy="2836861"/>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6100" u="none" cap="none" strike="noStrike">
                <a:solidFill>
                  <a:srgbClr val="006699"/>
                </a:solidFill>
                <a:latin typeface="Arial"/>
                <a:ea typeface="Arial"/>
                <a:cs typeface="Arial"/>
                <a:sym typeface="Arial"/>
              </a:rPr>
              <a:t>Chapter 12:  Mass-Storage Systems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1574800" y="369887"/>
            <a:ext cx="11455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000" u="none" cap="none" strike="noStrike">
                <a:solidFill>
                  <a:srgbClr val="006699"/>
                </a:solidFill>
                <a:latin typeface="Arial"/>
                <a:ea typeface="Arial"/>
                <a:cs typeface="Arial"/>
                <a:sym typeface="Arial"/>
              </a:rPr>
              <a:t>Magnetic Tape</a:t>
            </a:r>
          </a:p>
        </p:txBody>
      </p:sp>
      <p:sp>
        <p:nvSpPr>
          <p:cNvPr id="129" name="Shape 129"/>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Was early secondary-storage medium</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Evolved from open spools to cartridges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Relatively permanent and holds large quantities of data</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Access time slow</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Random access ~1000 times slower than disk</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Mainly used for backup, storage of infrequently-used data, transfer medium 	between systems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Kept in spool and wound or rewound past read-write head</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Once data under head, transfer rates comparable to disk</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140MB/sec and greater</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200GB to 1.5TB typical storage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Common technologies are LTO-{3,4,5} and T10000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1357312" y="369887"/>
            <a:ext cx="11672887"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Disk Structure</a:t>
            </a:r>
          </a:p>
        </p:txBody>
      </p:sp>
      <p:sp>
        <p:nvSpPr>
          <p:cNvPr id="136" name="Shape 136"/>
          <p:cNvSpPr txBox="1"/>
          <p:nvPr>
            <p:ph idx="1" type="body"/>
          </p:nvPr>
        </p:nvSpPr>
        <p:spPr>
          <a:xfrm>
            <a:off x="1209675" y="1644650"/>
            <a:ext cx="11468100"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drives are addressed as large 1-dimensional arrays of </a:t>
            </a:r>
            <a:r>
              <a:rPr b="1" baseline="0" i="0" lang="en-US" sz="1800" u="none" cap="none" strike="noStrike">
                <a:solidFill>
                  <a:srgbClr val="3366FF"/>
                </a:solidFill>
                <a:latin typeface="Helvetica Neue"/>
                <a:ea typeface="Helvetica Neue"/>
                <a:cs typeface="Helvetica Neue"/>
                <a:sym typeface="Helvetica Neue"/>
              </a:rPr>
              <a:t>logical blocks</a:t>
            </a:r>
            <a:r>
              <a:rPr b="0" baseline="0" i="0" lang="en-US" sz="1800" u="none" cap="none" strike="noStrike">
                <a:solidFill>
                  <a:schemeClr val="dk1"/>
                </a:solidFill>
                <a:latin typeface="Helvetica Neue"/>
                <a:ea typeface="Helvetica Neue"/>
                <a:cs typeface="Helvetica Neue"/>
                <a:sym typeface="Helvetica Neue"/>
              </a:rPr>
              <a:t>, where the logical block is the smallest unit of transfer</a:t>
            </a:r>
            <a:br>
              <a:rPr b="0" baseline="0" i="0" lang="en-US" sz="1800" u="none" cap="none" strike="noStrike">
                <a:solidFill>
                  <a:schemeClr val="dk1"/>
                </a:solidFill>
                <a:latin typeface="Helvetica Neue"/>
                <a:ea typeface="Helvetica Neue"/>
                <a:cs typeface="Helvetica Neue"/>
                <a:sym typeface="Helvetica Neue"/>
              </a:rPr>
            </a:b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Low-level formatting creates </a:t>
            </a:r>
            <a:r>
              <a:rPr b="1" baseline="0" i="0" lang="en-US" sz="1800" u="none" cap="none" strike="noStrike">
                <a:solidFill>
                  <a:srgbClr val="3366FF"/>
                </a:solidFill>
                <a:latin typeface="Helvetica Neue"/>
                <a:ea typeface="Helvetica Neue"/>
                <a:cs typeface="Helvetica Neue"/>
                <a:sym typeface="Helvetica Neue"/>
              </a:rPr>
              <a:t>logical blocks </a:t>
            </a:r>
            <a:r>
              <a:rPr b="0" baseline="0" i="0" lang="en-US" sz="1800" u="none" cap="none" strike="noStrike">
                <a:solidFill>
                  <a:schemeClr val="dk1"/>
                </a:solidFill>
                <a:latin typeface="Helvetica Neue"/>
                <a:ea typeface="Helvetica Neue"/>
                <a:cs typeface="Helvetica Neue"/>
                <a:sym typeface="Helvetica Neue"/>
              </a:rPr>
              <a:t>on physical media</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1-dimensional array of logical blocks is mapped into the sectors of the disk sequentially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Sector 0 is the first sector of the first track on the outermost cylinder</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Mapping proceeds in order through that track, then the rest of the tracks in that cylinder, and then through the rest of the cylinders from outermost to innermost</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Logical to physical address should be easy</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Except for bad sectors</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Non-constant # of sectors per track via constant angular velocity</a:t>
            </a:r>
          </a:p>
          <a:p>
            <a:pPr indent="-386080" lvl="0" marL="48895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1328737" y="369887"/>
            <a:ext cx="11701462"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Disk Attachment</a:t>
            </a:r>
          </a:p>
        </p:txBody>
      </p:sp>
      <p:sp>
        <p:nvSpPr>
          <p:cNvPr id="143" name="Shape 143"/>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Host-attached storage accessed through I/O ports talking to I/O busses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SCSI itself is a bus, up to 16 devices on one cable, </a:t>
            </a:r>
            <a:r>
              <a:rPr b="1" baseline="0" i="0" lang="en-US" sz="1800" u="none" cap="none" strike="noStrike">
                <a:solidFill>
                  <a:srgbClr val="3366FF"/>
                </a:solidFill>
                <a:latin typeface="Helvetica Neue"/>
                <a:ea typeface="Helvetica Neue"/>
                <a:cs typeface="Helvetica Neue"/>
                <a:sym typeface="Helvetica Neue"/>
              </a:rPr>
              <a:t>SCSI initiator</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requests operation and </a:t>
            </a:r>
            <a:r>
              <a:rPr b="1" baseline="0" i="0" lang="en-US" sz="1800" u="none" cap="none" strike="noStrike">
                <a:solidFill>
                  <a:srgbClr val="3366FF"/>
                </a:solidFill>
                <a:latin typeface="Helvetica Neue"/>
                <a:ea typeface="Helvetica Neue"/>
                <a:cs typeface="Helvetica Neue"/>
                <a:sym typeface="Helvetica Neue"/>
              </a:rPr>
              <a:t>SCSI targets</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perform tasks </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Each target can have up to 8 </a:t>
            </a:r>
            <a:r>
              <a:rPr b="1" baseline="0" i="0" lang="en-US" sz="1800" u="none" cap="none" strike="noStrike">
                <a:solidFill>
                  <a:srgbClr val="3366FF"/>
                </a:solidFill>
                <a:latin typeface="Helvetica Neue"/>
                <a:ea typeface="Helvetica Neue"/>
                <a:cs typeface="Helvetica Neue"/>
                <a:sym typeface="Helvetica Neue"/>
              </a:rPr>
              <a:t>logical units</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(disks attached to device controller)</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FC is high-speed serial architecture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Can be switched fabric with 24-bit address space – the basis of </a:t>
            </a:r>
            <a:r>
              <a:rPr b="1" baseline="0" i="0" lang="en-US" sz="1800" u="none" cap="none" strike="noStrike">
                <a:solidFill>
                  <a:srgbClr val="3366FF"/>
                </a:solidFill>
                <a:latin typeface="Helvetica Neue"/>
                <a:ea typeface="Helvetica Neue"/>
                <a:cs typeface="Helvetica Neue"/>
                <a:sym typeface="Helvetica Neue"/>
              </a:rPr>
              <a:t>storage</a:t>
            </a:r>
            <a:r>
              <a:rPr b="0" baseline="0" i="0" lang="en-US" sz="1800" u="none" cap="none" strike="noStrike">
                <a:solidFill>
                  <a:srgbClr val="3366FF"/>
                </a:solidFill>
                <a:latin typeface="Helvetica Neue"/>
                <a:ea typeface="Helvetica Neue"/>
                <a:cs typeface="Helvetica Neue"/>
                <a:sym typeface="Helvetica Neue"/>
              </a:rPr>
              <a:t> </a:t>
            </a:r>
            <a:r>
              <a:rPr b="1" baseline="0" i="0" lang="en-US" sz="1800" u="none" cap="none" strike="noStrike">
                <a:solidFill>
                  <a:srgbClr val="3366FF"/>
                </a:solidFill>
                <a:latin typeface="Helvetica Neue"/>
                <a:ea typeface="Helvetica Neue"/>
                <a:cs typeface="Helvetica Neue"/>
                <a:sym typeface="Helvetica Neue"/>
              </a:rPr>
              <a:t>area networks</a:t>
            </a:r>
            <a:r>
              <a:rPr b="1" baseline="0" i="0" lang="en-US" sz="1800" u="none" cap="none" strike="noStrike">
                <a:solidFill>
                  <a:schemeClr val="dk1"/>
                </a:solidFill>
                <a:latin typeface="Helvetica Neue"/>
                <a:ea typeface="Helvetica Neue"/>
                <a:cs typeface="Helvetica Neue"/>
                <a:sym typeface="Helvetica Neue"/>
              </a:rPr>
              <a:t> </a:t>
            </a:r>
            <a:r>
              <a:rPr b="1" baseline="0" i="0" lang="en-US" sz="1800" u="none" cap="none" strike="noStrike">
                <a:solidFill>
                  <a:srgbClr val="3366FF"/>
                </a:solidFill>
                <a:latin typeface="Helvetica Neue"/>
                <a:ea typeface="Helvetica Neue"/>
                <a:cs typeface="Helvetica Neue"/>
                <a:sym typeface="Helvetica Neue"/>
              </a:rPr>
              <a:t>(SAN</a:t>
            </a:r>
            <a:r>
              <a:rPr b="0" baseline="0" i="0" lang="en-US" sz="1800" u="none" cap="none" strike="noStrike">
                <a:solidFill>
                  <a:schemeClr val="dk1"/>
                </a:solidFill>
                <a:latin typeface="Helvetica Neue"/>
                <a:ea typeface="Helvetica Neue"/>
                <a:cs typeface="Helvetica Neue"/>
                <a:sym typeface="Helvetica Neue"/>
              </a:rPr>
              <a:t>s</a:t>
            </a:r>
            <a:r>
              <a:rPr b="1" baseline="0" i="0" lang="en-US" sz="1800" u="none" cap="none" strike="noStrike">
                <a:solidFill>
                  <a:srgbClr val="3366FF"/>
                </a:solidFill>
                <a:latin typeface="Helvetica Neue"/>
                <a:ea typeface="Helvetica Neue"/>
                <a:cs typeface="Helvetica Neue"/>
                <a:sym typeface="Helvetica Neue"/>
              </a:rPr>
              <a:t>)</a:t>
            </a:r>
            <a:r>
              <a:rPr b="0" baseline="0" i="0" lang="en-US" sz="1800" u="none" cap="none" strike="noStrike">
                <a:solidFill>
                  <a:schemeClr val="dk1"/>
                </a:solidFill>
                <a:latin typeface="Helvetica Neue"/>
                <a:ea typeface="Helvetica Neue"/>
                <a:cs typeface="Helvetica Neue"/>
                <a:sym typeface="Helvetica Neue"/>
              </a:rPr>
              <a:t> in which many hosts attach to many storage units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I/O directed to bus ID, device ID, logical unit (LUN)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Storage Array</a:t>
            </a:r>
          </a:p>
        </p:txBody>
      </p:sp>
      <p:sp>
        <p:nvSpPr>
          <p:cNvPr id="150" name="Shape 150"/>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Can just attach disks, or arrays of disks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Storage Array has controller(s), provides features to attached host(s)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Ports to connect hosts to array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Memory, controlling software (sometimes NVRAM, etc)</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few to thousands of disks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RAID, hot spares, hot swap (discussed later)</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Shared storage -&gt; more efficiency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Features found in some file systems</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Snaphots, clones, thin provisioning, replication, deduplication, etc</a:t>
            </a: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1108075" y="369887"/>
            <a:ext cx="11922125"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Storage Area Network</a:t>
            </a:r>
          </a:p>
        </p:txBody>
      </p:sp>
      <p:sp>
        <p:nvSpPr>
          <p:cNvPr id="156" name="Shape 156"/>
          <p:cNvSpPr txBox="1"/>
          <p:nvPr>
            <p:ph idx="1" type="body"/>
          </p:nvPr>
        </p:nvSpPr>
        <p:spPr>
          <a:xfrm>
            <a:off x="1209675" y="1644650"/>
            <a:ext cx="11599862"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Common in large storage environments</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Multiple hosts attached to multiple storage arrays - flexible</a:t>
            </a:r>
          </a:p>
        </p:txBody>
      </p:sp>
      <p:pic>
        <p:nvPicPr>
          <p:cNvPr id="157" name="Shape 157"/>
          <p:cNvPicPr preferRelativeResize="0"/>
          <p:nvPr/>
        </p:nvPicPr>
        <p:blipFill rotWithShape="1">
          <a:blip r:embed="rId3">
            <a:alphaModFix/>
          </a:blip>
          <a:srcRect b="0" l="0" r="0" t="0"/>
          <a:stretch/>
        </p:blipFill>
        <p:spPr>
          <a:xfrm>
            <a:off x="2219325" y="3222625"/>
            <a:ext cx="9445625" cy="43434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Storage Area Network (Cont.)</a:t>
            </a:r>
          </a:p>
        </p:txBody>
      </p:sp>
      <p:sp>
        <p:nvSpPr>
          <p:cNvPr id="164" name="Shape 164"/>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SAN is one or more storage arrays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Connected to one or more Fibre Channel switches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Hosts also attach to the switches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Storage made available via </a:t>
            </a:r>
            <a:r>
              <a:rPr b="1" baseline="0" i="0" lang="en-US" sz="1800" u="none" cap="none" strike="noStrike">
                <a:solidFill>
                  <a:srgbClr val="3366FF"/>
                </a:solidFill>
                <a:latin typeface="Helvetica Neue"/>
                <a:ea typeface="Helvetica Neue"/>
                <a:cs typeface="Helvetica Neue"/>
                <a:sym typeface="Helvetica Neue"/>
              </a:rPr>
              <a:t>LUN Masking </a:t>
            </a:r>
            <a:r>
              <a:rPr b="0" baseline="0" i="0" lang="en-US" sz="1800" u="none" cap="none" strike="noStrike">
                <a:solidFill>
                  <a:schemeClr val="dk1"/>
                </a:solidFill>
                <a:latin typeface="Helvetica Neue"/>
                <a:ea typeface="Helvetica Neue"/>
                <a:cs typeface="Helvetica Neue"/>
                <a:sym typeface="Helvetica Neue"/>
              </a:rPr>
              <a:t>from specific arrays to specific servers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Easy to add or remove storage, add new host and allocate it storage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Over low-latency Fibre Channel fabric</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Why have separate storage networks and communications networks?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Consider iSCSI, FCOE</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1474787" y="369887"/>
            <a:ext cx="11555412"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Network-Attached Storage</a:t>
            </a:r>
          </a:p>
        </p:txBody>
      </p:sp>
      <p:sp>
        <p:nvSpPr>
          <p:cNvPr id="170" name="Shape 170"/>
          <p:cNvSpPr txBox="1"/>
          <p:nvPr>
            <p:ph idx="1" type="body"/>
          </p:nvPr>
        </p:nvSpPr>
        <p:spPr>
          <a:xfrm>
            <a:off x="1209675" y="1644650"/>
            <a:ext cx="11482387"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Network-attached storage (</a:t>
            </a:r>
            <a:r>
              <a:rPr b="1" baseline="0" i="0" lang="en-US" sz="1800" u="none" cap="none" strike="noStrike">
                <a:solidFill>
                  <a:srgbClr val="3366FF"/>
                </a:solidFill>
                <a:latin typeface="Helvetica Neue"/>
                <a:ea typeface="Helvetica Neue"/>
                <a:cs typeface="Helvetica Neue"/>
                <a:sym typeface="Helvetica Neue"/>
              </a:rPr>
              <a:t>NAS</a:t>
            </a:r>
            <a:r>
              <a:rPr b="0" baseline="0" i="0" lang="en-US" sz="1800" u="none" cap="none" strike="noStrike">
                <a:solidFill>
                  <a:schemeClr val="dk1"/>
                </a:solidFill>
                <a:latin typeface="Helvetica Neue"/>
                <a:ea typeface="Helvetica Neue"/>
                <a:cs typeface="Helvetica Neue"/>
                <a:sym typeface="Helvetica Neue"/>
              </a:rPr>
              <a:t>) is storage made available over a network rather than over a local connection (such as a bus)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Remotely attaching to file systems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NFS and CIFS are common protocols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Implemented via remote procedure calls (RPCs) between host and storage over typically TCP or UDP on IP network</a:t>
            </a:r>
          </a:p>
          <a:p>
            <a:pPr indent="-488950" lvl="0" marL="488950" marR="0" rtl="0" algn="l">
              <a:lnSpc>
                <a:spcPct val="100000"/>
              </a:lnSpc>
              <a:spcBef>
                <a:spcPts val="63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iSCSI</a:t>
            </a:r>
            <a:r>
              <a:rPr b="0" baseline="0" i="0" lang="en-US" sz="1800" u="none" cap="none" strike="noStrike">
                <a:solidFill>
                  <a:schemeClr val="dk1"/>
                </a:solidFill>
                <a:latin typeface="Helvetica Neue"/>
                <a:ea typeface="Helvetica Neue"/>
                <a:cs typeface="Helvetica Neue"/>
                <a:sym typeface="Helvetica Neue"/>
              </a:rPr>
              <a:t> protocol uses IP network to carry the SCSI protocol</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Remotely attaching to devices (blocks)</a:t>
            </a:r>
          </a:p>
        </p:txBody>
      </p:sp>
      <p:pic>
        <p:nvPicPr>
          <p:cNvPr id="171" name="Shape 171"/>
          <p:cNvPicPr preferRelativeResize="0"/>
          <p:nvPr/>
        </p:nvPicPr>
        <p:blipFill rotWithShape="1">
          <a:blip r:embed="rId3">
            <a:alphaModFix/>
          </a:blip>
          <a:srcRect b="0" l="0" r="0" t="0"/>
          <a:stretch/>
        </p:blipFill>
        <p:spPr>
          <a:xfrm>
            <a:off x="2703511" y="5486400"/>
            <a:ext cx="8107362" cy="304641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Disk Scheduling</a:t>
            </a:r>
          </a:p>
        </p:txBody>
      </p:sp>
      <p:sp>
        <p:nvSpPr>
          <p:cNvPr id="178" name="Shape 178"/>
          <p:cNvSpPr txBox="1"/>
          <p:nvPr>
            <p:ph idx="1" type="body"/>
          </p:nvPr>
        </p:nvSpPr>
        <p:spPr>
          <a:xfrm>
            <a:off x="1209675" y="1644650"/>
            <a:ext cx="11542711" cy="6862762"/>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operating system is responsible for using hardware efficiently — for the disk drives, this means having a fast access time and disk bandwidth</a:t>
            </a:r>
          </a:p>
          <a:p>
            <a:pPr indent="-412750" lvl="1" marL="1060450" marR="0" rtl="0" algn="l">
              <a:lnSpc>
                <a:spcPct val="100000"/>
              </a:lnSpc>
              <a:spcBef>
                <a:spcPts val="385"/>
              </a:spcBef>
              <a:spcAft>
                <a:spcPts val="0"/>
              </a:spcAft>
              <a:buClr>
                <a:srgbClr val="CC66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Minimize seek time</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Seek time ≈ seek distance</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a:t>
            </a:r>
            <a:r>
              <a:rPr b="1" baseline="0" i="0" lang="en-US" sz="1800" u="none" cap="none" strike="noStrike">
                <a:solidFill>
                  <a:srgbClr val="3366FF"/>
                </a:solidFill>
                <a:latin typeface="Helvetica Neue"/>
                <a:ea typeface="Helvetica Neue"/>
                <a:cs typeface="Helvetica Neue"/>
                <a:sym typeface="Helvetica Neue"/>
              </a:rPr>
              <a:t>bandwidth</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is the total number of bytes transferred, divided by the total time between the first request for service and the completion of the last transfer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1066800" y="369887"/>
            <a:ext cx="11963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Disk Scheduling (Cont.)</a:t>
            </a:r>
          </a:p>
        </p:txBody>
      </p:sp>
      <p:sp>
        <p:nvSpPr>
          <p:cNvPr id="185" name="Shape 185"/>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There are many sources of disk I/O request</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System processes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Users processes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I/O request includes input or output mode, disk address, memory address, number of sectors to transfer</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OS maintains queue of requests, per disk or device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Idle disk can immediately work on I/O request, busy disk means work must queue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Optimization algorithms only make sense when a queue exists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Note that drive controllers have small buffers and can manage a queue of I/O requests (of varying “depth”)</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Several algorithms exist to schedule the servicing of disk I/O requests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analysis is true for one or many platters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We illustrate scheduling algorithms with a request queue (0-199)</a:t>
            </a:r>
          </a:p>
          <a:p>
            <a:pPr indent="-488950" lvl="0" marL="488950" marR="0" rtl="0" algn="l">
              <a:lnSpc>
                <a:spcPct val="100000"/>
              </a:lnSpc>
              <a:spcBef>
                <a:spcPts val="630"/>
              </a:spcBef>
              <a:spcAft>
                <a:spcPts val="0"/>
              </a:spcAft>
              <a:buClr>
                <a:srgbClr val="993300"/>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		</a:t>
            </a:r>
            <a:br>
              <a:rPr b="0" baseline="0" i="0" lang="en-US" sz="1800" u="none" cap="none" strike="noStrike">
                <a:solidFill>
                  <a:schemeClr val="dk1"/>
                </a:solidFill>
                <a:latin typeface="Helvetica Neue"/>
                <a:ea typeface="Helvetica Neue"/>
                <a:cs typeface="Helvetica Neue"/>
                <a:sym typeface="Helvetica Neue"/>
              </a:rPr>
            </a:br>
            <a:r>
              <a:rPr b="0" baseline="0" i="0" lang="en-US" sz="1800" u="none" cap="none" strike="noStrike">
                <a:solidFill>
                  <a:schemeClr val="dk1"/>
                </a:solidFill>
                <a:latin typeface="Helvetica Neue"/>
                <a:ea typeface="Helvetica Neue"/>
                <a:cs typeface="Helvetica Neue"/>
                <a:sym typeface="Helvetica Neue"/>
              </a:rPr>
              <a:t>	98, 183, 37, 122, 14, 124, 65, 67</a:t>
            </a:r>
          </a:p>
          <a:p>
            <a:pPr indent="-48895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	Head pointer 53</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1474787" y="369887"/>
            <a:ext cx="10425112"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FCFS</a:t>
            </a:r>
          </a:p>
        </p:txBody>
      </p:sp>
      <p:sp>
        <p:nvSpPr>
          <p:cNvPr id="192" name="Shape 192"/>
          <p:cNvSpPr txBox="1"/>
          <p:nvPr/>
        </p:nvSpPr>
        <p:spPr>
          <a:xfrm>
            <a:off x="3135311" y="1785936"/>
            <a:ext cx="5935662" cy="409575"/>
          </a:xfrm>
          <a:prstGeom prst="rect">
            <a:avLst/>
          </a:prstGeom>
          <a:noFill/>
          <a:ln>
            <a:noFill/>
          </a:ln>
        </p:spPr>
        <p:txBody>
          <a:bodyPr anchorCtr="0" anchor="ctr" bIns="65300" lIns="130600" rIns="130600" tIns="65300">
            <a:noAutofit/>
          </a:bodyPr>
          <a:lstStyle/>
          <a:p>
            <a:pPr indent="0" lvl="0" marL="0" marR="0" rtl="0" algn="ctr">
              <a:lnSpc>
                <a:spcPct val="100000"/>
              </a:lnSpc>
              <a:spcBef>
                <a:spcPts val="0"/>
              </a:spcBef>
              <a:spcAft>
                <a:spcPts val="0"/>
              </a:spcAft>
              <a:buClr>
                <a:schemeClr val="dk1"/>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Illustration shows total head movement of 640 cylinders</a:t>
            </a:r>
          </a:p>
        </p:txBody>
      </p:sp>
      <p:pic>
        <p:nvPicPr>
          <p:cNvPr id="193" name="Shape 193"/>
          <p:cNvPicPr preferRelativeResize="0"/>
          <p:nvPr/>
        </p:nvPicPr>
        <p:blipFill rotWithShape="1">
          <a:blip r:embed="rId3">
            <a:alphaModFix/>
          </a:blip>
          <a:srcRect b="0" l="0" r="0" t="0"/>
          <a:stretch/>
        </p:blipFill>
        <p:spPr>
          <a:xfrm>
            <a:off x="1831975" y="2541586"/>
            <a:ext cx="8759824" cy="56419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1533525" y="369887"/>
            <a:ext cx="11496675"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Chapter 12:  Mass-Storage Systems</a:t>
            </a:r>
          </a:p>
        </p:txBody>
      </p:sp>
      <p:sp>
        <p:nvSpPr>
          <p:cNvPr id="74" name="Shape 74"/>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Overview of Mass Storage Structure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Structure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Attachment</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Scheduling</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Management</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Swap-Space Management</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Structure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Stable-Storage Implementation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SSTF</a:t>
            </a:r>
          </a:p>
        </p:txBody>
      </p:sp>
      <p:sp>
        <p:nvSpPr>
          <p:cNvPr id="200" name="Shape 200"/>
          <p:cNvSpPr txBox="1"/>
          <p:nvPr>
            <p:ph idx="1" type="body"/>
          </p:nvPr>
        </p:nvSpPr>
        <p:spPr>
          <a:xfrm>
            <a:off x="1209675" y="1644650"/>
            <a:ext cx="115569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Shortest Seek Time First selects the request with the minimum seek time from the current head position</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SSTF scheduling is a form of SJF scheduling; may cause starvation of some requests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Illustration shows total head movement of 236 cylinders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SSTF (Cont.)</a:t>
            </a:r>
          </a:p>
        </p:txBody>
      </p:sp>
      <p:pic>
        <p:nvPicPr>
          <p:cNvPr id="207" name="Shape 207"/>
          <p:cNvPicPr preferRelativeResize="0"/>
          <p:nvPr/>
        </p:nvPicPr>
        <p:blipFill rotWithShape="1">
          <a:blip r:embed="rId3">
            <a:alphaModFix/>
          </a:blip>
          <a:srcRect b="0" l="0" r="0" t="0"/>
          <a:stretch/>
        </p:blipFill>
        <p:spPr>
          <a:xfrm>
            <a:off x="1390650" y="1687511"/>
            <a:ext cx="10756899" cy="64452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685800" y="369887"/>
            <a:ext cx="11761786"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SCAN</a:t>
            </a:r>
          </a:p>
        </p:txBody>
      </p:sp>
      <p:sp>
        <p:nvSpPr>
          <p:cNvPr id="214" name="Shape 214"/>
          <p:cNvSpPr txBox="1"/>
          <p:nvPr>
            <p:ph idx="1" type="body"/>
          </p:nvPr>
        </p:nvSpPr>
        <p:spPr>
          <a:xfrm>
            <a:off x="1209675" y="1644650"/>
            <a:ext cx="11599862"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disk arm starts at one end of the disk, and moves toward the other end, servicing requests until it gets to the other end of the disk, where the head movement is reversed and servicing continues.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SCAN algorithm</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Sometimes called the </a:t>
            </a:r>
            <a:r>
              <a:rPr b="1" baseline="0" i="0" lang="en-US" sz="1800" u="none" cap="none" strike="noStrike">
                <a:solidFill>
                  <a:srgbClr val="3366FF"/>
                </a:solidFill>
                <a:latin typeface="Helvetica Neue"/>
                <a:ea typeface="Helvetica Neue"/>
                <a:cs typeface="Helvetica Neue"/>
                <a:sym typeface="Helvetica Neue"/>
              </a:rPr>
              <a:t>elevator algorithm</a:t>
            </a:r>
          </a:p>
          <a:p>
            <a:pPr indent="-386080" lvl="0" marL="488950" marR="0" rtl="0" algn="l">
              <a:lnSpc>
                <a:spcPct val="100000"/>
              </a:lnSpc>
              <a:spcBef>
                <a:spcPts val="630"/>
              </a:spcBef>
              <a:spcAft>
                <a:spcPts val="0"/>
              </a:spcAft>
              <a:buClr>
                <a:srgbClr val="993300"/>
              </a:buClr>
              <a:buFont typeface="Helvetica Neue"/>
              <a:buNone/>
            </a:pPr>
            <a:r>
              <a:t/>
            </a:r>
            <a:endParaRPr b="1" baseline="0" i="0" sz="1800" u="none" cap="none" strike="noStrike">
              <a:solidFill>
                <a:srgbClr val="3366FF"/>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Illustration shows total head movement of 208 cylinders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But note that if requests are uniformly dense, largest density at other end of disk and those wait the longest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SCAN (Cont.)</a:t>
            </a:r>
          </a:p>
        </p:txBody>
      </p:sp>
      <p:pic>
        <p:nvPicPr>
          <p:cNvPr id="221" name="Shape 221"/>
          <p:cNvPicPr preferRelativeResize="0"/>
          <p:nvPr/>
        </p:nvPicPr>
        <p:blipFill rotWithShape="1">
          <a:blip r:embed="rId3">
            <a:alphaModFix/>
          </a:blip>
          <a:srcRect b="0" l="0" r="0" t="0"/>
          <a:stretch/>
        </p:blipFill>
        <p:spPr>
          <a:xfrm>
            <a:off x="2036761" y="1544637"/>
            <a:ext cx="10045700" cy="673734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685800" y="369887"/>
            <a:ext cx="11804650"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C-SCAN</a:t>
            </a:r>
          </a:p>
        </p:txBody>
      </p:sp>
      <p:sp>
        <p:nvSpPr>
          <p:cNvPr id="228" name="Shape 228"/>
          <p:cNvSpPr txBox="1"/>
          <p:nvPr>
            <p:ph idx="1" type="body"/>
          </p:nvPr>
        </p:nvSpPr>
        <p:spPr>
          <a:xfrm>
            <a:off x="1209675" y="1644650"/>
            <a:ext cx="11499850"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Provides a more uniform wait time than SCAN</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head moves from one end of the disk to the other, servicing requests as it goes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When it reaches the other end, however, it immediately returns to the beginning of the disk, without servicing any requests on the return trip</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Treats the cylinders as a circular list that wraps around from the last cylinder to the first one</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Total number of cylinders?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C-SCAN (Cont.)</a:t>
            </a:r>
          </a:p>
        </p:txBody>
      </p:sp>
      <p:pic>
        <p:nvPicPr>
          <p:cNvPr id="235" name="Shape 235"/>
          <p:cNvPicPr preferRelativeResize="0"/>
          <p:nvPr/>
        </p:nvPicPr>
        <p:blipFill rotWithShape="1">
          <a:blip r:embed="rId3">
            <a:alphaModFix/>
          </a:blip>
          <a:srcRect b="3729" l="706" r="923" t="3730"/>
          <a:stretch/>
        </p:blipFill>
        <p:spPr>
          <a:xfrm>
            <a:off x="1847850" y="1652586"/>
            <a:ext cx="10501311" cy="65881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C-LOOK</a:t>
            </a:r>
          </a:p>
        </p:txBody>
      </p:sp>
      <p:sp>
        <p:nvSpPr>
          <p:cNvPr id="242" name="Shape 242"/>
          <p:cNvSpPr txBox="1"/>
          <p:nvPr>
            <p:ph idx="1" type="body"/>
          </p:nvPr>
        </p:nvSpPr>
        <p:spPr>
          <a:xfrm>
            <a:off x="1209675" y="1644650"/>
            <a:ext cx="11496675" cy="4343400"/>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LOOK a version of SCAN, C-LOOK a version of C-SCAN</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Arm only goes as far as the last request in each direction, then reverses direction immediately, without first going all the way to the end of the disk </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Total number of cylinders?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1198562" y="369887"/>
            <a:ext cx="11831636"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C-LOOK (Cont.)</a:t>
            </a:r>
          </a:p>
        </p:txBody>
      </p:sp>
      <p:pic>
        <p:nvPicPr>
          <p:cNvPr id="249" name="Shape 249"/>
          <p:cNvPicPr preferRelativeResize="0"/>
          <p:nvPr/>
        </p:nvPicPr>
        <p:blipFill rotWithShape="1">
          <a:blip r:embed="rId3">
            <a:alphaModFix/>
          </a:blip>
          <a:srcRect b="0" l="0" r="0" t="0"/>
          <a:stretch/>
        </p:blipFill>
        <p:spPr>
          <a:xfrm>
            <a:off x="1479550" y="1347787"/>
            <a:ext cx="10968036" cy="685482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1495425" y="369887"/>
            <a:ext cx="11568112"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300" u="none" cap="none" strike="noStrike">
                <a:solidFill>
                  <a:srgbClr val="006699"/>
                </a:solidFill>
                <a:latin typeface="Arial"/>
                <a:ea typeface="Arial"/>
                <a:cs typeface="Arial"/>
                <a:sym typeface="Arial"/>
              </a:rPr>
              <a:t>Selecting a Disk-Scheduling Algorithm</a:t>
            </a:r>
          </a:p>
        </p:txBody>
      </p:sp>
      <p:sp>
        <p:nvSpPr>
          <p:cNvPr id="256" name="Shape 256"/>
          <p:cNvSpPr txBox="1"/>
          <p:nvPr>
            <p:ph idx="1" type="body"/>
          </p:nvPr>
        </p:nvSpPr>
        <p:spPr>
          <a:xfrm>
            <a:off x="1209675" y="1644650"/>
            <a:ext cx="11396661"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SSTF is common and has a natural appeal</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SCAN and C-SCAN perform better for systems that place a heavy load on the disk</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Less starvation</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Performance depends on the number and types of requests</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Requests for disk service can be influenced by the file-allocation method</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And metadata layout</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disk-scheduling algorithm should be written as a separate module of the operating system, allowing it to be replaced with a different algorithm if necessary</a:t>
            </a:r>
          </a:p>
          <a:p>
            <a:pPr indent="-426085" lvl="0" marL="488950" marR="0" rtl="0" algn="l">
              <a:lnSpc>
                <a:spcPct val="100000"/>
              </a:lnSpc>
              <a:spcBef>
                <a:spcPts val="385"/>
              </a:spcBef>
              <a:spcAft>
                <a:spcPts val="0"/>
              </a:spcAft>
              <a:buClr>
                <a:srgbClr val="993300"/>
              </a:buClr>
              <a:buFont typeface="Helvetica Neue"/>
              <a:buNone/>
            </a:pPr>
            <a:r>
              <a:t/>
            </a:r>
            <a:endParaRPr b="0" baseline="0" i="0" sz="11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Either SSTF or LOOK is a reasonable choice for the default algorithm</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What about rotational latency?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Difficult for OS to calculate</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How does disk-based queuing effect OS queue ordering efforts?</a:t>
            </a:r>
          </a:p>
          <a:p>
            <a:pPr indent="-386080" lvl="0" marL="48895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1036637" y="369887"/>
            <a:ext cx="11993561"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Disk Management</a:t>
            </a:r>
          </a:p>
        </p:txBody>
      </p:sp>
      <p:sp>
        <p:nvSpPr>
          <p:cNvPr id="263" name="Shape 263"/>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Low-level formatting</a:t>
            </a:r>
            <a:r>
              <a:rPr b="0" baseline="0" i="0" lang="en-US" sz="1800" u="none" cap="none" strike="noStrike">
                <a:solidFill>
                  <a:schemeClr val="dk1"/>
                </a:solidFill>
                <a:latin typeface="Helvetica Neue"/>
                <a:ea typeface="Helvetica Neue"/>
                <a:cs typeface="Helvetica Neue"/>
                <a:sym typeface="Helvetica Neue"/>
              </a:rPr>
              <a:t>, or </a:t>
            </a:r>
            <a:r>
              <a:rPr b="1" baseline="0" i="0" lang="en-US" sz="1800" u="none" cap="none" strike="noStrike">
                <a:solidFill>
                  <a:srgbClr val="3366FF"/>
                </a:solidFill>
                <a:latin typeface="Helvetica Neue"/>
                <a:ea typeface="Helvetica Neue"/>
                <a:cs typeface="Helvetica Neue"/>
                <a:sym typeface="Helvetica Neue"/>
              </a:rPr>
              <a:t>physical formatting</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 Dividing a disk into sectors that the disk controller can read and write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Each sector can hold header information, plus data, plus error correction code (</a:t>
            </a:r>
            <a:r>
              <a:rPr b="1" baseline="0" i="0" lang="en-US" sz="1800" u="none" cap="none" strike="noStrike">
                <a:solidFill>
                  <a:srgbClr val="3366FF"/>
                </a:solidFill>
                <a:latin typeface="Helvetica Neue"/>
                <a:ea typeface="Helvetica Neue"/>
                <a:cs typeface="Helvetica Neue"/>
                <a:sym typeface="Helvetica Neue"/>
              </a:rPr>
              <a:t>ECC</a:t>
            </a:r>
            <a:r>
              <a:rPr b="0" baseline="0" i="0" lang="en-US" sz="1800" u="none" cap="none" strike="noStrike">
                <a:solidFill>
                  <a:schemeClr val="dk1"/>
                </a:solidFill>
                <a:latin typeface="Helvetica Neue"/>
                <a:ea typeface="Helvetica Neue"/>
                <a:cs typeface="Helvetica Neue"/>
                <a:sym typeface="Helvetica Neue"/>
              </a:rPr>
              <a:t>)</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Usually 512 bytes of data but can be selectable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use a disk to hold files, the operating system still needs to record its own data structures on the disk</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Partition</a:t>
            </a:r>
            <a:r>
              <a:rPr b="0" baseline="0" i="0" lang="en-US" sz="1800" u="none" cap="none" strike="noStrike">
                <a:solidFill>
                  <a:schemeClr val="dk1"/>
                </a:solidFill>
                <a:latin typeface="Helvetica Neue"/>
                <a:ea typeface="Helvetica Neue"/>
                <a:cs typeface="Helvetica Neue"/>
                <a:sym typeface="Helvetica Neue"/>
              </a:rPr>
              <a:t> the disk into one or more groups of cylinders, each treated as a logical disk</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Logical formatting</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or “making a file system”</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To increase efficiency most file systems group blocks into </a:t>
            </a:r>
            <a:r>
              <a:rPr b="1" baseline="0" i="0" lang="en-US" sz="1800" u="none" cap="none" strike="noStrike">
                <a:solidFill>
                  <a:srgbClr val="3366FF"/>
                </a:solidFill>
                <a:latin typeface="Helvetica Neue"/>
                <a:ea typeface="Helvetica Neue"/>
                <a:cs typeface="Helvetica Neue"/>
                <a:sym typeface="Helvetica Neue"/>
              </a:rPr>
              <a:t>clusters</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Disk I/O done in blocks</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File I/O done in clusters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Raw disk access for apps that want to do their own block management, keep OS out of the way (databases for example)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Boot block initializes system</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 bootstrap is stored in ROM</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Bootstrap loader</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program stored in boot blocks of boot partition</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Methods such as </a:t>
            </a:r>
            <a:r>
              <a:rPr b="1" baseline="0" i="0" lang="en-US" sz="1800" u="none" cap="none" strike="noStrike">
                <a:solidFill>
                  <a:srgbClr val="3366FF"/>
                </a:solidFill>
                <a:latin typeface="Helvetica Neue"/>
                <a:ea typeface="Helvetica Neue"/>
                <a:cs typeface="Helvetica Neue"/>
                <a:sym typeface="Helvetica Neue"/>
              </a:rPr>
              <a:t>sector sparing</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used to handle bad blocks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Objectives</a:t>
            </a:r>
          </a:p>
        </p:txBody>
      </p:sp>
      <p:sp>
        <p:nvSpPr>
          <p:cNvPr id="81" name="Shape 81"/>
          <p:cNvSpPr txBox="1"/>
          <p:nvPr>
            <p:ph idx="1" type="body"/>
          </p:nvPr>
        </p:nvSpPr>
        <p:spPr>
          <a:xfrm>
            <a:off x="1209675" y="1644650"/>
            <a:ext cx="11468100"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describe the physical structure of secondary storage devices and its effects on the uses of the devices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explain the performance characteristics of mass-storage devices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evaluate disk scheduling algorithms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discuss operating-system services provided for mass storage, including RAID</a:t>
            </a:r>
          </a:p>
          <a:p>
            <a:pPr indent="-48895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1562100" y="369887"/>
            <a:ext cx="11468100"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Booting from a Disk in Windows</a:t>
            </a:r>
          </a:p>
        </p:txBody>
      </p:sp>
      <p:pic>
        <p:nvPicPr>
          <p:cNvPr id="270" name="Shape 270"/>
          <p:cNvPicPr preferRelativeResize="0"/>
          <p:nvPr/>
        </p:nvPicPr>
        <p:blipFill rotWithShape="1">
          <a:blip r:embed="rId3">
            <a:alphaModFix/>
          </a:blip>
          <a:srcRect b="0" l="0" r="0" t="0"/>
          <a:stretch/>
        </p:blipFill>
        <p:spPr>
          <a:xfrm>
            <a:off x="1695450" y="1504950"/>
            <a:ext cx="10267950" cy="6837362"/>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1576387" y="369887"/>
            <a:ext cx="11453812"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Swap-Space Management</a:t>
            </a:r>
          </a:p>
        </p:txBody>
      </p:sp>
      <p:sp>
        <p:nvSpPr>
          <p:cNvPr id="277" name="Shape 277"/>
          <p:cNvSpPr txBox="1"/>
          <p:nvPr>
            <p:ph idx="1" type="body"/>
          </p:nvPr>
        </p:nvSpPr>
        <p:spPr>
          <a:xfrm>
            <a:off x="1209675" y="1644650"/>
            <a:ext cx="11468100"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Swap-space — Virtual memory uses disk space as an extension of main memory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Less common now due to memory capacity increases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Swap-space can be carved out of the normal file system, or, more commonly, it can be in a separate disk partition (raw)</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Swap-space management</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4.3BSD allocates swap space when process starts; holds text segment (the program) and data segment</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Kernel uses </a:t>
            </a:r>
            <a:r>
              <a:rPr b="1" baseline="0" i="0" lang="en-US" sz="1800" u="none" cap="none" strike="noStrike">
                <a:solidFill>
                  <a:srgbClr val="3366FF"/>
                </a:solidFill>
                <a:latin typeface="Helvetica Neue"/>
                <a:ea typeface="Helvetica Neue"/>
                <a:cs typeface="Helvetica Neue"/>
                <a:sym typeface="Helvetica Neue"/>
              </a:rPr>
              <a:t>swap maps</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to track swap-space use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Solaris 2 allocates swap space only when a dirty page is forced out of physical memory, not when the virtual memory page is first created</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File data written to swap space until write to file system requested</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Other dirty pages go to swap space due to no other home</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Text segment pages thrown out and reread from the file system as needed</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What if a system runs out of swap space?</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Some systems allow multiple swap spaces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1198562" y="407987"/>
            <a:ext cx="11831636"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000" u="none" cap="none" strike="noStrike">
                <a:solidFill>
                  <a:srgbClr val="006699"/>
                </a:solidFill>
                <a:latin typeface="Arial"/>
                <a:ea typeface="Arial"/>
                <a:cs typeface="Arial"/>
                <a:sym typeface="Arial"/>
              </a:rPr>
              <a:t>Data Structures for Swapping on </a:t>
            </a:r>
            <a:br>
              <a:rPr b="1" baseline="0" i="0" lang="en-US" sz="4000" u="none" cap="none" strike="noStrike">
                <a:solidFill>
                  <a:srgbClr val="006699"/>
                </a:solidFill>
                <a:latin typeface="Arial"/>
                <a:ea typeface="Arial"/>
                <a:cs typeface="Arial"/>
                <a:sym typeface="Arial"/>
              </a:rPr>
            </a:br>
            <a:r>
              <a:rPr b="1" baseline="0" i="0" lang="en-US" sz="4000" u="none" cap="none" strike="noStrike">
                <a:solidFill>
                  <a:srgbClr val="006699"/>
                </a:solidFill>
                <a:latin typeface="Arial"/>
                <a:ea typeface="Arial"/>
                <a:cs typeface="Arial"/>
                <a:sym typeface="Arial"/>
              </a:rPr>
              <a:t>Linux Systems</a:t>
            </a:r>
          </a:p>
        </p:txBody>
      </p:sp>
      <p:pic>
        <p:nvPicPr>
          <p:cNvPr id="284" name="Shape 284"/>
          <p:cNvPicPr preferRelativeResize="0"/>
          <p:nvPr/>
        </p:nvPicPr>
        <p:blipFill rotWithShape="1">
          <a:blip r:embed="rId3">
            <a:alphaModFix/>
          </a:blip>
          <a:srcRect b="0" l="0" r="0" t="0"/>
          <a:stretch/>
        </p:blipFill>
        <p:spPr>
          <a:xfrm>
            <a:off x="2095500" y="2865436"/>
            <a:ext cx="9490075" cy="34861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1052512" y="369887"/>
            <a:ext cx="11642724"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RAID Structure</a:t>
            </a:r>
          </a:p>
        </p:txBody>
      </p:sp>
      <p:sp>
        <p:nvSpPr>
          <p:cNvPr id="291" name="Shape 291"/>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 redundant array of inexpensive disks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multiple disk drives provides reliability via </a:t>
            </a:r>
            <a:r>
              <a:rPr b="1" baseline="0" i="0" lang="en-US" sz="1800" u="none" cap="none" strike="noStrike">
                <a:solidFill>
                  <a:srgbClr val="3366FF"/>
                </a:solidFill>
                <a:latin typeface="Helvetica Neue"/>
                <a:ea typeface="Helvetica Neue"/>
                <a:cs typeface="Helvetica Neue"/>
                <a:sym typeface="Helvetica Neue"/>
              </a:rPr>
              <a:t>redundancy</a:t>
            </a:r>
            <a:br>
              <a:rPr b="1" baseline="0" i="0" lang="en-US" sz="1800" u="none" cap="none" strike="noStrike">
                <a:solidFill>
                  <a:schemeClr val="dk1"/>
                </a:solidFill>
                <a:latin typeface="Helvetica Neue"/>
                <a:ea typeface="Helvetica Neue"/>
                <a:cs typeface="Helvetica Neue"/>
                <a:sym typeface="Helvetica Neue"/>
              </a:rPr>
            </a:b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Increases the </a:t>
            </a:r>
            <a:r>
              <a:rPr b="1" baseline="0" i="0" lang="en-US" sz="1800" u="none" cap="none" strike="noStrike">
                <a:solidFill>
                  <a:srgbClr val="3366FF"/>
                </a:solidFill>
                <a:latin typeface="Helvetica Neue"/>
                <a:ea typeface="Helvetica Neue"/>
                <a:cs typeface="Helvetica Neue"/>
                <a:sym typeface="Helvetica Neue"/>
              </a:rPr>
              <a:t>mean time to failure</a:t>
            </a:r>
          </a:p>
          <a:p>
            <a:pPr indent="-488950" lvl="0" marL="488950" marR="0" rtl="0" algn="l">
              <a:lnSpc>
                <a:spcPct val="100000"/>
              </a:lnSpc>
              <a:spcBef>
                <a:spcPts val="63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Mean time to repair – </a:t>
            </a:r>
            <a:r>
              <a:rPr b="0" baseline="0" i="0" lang="en-US" sz="1800" u="none" cap="none" strike="noStrike">
                <a:solidFill>
                  <a:schemeClr val="dk1"/>
                </a:solidFill>
                <a:latin typeface="Helvetica Neue"/>
                <a:ea typeface="Helvetica Neue"/>
                <a:cs typeface="Helvetica Neue"/>
                <a:sym typeface="Helvetica Neue"/>
              </a:rPr>
              <a:t>exposure time when another failure could cause data loss</a:t>
            </a:r>
          </a:p>
          <a:p>
            <a:pPr indent="-488950" lvl="0" marL="488950" marR="0" rtl="0" algn="l">
              <a:lnSpc>
                <a:spcPct val="100000"/>
              </a:lnSpc>
              <a:spcBef>
                <a:spcPts val="63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Mean time to data loss </a:t>
            </a:r>
            <a:r>
              <a:rPr b="0" baseline="0" i="0" lang="en-US" sz="1800" u="none" cap="none" strike="noStrike">
                <a:solidFill>
                  <a:schemeClr val="dk1"/>
                </a:solidFill>
                <a:latin typeface="Helvetica Neue"/>
                <a:ea typeface="Helvetica Neue"/>
                <a:cs typeface="Helvetica Neue"/>
                <a:sym typeface="Helvetica Neue"/>
              </a:rPr>
              <a:t>based on above factors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If mirrored disks fail independently, consider disk with 1300,000 mean time to failure and 10 hour mean time to repair</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Mean time to data loss is 100, 000</a:t>
            </a:r>
            <a:r>
              <a:rPr b="0" baseline="30000" i="0" lang="en-US" sz="1800" u="none" cap="none" strike="noStrike">
                <a:solidFill>
                  <a:schemeClr val="dk1"/>
                </a:solidFill>
                <a:latin typeface="Helvetica Neue"/>
                <a:ea typeface="Helvetica Neue"/>
                <a:cs typeface="Helvetica Neue"/>
                <a:sym typeface="Helvetica Neue"/>
              </a:rPr>
              <a:t>2</a:t>
            </a:r>
            <a:r>
              <a:rPr b="0" baseline="0" i="0" lang="en-US" sz="1800" u="none" cap="none" strike="noStrike">
                <a:solidFill>
                  <a:schemeClr val="dk1"/>
                </a:solidFill>
                <a:latin typeface="Helvetica Neue"/>
                <a:ea typeface="Helvetica Neue"/>
                <a:cs typeface="Helvetica Neue"/>
                <a:sym typeface="Helvetica Neue"/>
              </a:rPr>
              <a:t> / (2 ∗ 10) = 500 ∗ 10</a:t>
            </a:r>
            <a:r>
              <a:rPr b="0" baseline="30000" i="0" lang="en-US" sz="1800" u="none" cap="none" strike="noStrike">
                <a:solidFill>
                  <a:schemeClr val="dk1"/>
                </a:solidFill>
                <a:latin typeface="Helvetica Neue"/>
                <a:ea typeface="Helvetica Neue"/>
                <a:cs typeface="Helvetica Neue"/>
                <a:sym typeface="Helvetica Neue"/>
              </a:rPr>
              <a:t>6</a:t>
            </a:r>
            <a:r>
              <a:rPr b="0" baseline="0" i="0" lang="en-US" sz="1800" u="none" cap="none" strike="noStrike">
                <a:solidFill>
                  <a:schemeClr val="dk1"/>
                </a:solidFill>
                <a:latin typeface="Helvetica Neue"/>
                <a:ea typeface="Helvetica Neue"/>
                <a:cs typeface="Helvetica Neue"/>
                <a:sym typeface="Helvetica Neue"/>
              </a:rPr>
              <a:t> hours, or 57,000 years! </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Frequently combined with </a:t>
            </a:r>
            <a:r>
              <a:rPr b="1" baseline="0" i="0" lang="en-US" sz="1800" u="none" cap="none" strike="noStrike">
                <a:solidFill>
                  <a:srgbClr val="3366FF"/>
                </a:solidFill>
                <a:latin typeface="Helvetica Neue"/>
                <a:ea typeface="Helvetica Neue"/>
                <a:cs typeface="Helvetica Neue"/>
                <a:sym typeface="Helvetica Neue"/>
              </a:rPr>
              <a:t>NVRAM</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to improve write performance</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is arranged into six different levels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RAID (Cont.)</a:t>
            </a:r>
          </a:p>
        </p:txBody>
      </p:sp>
      <p:sp>
        <p:nvSpPr>
          <p:cNvPr id="298" name="Shape 298"/>
          <p:cNvSpPr txBox="1"/>
          <p:nvPr>
            <p:ph idx="1" type="body"/>
          </p:nvPr>
        </p:nvSpPr>
        <p:spPr>
          <a:xfrm>
            <a:off x="1209675" y="1644650"/>
            <a:ext cx="11556999" cy="6767512"/>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Several improvements in disk-use techniques involve the use of multiple disks working cooperatively</a:t>
            </a:r>
            <a:br>
              <a:rPr b="0" baseline="0" i="0" lang="en-US" sz="1800" u="none" cap="none" strike="noStrike">
                <a:solidFill>
                  <a:schemeClr val="dk1"/>
                </a:solidFill>
                <a:latin typeface="Helvetica Neue"/>
                <a:ea typeface="Helvetica Neue"/>
                <a:cs typeface="Helvetica Neue"/>
                <a:sym typeface="Helvetica Neue"/>
              </a:rPr>
            </a:b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a:t>
            </a:r>
            <a:r>
              <a:rPr b="1" baseline="0" i="0" lang="en-US" sz="1800" u="none" cap="none" strike="noStrike">
                <a:solidFill>
                  <a:srgbClr val="3366FF"/>
                </a:solidFill>
                <a:latin typeface="Helvetica Neue"/>
                <a:ea typeface="Helvetica Neue"/>
                <a:cs typeface="Helvetica Neue"/>
                <a:sym typeface="Helvetica Neue"/>
              </a:rPr>
              <a:t>striping</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uses a group of disks as one storage unit</a:t>
            </a:r>
            <a:br>
              <a:rPr b="0" baseline="0" i="0" lang="en-US" sz="1800" u="none" cap="none" strike="noStrike">
                <a:solidFill>
                  <a:schemeClr val="dk1"/>
                </a:solidFill>
                <a:latin typeface="Helvetica Neue"/>
                <a:ea typeface="Helvetica Neue"/>
                <a:cs typeface="Helvetica Neue"/>
                <a:sym typeface="Helvetica Neue"/>
              </a:rPr>
            </a:b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schemes improve performance and improve the reliability of the storage system by storing redundant data</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Mirroring </a:t>
            </a:r>
            <a:r>
              <a:rPr b="0" baseline="0" i="0" lang="en-US" sz="1800" u="none" cap="none" strike="noStrike">
                <a:solidFill>
                  <a:schemeClr val="dk1"/>
                </a:solidFill>
                <a:latin typeface="Helvetica Neue"/>
                <a:ea typeface="Helvetica Neue"/>
                <a:cs typeface="Helvetica Neue"/>
                <a:sym typeface="Helvetica Neue"/>
              </a:rPr>
              <a:t>or </a:t>
            </a:r>
            <a:r>
              <a:rPr b="1" baseline="0" i="0" lang="en-US" sz="1800" u="none" cap="none" strike="noStrike">
                <a:solidFill>
                  <a:srgbClr val="3366FF"/>
                </a:solidFill>
                <a:latin typeface="Helvetica Neue"/>
                <a:ea typeface="Helvetica Neue"/>
                <a:cs typeface="Helvetica Neue"/>
                <a:sym typeface="Helvetica Neue"/>
              </a:rPr>
              <a:t>shadowing</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RAID 1</a:t>
            </a:r>
            <a:r>
              <a:rPr b="0" baseline="0" i="0" lang="en-US" sz="1800" u="none" cap="none" strike="noStrike">
                <a:solidFill>
                  <a:srgbClr val="000000"/>
                </a:solidFill>
                <a:latin typeface="Helvetica Neue"/>
                <a:ea typeface="Helvetica Neue"/>
                <a:cs typeface="Helvetica Neue"/>
                <a:sym typeface="Helvetica Neue"/>
              </a:rPr>
              <a:t>)</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keeps duplicate of each disk</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Striped mirrors (</a:t>
            </a:r>
            <a:r>
              <a:rPr b="1" baseline="0" i="0" lang="en-US" sz="1800" u="none" cap="none" strike="noStrike">
                <a:solidFill>
                  <a:srgbClr val="3366FF"/>
                </a:solidFill>
                <a:latin typeface="Helvetica Neue"/>
                <a:ea typeface="Helvetica Neue"/>
                <a:cs typeface="Helvetica Neue"/>
                <a:sym typeface="Helvetica Neue"/>
              </a:rPr>
              <a:t>RAID 1+0</a:t>
            </a:r>
            <a:r>
              <a:rPr b="0" baseline="0" i="0" lang="en-US" sz="1800" u="none" cap="none" strike="noStrike">
                <a:solidFill>
                  <a:schemeClr val="dk1"/>
                </a:solidFill>
                <a:latin typeface="Helvetica Neue"/>
                <a:ea typeface="Helvetica Neue"/>
                <a:cs typeface="Helvetica Neue"/>
                <a:sym typeface="Helvetica Neue"/>
              </a:rPr>
              <a:t>) or mirrored stripes (</a:t>
            </a:r>
            <a:r>
              <a:rPr b="1" baseline="0" i="0" lang="en-US" sz="1800" u="none" cap="none" strike="noStrike">
                <a:solidFill>
                  <a:srgbClr val="3366FF"/>
                </a:solidFill>
                <a:latin typeface="Helvetica Neue"/>
                <a:ea typeface="Helvetica Neue"/>
                <a:cs typeface="Helvetica Neue"/>
                <a:sym typeface="Helvetica Neue"/>
              </a:rPr>
              <a:t>RAID 0+1</a:t>
            </a:r>
            <a:r>
              <a:rPr b="0" baseline="0" i="0" lang="en-US" sz="1800" u="none" cap="none" strike="noStrike">
                <a:solidFill>
                  <a:schemeClr val="dk1"/>
                </a:solidFill>
                <a:latin typeface="Helvetica Neue"/>
                <a:ea typeface="Helvetica Neue"/>
                <a:cs typeface="Helvetica Neue"/>
                <a:sym typeface="Helvetica Neue"/>
              </a:rPr>
              <a:t>) provides high performance and high reliability</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Block interleaved parity</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rgbClr val="000000"/>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RAID 4, 5, 6</a:t>
            </a:r>
            <a:r>
              <a:rPr b="0" baseline="0" i="0" lang="en-US" sz="1800" u="none" cap="none" strike="noStrike">
                <a:solidFill>
                  <a:srgbClr val="000000"/>
                </a:solidFill>
                <a:latin typeface="Helvetica Neue"/>
                <a:ea typeface="Helvetica Neue"/>
                <a:cs typeface="Helvetica Neue"/>
                <a:sym typeface="Helvetica Neue"/>
              </a:rPr>
              <a:t>)</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uses much less redundancy</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within a storage array can still fail if the array fails, so automatic   </a:t>
            </a:r>
            <a:r>
              <a:rPr b="1" baseline="0" i="0" lang="en-US" sz="1800" u="none" cap="none" strike="noStrike">
                <a:solidFill>
                  <a:srgbClr val="3366FF"/>
                </a:solidFill>
                <a:latin typeface="Helvetica Neue"/>
                <a:ea typeface="Helvetica Neue"/>
                <a:cs typeface="Helvetica Neue"/>
                <a:sym typeface="Helvetica Neue"/>
              </a:rPr>
              <a:t>replication</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of the data between arrays is common</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Frequently, a small number of </a:t>
            </a:r>
            <a:r>
              <a:rPr b="1" baseline="0" i="0" lang="en-US" sz="1800" u="none" cap="none" strike="noStrike">
                <a:solidFill>
                  <a:srgbClr val="3366FF"/>
                </a:solidFill>
                <a:latin typeface="Helvetica Neue"/>
                <a:ea typeface="Helvetica Neue"/>
                <a:cs typeface="Helvetica Neue"/>
                <a:sym typeface="Helvetica Neue"/>
              </a:rPr>
              <a:t>hot-spare</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disks are left unallocated, automatically replacing a failed disk and having data rebuilt onto them</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RAID Levels</a:t>
            </a:r>
          </a:p>
        </p:txBody>
      </p:sp>
      <p:pic>
        <p:nvPicPr>
          <p:cNvPr id="305" name="Shape 305"/>
          <p:cNvPicPr preferRelativeResize="0"/>
          <p:nvPr/>
        </p:nvPicPr>
        <p:blipFill rotWithShape="1">
          <a:blip r:embed="rId3">
            <a:alphaModFix/>
          </a:blip>
          <a:srcRect b="0" l="0" r="0" t="0"/>
          <a:stretch/>
        </p:blipFill>
        <p:spPr>
          <a:xfrm>
            <a:off x="4579937" y="1452562"/>
            <a:ext cx="4157662" cy="69723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RAID (0 + 1) and (1 + 0)</a:t>
            </a:r>
          </a:p>
        </p:txBody>
      </p:sp>
      <p:pic>
        <p:nvPicPr>
          <p:cNvPr id="312" name="Shape 312"/>
          <p:cNvPicPr preferRelativeResize="0"/>
          <p:nvPr/>
        </p:nvPicPr>
        <p:blipFill rotWithShape="1">
          <a:blip r:embed="rId3">
            <a:alphaModFix/>
          </a:blip>
          <a:srcRect b="0" l="0" r="0" t="0"/>
          <a:stretch/>
        </p:blipFill>
        <p:spPr>
          <a:xfrm>
            <a:off x="3689350" y="1673225"/>
            <a:ext cx="5568950" cy="635634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Other Features</a:t>
            </a:r>
          </a:p>
        </p:txBody>
      </p:sp>
      <p:sp>
        <p:nvSpPr>
          <p:cNvPr id="319" name="Shape 319"/>
          <p:cNvSpPr txBox="1"/>
          <p:nvPr>
            <p:ph idx="1" type="body"/>
          </p:nvPr>
        </p:nvSpPr>
        <p:spPr>
          <a:xfrm>
            <a:off x="1209675" y="1644650"/>
            <a:ext cx="11396661"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Regardless of where RAID implemented, other useful features can be added</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Snapshot</a:t>
            </a:r>
            <a:r>
              <a:rPr b="0" baseline="0" i="0" lang="en-US" sz="1800" u="none" cap="none" strike="noStrike">
                <a:solidFill>
                  <a:schemeClr val="dk1"/>
                </a:solidFill>
                <a:latin typeface="Helvetica Neue"/>
                <a:ea typeface="Helvetica Neue"/>
                <a:cs typeface="Helvetica Neue"/>
                <a:sym typeface="Helvetica Neue"/>
              </a:rPr>
              <a:t> is a view of file system before a set of changes take place (i.e. at a point in time)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More in Ch 11</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Replication is automatic duplication of writes between separate sites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For redundancy and disaster recovery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Can be synchronous or asynchronous</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Hot spare disk is unused, automatically used by RAID production if a disk fails to replace the failed disk and rebuild the RAID set if possible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Decreases mean time to repair</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Extensions</a:t>
            </a:r>
          </a:p>
        </p:txBody>
      </p:sp>
      <p:sp>
        <p:nvSpPr>
          <p:cNvPr id="325" name="Shape 325"/>
          <p:cNvSpPr txBox="1"/>
          <p:nvPr>
            <p:ph idx="1" type="body"/>
          </p:nvPr>
        </p:nvSpPr>
        <p:spPr>
          <a:xfrm>
            <a:off x="1209675" y="1644650"/>
            <a:ext cx="11396661"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RAID alone does not prevent or detect data corruption or other errors, just disk failures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Solaris ZFS adds </a:t>
            </a:r>
            <a:r>
              <a:rPr b="1" baseline="0" i="0" lang="en-US" sz="1800" u="none" cap="none" strike="noStrike">
                <a:solidFill>
                  <a:srgbClr val="3366FF"/>
                </a:solidFill>
                <a:latin typeface="Helvetica Neue"/>
                <a:ea typeface="Helvetica Neue"/>
                <a:cs typeface="Helvetica Neue"/>
                <a:sym typeface="Helvetica Neue"/>
              </a:rPr>
              <a:t>checksums</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of all data and metadata</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Checksums kept with pointer to object, to detect if object is the right one and whether it changed</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Can detect and correct data and metadata corruption</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ZFS also removes volumes, partititions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Disks allocated in </a:t>
            </a:r>
            <a:r>
              <a:rPr b="1" baseline="0" i="0" lang="en-US" sz="1800" u="none" cap="none" strike="noStrike">
                <a:solidFill>
                  <a:srgbClr val="3366FF"/>
                </a:solidFill>
                <a:latin typeface="Helvetica Neue"/>
                <a:ea typeface="Helvetica Neue"/>
                <a:cs typeface="Helvetica Neue"/>
                <a:sym typeface="Helvetica Neue"/>
              </a:rPr>
              <a:t>pools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Filesystems with a pool share that pool, use and release space like “malloc” and “free” memory allocate / release calls</a:t>
            </a:r>
          </a:p>
          <a:p>
            <a:pPr indent="-412750" lvl="1" marL="1060450" marR="0" rtl="0" algn="l">
              <a:lnSpc>
                <a:spcPct val="100000"/>
              </a:lnSpc>
              <a:spcBef>
                <a:spcPts val="630"/>
              </a:spcBef>
              <a:spcAft>
                <a:spcPts val="0"/>
              </a:spcAft>
              <a:buClr>
                <a:schemeClr val="dk1"/>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1423987"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ZFS Checksums All Metadata and Data</a:t>
            </a:r>
          </a:p>
        </p:txBody>
      </p:sp>
      <p:pic>
        <p:nvPicPr>
          <p:cNvPr id="331" name="Shape 331"/>
          <p:cNvPicPr preferRelativeResize="0"/>
          <p:nvPr/>
        </p:nvPicPr>
        <p:blipFill rotWithShape="1">
          <a:blip r:embed="rId3">
            <a:alphaModFix/>
          </a:blip>
          <a:srcRect b="0" l="0" r="0" t="0"/>
          <a:stretch/>
        </p:blipFill>
        <p:spPr>
          <a:xfrm>
            <a:off x="3625850" y="1946275"/>
            <a:ext cx="6262686" cy="501173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1504950" y="369887"/>
            <a:ext cx="1152524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Overview of Mass Storage Structure</a:t>
            </a:r>
          </a:p>
        </p:txBody>
      </p:sp>
      <p:sp>
        <p:nvSpPr>
          <p:cNvPr id="88" name="Shape 88"/>
          <p:cNvSpPr txBox="1"/>
          <p:nvPr>
            <p:ph idx="1" type="body"/>
          </p:nvPr>
        </p:nvSpPr>
        <p:spPr>
          <a:xfrm>
            <a:off x="990600" y="1644650"/>
            <a:ext cx="11995149" cy="7027861"/>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Magnetic disks</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provide bulk of secondary storage of modern computers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Drives rotate at 60 to 250 times per second</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Transfer rate</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is rate at which data flow between drive and computer</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Positioning time</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random-access time</a:t>
            </a:r>
            <a:r>
              <a:rPr b="0" baseline="0" i="0" lang="en-US" sz="1800" u="none" cap="none" strike="noStrike">
                <a:solidFill>
                  <a:schemeClr val="dk1"/>
                </a:solidFill>
                <a:latin typeface="Helvetica Neue"/>
                <a:ea typeface="Helvetica Neue"/>
                <a:cs typeface="Helvetica Neue"/>
                <a:sym typeface="Helvetica Neue"/>
              </a:rPr>
              <a:t>) is time to move disk arm to desired cylinder (</a:t>
            </a:r>
            <a:r>
              <a:rPr b="1" baseline="0" i="0" lang="en-US" sz="1800" u="none" cap="none" strike="noStrike">
                <a:solidFill>
                  <a:srgbClr val="3366FF"/>
                </a:solidFill>
                <a:latin typeface="Helvetica Neue"/>
                <a:ea typeface="Helvetica Neue"/>
                <a:cs typeface="Helvetica Neue"/>
                <a:sym typeface="Helvetica Neue"/>
              </a:rPr>
              <a:t>seek time</a:t>
            </a:r>
            <a:r>
              <a:rPr b="0" baseline="0" i="0" lang="en-US" sz="1800" u="none" cap="none" strike="noStrike">
                <a:solidFill>
                  <a:schemeClr val="dk1"/>
                </a:solidFill>
                <a:latin typeface="Helvetica Neue"/>
                <a:ea typeface="Helvetica Neue"/>
                <a:cs typeface="Helvetica Neue"/>
                <a:sym typeface="Helvetica Neue"/>
              </a:rPr>
              <a:t>) and time for desired sector to rotate under the disk head (</a:t>
            </a:r>
            <a:r>
              <a:rPr b="1" baseline="0" i="0" lang="en-US" sz="1800" u="none" cap="none" strike="noStrike">
                <a:solidFill>
                  <a:srgbClr val="3366FF"/>
                </a:solidFill>
                <a:latin typeface="Helvetica Neue"/>
                <a:ea typeface="Helvetica Neue"/>
                <a:cs typeface="Helvetica Neue"/>
                <a:sym typeface="Helvetica Neue"/>
              </a:rPr>
              <a:t>rotational latency</a:t>
            </a:r>
            <a:r>
              <a:rPr b="0" baseline="0" i="0" lang="en-US" sz="1800" u="none" cap="none" strike="noStrike">
                <a:solidFill>
                  <a:schemeClr val="dk1"/>
                </a:solidFill>
                <a:latin typeface="Helvetica Neue"/>
                <a:ea typeface="Helvetica Neue"/>
                <a:cs typeface="Helvetica Neue"/>
                <a:sym typeface="Helvetica Neue"/>
              </a:rPr>
              <a:t>)</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Head crash</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results from disk head making contact with the disk surface</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That’s bad</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Disks can be removable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Drive attached to computer via </a:t>
            </a:r>
            <a:r>
              <a:rPr b="1" baseline="0" i="0" lang="en-US" sz="1800" u="none" cap="none" strike="noStrike">
                <a:solidFill>
                  <a:srgbClr val="3366FF"/>
                </a:solidFill>
                <a:latin typeface="Helvetica Neue"/>
                <a:ea typeface="Helvetica Neue"/>
                <a:cs typeface="Helvetica Neue"/>
                <a:sym typeface="Helvetica Neue"/>
              </a:rPr>
              <a:t>I/O bus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Busses vary, including </a:t>
            </a:r>
            <a:r>
              <a:rPr b="1" baseline="0" i="0" lang="en-US" sz="1800" u="none" cap="none" strike="noStrike">
                <a:solidFill>
                  <a:srgbClr val="3366FF"/>
                </a:solidFill>
                <a:latin typeface="Helvetica Neue"/>
                <a:ea typeface="Helvetica Neue"/>
                <a:cs typeface="Helvetica Neue"/>
                <a:sym typeface="Helvetica Neue"/>
              </a:rPr>
              <a:t>EIDE</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 ATA</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 SATA</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 USB</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 Fibre Channel</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 SCSI, SAS, Firewire</a:t>
            </a:r>
          </a:p>
          <a:p>
            <a:pPr indent="-412750" lvl="1" marL="1060450" marR="0" rtl="0" algn="l">
              <a:lnSpc>
                <a:spcPct val="100000"/>
              </a:lnSpc>
              <a:spcBef>
                <a:spcPts val="630"/>
              </a:spcBef>
              <a:spcAft>
                <a:spcPts val="0"/>
              </a:spcAft>
              <a:buClr>
                <a:srgbClr val="CC6600"/>
              </a:buClr>
              <a:buSzPct val="79999"/>
              <a:buFont typeface="Helvetica Neue"/>
              <a:buChar char="l"/>
            </a:pPr>
            <a:r>
              <a:rPr b="1" baseline="0" i="0" lang="en-US" sz="1800" u="none" cap="none" strike="noStrike">
                <a:solidFill>
                  <a:srgbClr val="3366FF"/>
                </a:solidFill>
                <a:latin typeface="Helvetica Neue"/>
                <a:ea typeface="Helvetica Neue"/>
                <a:cs typeface="Helvetica Neue"/>
                <a:sym typeface="Helvetica Neue"/>
              </a:rPr>
              <a:t>Host controller</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in computer uses bus to talk to </a:t>
            </a:r>
            <a:r>
              <a:rPr b="1" baseline="0" i="0" lang="en-US" sz="1800" u="none" cap="none" strike="noStrike">
                <a:solidFill>
                  <a:srgbClr val="3366FF"/>
                </a:solidFill>
                <a:latin typeface="Helvetica Neue"/>
                <a:ea typeface="Helvetica Neue"/>
                <a:cs typeface="Helvetica Neue"/>
                <a:sym typeface="Helvetica Neue"/>
              </a:rPr>
              <a:t>disk controller</a:t>
            </a:r>
            <a:r>
              <a:rPr b="0" baseline="0" i="0" lang="en-US" sz="1800" u="none" cap="none" strike="noStrike">
                <a:solidFill>
                  <a:srgbClr val="3366FF"/>
                </a:solidFill>
                <a:latin typeface="Helvetica Neue"/>
                <a:ea typeface="Helvetica Neue"/>
                <a:cs typeface="Helvetica Neue"/>
                <a:sym typeface="Helvetica Neue"/>
              </a:rPr>
              <a:t> </a:t>
            </a:r>
            <a:r>
              <a:rPr b="0" baseline="0" i="0" lang="en-US" sz="1800" u="none" cap="none" strike="noStrike">
                <a:solidFill>
                  <a:schemeClr val="dk1"/>
                </a:solidFill>
                <a:latin typeface="Helvetica Neue"/>
                <a:ea typeface="Helvetica Neue"/>
                <a:cs typeface="Helvetica Neue"/>
                <a:sym typeface="Helvetica Neue"/>
              </a:rPr>
              <a:t>built into drive or storage array</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1195387" y="369887"/>
            <a:ext cx="11834811"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Traditional and Pooled Storage</a:t>
            </a:r>
          </a:p>
        </p:txBody>
      </p:sp>
      <p:pic>
        <p:nvPicPr>
          <p:cNvPr id="337" name="Shape 337"/>
          <p:cNvPicPr preferRelativeResize="0"/>
          <p:nvPr/>
        </p:nvPicPr>
        <p:blipFill rotWithShape="1">
          <a:blip r:embed="rId3">
            <a:alphaModFix/>
          </a:blip>
          <a:srcRect b="0" l="0" r="0" t="0"/>
          <a:stretch/>
        </p:blipFill>
        <p:spPr>
          <a:xfrm>
            <a:off x="4264025" y="1655761"/>
            <a:ext cx="4733925" cy="6557961"/>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1431925" y="369887"/>
            <a:ext cx="11598275"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Stable-Storage Implementation</a:t>
            </a:r>
          </a:p>
        </p:txBody>
      </p:sp>
      <p:sp>
        <p:nvSpPr>
          <p:cNvPr id="343" name="Shape 343"/>
          <p:cNvSpPr txBox="1"/>
          <p:nvPr>
            <p:ph idx="1" type="body"/>
          </p:nvPr>
        </p:nvSpPr>
        <p:spPr>
          <a:xfrm>
            <a:off x="1209675" y="1644650"/>
            <a:ext cx="11468100"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Write-ahead log scheme requires stable storage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Stable storage means data is never lost (due to failure, etc)</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implement stable storage: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Replicate information on more than one nonvolatile storage media with independent failure modes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Update information in a controlled manner to ensure that we can recover the stable data after any failure during data transfer or recovery</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write has 1 of 3 outcomes</a:t>
            </a:r>
          </a:p>
          <a:p>
            <a:pPr indent="-488950" lvl="0" marL="488950" marR="0" rtl="0" algn="l">
              <a:lnSpc>
                <a:spcPct val="100000"/>
              </a:lnSpc>
              <a:spcBef>
                <a:spcPts val="630"/>
              </a:spcBef>
              <a:spcAft>
                <a:spcPts val="0"/>
              </a:spcAft>
              <a:buClr>
                <a:srgbClr val="993300"/>
              </a:buClr>
              <a:buSzPct val="90000"/>
              <a:buFont typeface="Helvetica Neue"/>
              <a:buAutoNum type="arabicPeriod"/>
            </a:pPr>
            <a:r>
              <a:rPr b="1" baseline="0" i="0" lang="en-US" sz="1800" u="none" cap="none" strike="noStrike">
                <a:solidFill>
                  <a:schemeClr val="dk1"/>
                </a:solidFill>
                <a:latin typeface="Helvetica Neue"/>
                <a:ea typeface="Helvetica Neue"/>
                <a:cs typeface="Helvetica Neue"/>
                <a:sym typeface="Helvetica Neue"/>
              </a:rPr>
              <a:t>Successful completion - </a:t>
            </a:r>
            <a:r>
              <a:rPr b="0" baseline="0" i="0" lang="en-US" sz="1800" u="none" cap="none" strike="noStrike">
                <a:solidFill>
                  <a:schemeClr val="dk1"/>
                </a:solidFill>
                <a:latin typeface="Helvetica Neue"/>
                <a:ea typeface="Helvetica Neue"/>
                <a:cs typeface="Helvetica Neue"/>
                <a:sym typeface="Helvetica Neue"/>
              </a:rPr>
              <a:t>The data were written correctly on disk</a:t>
            </a:r>
            <a:r>
              <a:rPr b="1" baseline="0" i="0" lang="en-US" sz="1800" u="none" cap="none" strike="noStrike">
                <a:solidFill>
                  <a:schemeClr val="dk1"/>
                </a:solidFill>
                <a:latin typeface="Helvetica Neue"/>
                <a:ea typeface="Helvetica Neue"/>
                <a:cs typeface="Helvetica Neue"/>
                <a:sym typeface="Helvetica Neue"/>
              </a:rPr>
              <a:t> </a:t>
            </a:r>
          </a:p>
          <a:p>
            <a:pPr indent="-488950" lvl="0" marL="488950" marR="0" rtl="0" algn="l">
              <a:lnSpc>
                <a:spcPct val="100000"/>
              </a:lnSpc>
              <a:spcBef>
                <a:spcPts val="630"/>
              </a:spcBef>
              <a:spcAft>
                <a:spcPts val="0"/>
              </a:spcAft>
              <a:buClr>
                <a:srgbClr val="993300"/>
              </a:buClr>
              <a:buSzPct val="90000"/>
              <a:buFont typeface="Helvetica Neue"/>
              <a:buAutoNum type="arabicPeriod"/>
            </a:pPr>
            <a:r>
              <a:rPr b="1" baseline="0" i="0" lang="en-US" sz="1800" u="none" cap="none" strike="noStrike">
                <a:solidFill>
                  <a:schemeClr val="dk1"/>
                </a:solidFill>
                <a:latin typeface="Helvetica Neue"/>
                <a:ea typeface="Helvetica Neue"/>
                <a:cs typeface="Helvetica Neue"/>
                <a:sym typeface="Helvetica Neue"/>
              </a:rPr>
              <a:t>Partial failure - </a:t>
            </a:r>
            <a:r>
              <a:rPr b="0" baseline="0" i="0" lang="en-US" sz="1800" u="none" cap="none" strike="noStrike">
                <a:solidFill>
                  <a:schemeClr val="dk1"/>
                </a:solidFill>
                <a:latin typeface="Helvetica Neue"/>
                <a:ea typeface="Helvetica Neue"/>
                <a:cs typeface="Helvetica Neue"/>
                <a:sym typeface="Helvetica Neue"/>
              </a:rPr>
              <a:t>A failure occurred in the midst of transfer, so only some of the sectors were written with the new data, and the sector being written during the failure may have been corrupted</a:t>
            </a:r>
          </a:p>
          <a:p>
            <a:pPr indent="-488950" lvl="0" marL="488950" marR="0" rtl="0" algn="l">
              <a:lnSpc>
                <a:spcPct val="100000"/>
              </a:lnSpc>
              <a:spcBef>
                <a:spcPts val="630"/>
              </a:spcBef>
              <a:spcAft>
                <a:spcPts val="0"/>
              </a:spcAft>
              <a:buClr>
                <a:srgbClr val="993300"/>
              </a:buClr>
              <a:buSzPct val="90000"/>
              <a:buFont typeface="Helvetica Neue"/>
              <a:buAutoNum type="arabicPeriod"/>
            </a:pPr>
            <a:r>
              <a:rPr b="1" baseline="0" i="0" lang="en-US" sz="1800" u="none" cap="none" strike="noStrike">
                <a:solidFill>
                  <a:schemeClr val="dk1"/>
                </a:solidFill>
                <a:latin typeface="Helvetica Neue"/>
                <a:ea typeface="Helvetica Neue"/>
                <a:cs typeface="Helvetica Neue"/>
                <a:sym typeface="Helvetica Neue"/>
              </a:rPr>
              <a:t>Total failure - </a:t>
            </a:r>
            <a:r>
              <a:rPr b="0" baseline="0" i="0" lang="en-US" sz="1800" u="none" cap="none" strike="noStrike">
                <a:solidFill>
                  <a:schemeClr val="dk1"/>
                </a:solidFill>
                <a:latin typeface="Helvetica Neue"/>
                <a:ea typeface="Helvetica Neue"/>
                <a:cs typeface="Helvetica Neue"/>
                <a:sym typeface="Helvetica Neue"/>
              </a:rPr>
              <a:t>The failure occurred before the disk write started, so the previous data values on the disk remain intact</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If failure occurs during block write, recovery procedure restores block to consistent state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System maintains 2 physical blocks per logical block and does the following:</a:t>
            </a:r>
          </a:p>
          <a:p>
            <a:pPr indent="-412750" lvl="1" marL="1060450" marR="0" rtl="0" algn="l">
              <a:lnSpc>
                <a:spcPct val="100000"/>
              </a:lnSpc>
              <a:spcBef>
                <a:spcPts val="630"/>
              </a:spcBef>
              <a:spcAft>
                <a:spcPts val="0"/>
              </a:spcAft>
              <a:buClr>
                <a:srgbClr val="CC6600"/>
              </a:buClr>
              <a:buSzPct val="79999"/>
              <a:buFont typeface="Helvetica Neue"/>
              <a:buAutoNum type="arabicPeriod"/>
            </a:pPr>
            <a:r>
              <a:rPr b="0" baseline="0" i="0" lang="en-US" sz="1800" u="none" cap="none" strike="noStrike">
                <a:solidFill>
                  <a:schemeClr val="dk1"/>
                </a:solidFill>
                <a:latin typeface="Helvetica Neue"/>
                <a:ea typeface="Helvetica Neue"/>
                <a:cs typeface="Helvetica Neue"/>
                <a:sym typeface="Helvetica Neue"/>
              </a:rPr>
              <a:t>Write to 1</a:t>
            </a:r>
            <a:r>
              <a:rPr b="0" baseline="30000" i="0" lang="en-US" sz="1800" u="none" cap="none" strike="noStrike">
                <a:solidFill>
                  <a:schemeClr val="dk1"/>
                </a:solidFill>
                <a:latin typeface="Helvetica Neue"/>
                <a:ea typeface="Helvetica Neue"/>
                <a:cs typeface="Helvetica Neue"/>
                <a:sym typeface="Helvetica Neue"/>
              </a:rPr>
              <a:t>st</a:t>
            </a:r>
            <a:r>
              <a:rPr b="0" baseline="0" i="0" lang="en-US" sz="1800" u="none" cap="none" strike="noStrike">
                <a:solidFill>
                  <a:schemeClr val="dk1"/>
                </a:solidFill>
                <a:latin typeface="Helvetica Neue"/>
                <a:ea typeface="Helvetica Neue"/>
                <a:cs typeface="Helvetica Neue"/>
                <a:sym typeface="Helvetica Neue"/>
              </a:rPr>
              <a:t> physical</a:t>
            </a:r>
          </a:p>
          <a:p>
            <a:pPr indent="-412750" lvl="1" marL="1060450" marR="0" rtl="0" algn="l">
              <a:lnSpc>
                <a:spcPct val="100000"/>
              </a:lnSpc>
              <a:spcBef>
                <a:spcPts val="630"/>
              </a:spcBef>
              <a:spcAft>
                <a:spcPts val="0"/>
              </a:spcAft>
              <a:buClr>
                <a:srgbClr val="CC6600"/>
              </a:buClr>
              <a:buSzPct val="79999"/>
              <a:buFont typeface="Helvetica Neue"/>
              <a:buAutoNum type="arabicPeriod"/>
            </a:pPr>
            <a:r>
              <a:rPr b="0" baseline="0" i="0" lang="en-US" sz="1800" u="none" cap="none" strike="noStrike">
                <a:solidFill>
                  <a:schemeClr val="dk1"/>
                </a:solidFill>
                <a:latin typeface="Helvetica Neue"/>
                <a:ea typeface="Helvetica Neue"/>
                <a:cs typeface="Helvetica Neue"/>
                <a:sym typeface="Helvetica Neue"/>
              </a:rPr>
              <a:t>When successful, write to 2</a:t>
            </a:r>
            <a:r>
              <a:rPr b="0" baseline="30000" i="0" lang="en-US" sz="1800" u="none" cap="none" strike="noStrike">
                <a:solidFill>
                  <a:schemeClr val="dk1"/>
                </a:solidFill>
                <a:latin typeface="Helvetica Neue"/>
                <a:ea typeface="Helvetica Neue"/>
                <a:cs typeface="Helvetica Neue"/>
                <a:sym typeface="Helvetica Neue"/>
              </a:rPr>
              <a:t>nd</a:t>
            </a:r>
            <a:r>
              <a:rPr b="0" baseline="0" i="0" lang="en-US" sz="1800" u="none" cap="none" strike="noStrike">
                <a:solidFill>
                  <a:schemeClr val="dk1"/>
                </a:solidFill>
                <a:latin typeface="Helvetica Neue"/>
                <a:ea typeface="Helvetica Neue"/>
                <a:cs typeface="Helvetica Neue"/>
                <a:sym typeface="Helvetica Neue"/>
              </a:rPr>
              <a:t> physical</a:t>
            </a:r>
          </a:p>
          <a:p>
            <a:pPr indent="-412750" lvl="1" marL="1060450" marR="0" rtl="0" algn="l">
              <a:lnSpc>
                <a:spcPct val="100000"/>
              </a:lnSpc>
              <a:spcBef>
                <a:spcPts val="630"/>
              </a:spcBef>
              <a:spcAft>
                <a:spcPts val="0"/>
              </a:spcAft>
              <a:buClr>
                <a:srgbClr val="CC6600"/>
              </a:buClr>
              <a:buSzPct val="79999"/>
              <a:buFont typeface="Helvetica Neue"/>
              <a:buAutoNum type="arabicPeriod"/>
            </a:pPr>
            <a:r>
              <a:rPr b="0" baseline="0" i="0" lang="en-US" sz="1800" u="none" cap="none" strike="noStrike">
                <a:solidFill>
                  <a:schemeClr val="dk1"/>
                </a:solidFill>
                <a:latin typeface="Helvetica Neue"/>
                <a:ea typeface="Helvetica Neue"/>
                <a:cs typeface="Helvetica Neue"/>
                <a:sym typeface="Helvetica Neue"/>
              </a:rPr>
              <a:t>Declare complete only after second write completes successfully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Systems frequently use NVRAM as one physical to accelerate</a:t>
            </a:r>
          </a:p>
          <a:p>
            <a:pPr indent="-386080" lvl="0" marL="48895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1738311" y="369887"/>
            <a:ext cx="11291886"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Moving-head Disk Mechanism</a:t>
            </a:r>
          </a:p>
        </p:txBody>
      </p:sp>
      <p:pic>
        <p:nvPicPr>
          <p:cNvPr id="95" name="Shape 95"/>
          <p:cNvPicPr preferRelativeResize="0"/>
          <p:nvPr/>
        </p:nvPicPr>
        <p:blipFill rotWithShape="1">
          <a:blip r:embed="rId3">
            <a:alphaModFix/>
          </a:blip>
          <a:srcRect b="0" l="0" r="0" t="0"/>
          <a:stretch/>
        </p:blipFill>
        <p:spPr>
          <a:xfrm>
            <a:off x="2719386" y="1997075"/>
            <a:ext cx="8396286" cy="60769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Magnetic Disks</a:t>
            </a:r>
          </a:p>
        </p:txBody>
      </p:sp>
      <p:sp>
        <p:nvSpPr>
          <p:cNvPr id="102" name="Shape 102"/>
          <p:cNvSpPr txBox="1"/>
          <p:nvPr>
            <p:ph idx="1" type="body"/>
          </p:nvPr>
        </p:nvSpPr>
        <p:spPr>
          <a:xfrm>
            <a:off x="1209675" y="1644650"/>
            <a:ext cx="74802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Platters range from .85” to 14” (historically)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Commonly 3.5”, 2.5”, and 1.8”</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Range from 30GB to 3TB per drive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Performance </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Transfer Rate – theoretical – 6 Gb/sec</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Effective Transfer Rate – real – 1Gb/sec</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Seek time from 3ms to 12ms – 9ms common for desktop drives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Average seek time measured or calculated based on 1/3 of tracks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Latency based on spindle speed</a:t>
            </a:r>
          </a:p>
          <a:p>
            <a:pPr indent="-331787" lvl="2" marL="1550987"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1/(RPM * 60)</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Average latency = ½ latency</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pic>
        <p:nvPicPr>
          <p:cNvPr id="103" name="Shape 103"/>
          <p:cNvPicPr preferRelativeResize="0"/>
          <p:nvPr/>
        </p:nvPicPr>
        <p:blipFill rotWithShape="1">
          <a:blip r:embed="rId3">
            <a:alphaModFix/>
          </a:blip>
          <a:srcRect b="0" l="0" r="0" t="0"/>
          <a:stretch/>
        </p:blipFill>
        <p:spPr>
          <a:xfrm>
            <a:off x="8451850" y="4610100"/>
            <a:ext cx="4972049" cy="3149600"/>
          </a:xfrm>
          <a:prstGeom prst="rect">
            <a:avLst/>
          </a:prstGeom>
          <a:noFill/>
          <a:ln>
            <a:noFill/>
          </a:ln>
        </p:spPr>
      </p:pic>
      <p:sp>
        <p:nvSpPr>
          <p:cNvPr id="104" name="Shape 104"/>
          <p:cNvSpPr txBox="1"/>
          <p:nvPr/>
        </p:nvSpPr>
        <p:spPr>
          <a:xfrm>
            <a:off x="9405936" y="7681911"/>
            <a:ext cx="2979736" cy="3778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(From Wikipedia)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Magnetic Disk Performance</a:t>
            </a:r>
          </a:p>
        </p:txBody>
      </p:sp>
      <p:sp>
        <p:nvSpPr>
          <p:cNvPr id="110" name="Shape 110"/>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1" baseline="0" i="0" lang="en-US" sz="1800" u="none" cap="none" strike="noStrike">
                <a:solidFill>
                  <a:srgbClr val="3366FF"/>
                </a:solidFill>
                <a:latin typeface="Helvetica Neue"/>
                <a:ea typeface="Helvetica Neue"/>
                <a:cs typeface="Helvetica Neue"/>
                <a:sym typeface="Helvetica Neue"/>
              </a:rPr>
              <a:t>Access Latency </a:t>
            </a:r>
            <a:r>
              <a:rPr b="0" baseline="0" i="0" lang="en-US" sz="1800" u="none" cap="none" strike="noStrike">
                <a:solidFill>
                  <a:schemeClr val="dk1"/>
                </a:solidFill>
                <a:latin typeface="Helvetica Neue"/>
                <a:ea typeface="Helvetica Neue"/>
                <a:cs typeface="Helvetica Neue"/>
                <a:sym typeface="Helvetica Neue"/>
              </a:rPr>
              <a:t>= </a:t>
            </a:r>
            <a:r>
              <a:rPr b="1" baseline="0" i="0" lang="en-US" sz="1800" u="none" cap="none" strike="noStrike">
                <a:solidFill>
                  <a:srgbClr val="3366FF"/>
                </a:solidFill>
                <a:latin typeface="Helvetica Neue"/>
                <a:ea typeface="Helvetica Neue"/>
                <a:cs typeface="Helvetica Neue"/>
                <a:sym typeface="Helvetica Neue"/>
              </a:rPr>
              <a:t>Average access time </a:t>
            </a:r>
            <a:r>
              <a:rPr b="0" baseline="0" i="0" lang="en-US" sz="1800" u="none" cap="none" strike="noStrike">
                <a:solidFill>
                  <a:schemeClr val="dk1"/>
                </a:solidFill>
                <a:latin typeface="Helvetica Neue"/>
                <a:ea typeface="Helvetica Neue"/>
                <a:cs typeface="Helvetica Neue"/>
                <a:sym typeface="Helvetica Neue"/>
              </a:rPr>
              <a:t>= average seek time + average latency</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For fastest disk 3ms + 2ms = 5ms</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For slow disk 9ms + 5.56ms = 14.56ms</a:t>
            </a:r>
          </a:p>
          <a:p>
            <a:pPr indent="-321310" lvl="1" marL="10604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Average I/O time = average access time + (amount to transfer / transfer rate) + controller overhead</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For example to transfer a 4KB block on a 7200 RPM disk with a 5ms average seek time, 1Gb/sec transfer rate with a .1ms controller overhead =</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5ms + 4.17ms + 4KB / 1Gb/sec + 0.1ms =</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9.27ms + 4 / 131072 sec = </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9.27ms + .12ms = 9.39ms</a:t>
            </a: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86080" lvl="0" marL="48895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0" lvl="0" marL="0" marR="0" rtl="0" algn="l">
              <a:spcBef>
                <a:spcPts val="0"/>
              </a:spcBef>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The First Commercial Disk Drive</a:t>
            </a:r>
          </a:p>
        </p:txBody>
      </p:sp>
      <p:pic>
        <p:nvPicPr>
          <p:cNvPr id="116" name="Shape 116"/>
          <p:cNvPicPr preferRelativeResize="0"/>
          <p:nvPr/>
        </p:nvPicPr>
        <p:blipFill rotWithShape="1">
          <a:blip r:embed="rId3">
            <a:alphaModFix/>
          </a:blip>
          <a:srcRect b="0" l="0" r="0" t="0"/>
          <a:stretch/>
        </p:blipFill>
        <p:spPr>
          <a:xfrm>
            <a:off x="2455861" y="1485900"/>
            <a:ext cx="5714999" cy="6400799"/>
          </a:xfrm>
          <a:prstGeom prst="rect">
            <a:avLst/>
          </a:prstGeom>
          <a:noFill/>
          <a:ln>
            <a:noFill/>
          </a:ln>
        </p:spPr>
      </p:pic>
      <p:sp>
        <p:nvSpPr>
          <p:cNvPr id="117" name="Shape 117"/>
          <p:cNvSpPr txBox="1"/>
          <p:nvPr/>
        </p:nvSpPr>
        <p:spPr>
          <a:xfrm>
            <a:off x="8391525" y="2265361"/>
            <a:ext cx="4994274" cy="2347912"/>
          </a:xfrm>
          <a:prstGeom prst="rect">
            <a:avLst/>
          </a:prstGeom>
          <a:noFill/>
          <a:ln>
            <a:noFill/>
          </a:ln>
        </p:spPr>
        <p:txBody>
          <a:bodyPr anchorCtr="0" anchor="t" bIns="65300" lIns="130600" rIns="130600" tIns="65300">
            <a:noAutofit/>
          </a:bodyPr>
          <a:lstStyle/>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1956</a:t>
            </a:r>
          </a:p>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IBM RAMDAC computer included the IBM Model 350 disk storage system</a:t>
            </a:r>
          </a:p>
          <a:p>
            <a:pPr indent="0" lvl="0" marL="0" marR="0" rtl="0" algn="l">
              <a:lnSpc>
                <a:spcPct val="100000"/>
              </a:lnSpc>
              <a:spcBef>
                <a:spcPts val="0"/>
              </a:spcBef>
              <a:spcAft>
                <a:spcPts val="0"/>
              </a:spcAft>
              <a:buClr>
                <a:schemeClr val="dk1"/>
              </a:buClr>
              <a:buFont typeface="Verdana"/>
              <a:buNone/>
            </a:pPr>
            <a:r>
              <a:t/>
            </a:r>
            <a:endParaRPr b="0" baseline="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5M (7 bit) characters</a:t>
            </a:r>
          </a:p>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50 x 24” platters</a:t>
            </a:r>
          </a:p>
          <a:p>
            <a:pPr indent="0" lvl="0" marL="0" marR="0" rtl="0" algn="l">
              <a:lnSpc>
                <a:spcPct val="100000"/>
              </a:lnSpc>
              <a:spcBef>
                <a:spcPts val="0"/>
              </a:spcBef>
              <a:spcAft>
                <a:spcPts val="0"/>
              </a:spcAft>
              <a:buClr>
                <a:schemeClr val="dk1"/>
              </a:buClr>
              <a:buSzPct val="25000"/>
              <a:buFont typeface="Verdana"/>
              <a:buNone/>
            </a:pPr>
            <a:r>
              <a:rPr b="0" baseline="0" i="0" lang="en-US" sz="1800" u="none" cap="none" strike="noStrike">
                <a:solidFill>
                  <a:schemeClr val="dk1"/>
                </a:solidFill>
                <a:latin typeface="Verdana"/>
                <a:ea typeface="Verdana"/>
                <a:cs typeface="Verdana"/>
                <a:sym typeface="Verdana"/>
              </a:rPr>
              <a:t>Access time = &lt; 1 second</a:t>
            </a:r>
          </a:p>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685800" y="369887"/>
            <a:ext cx="12344399" cy="768349"/>
          </a:xfrm>
          <a:prstGeom prst="rect">
            <a:avLst/>
          </a:prstGeom>
          <a:noFill/>
          <a:ln>
            <a:noFill/>
          </a:ln>
        </p:spPr>
        <p:txBody>
          <a:bodyPr anchorCtr="0" anchor="b" bIns="65300" lIns="130600" rIns="130600" tIns="653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600" u="none" cap="none" strike="noStrike">
                <a:solidFill>
                  <a:srgbClr val="006699"/>
                </a:solidFill>
                <a:latin typeface="Arial"/>
                <a:ea typeface="Arial"/>
                <a:cs typeface="Arial"/>
                <a:sym typeface="Arial"/>
              </a:rPr>
              <a:t>Solid-State Disks</a:t>
            </a:r>
          </a:p>
        </p:txBody>
      </p:sp>
      <p:sp>
        <p:nvSpPr>
          <p:cNvPr id="123" name="Shape 123"/>
          <p:cNvSpPr txBox="1"/>
          <p:nvPr>
            <p:ph idx="1" type="body"/>
          </p:nvPr>
        </p:nvSpPr>
        <p:spPr>
          <a:xfrm>
            <a:off x="1209675" y="1644650"/>
            <a:ext cx="12344399" cy="6040436"/>
          </a:xfrm>
          <a:prstGeom prst="rect">
            <a:avLst/>
          </a:prstGeom>
          <a:noFill/>
          <a:ln>
            <a:noFill/>
          </a:ln>
        </p:spPr>
        <p:txBody>
          <a:bodyPr anchorCtr="0" anchor="t" bIns="65300" lIns="130600" rIns="130600" tIns="65300">
            <a:noAutofit/>
          </a:bodyPr>
          <a:lstStyle/>
          <a:p>
            <a:pPr indent="-488950" lvl="0" marL="48895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Nonvolatile memory used like a hard drive</a:t>
            </a:r>
          </a:p>
          <a:p>
            <a:pPr indent="-412750" lvl="1" marL="10604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Many technology variations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Can be more reliable than HDDs</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More expensive per MB</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Maybe have shorter life span </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Less capacity</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But much faster</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Busses can be too slow -&gt; connect directly to PCI for example</a:t>
            </a:r>
          </a:p>
          <a:p>
            <a:pPr indent="-488950" lvl="0" marL="48895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No moving parts, so no seek time or rotational latency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