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2"/>
  </p:notesMasterIdLst>
  <p:sldIdLst>
    <p:sldId id="256" r:id="rId3"/>
    <p:sldId id="259" r:id="rId4"/>
    <p:sldId id="260" r:id="rId5"/>
    <p:sldId id="261" r:id="rId6"/>
    <p:sldId id="265" r:id="rId7"/>
    <p:sldId id="26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8" r:id="rId24"/>
    <p:sldId id="289" r:id="rId25"/>
    <p:sldId id="290" r:id="rId26"/>
    <p:sldId id="291" r:id="rId27"/>
    <p:sldId id="292" r:id="rId28"/>
    <p:sldId id="293" r:id="rId29"/>
    <p:sldId id="295" r:id="rId30"/>
    <p:sldId id="296" r:id="rId31"/>
  </p:sldIdLst>
  <p:sldSz cx="13716000" cy="9144000"/>
  <p:notesSz cx="69977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272" y="-102"/>
      </p:cViewPr>
      <p:guideLst>
        <p:guide orient="horz" pos="2880"/>
        <p:guide pos="43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2124" cy="46355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963987" y="0"/>
            <a:ext cx="3032124" cy="46355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889000" y="696912"/>
            <a:ext cx="5219699"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0087" y="4410075"/>
            <a:ext cx="5597524" cy="4176711"/>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818561"/>
            <a:ext cx="3032124" cy="46355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963987" y="8818561"/>
            <a:ext cx="3032124" cy="46355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69" name="Shape 69"/>
          <p:cNvSpPr>
            <a:spLocks noGrp="1" noRot="1" noChangeAspect="1"/>
          </p:cNvSpPr>
          <p:nvPr>
            <p:ph type="sldImg" idx="2"/>
          </p:nvPr>
        </p:nvSpPr>
        <p:spPr>
          <a:xfrm>
            <a:off x="889000" y="696912"/>
            <a:ext cx="5219699"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01" name="Shape 201"/>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08" name="Shape 208"/>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 name="Shape 209"/>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15" name="Shape 215"/>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 name="Shape 216"/>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22" name="Shape 222"/>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3" name="Shape 223"/>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29" name="Shape 229"/>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36" name="Shape 236"/>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7" name="Shape 237"/>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43" name="Shape 243"/>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4" name="Shape 244"/>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50" name="Shape 250"/>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1" name="Shape 251"/>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57" name="Shape 257"/>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64" name="Shape 264"/>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5" name="Shape 265"/>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89" name="Shape 89"/>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71" name="Shape 271"/>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2" name="Shape 272"/>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78" name="Shape 278"/>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92" name="Shape 292"/>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299" name="Shape 299"/>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0" name="Shape 300"/>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306" name="Shape 306"/>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313" name="Shape 313"/>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4" name="Shape 314"/>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0" name="Shape 320"/>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6" name="Shape 326"/>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8" name="Shape 338"/>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344" name="Shape 344"/>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5" name="Shape 345"/>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96" name="Shape 96"/>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 name="Shape 97"/>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700087" y="4410075"/>
            <a:ext cx="5597524" cy="4176711"/>
          </a:xfrm>
          <a:prstGeom prst="rect">
            <a:avLst/>
          </a:prstGeom>
        </p:spPr>
        <p:txBody>
          <a:bodyPr lIns="91425" tIns="91425" rIns="91425" bIns="91425" anchor="ctr" anchorCtr="0">
            <a:noAutofit/>
          </a:bodyPr>
          <a:lstStyle/>
          <a:p>
            <a:pPr lvl="0">
              <a:spcBef>
                <a:spcPts val="0"/>
              </a:spcBef>
              <a:buNone/>
            </a:pPr>
            <a:endParaRPr/>
          </a:p>
        </p:txBody>
      </p:sp>
      <p:sp>
        <p:nvSpPr>
          <p:cNvPr id="103" name="Shape 103"/>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130" name="Shape 130"/>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144" name="Shape 144"/>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179" name="Shape 179"/>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 name="Shape 180"/>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186" name="Shape 186"/>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p:nvPr/>
        </p:nvSpPr>
        <p:spPr>
          <a:xfrm>
            <a:off x="3963987" y="8818561"/>
            <a:ext cx="3032124" cy="463550"/>
          </a:xfrm>
          <a:prstGeom prst="rect">
            <a:avLst/>
          </a:prstGeom>
          <a:noFill/>
          <a:ln>
            <a:noFill/>
          </a:ln>
        </p:spPr>
        <p:txBody>
          <a:bodyPr lIns="93025" tIns="46500" rIns="93025" bIns="46500" anchor="b" anchorCtr="0">
            <a:noAutofit/>
          </a:bodyPr>
          <a:lstStyle/>
          <a:p>
            <a:pPr marL="0" marR="0" lvl="0" indent="0" algn="r" rtl="0">
              <a:spcBef>
                <a:spcPts val="0"/>
              </a:spcBef>
              <a:buSzPct val="25000"/>
              <a:buFont typeface="Times New Roman"/>
              <a:buNone/>
            </a:pPr>
            <a:r>
              <a:rPr lang="en-US" sz="1200" b="0" i="0" u="none" strike="noStrike" cap="none">
                <a:latin typeface="Times New Roman"/>
                <a:ea typeface="Times New Roman"/>
                <a:cs typeface="Times New Roman"/>
                <a:sym typeface="Times New Roman"/>
              </a:rPr>
              <a:t>*</a:t>
            </a:r>
          </a:p>
        </p:txBody>
      </p:sp>
      <p:sp>
        <p:nvSpPr>
          <p:cNvPr id="193" name="Shape 193"/>
          <p:cNvSpPr>
            <a:spLocks noGrp="1" noRot="1" noChangeAspect="1"/>
          </p:cNvSpPr>
          <p:nvPr>
            <p:ph type="sldImg" idx="2"/>
          </p:nvPr>
        </p:nvSpPr>
        <p:spPr>
          <a:xfrm>
            <a:off x="889000" y="696913"/>
            <a:ext cx="521970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 name="Shape 194"/>
          <p:cNvSpPr txBox="1">
            <a:spLocks noGrp="1"/>
          </p:cNvSpPr>
          <p:nvPr>
            <p:ph type="body" idx="1"/>
          </p:nvPr>
        </p:nvSpPr>
        <p:spPr>
          <a:xfrm>
            <a:off x="700087" y="4410075"/>
            <a:ext cx="5597524" cy="4176711"/>
          </a:xfrm>
          <a:prstGeom prst="rect">
            <a:avLst/>
          </a:prstGeom>
          <a:noFill/>
          <a:ln>
            <a:noFill/>
          </a:ln>
        </p:spPr>
        <p:txBody>
          <a:bodyPr lIns="93025" tIns="46500" rIns="93025" bIns="46500"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8287940" y="2419483"/>
            <a:ext cx="7315200" cy="3217067"/>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653110" lvl="5" algn="ctr" rtl="0">
              <a:spcBef>
                <a:spcPts val="0"/>
              </a:spcBef>
              <a:spcAft>
                <a:spcPts val="0"/>
              </a:spcAft>
              <a:defRPr/>
            </a:lvl6pPr>
            <a:lvl7pPr marL="1306220" lvl="6" algn="ctr" rtl="0">
              <a:spcBef>
                <a:spcPts val="0"/>
              </a:spcBef>
              <a:spcAft>
                <a:spcPts val="0"/>
              </a:spcAft>
              <a:defRPr/>
            </a:lvl7pPr>
            <a:lvl8pPr marL="1959331" lvl="7" algn="ctr" rtl="0">
              <a:spcBef>
                <a:spcPts val="0"/>
              </a:spcBef>
              <a:spcAft>
                <a:spcPts val="0"/>
              </a:spcAft>
              <a:defRPr/>
            </a:lvl8pPr>
            <a:lvl9pPr marL="2612441" lvl="8" algn="ctr" rtl="0">
              <a:spcBef>
                <a:spcPts val="0"/>
              </a:spcBef>
              <a:spcAft>
                <a:spcPts val="0"/>
              </a:spcAft>
              <a:defRPr/>
            </a:lvl9pPr>
          </a:lstStyle>
          <a:p>
            <a:endParaRPr/>
          </a:p>
        </p:txBody>
      </p:sp>
      <p:sp>
        <p:nvSpPr>
          <p:cNvPr id="23" name="Shape 23"/>
          <p:cNvSpPr txBox="1">
            <a:spLocks noGrp="1"/>
          </p:cNvSpPr>
          <p:nvPr>
            <p:ph type="body" idx="1"/>
          </p:nvPr>
        </p:nvSpPr>
        <p:spPr>
          <a:xfrm rot="5400000">
            <a:off x="1739503" y="-683286"/>
            <a:ext cx="7315200" cy="9422606"/>
          </a:xfrm>
          <a:prstGeom prst="rect">
            <a:avLst/>
          </a:prstGeom>
          <a:noFill/>
          <a:ln>
            <a:noFill/>
          </a:ln>
        </p:spPr>
        <p:txBody>
          <a:bodyPr lIns="91425" tIns="91425" rIns="91425" bIns="91425" anchor="t" anchorCtr="0"/>
          <a:lstStyle>
            <a:lvl1pPr marL="488950" lvl="0" indent="-386080" algn="l" rtl="0">
              <a:spcBef>
                <a:spcPts val="630"/>
              </a:spcBef>
              <a:spcAft>
                <a:spcPts val="0"/>
              </a:spcAft>
              <a:buClr>
                <a:srgbClr val="993300"/>
              </a:buClr>
              <a:buFont typeface="Helvetica Neue"/>
              <a:buChar char="n"/>
              <a:defRPr/>
            </a:lvl1pPr>
            <a:lvl2pPr marL="1060450" lvl="1" indent="-321310" algn="l" rtl="0">
              <a:spcBef>
                <a:spcPts val="630"/>
              </a:spcBef>
              <a:spcAft>
                <a:spcPts val="0"/>
              </a:spcAft>
              <a:buClr>
                <a:srgbClr val="CC6600"/>
              </a:buClr>
              <a:buFont typeface="Helvetica Neue"/>
              <a:buChar char="l"/>
              <a:defRPr/>
            </a:lvl2pPr>
            <a:lvl3pPr marL="1550988" lvl="2" indent="-246062" algn="l" rtl="0">
              <a:spcBef>
                <a:spcPts val="630"/>
              </a:spcBef>
              <a:spcAft>
                <a:spcPts val="0"/>
              </a:spcAft>
              <a:buClr>
                <a:srgbClr val="009900"/>
              </a:buClr>
              <a:buFont typeface="Helvetica Neue"/>
              <a:buChar char="4"/>
              <a:defRPr/>
            </a:lvl3pPr>
            <a:lvl4pPr marL="2039938" lvl="3" indent="-239713" algn="l" rtl="0">
              <a:spcBef>
                <a:spcPts val="630"/>
              </a:spcBef>
              <a:spcAft>
                <a:spcPts val="0"/>
              </a:spcAft>
              <a:buClr>
                <a:schemeClr val="hlink"/>
              </a:buClr>
              <a:buFont typeface="Helvetica Neue"/>
              <a:buChar char="–"/>
              <a:defRPr/>
            </a:lvl4pPr>
            <a:lvl5pPr marL="2530475" lvl="4" indent="-247650" algn="l" rtl="0">
              <a:spcBef>
                <a:spcPts val="630"/>
              </a:spcBef>
              <a:spcAft>
                <a:spcPts val="0"/>
              </a:spcAft>
              <a:buClr>
                <a:srgbClr val="FF0066"/>
              </a:buClr>
              <a:buFont typeface="Helvetica Neue"/>
              <a:buChar char="»"/>
              <a:defRPr/>
            </a:lvl5pPr>
            <a:lvl6pPr marL="3183912" lvl="5" indent="-253387" algn="l" rtl="0">
              <a:spcBef>
                <a:spcPts val="630"/>
              </a:spcBef>
              <a:spcAft>
                <a:spcPts val="0"/>
              </a:spcAft>
              <a:buClr>
                <a:srgbClr val="FF0066"/>
              </a:buClr>
              <a:buFont typeface="Helvetica Neue"/>
              <a:buChar char="»"/>
              <a:defRPr/>
            </a:lvl6pPr>
            <a:lvl7pPr marL="3837022" lvl="6" indent="-246097" algn="l" rtl="0">
              <a:spcBef>
                <a:spcPts val="630"/>
              </a:spcBef>
              <a:spcAft>
                <a:spcPts val="0"/>
              </a:spcAft>
              <a:buClr>
                <a:srgbClr val="FF0066"/>
              </a:buClr>
              <a:buFont typeface="Helvetica Neue"/>
              <a:buChar char="»"/>
              <a:defRPr/>
            </a:lvl7pPr>
            <a:lvl8pPr marL="4490133" lvl="7" indent="-251507" algn="l" rtl="0">
              <a:spcBef>
                <a:spcPts val="630"/>
              </a:spcBef>
              <a:spcAft>
                <a:spcPts val="0"/>
              </a:spcAft>
              <a:buClr>
                <a:srgbClr val="FF0066"/>
              </a:buClr>
              <a:buFont typeface="Helvetica Neue"/>
              <a:buChar char="»"/>
              <a:defRPr/>
            </a:lvl8pPr>
            <a:lvl9pPr marL="5143243" lvl="8" indent="-244218" algn="l" rtl="0">
              <a:spcBef>
                <a:spcPts val="630"/>
              </a:spcBef>
              <a:spcAft>
                <a:spcPts val="0"/>
              </a:spcAft>
              <a:buClr>
                <a:srgbClr val="FF0066"/>
              </a:buClr>
              <a:buFont typeface="Helvetica Neue"/>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85800" y="369887"/>
            <a:ext cx="12344399" cy="76834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653110" lvl="5" algn="ctr" rtl="0">
              <a:spcBef>
                <a:spcPts val="0"/>
              </a:spcBef>
              <a:spcAft>
                <a:spcPts val="0"/>
              </a:spcAft>
              <a:defRPr/>
            </a:lvl6pPr>
            <a:lvl7pPr marL="1306220" lvl="6" algn="ctr" rtl="0">
              <a:spcBef>
                <a:spcPts val="0"/>
              </a:spcBef>
              <a:spcAft>
                <a:spcPts val="0"/>
              </a:spcAft>
              <a:defRPr/>
            </a:lvl7pPr>
            <a:lvl8pPr marL="1959331" lvl="7" algn="ctr" rtl="0">
              <a:spcBef>
                <a:spcPts val="0"/>
              </a:spcBef>
              <a:spcAft>
                <a:spcPts val="0"/>
              </a:spcAft>
              <a:defRPr/>
            </a:lvl8pPr>
            <a:lvl9pPr marL="2612441" lvl="8" algn="ctr" rtl="0">
              <a:spcBef>
                <a:spcPts val="0"/>
              </a:spcBef>
              <a:spcAft>
                <a:spcPts val="0"/>
              </a:spcAft>
              <a:defRPr/>
            </a:lvl9pPr>
          </a:lstStyle>
          <a:p>
            <a:endParaRPr/>
          </a:p>
        </p:txBody>
      </p:sp>
      <p:sp>
        <p:nvSpPr>
          <p:cNvPr id="53" name="Shape 53"/>
          <p:cNvSpPr txBox="1">
            <a:spLocks noGrp="1"/>
          </p:cNvSpPr>
          <p:nvPr>
            <p:ph type="body" idx="1"/>
          </p:nvPr>
        </p:nvSpPr>
        <p:spPr>
          <a:xfrm>
            <a:off x="1209675" y="1644650"/>
            <a:ext cx="12344399" cy="6040436"/>
          </a:xfrm>
          <a:prstGeom prst="rect">
            <a:avLst/>
          </a:prstGeom>
          <a:noFill/>
          <a:ln>
            <a:noFill/>
          </a:ln>
        </p:spPr>
        <p:txBody>
          <a:bodyPr lIns="91425" tIns="91425" rIns="91425" bIns="91425" anchor="t" anchorCtr="0"/>
          <a:lstStyle>
            <a:lvl1pPr marL="488950" lvl="0" indent="-386080" algn="l" rtl="0">
              <a:spcBef>
                <a:spcPts val="630"/>
              </a:spcBef>
              <a:spcAft>
                <a:spcPts val="0"/>
              </a:spcAft>
              <a:buClr>
                <a:srgbClr val="993300"/>
              </a:buClr>
              <a:buFont typeface="Helvetica Neue"/>
              <a:buChar char="n"/>
              <a:defRPr/>
            </a:lvl1pPr>
            <a:lvl2pPr marL="1060450" lvl="1" indent="-321310" algn="l" rtl="0">
              <a:spcBef>
                <a:spcPts val="630"/>
              </a:spcBef>
              <a:spcAft>
                <a:spcPts val="0"/>
              </a:spcAft>
              <a:buClr>
                <a:srgbClr val="CC6600"/>
              </a:buClr>
              <a:buFont typeface="Helvetica Neue"/>
              <a:buChar char="l"/>
              <a:defRPr/>
            </a:lvl2pPr>
            <a:lvl3pPr marL="1550988" lvl="2" indent="-246062" algn="l" rtl="0">
              <a:spcBef>
                <a:spcPts val="630"/>
              </a:spcBef>
              <a:spcAft>
                <a:spcPts val="0"/>
              </a:spcAft>
              <a:buClr>
                <a:srgbClr val="009900"/>
              </a:buClr>
              <a:buFont typeface="Helvetica Neue"/>
              <a:buChar char="4"/>
              <a:defRPr/>
            </a:lvl3pPr>
            <a:lvl4pPr marL="2039938" lvl="3" indent="-239713" algn="l" rtl="0">
              <a:spcBef>
                <a:spcPts val="630"/>
              </a:spcBef>
              <a:spcAft>
                <a:spcPts val="0"/>
              </a:spcAft>
              <a:buClr>
                <a:schemeClr val="hlink"/>
              </a:buClr>
              <a:buFont typeface="Helvetica Neue"/>
              <a:buChar char="–"/>
              <a:defRPr/>
            </a:lvl4pPr>
            <a:lvl5pPr marL="2530475" lvl="4" indent="-247650" algn="l" rtl="0">
              <a:spcBef>
                <a:spcPts val="630"/>
              </a:spcBef>
              <a:spcAft>
                <a:spcPts val="0"/>
              </a:spcAft>
              <a:buClr>
                <a:srgbClr val="FF0066"/>
              </a:buClr>
              <a:buFont typeface="Helvetica Neue"/>
              <a:buChar char="»"/>
              <a:defRPr/>
            </a:lvl5pPr>
            <a:lvl6pPr marL="3183912" lvl="5" indent="-253387" algn="l" rtl="0">
              <a:spcBef>
                <a:spcPts val="630"/>
              </a:spcBef>
              <a:spcAft>
                <a:spcPts val="0"/>
              </a:spcAft>
              <a:buClr>
                <a:srgbClr val="FF0066"/>
              </a:buClr>
              <a:buFont typeface="Helvetica Neue"/>
              <a:buChar char="»"/>
              <a:defRPr/>
            </a:lvl6pPr>
            <a:lvl7pPr marL="3837022" lvl="6" indent="-246097" algn="l" rtl="0">
              <a:spcBef>
                <a:spcPts val="630"/>
              </a:spcBef>
              <a:spcAft>
                <a:spcPts val="0"/>
              </a:spcAft>
              <a:buClr>
                <a:srgbClr val="FF0066"/>
              </a:buClr>
              <a:buFont typeface="Helvetica Neue"/>
              <a:buChar char="»"/>
              <a:defRPr/>
            </a:lvl7pPr>
            <a:lvl8pPr marL="4490133" lvl="7" indent="-251507" algn="l" rtl="0">
              <a:spcBef>
                <a:spcPts val="630"/>
              </a:spcBef>
              <a:spcAft>
                <a:spcPts val="0"/>
              </a:spcAft>
              <a:buClr>
                <a:srgbClr val="FF0066"/>
              </a:buClr>
              <a:buFont typeface="Helvetica Neue"/>
              <a:buChar char="»"/>
              <a:defRPr/>
            </a:lvl8pPr>
            <a:lvl9pPr marL="5143243" lvl="8" indent="-244218" algn="l" rtl="0">
              <a:spcBef>
                <a:spcPts val="630"/>
              </a:spcBef>
              <a:spcAft>
                <a:spcPts val="0"/>
              </a:spcAft>
              <a:buClr>
                <a:srgbClr val="FF0066"/>
              </a:buClr>
              <a:buFont typeface="Helvetica Neue"/>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28700" y="914400"/>
            <a:ext cx="11658599" cy="2836333"/>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653110" marR="0" lvl="5" indent="-5409" algn="ctr" rtl="0">
              <a:spcBef>
                <a:spcPts val="0"/>
              </a:spcBef>
              <a:spcAft>
                <a:spcPts val="0"/>
              </a:spcAft>
              <a:defRPr/>
            </a:lvl6pPr>
            <a:lvl7pPr marL="1306220" marR="0" lvl="6" indent="-10819" algn="ctr" rtl="0">
              <a:spcBef>
                <a:spcPts val="0"/>
              </a:spcBef>
              <a:spcAft>
                <a:spcPts val="0"/>
              </a:spcAft>
              <a:defRPr/>
            </a:lvl7pPr>
            <a:lvl8pPr marL="1959331" marR="0" lvl="7" indent="-3530" algn="ctr" rtl="0">
              <a:spcBef>
                <a:spcPts val="0"/>
              </a:spcBef>
              <a:spcAft>
                <a:spcPts val="0"/>
              </a:spcAft>
              <a:defRPr/>
            </a:lvl8pPr>
            <a:lvl9pPr marL="2612441" marR="0" lvl="8" indent="-8940"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369887"/>
            <a:ext cx="12344399" cy="76834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653110" lvl="5" algn="ctr" rtl="0">
              <a:spcBef>
                <a:spcPts val="0"/>
              </a:spcBef>
              <a:spcAft>
                <a:spcPts val="0"/>
              </a:spcAft>
              <a:defRPr/>
            </a:lvl6pPr>
            <a:lvl7pPr marL="1306220" lvl="6" algn="ctr" rtl="0">
              <a:spcBef>
                <a:spcPts val="0"/>
              </a:spcBef>
              <a:spcAft>
                <a:spcPts val="0"/>
              </a:spcAft>
              <a:defRPr/>
            </a:lvl7pPr>
            <a:lvl8pPr marL="1959331" lvl="7" algn="ctr" rtl="0">
              <a:spcBef>
                <a:spcPts val="0"/>
              </a:spcBef>
              <a:spcAft>
                <a:spcPts val="0"/>
              </a:spcAft>
              <a:defRPr/>
            </a:lvl8pPr>
            <a:lvl9pPr marL="2612441" lvl="8" algn="ctr" rtl="0">
              <a:spcBef>
                <a:spcPts val="0"/>
              </a:spcBef>
              <a:spcAft>
                <a:spcPts val="0"/>
              </a:spcAft>
              <a:defRPr/>
            </a:lvl9pPr>
          </a:lstStyle>
          <a:p>
            <a:endParaRPr/>
          </a:p>
        </p:txBody>
      </p:sp>
      <p:sp>
        <p:nvSpPr>
          <p:cNvPr id="26" name="Shape 26"/>
          <p:cNvSpPr txBox="1">
            <a:spLocks noGrp="1"/>
          </p:cNvSpPr>
          <p:nvPr>
            <p:ph type="body" idx="1"/>
          </p:nvPr>
        </p:nvSpPr>
        <p:spPr>
          <a:xfrm rot="5400000">
            <a:off x="4361656" y="-1507331"/>
            <a:ext cx="6040436" cy="12344399"/>
          </a:xfrm>
          <a:prstGeom prst="rect">
            <a:avLst/>
          </a:prstGeom>
          <a:noFill/>
          <a:ln>
            <a:noFill/>
          </a:ln>
        </p:spPr>
        <p:txBody>
          <a:bodyPr lIns="91425" tIns="91425" rIns="91425" bIns="91425" anchor="t" anchorCtr="0"/>
          <a:lstStyle>
            <a:lvl1pPr marL="488950" lvl="0" indent="-386080" algn="l" rtl="0">
              <a:spcBef>
                <a:spcPts val="630"/>
              </a:spcBef>
              <a:spcAft>
                <a:spcPts val="0"/>
              </a:spcAft>
              <a:buClr>
                <a:srgbClr val="993300"/>
              </a:buClr>
              <a:buFont typeface="Helvetica Neue"/>
              <a:buChar char="n"/>
              <a:defRPr/>
            </a:lvl1pPr>
            <a:lvl2pPr marL="1060450" lvl="1" indent="-321310" algn="l" rtl="0">
              <a:spcBef>
                <a:spcPts val="630"/>
              </a:spcBef>
              <a:spcAft>
                <a:spcPts val="0"/>
              </a:spcAft>
              <a:buClr>
                <a:srgbClr val="CC6600"/>
              </a:buClr>
              <a:buFont typeface="Helvetica Neue"/>
              <a:buChar char="l"/>
              <a:defRPr/>
            </a:lvl2pPr>
            <a:lvl3pPr marL="1550988" lvl="2" indent="-246062" algn="l" rtl="0">
              <a:spcBef>
                <a:spcPts val="630"/>
              </a:spcBef>
              <a:spcAft>
                <a:spcPts val="0"/>
              </a:spcAft>
              <a:buClr>
                <a:srgbClr val="009900"/>
              </a:buClr>
              <a:buFont typeface="Helvetica Neue"/>
              <a:buChar char="4"/>
              <a:defRPr/>
            </a:lvl3pPr>
            <a:lvl4pPr marL="2039938" lvl="3" indent="-239713" algn="l" rtl="0">
              <a:spcBef>
                <a:spcPts val="630"/>
              </a:spcBef>
              <a:spcAft>
                <a:spcPts val="0"/>
              </a:spcAft>
              <a:buClr>
                <a:schemeClr val="hlink"/>
              </a:buClr>
              <a:buFont typeface="Helvetica Neue"/>
              <a:buChar char="–"/>
              <a:defRPr/>
            </a:lvl4pPr>
            <a:lvl5pPr marL="2530475" lvl="4" indent="-247650" algn="l" rtl="0">
              <a:spcBef>
                <a:spcPts val="630"/>
              </a:spcBef>
              <a:spcAft>
                <a:spcPts val="0"/>
              </a:spcAft>
              <a:buClr>
                <a:srgbClr val="FF0066"/>
              </a:buClr>
              <a:buFont typeface="Helvetica Neue"/>
              <a:buChar char="»"/>
              <a:defRPr/>
            </a:lvl5pPr>
            <a:lvl6pPr marL="3183912" lvl="5" indent="-253387" algn="l" rtl="0">
              <a:spcBef>
                <a:spcPts val="630"/>
              </a:spcBef>
              <a:spcAft>
                <a:spcPts val="0"/>
              </a:spcAft>
              <a:buClr>
                <a:srgbClr val="FF0066"/>
              </a:buClr>
              <a:buFont typeface="Helvetica Neue"/>
              <a:buChar char="»"/>
              <a:defRPr/>
            </a:lvl6pPr>
            <a:lvl7pPr marL="3837022" lvl="6" indent="-246097" algn="l" rtl="0">
              <a:spcBef>
                <a:spcPts val="630"/>
              </a:spcBef>
              <a:spcAft>
                <a:spcPts val="0"/>
              </a:spcAft>
              <a:buClr>
                <a:srgbClr val="FF0066"/>
              </a:buClr>
              <a:buFont typeface="Helvetica Neue"/>
              <a:buChar char="»"/>
              <a:defRPr/>
            </a:lvl7pPr>
            <a:lvl8pPr marL="4490133" lvl="7" indent="-251507" algn="l" rtl="0">
              <a:spcBef>
                <a:spcPts val="630"/>
              </a:spcBef>
              <a:spcAft>
                <a:spcPts val="0"/>
              </a:spcAft>
              <a:buClr>
                <a:srgbClr val="FF0066"/>
              </a:buClr>
              <a:buFont typeface="Helvetica Neue"/>
              <a:buChar char="»"/>
              <a:defRPr/>
            </a:lvl8pPr>
            <a:lvl9pPr marL="5143243" lvl="8" indent="-244218" algn="l" rtl="0">
              <a:spcBef>
                <a:spcPts val="630"/>
              </a:spcBef>
              <a:spcAft>
                <a:spcPts val="0"/>
              </a:spcAft>
              <a:buClr>
                <a:srgbClr val="FF0066"/>
              </a:buClr>
              <a:buFont typeface="Helvetica Neue"/>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688432" y="6400800"/>
            <a:ext cx="8229600" cy="75565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a:spLocks noGrp="1"/>
          </p:cNvSpPr>
          <p:nvPr>
            <p:ph type="pic" idx="2"/>
          </p:nvPr>
        </p:nvSpPr>
        <p:spPr>
          <a:xfrm>
            <a:off x="2688432" y="817033"/>
            <a:ext cx="8229600" cy="5486399"/>
          </a:xfrm>
          <a:prstGeom prst="rect">
            <a:avLst/>
          </a:prstGeom>
          <a:noFill/>
          <a:ln>
            <a:noFill/>
          </a:ln>
        </p:spPr>
      </p:sp>
      <p:sp>
        <p:nvSpPr>
          <p:cNvPr id="30" name="Shape 30"/>
          <p:cNvSpPr txBox="1">
            <a:spLocks noGrp="1"/>
          </p:cNvSpPr>
          <p:nvPr>
            <p:ph type="body" idx="1"/>
          </p:nvPr>
        </p:nvSpPr>
        <p:spPr>
          <a:xfrm>
            <a:off x="2688432" y="7156450"/>
            <a:ext cx="8229600" cy="1073148"/>
          </a:xfrm>
          <a:prstGeom prst="rect">
            <a:avLst/>
          </a:prstGeom>
          <a:noFill/>
          <a:ln>
            <a:noFill/>
          </a:ln>
        </p:spPr>
        <p:txBody>
          <a:bodyPr lIns="91425" tIns="91425" rIns="91425" bIns="91425" anchor="t" anchorCtr="0"/>
          <a:lstStyle>
            <a:lvl1pPr marL="0" lvl="0" indent="0" rtl="0">
              <a:spcBef>
                <a:spcPts val="0"/>
              </a:spcBef>
              <a:buFont typeface="Helvetica Neue"/>
              <a:buNone/>
              <a:defRPr/>
            </a:lvl1pPr>
            <a:lvl2pPr marL="653110" lvl="1" indent="-5409" rtl="0">
              <a:spcBef>
                <a:spcPts val="0"/>
              </a:spcBef>
              <a:buFont typeface="Helvetica Neue"/>
              <a:buNone/>
              <a:defRPr/>
            </a:lvl2pPr>
            <a:lvl3pPr marL="1306220" lvl="2" indent="-10819" rtl="0">
              <a:spcBef>
                <a:spcPts val="0"/>
              </a:spcBef>
              <a:buFont typeface="Helvetica Neue"/>
              <a:buNone/>
              <a:defRPr/>
            </a:lvl3pPr>
            <a:lvl4pPr marL="1959331" lvl="3" indent="-3530" rtl="0">
              <a:spcBef>
                <a:spcPts val="0"/>
              </a:spcBef>
              <a:buFont typeface="Helvetica Neue"/>
              <a:buNone/>
              <a:defRPr/>
            </a:lvl4pPr>
            <a:lvl5pPr marL="2612441" lvl="4" indent="-8940" rtl="0">
              <a:spcBef>
                <a:spcPts val="0"/>
              </a:spcBef>
              <a:buFont typeface="Helvetica Neue"/>
              <a:buNone/>
              <a:defRPr/>
            </a:lvl5pPr>
            <a:lvl6pPr marL="3265551" lvl="5" indent="-1651" rtl="0">
              <a:spcBef>
                <a:spcPts val="0"/>
              </a:spcBef>
              <a:buFont typeface="Helvetica Neue"/>
              <a:buNone/>
              <a:defRPr/>
            </a:lvl6pPr>
            <a:lvl7pPr marL="3918660" lvl="6" indent="-7060" rtl="0">
              <a:spcBef>
                <a:spcPts val="0"/>
              </a:spcBef>
              <a:buFont typeface="Helvetica Neue"/>
              <a:buNone/>
              <a:defRPr/>
            </a:lvl7pPr>
            <a:lvl8pPr marL="4571771" lvl="7" indent="-12470" rtl="0">
              <a:spcBef>
                <a:spcPts val="0"/>
              </a:spcBef>
              <a:buFont typeface="Helvetica Neue"/>
              <a:buNone/>
              <a:defRPr/>
            </a:lvl8pPr>
            <a:lvl9pPr marL="5224882" lvl="8" indent="-5181" rtl="0">
              <a:spcBef>
                <a:spcPts val="0"/>
              </a:spcBef>
              <a:buFont typeface="Helvetica Neue"/>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64066"/>
            <a:ext cx="4512470"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5362575" y="364066"/>
            <a:ext cx="7667625" cy="780415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2"/>
          </p:nvPr>
        </p:nvSpPr>
        <p:spPr>
          <a:xfrm>
            <a:off x="685800" y="1913466"/>
            <a:ext cx="4512470" cy="6254751"/>
          </a:xfrm>
          <a:prstGeom prst="rect">
            <a:avLst/>
          </a:prstGeom>
          <a:noFill/>
          <a:ln>
            <a:noFill/>
          </a:ln>
        </p:spPr>
        <p:txBody>
          <a:bodyPr lIns="91425" tIns="91425" rIns="91425" bIns="91425" anchor="t" anchorCtr="0"/>
          <a:lstStyle>
            <a:lvl1pPr marL="0" lvl="0" indent="0" rtl="0">
              <a:spcBef>
                <a:spcPts val="0"/>
              </a:spcBef>
              <a:buFont typeface="Helvetica Neue"/>
              <a:buNone/>
              <a:defRPr/>
            </a:lvl1pPr>
            <a:lvl2pPr marL="653110" lvl="1" indent="-5409" rtl="0">
              <a:spcBef>
                <a:spcPts val="0"/>
              </a:spcBef>
              <a:buFont typeface="Helvetica Neue"/>
              <a:buNone/>
              <a:defRPr/>
            </a:lvl2pPr>
            <a:lvl3pPr marL="1306220" lvl="2" indent="-10819" rtl="0">
              <a:spcBef>
                <a:spcPts val="0"/>
              </a:spcBef>
              <a:buFont typeface="Helvetica Neue"/>
              <a:buNone/>
              <a:defRPr/>
            </a:lvl3pPr>
            <a:lvl4pPr marL="1959331" lvl="3" indent="-3530" rtl="0">
              <a:spcBef>
                <a:spcPts val="0"/>
              </a:spcBef>
              <a:buFont typeface="Helvetica Neue"/>
              <a:buNone/>
              <a:defRPr/>
            </a:lvl4pPr>
            <a:lvl5pPr marL="2612441" lvl="4" indent="-8940" rtl="0">
              <a:spcBef>
                <a:spcPts val="0"/>
              </a:spcBef>
              <a:buFont typeface="Helvetica Neue"/>
              <a:buNone/>
              <a:defRPr/>
            </a:lvl5pPr>
            <a:lvl6pPr marL="3265551" lvl="5" indent="-1651" rtl="0">
              <a:spcBef>
                <a:spcPts val="0"/>
              </a:spcBef>
              <a:buFont typeface="Helvetica Neue"/>
              <a:buNone/>
              <a:defRPr/>
            </a:lvl6pPr>
            <a:lvl7pPr marL="3918660" lvl="6" indent="-7060" rtl="0">
              <a:spcBef>
                <a:spcPts val="0"/>
              </a:spcBef>
              <a:buFont typeface="Helvetica Neue"/>
              <a:buNone/>
              <a:defRPr/>
            </a:lvl7pPr>
            <a:lvl8pPr marL="4571771" lvl="7" indent="-12470" rtl="0">
              <a:spcBef>
                <a:spcPts val="0"/>
              </a:spcBef>
              <a:buFont typeface="Helvetica Neue"/>
              <a:buNone/>
              <a:defRPr/>
            </a:lvl8pPr>
            <a:lvl9pPr marL="5224882" lvl="8" indent="-5181" rtl="0">
              <a:spcBef>
                <a:spcPts val="0"/>
              </a:spcBef>
              <a:buFont typeface="Helvetica Neue"/>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369887"/>
            <a:ext cx="12344399" cy="76834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653110" lvl="5" algn="ctr" rtl="0">
              <a:spcBef>
                <a:spcPts val="0"/>
              </a:spcBef>
              <a:spcAft>
                <a:spcPts val="0"/>
              </a:spcAft>
              <a:defRPr/>
            </a:lvl6pPr>
            <a:lvl7pPr marL="1306220" lvl="6" algn="ctr" rtl="0">
              <a:spcBef>
                <a:spcPts val="0"/>
              </a:spcBef>
              <a:spcAft>
                <a:spcPts val="0"/>
              </a:spcAft>
              <a:defRPr/>
            </a:lvl7pPr>
            <a:lvl8pPr marL="1959331" lvl="7" algn="ctr" rtl="0">
              <a:spcBef>
                <a:spcPts val="0"/>
              </a:spcBef>
              <a:spcAft>
                <a:spcPts val="0"/>
              </a:spcAft>
              <a:defRPr/>
            </a:lvl8pPr>
            <a:lvl9pPr marL="2612441" lvl="8"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5800" y="366184"/>
            <a:ext cx="12344399" cy="1524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685800" y="2046816"/>
            <a:ext cx="6060281" cy="853015"/>
          </a:xfrm>
          <a:prstGeom prst="rect">
            <a:avLst/>
          </a:prstGeom>
          <a:noFill/>
          <a:ln>
            <a:noFill/>
          </a:ln>
        </p:spPr>
        <p:txBody>
          <a:bodyPr lIns="91425" tIns="91425" rIns="91425" bIns="91425" anchor="b" anchorCtr="0"/>
          <a:lstStyle>
            <a:lvl1pPr marL="0" lvl="0" indent="0" rtl="0">
              <a:spcBef>
                <a:spcPts val="0"/>
              </a:spcBef>
              <a:buFont typeface="Helvetica Neue"/>
              <a:buNone/>
              <a:defRPr/>
            </a:lvl1pPr>
            <a:lvl2pPr marL="653110" lvl="1" indent="-5409" rtl="0">
              <a:spcBef>
                <a:spcPts val="0"/>
              </a:spcBef>
              <a:buFont typeface="Helvetica Neue"/>
              <a:buNone/>
              <a:defRPr/>
            </a:lvl2pPr>
            <a:lvl3pPr marL="1306220" lvl="2" indent="-10819" rtl="0">
              <a:spcBef>
                <a:spcPts val="0"/>
              </a:spcBef>
              <a:buFont typeface="Helvetica Neue"/>
              <a:buNone/>
              <a:defRPr/>
            </a:lvl3pPr>
            <a:lvl4pPr marL="1959331" lvl="3" indent="-3530" rtl="0">
              <a:spcBef>
                <a:spcPts val="0"/>
              </a:spcBef>
              <a:buFont typeface="Helvetica Neue"/>
              <a:buNone/>
              <a:defRPr/>
            </a:lvl4pPr>
            <a:lvl5pPr marL="2612441" lvl="4" indent="-8940" rtl="0">
              <a:spcBef>
                <a:spcPts val="0"/>
              </a:spcBef>
              <a:buFont typeface="Helvetica Neue"/>
              <a:buNone/>
              <a:defRPr/>
            </a:lvl5pPr>
            <a:lvl6pPr marL="3265551" lvl="5" indent="-1651" rtl="0">
              <a:spcBef>
                <a:spcPts val="0"/>
              </a:spcBef>
              <a:buFont typeface="Helvetica Neue"/>
              <a:buNone/>
              <a:defRPr/>
            </a:lvl6pPr>
            <a:lvl7pPr marL="3918660" lvl="6" indent="-7060" rtl="0">
              <a:spcBef>
                <a:spcPts val="0"/>
              </a:spcBef>
              <a:buFont typeface="Helvetica Neue"/>
              <a:buNone/>
              <a:defRPr/>
            </a:lvl7pPr>
            <a:lvl8pPr marL="4571771" lvl="7" indent="-12470" rtl="0">
              <a:spcBef>
                <a:spcPts val="0"/>
              </a:spcBef>
              <a:buFont typeface="Helvetica Neue"/>
              <a:buNone/>
              <a:defRPr/>
            </a:lvl8pPr>
            <a:lvl9pPr marL="5224882" lvl="8" indent="-5181" rtl="0">
              <a:spcBef>
                <a:spcPts val="0"/>
              </a:spcBef>
              <a:buFont typeface="Helvetica Neue"/>
              <a:buNone/>
              <a:defRPr/>
            </a:lvl9pPr>
          </a:lstStyle>
          <a:p>
            <a:endParaRPr/>
          </a:p>
        </p:txBody>
      </p:sp>
      <p:sp>
        <p:nvSpPr>
          <p:cNvPr id="41" name="Shape 41"/>
          <p:cNvSpPr txBox="1">
            <a:spLocks noGrp="1"/>
          </p:cNvSpPr>
          <p:nvPr>
            <p:ph type="body" idx="2"/>
          </p:nvPr>
        </p:nvSpPr>
        <p:spPr>
          <a:xfrm>
            <a:off x="685800" y="2899833"/>
            <a:ext cx="6060281" cy="526838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3"/>
          </p:nvPr>
        </p:nvSpPr>
        <p:spPr>
          <a:xfrm>
            <a:off x="6967538" y="2046816"/>
            <a:ext cx="6062662" cy="853015"/>
          </a:xfrm>
          <a:prstGeom prst="rect">
            <a:avLst/>
          </a:prstGeom>
          <a:noFill/>
          <a:ln>
            <a:noFill/>
          </a:ln>
        </p:spPr>
        <p:txBody>
          <a:bodyPr lIns="91425" tIns="91425" rIns="91425" bIns="91425" anchor="b" anchorCtr="0"/>
          <a:lstStyle>
            <a:lvl1pPr marL="0" lvl="0" indent="0" rtl="0">
              <a:spcBef>
                <a:spcPts val="0"/>
              </a:spcBef>
              <a:buFont typeface="Helvetica Neue"/>
              <a:buNone/>
              <a:defRPr/>
            </a:lvl1pPr>
            <a:lvl2pPr marL="653110" lvl="1" indent="-5409" rtl="0">
              <a:spcBef>
                <a:spcPts val="0"/>
              </a:spcBef>
              <a:buFont typeface="Helvetica Neue"/>
              <a:buNone/>
              <a:defRPr/>
            </a:lvl2pPr>
            <a:lvl3pPr marL="1306220" lvl="2" indent="-10819" rtl="0">
              <a:spcBef>
                <a:spcPts val="0"/>
              </a:spcBef>
              <a:buFont typeface="Helvetica Neue"/>
              <a:buNone/>
              <a:defRPr/>
            </a:lvl3pPr>
            <a:lvl4pPr marL="1959331" lvl="3" indent="-3530" rtl="0">
              <a:spcBef>
                <a:spcPts val="0"/>
              </a:spcBef>
              <a:buFont typeface="Helvetica Neue"/>
              <a:buNone/>
              <a:defRPr/>
            </a:lvl4pPr>
            <a:lvl5pPr marL="2612441" lvl="4" indent="-8940" rtl="0">
              <a:spcBef>
                <a:spcPts val="0"/>
              </a:spcBef>
              <a:buFont typeface="Helvetica Neue"/>
              <a:buNone/>
              <a:defRPr/>
            </a:lvl5pPr>
            <a:lvl6pPr marL="3265551" lvl="5" indent="-1651" rtl="0">
              <a:spcBef>
                <a:spcPts val="0"/>
              </a:spcBef>
              <a:buFont typeface="Helvetica Neue"/>
              <a:buNone/>
              <a:defRPr/>
            </a:lvl6pPr>
            <a:lvl7pPr marL="3918660" lvl="6" indent="-7060" rtl="0">
              <a:spcBef>
                <a:spcPts val="0"/>
              </a:spcBef>
              <a:buFont typeface="Helvetica Neue"/>
              <a:buNone/>
              <a:defRPr/>
            </a:lvl7pPr>
            <a:lvl8pPr marL="4571771" lvl="7" indent="-12470" rtl="0">
              <a:spcBef>
                <a:spcPts val="0"/>
              </a:spcBef>
              <a:buFont typeface="Helvetica Neue"/>
              <a:buNone/>
              <a:defRPr/>
            </a:lvl8pPr>
            <a:lvl9pPr marL="5224882" lvl="8" indent="-5181" rtl="0">
              <a:spcBef>
                <a:spcPts val="0"/>
              </a:spcBef>
              <a:buFont typeface="Helvetica Neue"/>
              <a:buNone/>
              <a:defRPr/>
            </a:lvl9pPr>
          </a:lstStyle>
          <a:p>
            <a:endParaRPr/>
          </a:p>
        </p:txBody>
      </p:sp>
      <p:sp>
        <p:nvSpPr>
          <p:cNvPr id="43" name="Shape 43"/>
          <p:cNvSpPr txBox="1">
            <a:spLocks noGrp="1"/>
          </p:cNvSpPr>
          <p:nvPr>
            <p:ph type="body" idx="4"/>
          </p:nvPr>
        </p:nvSpPr>
        <p:spPr>
          <a:xfrm>
            <a:off x="6967538" y="2899833"/>
            <a:ext cx="6062662" cy="526838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0" y="369887"/>
            <a:ext cx="12344399" cy="76834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653110" lvl="5" algn="ctr" rtl="0">
              <a:spcBef>
                <a:spcPts val="0"/>
              </a:spcBef>
              <a:spcAft>
                <a:spcPts val="0"/>
              </a:spcAft>
              <a:defRPr/>
            </a:lvl6pPr>
            <a:lvl7pPr marL="1306220" lvl="6" algn="ctr" rtl="0">
              <a:spcBef>
                <a:spcPts val="0"/>
              </a:spcBef>
              <a:spcAft>
                <a:spcPts val="0"/>
              </a:spcAft>
              <a:defRPr/>
            </a:lvl7pPr>
            <a:lvl8pPr marL="1959331" lvl="7" algn="ctr" rtl="0">
              <a:spcBef>
                <a:spcPts val="0"/>
              </a:spcBef>
              <a:spcAft>
                <a:spcPts val="0"/>
              </a:spcAft>
              <a:defRPr/>
            </a:lvl8pPr>
            <a:lvl9pPr marL="2612441" lvl="8" algn="ctr" rtl="0">
              <a:spcBef>
                <a:spcPts val="0"/>
              </a:spcBef>
              <a:spcAft>
                <a:spcPts val="0"/>
              </a:spcAft>
              <a:defRPr/>
            </a:lvl9pPr>
          </a:lstStyle>
          <a:p>
            <a:endParaRPr/>
          </a:p>
        </p:txBody>
      </p:sp>
      <p:sp>
        <p:nvSpPr>
          <p:cNvPr id="46" name="Shape 46"/>
          <p:cNvSpPr txBox="1">
            <a:spLocks noGrp="1"/>
          </p:cNvSpPr>
          <p:nvPr>
            <p:ph type="body" idx="1"/>
          </p:nvPr>
        </p:nvSpPr>
        <p:spPr>
          <a:xfrm>
            <a:off x="1209675" y="1644650"/>
            <a:ext cx="6057899" cy="604096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2"/>
          </p:nvPr>
        </p:nvSpPr>
        <p:spPr>
          <a:xfrm>
            <a:off x="7496175" y="1644650"/>
            <a:ext cx="6057899" cy="604096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83470" y="5875867"/>
            <a:ext cx="11658599"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1083470" y="3875617"/>
            <a:ext cx="11658599" cy="2000248"/>
          </a:xfrm>
          <a:prstGeom prst="rect">
            <a:avLst/>
          </a:prstGeom>
          <a:noFill/>
          <a:ln>
            <a:noFill/>
          </a:ln>
        </p:spPr>
        <p:txBody>
          <a:bodyPr lIns="91425" tIns="91425" rIns="91425" bIns="91425" anchor="b" anchorCtr="0"/>
          <a:lstStyle>
            <a:lvl1pPr marL="0" lvl="0" indent="0" rtl="0">
              <a:spcBef>
                <a:spcPts val="0"/>
              </a:spcBef>
              <a:buFont typeface="Helvetica Neue"/>
              <a:buNone/>
              <a:defRPr/>
            </a:lvl1pPr>
            <a:lvl2pPr marL="653110" lvl="1" indent="-5409" rtl="0">
              <a:spcBef>
                <a:spcPts val="0"/>
              </a:spcBef>
              <a:buFont typeface="Helvetica Neue"/>
              <a:buNone/>
              <a:defRPr/>
            </a:lvl2pPr>
            <a:lvl3pPr marL="1306220" lvl="2" indent="-10819" rtl="0">
              <a:spcBef>
                <a:spcPts val="0"/>
              </a:spcBef>
              <a:buFont typeface="Helvetica Neue"/>
              <a:buNone/>
              <a:defRPr/>
            </a:lvl3pPr>
            <a:lvl4pPr marL="1959331" lvl="3" indent="-3530" rtl="0">
              <a:spcBef>
                <a:spcPts val="0"/>
              </a:spcBef>
              <a:buFont typeface="Helvetica Neue"/>
              <a:buNone/>
              <a:defRPr/>
            </a:lvl4pPr>
            <a:lvl5pPr marL="2612441" lvl="4" indent="-8940" rtl="0">
              <a:spcBef>
                <a:spcPts val="0"/>
              </a:spcBef>
              <a:buFont typeface="Helvetica Neue"/>
              <a:buNone/>
              <a:defRPr/>
            </a:lvl5pPr>
            <a:lvl6pPr marL="3265551" lvl="5" indent="-1651" rtl="0">
              <a:spcBef>
                <a:spcPts val="0"/>
              </a:spcBef>
              <a:buFont typeface="Helvetica Neue"/>
              <a:buNone/>
              <a:defRPr/>
            </a:lvl6pPr>
            <a:lvl7pPr marL="3918660" lvl="6" indent="-7060" rtl="0">
              <a:spcBef>
                <a:spcPts val="0"/>
              </a:spcBef>
              <a:buFont typeface="Helvetica Neue"/>
              <a:buNone/>
              <a:defRPr/>
            </a:lvl7pPr>
            <a:lvl8pPr marL="4571771" lvl="7" indent="-12470" rtl="0">
              <a:spcBef>
                <a:spcPts val="0"/>
              </a:spcBef>
              <a:buFont typeface="Helvetica Neue"/>
              <a:buNone/>
              <a:defRPr/>
            </a:lvl8pPr>
            <a:lvl9pPr marL="5224882" lvl="8" indent="-5181" rtl="0">
              <a:spcBef>
                <a:spcPts val="0"/>
              </a:spcBef>
              <a:buFont typeface="Helvetica Neue"/>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2">
            <a:alphaModFix/>
          </a:blip>
          <a:srcRect/>
          <a:stretch/>
        </p:blipFill>
        <p:spPr>
          <a:xfrm>
            <a:off x="428625" y="0"/>
            <a:ext cx="1793874" cy="1211261"/>
          </a:xfrm>
          <a:prstGeom prst="rect">
            <a:avLst/>
          </a:prstGeom>
          <a:noFill/>
          <a:ln>
            <a:noFill/>
          </a:ln>
        </p:spPr>
      </p:pic>
      <p:sp>
        <p:nvSpPr>
          <p:cNvPr id="11" name="Shape 11"/>
          <p:cNvSpPr txBox="1">
            <a:spLocks noGrp="1"/>
          </p:cNvSpPr>
          <p:nvPr>
            <p:ph type="title"/>
          </p:nvPr>
        </p:nvSpPr>
        <p:spPr>
          <a:xfrm>
            <a:off x="685800" y="369887"/>
            <a:ext cx="12344399" cy="76834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653110" marR="0" lvl="5" indent="-5409" algn="ctr" rtl="0">
              <a:spcBef>
                <a:spcPts val="0"/>
              </a:spcBef>
              <a:spcAft>
                <a:spcPts val="0"/>
              </a:spcAft>
              <a:defRPr/>
            </a:lvl6pPr>
            <a:lvl7pPr marL="1306220" marR="0" lvl="6" indent="-10819" algn="ctr" rtl="0">
              <a:spcBef>
                <a:spcPts val="0"/>
              </a:spcBef>
              <a:spcAft>
                <a:spcPts val="0"/>
              </a:spcAft>
              <a:defRPr/>
            </a:lvl7pPr>
            <a:lvl8pPr marL="1959331" marR="0" lvl="7" indent="-3530" algn="ctr" rtl="0">
              <a:spcBef>
                <a:spcPts val="0"/>
              </a:spcBef>
              <a:spcAft>
                <a:spcPts val="0"/>
              </a:spcAft>
              <a:defRPr/>
            </a:lvl8pPr>
            <a:lvl9pPr marL="2612441" marR="0" lvl="8" indent="-8940" algn="ctr" rtl="0">
              <a:spcBef>
                <a:spcPts val="0"/>
              </a:spcBef>
              <a:spcAft>
                <a:spcPts val="0"/>
              </a:spcAft>
              <a:defRPr/>
            </a:lvl9pPr>
          </a:lstStyle>
          <a:p>
            <a:endParaRPr/>
          </a:p>
        </p:txBody>
      </p:sp>
      <p:sp>
        <p:nvSpPr>
          <p:cNvPr id="12" name="Shape 12"/>
          <p:cNvSpPr txBox="1">
            <a:spLocks noGrp="1"/>
          </p:cNvSpPr>
          <p:nvPr>
            <p:ph type="body" idx="1"/>
          </p:nvPr>
        </p:nvSpPr>
        <p:spPr>
          <a:xfrm>
            <a:off x="1209675" y="1644650"/>
            <a:ext cx="12344399" cy="6040436"/>
          </a:xfrm>
          <a:prstGeom prst="rect">
            <a:avLst/>
          </a:prstGeom>
          <a:noFill/>
          <a:ln>
            <a:noFill/>
          </a:ln>
        </p:spPr>
        <p:txBody>
          <a:bodyPr lIns="91425" tIns="91425" rIns="91425" bIns="91425" anchor="t" anchorCtr="0"/>
          <a:lstStyle>
            <a:lvl1pPr marL="488950" marR="0" lvl="0" indent="-386080" algn="l" rtl="0">
              <a:spcBef>
                <a:spcPts val="630"/>
              </a:spcBef>
              <a:spcAft>
                <a:spcPts val="0"/>
              </a:spcAft>
              <a:buClr>
                <a:srgbClr val="993300"/>
              </a:buClr>
              <a:buFont typeface="Helvetica Neue"/>
              <a:buChar char="n"/>
              <a:defRPr/>
            </a:lvl1pPr>
            <a:lvl2pPr marL="1060450" marR="0" lvl="1" indent="-321310" algn="l" rtl="0">
              <a:spcBef>
                <a:spcPts val="630"/>
              </a:spcBef>
              <a:spcAft>
                <a:spcPts val="0"/>
              </a:spcAft>
              <a:buClr>
                <a:srgbClr val="CC6600"/>
              </a:buClr>
              <a:buFont typeface="Helvetica Neue"/>
              <a:buChar char="l"/>
              <a:defRPr/>
            </a:lvl2pPr>
            <a:lvl3pPr marL="1550988" marR="0" lvl="2" indent="-246062" algn="l" rtl="0">
              <a:spcBef>
                <a:spcPts val="630"/>
              </a:spcBef>
              <a:spcAft>
                <a:spcPts val="0"/>
              </a:spcAft>
              <a:buClr>
                <a:srgbClr val="009900"/>
              </a:buClr>
              <a:buFont typeface="Helvetica Neue"/>
              <a:buChar char="4"/>
              <a:defRPr/>
            </a:lvl3pPr>
            <a:lvl4pPr marL="2039938" marR="0" lvl="3" indent="-239713" algn="l" rtl="0">
              <a:spcBef>
                <a:spcPts val="630"/>
              </a:spcBef>
              <a:spcAft>
                <a:spcPts val="0"/>
              </a:spcAft>
              <a:buClr>
                <a:schemeClr val="hlink"/>
              </a:buClr>
              <a:buFont typeface="Helvetica Neue"/>
              <a:buChar char="–"/>
              <a:defRPr/>
            </a:lvl4pPr>
            <a:lvl5pPr marL="2530475" marR="0" lvl="4" indent="-247650" algn="l" rtl="0">
              <a:spcBef>
                <a:spcPts val="630"/>
              </a:spcBef>
              <a:spcAft>
                <a:spcPts val="0"/>
              </a:spcAft>
              <a:buClr>
                <a:srgbClr val="FF0066"/>
              </a:buClr>
              <a:buFont typeface="Helvetica Neue"/>
              <a:buChar char="»"/>
              <a:defRPr/>
            </a:lvl5pPr>
            <a:lvl6pPr marL="3183912" marR="0" lvl="5" indent="-253387" algn="l" rtl="0">
              <a:spcBef>
                <a:spcPts val="630"/>
              </a:spcBef>
              <a:spcAft>
                <a:spcPts val="0"/>
              </a:spcAft>
              <a:buClr>
                <a:srgbClr val="FF0066"/>
              </a:buClr>
              <a:buFont typeface="Helvetica Neue"/>
              <a:buChar char="»"/>
              <a:defRPr/>
            </a:lvl6pPr>
            <a:lvl7pPr marL="3837022" marR="0" lvl="6" indent="-246097" algn="l" rtl="0">
              <a:spcBef>
                <a:spcPts val="630"/>
              </a:spcBef>
              <a:spcAft>
                <a:spcPts val="0"/>
              </a:spcAft>
              <a:buClr>
                <a:srgbClr val="FF0066"/>
              </a:buClr>
              <a:buFont typeface="Helvetica Neue"/>
              <a:buChar char="»"/>
              <a:defRPr/>
            </a:lvl7pPr>
            <a:lvl8pPr marL="4490133" marR="0" lvl="7" indent="-251507" algn="l" rtl="0">
              <a:spcBef>
                <a:spcPts val="630"/>
              </a:spcBef>
              <a:spcAft>
                <a:spcPts val="0"/>
              </a:spcAft>
              <a:buClr>
                <a:srgbClr val="FF0066"/>
              </a:buClr>
              <a:buFont typeface="Helvetica Neue"/>
              <a:buChar char="»"/>
              <a:defRPr/>
            </a:lvl8pPr>
            <a:lvl9pPr marL="5143243" marR="0" lvl="8" indent="-244218" algn="l" rtl="0">
              <a:spcBef>
                <a:spcPts val="630"/>
              </a:spcBef>
              <a:spcAft>
                <a:spcPts val="0"/>
              </a:spcAft>
              <a:buClr>
                <a:srgbClr val="FF0066"/>
              </a:buClr>
              <a:buFont typeface="Helvetica Neue"/>
              <a:buChar char="»"/>
              <a:defRPr/>
            </a:lvl9pPr>
          </a:lstStyle>
          <a:p>
            <a:endParaRPr/>
          </a:p>
        </p:txBody>
      </p:sp>
      <p:sp>
        <p:nvSpPr>
          <p:cNvPr id="13" name="Shape 13"/>
          <p:cNvSpPr txBox="1"/>
          <p:nvPr/>
        </p:nvSpPr>
        <p:spPr>
          <a:xfrm>
            <a:off x="0" y="0"/>
            <a:ext cx="342899" cy="3048000"/>
          </a:xfrm>
          <a:prstGeom prst="rect">
            <a:avLst/>
          </a:prstGeom>
          <a:solidFill>
            <a:srgbClr val="336699"/>
          </a:solidFill>
          <a:ln>
            <a:noFill/>
          </a:ln>
        </p:spPr>
        <p:txBody>
          <a:bodyPr lIns="130600" tIns="65300" rIns="130600" bIns="653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cxnSp>
        <p:nvCxnSpPr>
          <p:cNvPr id="14" name="Shape 14"/>
          <p:cNvCxnSpPr/>
          <p:nvPr/>
        </p:nvCxnSpPr>
        <p:spPr>
          <a:xfrm>
            <a:off x="685800" y="1147762"/>
            <a:ext cx="12115799" cy="0"/>
          </a:xfrm>
          <a:prstGeom prst="straightConnector1">
            <a:avLst/>
          </a:prstGeom>
          <a:noFill/>
          <a:ln w="19050" cap="rnd" cmpd="sng">
            <a:solidFill>
              <a:srgbClr val="336699"/>
            </a:solidFill>
            <a:prstDash val="solid"/>
            <a:miter/>
            <a:headEnd type="none" w="med" len="med"/>
            <a:tailEnd type="none" w="med" len="med"/>
          </a:ln>
        </p:spPr>
      </p:cxnSp>
      <p:sp>
        <p:nvSpPr>
          <p:cNvPr id="15" name="Shape 15"/>
          <p:cNvSpPr txBox="1"/>
          <p:nvPr/>
        </p:nvSpPr>
        <p:spPr>
          <a:xfrm>
            <a:off x="0" y="3048000"/>
            <a:ext cx="342899" cy="3048000"/>
          </a:xfrm>
          <a:prstGeom prst="rect">
            <a:avLst/>
          </a:prstGeom>
          <a:solidFill>
            <a:srgbClr val="99CCFF"/>
          </a:solidFill>
          <a:ln>
            <a:noFill/>
          </a:ln>
        </p:spPr>
        <p:txBody>
          <a:bodyPr lIns="130600" tIns="65300" rIns="130600" bIns="653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16" name="Shape 16"/>
          <p:cNvSpPr txBox="1"/>
          <p:nvPr/>
        </p:nvSpPr>
        <p:spPr>
          <a:xfrm>
            <a:off x="0" y="6096000"/>
            <a:ext cx="342899" cy="3048000"/>
          </a:xfrm>
          <a:prstGeom prst="rect">
            <a:avLst/>
          </a:prstGeom>
          <a:solidFill>
            <a:srgbClr val="336699"/>
          </a:solidFill>
          <a:ln>
            <a:noFill/>
          </a:ln>
        </p:spPr>
        <p:txBody>
          <a:bodyPr lIns="130600" tIns="65300" rIns="130600" bIns="653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17" name="Shape 17"/>
          <p:cNvSpPr txBox="1"/>
          <p:nvPr/>
        </p:nvSpPr>
        <p:spPr>
          <a:xfrm>
            <a:off x="6354762" y="8818561"/>
            <a:ext cx="730250" cy="347662"/>
          </a:xfrm>
          <a:prstGeom prst="rect">
            <a:avLst/>
          </a:prstGeom>
          <a:noFill/>
          <a:ln>
            <a:noFill/>
          </a:ln>
        </p:spPr>
        <p:txBody>
          <a:bodyPr lIns="130600" tIns="65300" rIns="130600" bIns="65300" anchor="t" anchorCtr="0">
            <a:noAutofit/>
          </a:bodyPr>
          <a:lstStyle/>
          <a:p>
            <a:pPr marL="0" marR="0" lvl="0" indent="0" algn="ctr" rtl="0">
              <a:lnSpc>
                <a:spcPct val="100000"/>
              </a:lnSpc>
              <a:spcBef>
                <a:spcPts val="0"/>
              </a:spcBef>
              <a:spcAft>
                <a:spcPts val="0"/>
              </a:spcAft>
              <a:buClr>
                <a:srgbClr val="006699"/>
              </a:buClr>
              <a:buSzPct val="25000"/>
              <a:buFont typeface="Helvetica Neue"/>
              <a:buNone/>
            </a:pPr>
            <a:r>
              <a:rPr lang="en-US" sz="1400" b="1" i="0" u="none" strike="noStrike" cap="none">
                <a:solidFill>
                  <a:srgbClr val="006699"/>
                </a:solidFill>
                <a:latin typeface="Helvetica Neue"/>
                <a:ea typeface="Helvetica Neue"/>
                <a:cs typeface="Helvetica Neue"/>
                <a:sym typeface="Helvetica Neue"/>
              </a:rPr>
              <a:t>10.*</a:t>
            </a:r>
          </a:p>
        </p:txBody>
      </p:sp>
      <p:sp>
        <p:nvSpPr>
          <p:cNvPr id="18" name="Shape 18"/>
          <p:cNvSpPr txBox="1"/>
          <p:nvPr/>
        </p:nvSpPr>
        <p:spPr>
          <a:xfrm>
            <a:off x="9734550" y="8783636"/>
            <a:ext cx="4070350" cy="347662"/>
          </a:xfrm>
          <a:prstGeom prst="rect">
            <a:avLst/>
          </a:prstGeom>
          <a:noFill/>
          <a:ln>
            <a:noFill/>
          </a:ln>
        </p:spPr>
        <p:txBody>
          <a:bodyPr lIns="130600" tIns="65300" rIns="130600" bIns="65300" anchor="t" anchorCtr="0">
            <a:noAutofit/>
          </a:bodyPr>
          <a:lstStyle/>
          <a:p>
            <a:pPr marL="0" marR="0" lvl="0" indent="0" algn="ctr" rtl="0">
              <a:lnSpc>
                <a:spcPct val="100000"/>
              </a:lnSpc>
              <a:spcBef>
                <a:spcPts val="0"/>
              </a:spcBef>
              <a:spcAft>
                <a:spcPts val="0"/>
              </a:spcAft>
              <a:buClr>
                <a:srgbClr val="006699"/>
              </a:buClr>
              <a:buSzPct val="25000"/>
              <a:buFont typeface="Helvetica Neue"/>
              <a:buNone/>
            </a:pPr>
            <a:r>
              <a:rPr lang="en-US" sz="1400" b="1" i="0" u="none" strike="noStrike" cap="none">
                <a:solidFill>
                  <a:srgbClr val="006699"/>
                </a:solidFill>
                <a:latin typeface="Helvetica Neue"/>
                <a:ea typeface="Helvetica Neue"/>
                <a:cs typeface="Helvetica Neue"/>
                <a:sym typeface="Helvetica Neue"/>
              </a:rPr>
              <a:t>Silberschatz, Galvin and Gagne ©2013</a:t>
            </a:r>
          </a:p>
        </p:txBody>
      </p:sp>
      <p:sp>
        <p:nvSpPr>
          <p:cNvPr id="19" name="Shape 19"/>
          <p:cNvSpPr txBox="1"/>
          <p:nvPr/>
        </p:nvSpPr>
        <p:spPr>
          <a:xfrm>
            <a:off x="279400" y="8828086"/>
            <a:ext cx="3778250" cy="347662"/>
          </a:xfrm>
          <a:prstGeom prst="rect">
            <a:avLst/>
          </a:prstGeom>
          <a:noFill/>
          <a:ln>
            <a:noFill/>
          </a:ln>
        </p:spPr>
        <p:txBody>
          <a:bodyPr lIns="130600" tIns="65300" rIns="130600" bIns="65300" anchor="t" anchorCtr="0">
            <a:noAutofit/>
          </a:bodyPr>
          <a:lstStyle/>
          <a:p>
            <a:pPr marL="0" marR="0" lvl="0" indent="0" algn="l" rtl="0">
              <a:lnSpc>
                <a:spcPct val="100000"/>
              </a:lnSpc>
              <a:spcBef>
                <a:spcPts val="0"/>
              </a:spcBef>
              <a:spcAft>
                <a:spcPts val="0"/>
              </a:spcAft>
              <a:buClr>
                <a:srgbClr val="006699"/>
              </a:buClr>
              <a:buSzPct val="25000"/>
              <a:buFont typeface="Helvetica Neue"/>
              <a:buNone/>
            </a:pPr>
            <a:r>
              <a:rPr lang="en-US" sz="1400" b="1" i="0" u="none" strike="noStrike" cap="none">
                <a:solidFill>
                  <a:srgbClr val="006699"/>
                </a:solidFill>
                <a:latin typeface="Helvetica Neue"/>
                <a:ea typeface="Helvetica Neue"/>
                <a:cs typeface="Helvetica Neue"/>
                <a:sym typeface="Helvetica Neue"/>
              </a:rPr>
              <a:t>Operating System Concepts  – 9</a:t>
            </a:r>
            <a:r>
              <a:rPr lang="en-US" sz="1400" b="1" i="0" u="none" strike="noStrike" cap="none" baseline="30000">
                <a:solidFill>
                  <a:srgbClr val="006699"/>
                </a:solidFill>
                <a:latin typeface="Helvetica Neue"/>
                <a:ea typeface="Helvetica Neue"/>
                <a:cs typeface="Helvetica Neue"/>
                <a:sym typeface="Helvetica Neue"/>
              </a:rPr>
              <a:t>th</a:t>
            </a:r>
            <a:r>
              <a:rPr lang="en-US" sz="1400" b="1" i="0" u="none" strike="noStrike" cap="none">
                <a:solidFill>
                  <a:srgbClr val="006699"/>
                </a:solidFill>
                <a:latin typeface="Helvetica Neue"/>
                <a:ea typeface="Helvetica Neue"/>
                <a:cs typeface="Helvetica Neue"/>
                <a:sym typeface="Helvetica Neue"/>
              </a:rPr>
              <a:t> Edition</a:t>
            </a:r>
          </a:p>
        </p:txBody>
      </p:sp>
      <p:pic>
        <p:nvPicPr>
          <p:cNvPr id="20" name="Shape 20"/>
          <p:cNvPicPr preferRelativeResize="0"/>
          <p:nvPr/>
        </p:nvPicPr>
        <p:blipFill rotWithShape="1">
          <a:blip r:embed="rId13">
            <a:alphaModFix/>
          </a:blip>
          <a:srcRect/>
          <a:stretch/>
        </p:blipFill>
        <p:spPr>
          <a:xfrm>
            <a:off x="11661775" y="7799386"/>
            <a:ext cx="1925637" cy="1057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grpSp>
        <p:nvGrpSpPr>
          <p:cNvPr id="55" name="Shape 55"/>
          <p:cNvGrpSpPr/>
          <p:nvPr/>
        </p:nvGrpSpPr>
        <p:grpSpPr>
          <a:xfrm>
            <a:off x="298449" y="3948111"/>
            <a:ext cx="12915900" cy="268286"/>
            <a:chOff x="198436" y="2960686"/>
            <a:chExt cx="8610600" cy="201611"/>
          </a:xfrm>
        </p:grpSpPr>
        <p:sp>
          <p:nvSpPr>
            <p:cNvPr id="56" name="Shape 56"/>
            <p:cNvSpPr txBox="1"/>
            <p:nvPr/>
          </p:nvSpPr>
          <p:spPr>
            <a:xfrm>
              <a:off x="198436" y="2960686"/>
              <a:ext cx="2870200" cy="201611"/>
            </a:xfrm>
            <a:prstGeom prst="rect">
              <a:avLst/>
            </a:prstGeom>
            <a:solidFill>
              <a:srgbClr val="33669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57" name="Shape 57"/>
            <p:cNvSpPr txBox="1"/>
            <p:nvPr/>
          </p:nvSpPr>
          <p:spPr>
            <a:xfrm>
              <a:off x="3068636" y="2960686"/>
              <a:ext cx="2870200" cy="201611"/>
            </a:xfrm>
            <a:prstGeom prst="rect">
              <a:avLst/>
            </a:prstGeom>
            <a:solidFill>
              <a:srgbClr val="99CC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58" name="Shape 58"/>
            <p:cNvSpPr txBox="1"/>
            <p:nvPr/>
          </p:nvSpPr>
          <p:spPr>
            <a:xfrm>
              <a:off x="5938837" y="2960686"/>
              <a:ext cx="2870200" cy="201611"/>
            </a:xfrm>
            <a:prstGeom prst="rect">
              <a:avLst/>
            </a:prstGeom>
            <a:solidFill>
              <a:srgbClr val="33669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grpSp>
      <p:sp>
        <p:nvSpPr>
          <p:cNvPr id="59" name="Shape 59"/>
          <p:cNvSpPr txBox="1"/>
          <p:nvPr/>
        </p:nvSpPr>
        <p:spPr>
          <a:xfrm>
            <a:off x="9734550" y="8783636"/>
            <a:ext cx="4070350" cy="347662"/>
          </a:xfrm>
          <a:prstGeom prst="rect">
            <a:avLst/>
          </a:prstGeom>
          <a:noFill/>
          <a:ln>
            <a:noFill/>
          </a:ln>
        </p:spPr>
        <p:txBody>
          <a:bodyPr lIns="130600" tIns="65300" rIns="130600" bIns="65300" anchor="t" anchorCtr="0">
            <a:noAutofit/>
          </a:bodyPr>
          <a:lstStyle/>
          <a:p>
            <a:pPr marL="0" marR="0" lvl="0" indent="0" algn="ctr" rtl="0">
              <a:lnSpc>
                <a:spcPct val="100000"/>
              </a:lnSpc>
              <a:spcBef>
                <a:spcPts val="0"/>
              </a:spcBef>
              <a:spcAft>
                <a:spcPts val="0"/>
              </a:spcAft>
              <a:buClr>
                <a:srgbClr val="336699"/>
              </a:buClr>
              <a:buSzPct val="25000"/>
              <a:buFont typeface="Helvetica Neue"/>
              <a:buNone/>
            </a:pPr>
            <a:r>
              <a:rPr lang="en-US" sz="1400" b="1" i="0" u="none" strike="noStrike" cap="none">
                <a:solidFill>
                  <a:srgbClr val="336699"/>
                </a:solidFill>
                <a:latin typeface="Helvetica Neue"/>
                <a:ea typeface="Helvetica Neue"/>
                <a:cs typeface="Helvetica Neue"/>
                <a:sym typeface="Helvetica Neue"/>
              </a:rPr>
              <a:t>Silberschatz, Galvin and Gagne ©2013</a:t>
            </a:r>
          </a:p>
        </p:txBody>
      </p:sp>
      <p:sp>
        <p:nvSpPr>
          <p:cNvPr id="60" name="Shape 60"/>
          <p:cNvSpPr txBox="1"/>
          <p:nvPr/>
        </p:nvSpPr>
        <p:spPr>
          <a:xfrm>
            <a:off x="41275" y="8818561"/>
            <a:ext cx="3727450" cy="347662"/>
          </a:xfrm>
          <a:prstGeom prst="rect">
            <a:avLst/>
          </a:prstGeom>
          <a:noFill/>
          <a:ln>
            <a:noFill/>
          </a:ln>
        </p:spPr>
        <p:txBody>
          <a:bodyPr lIns="130600" tIns="65300" rIns="130600" bIns="65300" anchor="t" anchorCtr="0">
            <a:noAutofit/>
          </a:bodyPr>
          <a:lstStyle/>
          <a:p>
            <a:pPr marL="0" marR="0" lvl="0" indent="0" algn="l" rtl="0">
              <a:lnSpc>
                <a:spcPct val="100000"/>
              </a:lnSpc>
              <a:spcBef>
                <a:spcPts val="0"/>
              </a:spcBef>
              <a:spcAft>
                <a:spcPts val="0"/>
              </a:spcAft>
              <a:buClr>
                <a:srgbClr val="336699"/>
              </a:buClr>
              <a:buSzPct val="25000"/>
              <a:buFont typeface="Helvetica Neue"/>
              <a:buNone/>
            </a:pPr>
            <a:r>
              <a:rPr lang="en-US" sz="1400" b="1" i="0" u="none" strike="noStrike" cap="none">
                <a:solidFill>
                  <a:srgbClr val="336699"/>
                </a:solidFill>
                <a:latin typeface="Helvetica Neue"/>
                <a:ea typeface="Helvetica Neue"/>
                <a:cs typeface="Helvetica Neue"/>
                <a:sym typeface="Helvetica Neue"/>
              </a:rPr>
              <a:t>Operating System Concepts – 9</a:t>
            </a:r>
            <a:r>
              <a:rPr lang="en-US" sz="1400" b="1" i="0" u="none" strike="noStrike" cap="none" baseline="30000">
                <a:solidFill>
                  <a:srgbClr val="336699"/>
                </a:solidFill>
                <a:latin typeface="Helvetica Neue"/>
                <a:ea typeface="Helvetica Neue"/>
                <a:cs typeface="Helvetica Neue"/>
                <a:sym typeface="Helvetica Neue"/>
              </a:rPr>
              <a:t>th</a:t>
            </a:r>
            <a:r>
              <a:rPr lang="en-US" sz="1400" b="1" i="0" u="none" strike="noStrike" cap="none">
                <a:solidFill>
                  <a:srgbClr val="336699"/>
                </a:solidFill>
                <a:latin typeface="Helvetica Neue"/>
                <a:ea typeface="Helvetica Neue"/>
                <a:cs typeface="Helvetica Neue"/>
                <a:sym typeface="Helvetica Neue"/>
              </a:rPr>
              <a:t> Edition</a:t>
            </a:r>
          </a:p>
        </p:txBody>
      </p:sp>
      <p:pic>
        <p:nvPicPr>
          <p:cNvPr id="61" name="Shape 61"/>
          <p:cNvPicPr preferRelativeResize="0"/>
          <p:nvPr/>
        </p:nvPicPr>
        <p:blipFill rotWithShape="1">
          <a:blip r:embed="rId3">
            <a:alphaModFix/>
          </a:blip>
          <a:srcRect/>
          <a:stretch/>
        </p:blipFill>
        <p:spPr>
          <a:xfrm>
            <a:off x="5041900" y="5543550"/>
            <a:ext cx="3092450" cy="2125662"/>
          </a:xfrm>
          <a:prstGeom prst="rect">
            <a:avLst/>
          </a:prstGeom>
          <a:noFill/>
          <a:ln w="76200" cap="rnd" cmpd="sng">
            <a:solidFill>
              <a:srgbClr val="336699"/>
            </a:solidFill>
            <a:prstDash val="solid"/>
            <a:miter/>
            <a:headEnd type="none" w="med" len="med"/>
            <a:tailEnd type="none" w="med" len="med"/>
          </a:ln>
        </p:spPr>
      </p:pic>
      <p:sp>
        <p:nvSpPr>
          <p:cNvPr id="62" name="Shape 62"/>
          <p:cNvSpPr txBox="1"/>
          <p:nvPr/>
        </p:nvSpPr>
        <p:spPr>
          <a:xfrm>
            <a:off x="4837112" y="5354637"/>
            <a:ext cx="3505200" cy="2517774"/>
          </a:xfrm>
          <a:prstGeom prst="rect">
            <a:avLst/>
          </a:prstGeom>
          <a:noFill/>
          <a:ln w="57150" cap="rnd" cmpd="sng">
            <a:solidFill>
              <a:srgbClr val="66CCFF"/>
            </a:solidFill>
            <a:prstDash val="solid"/>
            <a:miter/>
            <a:headEnd type="none" w="med" len="med"/>
            <a:tailEnd type="none" w="med" len="med"/>
          </a:ln>
        </p:spPr>
        <p:txBody>
          <a:bodyPr lIns="130600" tIns="65300" rIns="130600" bIns="653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63" name="Shape 63"/>
          <p:cNvSpPr txBox="1">
            <a:spLocks noGrp="1"/>
          </p:cNvSpPr>
          <p:nvPr>
            <p:ph type="title"/>
          </p:nvPr>
        </p:nvSpPr>
        <p:spPr>
          <a:xfrm>
            <a:off x="685800" y="369887"/>
            <a:ext cx="12344399" cy="76834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653110" marR="0" lvl="5" indent="-5409" algn="ctr" rtl="0">
              <a:spcBef>
                <a:spcPts val="0"/>
              </a:spcBef>
              <a:spcAft>
                <a:spcPts val="0"/>
              </a:spcAft>
              <a:defRPr/>
            </a:lvl6pPr>
            <a:lvl7pPr marL="1306220" marR="0" lvl="6" indent="-10819" algn="ctr" rtl="0">
              <a:spcBef>
                <a:spcPts val="0"/>
              </a:spcBef>
              <a:spcAft>
                <a:spcPts val="0"/>
              </a:spcAft>
              <a:defRPr/>
            </a:lvl7pPr>
            <a:lvl8pPr marL="1959331" marR="0" lvl="7" indent="-3530" algn="ctr" rtl="0">
              <a:spcBef>
                <a:spcPts val="0"/>
              </a:spcBef>
              <a:spcAft>
                <a:spcPts val="0"/>
              </a:spcAft>
              <a:defRPr/>
            </a:lvl8pPr>
            <a:lvl9pPr marL="2612441" marR="0" lvl="8" indent="-8940" algn="ctr" rtl="0">
              <a:spcBef>
                <a:spcPts val="0"/>
              </a:spcBef>
              <a:spcAft>
                <a:spcPts val="0"/>
              </a:spcAft>
              <a:defRPr/>
            </a:lvl9pPr>
          </a:lstStyle>
          <a:p>
            <a:endParaRPr/>
          </a:p>
        </p:txBody>
      </p:sp>
      <p:sp>
        <p:nvSpPr>
          <p:cNvPr id="64" name="Shape 64"/>
          <p:cNvSpPr txBox="1">
            <a:spLocks noGrp="1"/>
          </p:cNvSpPr>
          <p:nvPr>
            <p:ph type="body" idx="1"/>
          </p:nvPr>
        </p:nvSpPr>
        <p:spPr>
          <a:xfrm>
            <a:off x="1209675" y="1644650"/>
            <a:ext cx="12344399" cy="6040436"/>
          </a:xfrm>
          <a:prstGeom prst="rect">
            <a:avLst/>
          </a:prstGeom>
          <a:noFill/>
          <a:ln>
            <a:noFill/>
          </a:ln>
        </p:spPr>
        <p:txBody>
          <a:bodyPr lIns="91425" tIns="91425" rIns="91425" bIns="91425" anchor="t" anchorCtr="0"/>
          <a:lstStyle>
            <a:lvl1pPr marL="488950" marR="0" lvl="0" indent="-386080" algn="l" rtl="0">
              <a:spcBef>
                <a:spcPts val="630"/>
              </a:spcBef>
              <a:spcAft>
                <a:spcPts val="0"/>
              </a:spcAft>
              <a:buClr>
                <a:srgbClr val="993300"/>
              </a:buClr>
              <a:buFont typeface="Helvetica Neue"/>
              <a:buChar char="n"/>
              <a:defRPr/>
            </a:lvl1pPr>
            <a:lvl2pPr marL="1060450" marR="0" lvl="1" indent="-321310" algn="l" rtl="0">
              <a:spcBef>
                <a:spcPts val="630"/>
              </a:spcBef>
              <a:spcAft>
                <a:spcPts val="0"/>
              </a:spcAft>
              <a:buClr>
                <a:srgbClr val="CC6600"/>
              </a:buClr>
              <a:buFont typeface="Helvetica Neue"/>
              <a:buChar char="l"/>
              <a:defRPr/>
            </a:lvl2pPr>
            <a:lvl3pPr marL="1550988" marR="0" lvl="2" indent="-246062" algn="l" rtl="0">
              <a:spcBef>
                <a:spcPts val="630"/>
              </a:spcBef>
              <a:spcAft>
                <a:spcPts val="0"/>
              </a:spcAft>
              <a:buClr>
                <a:srgbClr val="009900"/>
              </a:buClr>
              <a:buFont typeface="Helvetica Neue"/>
              <a:buChar char="4"/>
              <a:defRPr/>
            </a:lvl3pPr>
            <a:lvl4pPr marL="2039938" marR="0" lvl="3" indent="-239713" algn="l" rtl="0">
              <a:spcBef>
                <a:spcPts val="630"/>
              </a:spcBef>
              <a:spcAft>
                <a:spcPts val="0"/>
              </a:spcAft>
              <a:buClr>
                <a:schemeClr val="hlink"/>
              </a:buClr>
              <a:buFont typeface="Helvetica Neue"/>
              <a:buChar char="–"/>
              <a:defRPr/>
            </a:lvl4pPr>
            <a:lvl5pPr marL="2530475" marR="0" lvl="4" indent="-247650" algn="l" rtl="0">
              <a:spcBef>
                <a:spcPts val="630"/>
              </a:spcBef>
              <a:spcAft>
                <a:spcPts val="0"/>
              </a:spcAft>
              <a:buClr>
                <a:srgbClr val="FF0066"/>
              </a:buClr>
              <a:buFont typeface="Helvetica Neue"/>
              <a:buChar char="»"/>
              <a:defRPr/>
            </a:lvl5pPr>
            <a:lvl6pPr marL="3183912" marR="0" lvl="5" indent="-253387" algn="l" rtl="0">
              <a:spcBef>
                <a:spcPts val="630"/>
              </a:spcBef>
              <a:spcAft>
                <a:spcPts val="0"/>
              </a:spcAft>
              <a:buClr>
                <a:srgbClr val="FF0066"/>
              </a:buClr>
              <a:buFont typeface="Helvetica Neue"/>
              <a:buChar char="»"/>
              <a:defRPr/>
            </a:lvl6pPr>
            <a:lvl7pPr marL="3837022" marR="0" lvl="6" indent="-246097" algn="l" rtl="0">
              <a:spcBef>
                <a:spcPts val="630"/>
              </a:spcBef>
              <a:spcAft>
                <a:spcPts val="0"/>
              </a:spcAft>
              <a:buClr>
                <a:srgbClr val="FF0066"/>
              </a:buClr>
              <a:buFont typeface="Helvetica Neue"/>
              <a:buChar char="»"/>
              <a:defRPr/>
            </a:lvl7pPr>
            <a:lvl8pPr marL="4490133" marR="0" lvl="7" indent="-251507" algn="l" rtl="0">
              <a:spcBef>
                <a:spcPts val="630"/>
              </a:spcBef>
              <a:spcAft>
                <a:spcPts val="0"/>
              </a:spcAft>
              <a:buClr>
                <a:srgbClr val="FF0066"/>
              </a:buClr>
              <a:buFont typeface="Helvetica Neue"/>
              <a:buChar char="»"/>
              <a:defRPr/>
            </a:lvl8pPr>
            <a:lvl9pPr marL="5143243" marR="0" lvl="8" indent="-244218" algn="l" rtl="0">
              <a:spcBef>
                <a:spcPts val="630"/>
              </a:spcBef>
              <a:spcAft>
                <a:spcPts val="0"/>
              </a:spcAft>
              <a:buClr>
                <a:srgbClr val="FF0066"/>
              </a:buClr>
              <a:buFont typeface="Helvetica Neue"/>
              <a:buChar char="»"/>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028700" y="914400"/>
            <a:ext cx="11658599" cy="2836861"/>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6100" b="1" i="0" u="none" strike="noStrike" cap="none">
                <a:solidFill>
                  <a:srgbClr val="006699"/>
                </a:solidFill>
                <a:latin typeface="Arial"/>
                <a:ea typeface="Arial"/>
                <a:cs typeface="Arial"/>
                <a:sym typeface="Arial"/>
              </a:rPr>
              <a:t>Chapter 12:  Mass-Storage Systems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SSTF</a:t>
            </a:r>
          </a:p>
        </p:txBody>
      </p:sp>
      <p:sp>
        <p:nvSpPr>
          <p:cNvPr id="205" name="Shape 205"/>
          <p:cNvSpPr txBox="1">
            <a:spLocks noGrp="1"/>
          </p:cNvSpPr>
          <p:nvPr>
            <p:ph type="body" idx="1"/>
          </p:nvPr>
        </p:nvSpPr>
        <p:spPr>
          <a:xfrm>
            <a:off x="1209675" y="1644650"/>
            <a:ext cx="11556999"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Shortest Seek Time First selects the request with the minimum seek time from the current head position</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SSTF scheduling is a form of SJF scheduling; may cause starvation of some requests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Illustration shows total head movement of 236 cylinders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SSTF (Cont.)</a:t>
            </a:r>
          </a:p>
        </p:txBody>
      </p:sp>
      <p:pic>
        <p:nvPicPr>
          <p:cNvPr id="212" name="Shape 212"/>
          <p:cNvPicPr preferRelativeResize="0"/>
          <p:nvPr/>
        </p:nvPicPr>
        <p:blipFill rotWithShape="1">
          <a:blip r:embed="rId3">
            <a:alphaModFix/>
          </a:blip>
          <a:srcRect/>
          <a:stretch/>
        </p:blipFill>
        <p:spPr>
          <a:xfrm>
            <a:off x="1390650" y="1687511"/>
            <a:ext cx="10756899" cy="64452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685800" y="369887"/>
            <a:ext cx="11761786"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SCAN</a:t>
            </a:r>
          </a:p>
        </p:txBody>
      </p:sp>
      <p:sp>
        <p:nvSpPr>
          <p:cNvPr id="219" name="Shape 219"/>
          <p:cNvSpPr txBox="1">
            <a:spLocks noGrp="1"/>
          </p:cNvSpPr>
          <p:nvPr>
            <p:ph type="body" idx="1"/>
          </p:nvPr>
        </p:nvSpPr>
        <p:spPr>
          <a:xfrm>
            <a:off x="1209675" y="1644650"/>
            <a:ext cx="11599862"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The disk arm starts at one end of the disk, and moves toward the other end, servicing requests until it gets to the other end of the disk, where the head movement is reversed and servicing continues.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1" i="0" u="none" strike="noStrike" cap="none">
                <a:solidFill>
                  <a:srgbClr val="3366FF"/>
                </a:solidFill>
                <a:latin typeface="Helvetica Neue"/>
                <a:ea typeface="Helvetica Neue"/>
                <a:cs typeface="Helvetica Neue"/>
                <a:sym typeface="Helvetica Neue"/>
              </a:rPr>
              <a:t>SCAN algorithm</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Sometimes called the </a:t>
            </a:r>
            <a:r>
              <a:rPr lang="en-US" sz="1800" b="1" i="0" u="none" strike="noStrike" cap="none">
                <a:solidFill>
                  <a:srgbClr val="3366FF"/>
                </a:solidFill>
                <a:latin typeface="Helvetica Neue"/>
                <a:ea typeface="Helvetica Neue"/>
                <a:cs typeface="Helvetica Neue"/>
                <a:sym typeface="Helvetica Neue"/>
              </a:rPr>
              <a:t>elevator algorithm</a:t>
            </a:r>
          </a:p>
          <a:p>
            <a:pPr marL="488950" marR="0" lvl="0" indent="-488950" algn="l" rtl="0">
              <a:lnSpc>
                <a:spcPct val="100000"/>
              </a:lnSpc>
              <a:spcBef>
                <a:spcPts val="630"/>
              </a:spcBef>
              <a:spcAft>
                <a:spcPts val="0"/>
              </a:spcAft>
              <a:buClr>
                <a:srgbClr val="993300"/>
              </a:buClr>
              <a:buSzPct val="90000"/>
              <a:buFont typeface="Helvetica Neue"/>
              <a:buNone/>
            </a:pPr>
            <a:endParaRPr sz="1800" b="1" i="0" u="none" strike="noStrike" cap="none">
              <a:solidFill>
                <a:srgbClr val="3366FF"/>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Illustration shows total head movement of 208 cylinders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But note that if requests are uniformly dense, largest density at other end of disk and those wait the longest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SCAN (Cont.)</a:t>
            </a:r>
          </a:p>
        </p:txBody>
      </p:sp>
      <p:pic>
        <p:nvPicPr>
          <p:cNvPr id="226" name="Shape 226"/>
          <p:cNvPicPr preferRelativeResize="0"/>
          <p:nvPr/>
        </p:nvPicPr>
        <p:blipFill rotWithShape="1">
          <a:blip r:embed="rId3">
            <a:alphaModFix/>
          </a:blip>
          <a:srcRect/>
          <a:stretch/>
        </p:blipFill>
        <p:spPr>
          <a:xfrm>
            <a:off x="2036761" y="1544637"/>
            <a:ext cx="10045700" cy="67373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685800" y="369887"/>
            <a:ext cx="11804650"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C-SCAN</a:t>
            </a:r>
          </a:p>
        </p:txBody>
      </p:sp>
      <p:sp>
        <p:nvSpPr>
          <p:cNvPr id="233" name="Shape 233"/>
          <p:cNvSpPr txBox="1">
            <a:spLocks noGrp="1"/>
          </p:cNvSpPr>
          <p:nvPr>
            <p:ph type="body" idx="1"/>
          </p:nvPr>
        </p:nvSpPr>
        <p:spPr>
          <a:xfrm>
            <a:off x="1209675" y="1644650"/>
            <a:ext cx="11499850"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Provides a more uniform wait time than SCAN</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The head moves from one end of the disk to the other, servicing requests as it goes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When it reaches the other end, however, it immediately returns to the beginning of the disk, without servicing any requests on the return trip</a:t>
            </a:r>
          </a:p>
          <a:p>
            <a:pPr marL="1060450" marR="0" lvl="1" indent="-412750" algn="l" rtl="0">
              <a:lnSpc>
                <a:spcPct val="100000"/>
              </a:lnSpc>
              <a:spcBef>
                <a:spcPts val="630"/>
              </a:spcBef>
              <a:spcAft>
                <a:spcPts val="0"/>
              </a:spcAft>
              <a:buClr>
                <a:srgbClr val="CC6600"/>
              </a:buClr>
              <a:buSzPct val="79999"/>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Treats the cylinders as a circular list that wraps around from the last cylinder to the first one</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Total number of cylinders?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C-SCAN (Cont.)</a:t>
            </a:r>
          </a:p>
        </p:txBody>
      </p:sp>
      <p:pic>
        <p:nvPicPr>
          <p:cNvPr id="240" name="Shape 240"/>
          <p:cNvPicPr preferRelativeResize="0"/>
          <p:nvPr/>
        </p:nvPicPr>
        <p:blipFill rotWithShape="1">
          <a:blip r:embed="rId3">
            <a:alphaModFix/>
          </a:blip>
          <a:srcRect l="706" t="3730" r="923" b="3729"/>
          <a:stretch/>
        </p:blipFill>
        <p:spPr>
          <a:xfrm>
            <a:off x="1847850" y="1652586"/>
            <a:ext cx="10501311" cy="65881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C-LOOK</a:t>
            </a:r>
          </a:p>
        </p:txBody>
      </p:sp>
      <p:sp>
        <p:nvSpPr>
          <p:cNvPr id="247" name="Shape 247"/>
          <p:cNvSpPr txBox="1">
            <a:spLocks noGrp="1"/>
          </p:cNvSpPr>
          <p:nvPr>
            <p:ph type="body" idx="1"/>
          </p:nvPr>
        </p:nvSpPr>
        <p:spPr>
          <a:xfrm>
            <a:off x="1209675" y="1644650"/>
            <a:ext cx="11496675" cy="4343400"/>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LOOK a version of SCAN, C-LOOK a version of C-SCAN</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Arm only goes as far as the last request in each direction, then reverses direction immediately, without first going all the way to the end of the disk </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Total number of cylinders?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198562" y="369887"/>
            <a:ext cx="11831636"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C-LOOK (Cont.)</a:t>
            </a:r>
          </a:p>
        </p:txBody>
      </p:sp>
      <p:pic>
        <p:nvPicPr>
          <p:cNvPr id="254" name="Shape 254"/>
          <p:cNvPicPr preferRelativeResize="0"/>
          <p:nvPr/>
        </p:nvPicPr>
        <p:blipFill rotWithShape="1">
          <a:blip r:embed="rId3">
            <a:alphaModFix/>
          </a:blip>
          <a:srcRect/>
          <a:stretch/>
        </p:blipFill>
        <p:spPr>
          <a:xfrm>
            <a:off x="1479550" y="1347787"/>
            <a:ext cx="10968036" cy="68548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495425" y="369887"/>
            <a:ext cx="11568112"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300" b="1" i="0" u="none" strike="noStrike" cap="none">
                <a:solidFill>
                  <a:srgbClr val="006699"/>
                </a:solidFill>
                <a:latin typeface="Arial"/>
                <a:ea typeface="Arial"/>
                <a:cs typeface="Arial"/>
                <a:sym typeface="Arial"/>
              </a:rPr>
              <a:t>Selecting a Disk-Scheduling Algorithm</a:t>
            </a:r>
          </a:p>
        </p:txBody>
      </p:sp>
      <p:sp>
        <p:nvSpPr>
          <p:cNvPr id="261" name="Shape 261"/>
          <p:cNvSpPr txBox="1">
            <a:spLocks noGrp="1"/>
          </p:cNvSpPr>
          <p:nvPr>
            <p:ph type="body" idx="1"/>
          </p:nvPr>
        </p:nvSpPr>
        <p:spPr>
          <a:xfrm>
            <a:off x="1209675" y="1644650"/>
            <a:ext cx="11396661"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SSTF is common and has a natural appeal</a:t>
            </a:r>
          </a:p>
          <a:p>
            <a:pPr marL="488950" marR="0" lvl="0" indent="-488950" algn="l" rtl="0">
              <a:lnSpc>
                <a:spcPct val="100000"/>
              </a:lnSpc>
              <a:spcBef>
                <a:spcPts val="385"/>
              </a:spcBef>
              <a:spcAft>
                <a:spcPts val="0"/>
              </a:spcAft>
              <a:buClr>
                <a:srgbClr val="993300"/>
              </a:buClr>
              <a:buSzPct val="90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SCAN and C-SCAN perform better for systems that place a heavy load on the disk</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Less starvation</a:t>
            </a:r>
          </a:p>
          <a:p>
            <a:pPr marL="488950" marR="0" lvl="0" indent="-488950" algn="l" rtl="0">
              <a:lnSpc>
                <a:spcPct val="100000"/>
              </a:lnSpc>
              <a:spcBef>
                <a:spcPts val="385"/>
              </a:spcBef>
              <a:spcAft>
                <a:spcPts val="0"/>
              </a:spcAft>
              <a:buClr>
                <a:srgbClr val="993300"/>
              </a:buClr>
              <a:buSzPct val="90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Performance depends on the number and types of requests</a:t>
            </a:r>
          </a:p>
          <a:p>
            <a:pPr marL="488950" marR="0" lvl="0" indent="-488950" algn="l" rtl="0">
              <a:lnSpc>
                <a:spcPct val="100000"/>
              </a:lnSpc>
              <a:spcBef>
                <a:spcPts val="385"/>
              </a:spcBef>
              <a:spcAft>
                <a:spcPts val="0"/>
              </a:spcAft>
              <a:buClr>
                <a:srgbClr val="993300"/>
              </a:buClr>
              <a:buSzPct val="90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Requests for disk service can be influenced by the file-allocation method</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And metadata layout</a:t>
            </a:r>
          </a:p>
          <a:p>
            <a:pPr marL="488950" marR="0" lvl="0" indent="-488950" algn="l" rtl="0">
              <a:lnSpc>
                <a:spcPct val="100000"/>
              </a:lnSpc>
              <a:spcBef>
                <a:spcPts val="385"/>
              </a:spcBef>
              <a:spcAft>
                <a:spcPts val="0"/>
              </a:spcAft>
              <a:buClr>
                <a:srgbClr val="993300"/>
              </a:buClr>
              <a:buSzPct val="90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The disk-scheduling algorithm should be written as a separate module of the operating system, allowing it to be replaced with a different algorithm if necessary</a:t>
            </a:r>
          </a:p>
          <a:p>
            <a:pPr marL="488950" marR="0" lvl="0" indent="-488950" algn="l" rtl="0">
              <a:lnSpc>
                <a:spcPct val="100000"/>
              </a:lnSpc>
              <a:spcBef>
                <a:spcPts val="385"/>
              </a:spcBef>
              <a:spcAft>
                <a:spcPts val="0"/>
              </a:spcAft>
              <a:buClr>
                <a:srgbClr val="993300"/>
              </a:buClr>
              <a:buSzPct val="90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Either SSTF or LOOK is a reasonable choice for the default algorithm</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What about rotational latency?</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Difficult for OS to calculate</a:t>
            </a:r>
          </a:p>
          <a:p>
            <a:pPr marL="1060450" marR="0" lvl="1" indent="-412750" algn="l" rtl="0">
              <a:lnSpc>
                <a:spcPct val="100000"/>
              </a:lnSpc>
              <a:spcBef>
                <a:spcPts val="630"/>
              </a:spcBef>
              <a:spcAft>
                <a:spcPts val="0"/>
              </a:spcAft>
              <a:buClr>
                <a:srgbClr val="CC6600"/>
              </a:buClr>
              <a:buSzPct val="79999"/>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How does disk-based queuing effect OS queue ordering efforts?</a:t>
            </a:r>
          </a:p>
          <a:p>
            <a:pPr marL="488950" marR="0" lvl="0" indent="-488950" algn="l" rtl="0">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036637" y="369887"/>
            <a:ext cx="11993561"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Disk Management</a:t>
            </a:r>
          </a:p>
        </p:txBody>
      </p:sp>
      <p:sp>
        <p:nvSpPr>
          <p:cNvPr id="268" name="Shape 268"/>
          <p:cNvSpPr txBox="1">
            <a:spLocks noGrp="1"/>
          </p:cNvSpPr>
          <p:nvPr>
            <p:ph type="body" idx="1"/>
          </p:nvPr>
        </p:nvSpPr>
        <p:spPr>
          <a:xfrm>
            <a:off x="1209675" y="1644650"/>
            <a:ext cx="12344399"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1" i="0" u="none" strike="noStrike" cap="none">
                <a:solidFill>
                  <a:srgbClr val="3366FF"/>
                </a:solidFill>
                <a:latin typeface="Helvetica Neue"/>
                <a:ea typeface="Helvetica Neue"/>
                <a:cs typeface="Helvetica Neue"/>
                <a:sym typeface="Helvetica Neue"/>
              </a:rPr>
              <a:t>Low-level formatting</a:t>
            </a:r>
            <a:r>
              <a:rPr lang="en-US" sz="1800" b="0" i="0" u="none" strike="noStrike" cap="none">
                <a:solidFill>
                  <a:schemeClr val="dk1"/>
                </a:solidFill>
                <a:latin typeface="Helvetica Neue"/>
                <a:ea typeface="Helvetica Neue"/>
                <a:cs typeface="Helvetica Neue"/>
                <a:sym typeface="Helvetica Neue"/>
              </a:rPr>
              <a:t>, or </a:t>
            </a:r>
            <a:r>
              <a:rPr lang="en-US" sz="1800" b="1" i="0" u="none" strike="noStrike" cap="none">
                <a:solidFill>
                  <a:srgbClr val="3366FF"/>
                </a:solidFill>
                <a:latin typeface="Helvetica Neue"/>
                <a:ea typeface="Helvetica Neue"/>
                <a:cs typeface="Helvetica Neue"/>
                <a:sym typeface="Helvetica Neue"/>
              </a:rPr>
              <a:t>physical formatting</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 Dividing a disk into sectors that the disk controller can read and write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Each sector can hold header information, plus data, plus error correction code (</a:t>
            </a:r>
            <a:r>
              <a:rPr lang="en-US" sz="1800" b="1" i="0" u="none" strike="noStrike" cap="none">
                <a:solidFill>
                  <a:srgbClr val="3366FF"/>
                </a:solidFill>
                <a:latin typeface="Helvetica Neue"/>
                <a:ea typeface="Helvetica Neue"/>
                <a:cs typeface="Helvetica Neue"/>
                <a:sym typeface="Helvetica Neue"/>
              </a:rPr>
              <a:t>ECC</a:t>
            </a:r>
            <a:r>
              <a:rPr lang="en-US" sz="1800" b="0" i="0" u="none" strike="noStrike" cap="none">
                <a:solidFill>
                  <a:schemeClr val="dk1"/>
                </a:solidFill>
                <a:latin typeface="Helvetica Neue"/>
                <a:ea typeface="Helvetica Neue"/>
                <a:cs typeface="Helvetica Neue"/>
                <a:sym typeface="Helvetica Neue"/>
              </a:rPr>
              <a:t>)</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Usually 512 bytes of data but can be selectable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To use a disk to hold files, the operating system still needs to record its own data structures on the disk</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Partition</a:t>
            </a:r>
            <a:r>
              <a:rPr lang="en-US" sz="1800" b="0" i="0" u="none" strike="noStrike" cap="none">
                <a:solidFill>
                  <a:schemeClr val="dk1"/>
                </a:solidFill>
                <a:latin typeface="Helvetica Neue"/>
                <a:ea typeface="Helvetica Neue"/>
                <a:cs typeface="Helvetica Neue"/>
                <a:sym typeface="Helvetica Neue"/>
              </a:rPr>
              <a:t> the disk into one or more groups of cylinders, each treated as a logical disk</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Logical formatting</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or “making a file system”</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To increase efficiency most file systems group blocks into </a:t>
            </a:r>
            <a:r>
              <a:rPr lang="en-US" sz="1800" b="1" i="0" u="none" strike="noStrike" cap="none">
                <a:solidFill>
                  <a:srgbClr val="3366FF"/>
                </a:solidFill>
                <a:latin typeface="Helvetica Neue"/>
                <a:ea typeface="Helvetica Neue"/>
                <a:cs typeface="Helvetica Neue"/>
                <a:sym typeface="Helvetica Neue"/>
              </a:rPr>
              <a:t>clusters</a:t>
            </a:r>
          </a:p>
          <a:p>
            <a:pPr marL="1550987" marR="0" lvl="2" indent="-331787" algn="l" rtl="0">
              <a:lnSpc>
                <a:spcPct val="100000"/>
              </a:lnSpc>
              <a:spcBef>
                <a:spcPts val="630"/>
              </a:spcBef>
              <a:spcAft>
                <a:spcPts val="0"/>
              </a:spcAft>
              <a:buClr>
                <a:srgbClr val="009900"/>
              </a:buClr>
              <a:buSzPct val="75000"/>
              <a:buFont typeface="Helvetica Neue"/>
              <a:buChar char="4"/>
            </a:pPr>
            <a:r>
              <a:rPr lang="en-US" sz="1800" b="0" i="0" u="none" strike="noStrike" cap="none">
                <a:solidFill>
                  <a:schemeClr val="dk1"/>
                </a:solidFill>
                <a:latin typeface="Helvetica Neue"/>
                <a:ea typeface="Helvetica Neue"/>
                <a:cs typeface="Helvetica Neue"/>
                <a:sym typeface="Helvetica Neue"/>
              </a:rPr>
              <a:t>Disk I/O done in blocks</a:t>
            </a:r>
          </a:p>
          <a:p>
            <a:pPr marL="1550987" marR="0" lvl="2" indent="-331787" algn="l" rtl="0">
              <a:lnSpc>
                <a:spcPct val="100000"/>
              </a:lnSpc>
              <a:spcBef>
                <a:spcPts val="630"/>
              </a:spcBef>
              <a:spcAft>
                <a:spcPts val="0"/>
              </a:spcAft>
              <a:buClr>
                <a:srgbClr val="009900"/>
              </a:buClr>
              <a:buSzPct val="75000"/>
              <a:buFont typeface="Helvetica Neue"/>
              <a:buChar char="4"/>
            </a:pPr>
            <a:r>
              <a:rPr lang="en-US" sz="1800" b="0" i="0" u="none" strike="noStrike" cap="none">
                <a:solidFill>
                  <a:schemeClr val="dk1"/>
                </a:solidFill>
                <a:latin typeface="Helvetica Neue"/>
                <a:ea typeface="Helvetica Neue"/>
                <a:cs typeface="Helvetica Neue"/>
                <a:sym typeface="Helvetica Neue"/>
              </a:rPr>
              <a:t>File I/O done in clusters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Raw disk access for apps that want to do their own block management, keep OS out of the way (databases for example)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Boot block initializes system</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The bootstrap is stored in ROM</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Bootstrap loader</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program stored in boot blocks of boot partition</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Methods such as </a:t>
            </a:r>
            <a:r>
              <a:rPr lang="en-US" sz="1800" b="1" i="0" u="none" strike="noStrike" cap="none">
                <a:solidFill>
                  <a:srgbClr val="3366FF"/>
                </a:solidFill>
                <a:latin typeface="Helvetica Neue"/>
                <a:ea typeface="Helvetica Neue"/>
                <a:cs typeface="Helvetica Neue"/>
                <a:sym typeface="Helvetica Neue"/>
              </a:rPr>
              <a:t>sector sparing</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used to handle bad blocks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04950" y="369887"/>
            <a:ext cx="1152524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Overview of Mass Storage Structure</a:t>
            </a:r>
          </a:p>
        </p:txBody>
      </p:sp>
      <p:sp>
        <p:nvSpPr>
          <p:cNvPr id="93" name="Shape 93"/>
          <p:cNvSpPr txBox="1">
            <a:spLocks noGrp="1"/>
          </p:cNvSpPr>
          <p:nvPr>
            <p:ph type="body" idx="1"/>
          </p:nvPr>
        </p:nvSpPr>
        <p:spPr>
          <a:xfrm>
            <a:off x="990600" y="1644650"/>
            <a:ext cx="11995149" cy="7027861"/>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1" i="0" u="none" strike="noStrike" cap="none">
                <a:solidFill>
                  <a:srgbClr val="3366FF"/>
                </a:solidFill>
                <a:latin typeface="Helvetica Neue"/>
                <a:ea typeface="Helvetica Neue"/>
                <a:cs typeface="Helvetica Neue"/>
                <a:sym typeface="Helvetica Neue"/>
              </a:rPr>
              <a:t>Magnetic disks</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provide bulk of secondary storage of modern computers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Drives rotate at 60 to 250 times per second</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Transfer rate</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is rate at which data flow between drive and computer</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Positioning time</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random-access time</a:t>
            </a:r>
            <a:r>
              <a:rPr lang="en-US" sz="1800" b="0" i="0" u="none" strike="noStrike" cap="none">
                <a:solidFill>
                  <a:schemeClr val="dk1"/>
                </a:solidFill>
                <a:latin typeface="Helvetica Neue"/>
                <a:ea typeface="Helvetica Neue"/>
                <a:cs typeface="Helvetica Neue"/>
                <a:sym typeface="Helvetica Neue"/>
              </a:rPr>
              <a:t>) is time to move disk arm to desired cylinder (</a:t>
            </a:r>
            <a:r>
              <a:rPr lang="en-US" sz="1800" b="1" i="0" u="none" strike="noStrike" cap="none">
                <a:solidFill>
                  <a:srgbClr val="3366FF"/>
                </a:solidFill>
                <a:latin typeface="Helvetica Neue"/>
                <a:ea typeface="Helvetica Neue"/>
                <a:cs typeface="Helvetica Neue"/>
                <a:sym typeface="Helvetica Neue"/>
              </a:rPr>
              <a:t>seek time</a:t>
            </a:r>
            <a:r>
              <a:rPr lang="en-US" sz="1800" b="0" i="0" u="none" strike="noStrike" cap="none">
                <a:solidFill>
                  <a:schemeClr val="dk1"/>
                </a:solidFill>
                <a:latin typeface="Helvetica Neue"/>
                <a:ea typeface="Helvetica Neue"/>
                <a:cs typeface="Helvetica Neue"/>
                <a:sym typeface="Helvetica Neue"/>
              </a:rPr>
              <a:t>) and time for desired sector to rotate under the disk head (</a:t>
            </a:r>
            <a:r>
              <a:rPr lang="en-US" sz="1800" b="1" i="0" u="none" strike="noStrike" cap="none">
                <a:solidFill>
                  <a:srgbClr val="3366FF"/>
                </a:solidFill>
                <a:latin typeface="Helvetica Neue"/>
                <a:ea typeface="Helvetica Neue"/>
                <a:cs typeface="Helvetica Neue"/>
                <a:sym typeface="Helvetica Neue"/>
              </a:rPr>
              <a:t>rotational latency</a:t>
            </a:r>
            <a:r>
              <a:rPr lang="en-US" sz="1800" b="0" i="0" u="none" strike="noStrike" cap="none">
                <a:solidFill>
                  <a:schemeClr val="dk1"/>
                </a:solidFill>
                <a:latin typeface="Helvetica Neue"/>
                <a:ea typeface="Helvetica Neue"/>
                <a:cs typeface="Helvetica Neue"/>
                <a:sym typeface="Helvetica Neue"/>
              </a:rPr>
              <a:t>)</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Head crash</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results from disk head making contact with the disk surface</a:t>
            </a:r>
          </a:p>
          <a:p>
            <a:pPr marL="1550987" marR="0" lvl="2" indent="-331787" algn="l" rtl="0">
              <a:lnSpc>
                <a:spcPct val="100000"/>
              </a:lnSpc>
              <a:spcBef>
                <a:spcPts val="630"/>
              </a:spcBef>
              <a:spcAft>
                <a:spcPts val="0"/>
              </a:spcAft>
              <a:buClr>
                <a:srgbClr val="009900"/>
              </a:buClr>
              <a:buSzPct val="75000"/>
              <a:buFont typeface="Helvetica Neue"/>
              <a:buChar char="4"/>
            </a:pPr>
            <a:r>
              <a:rPr lang="en-US" sz="1800" b="0" i="0" u="none" strike="noStrike" cap="none">
                <a:solidFill>
                  <a:schemeClr val="dk1"/>
                </a:solidFill>
                <a:latin typeface="Helvetica Neue"/>
                <a:ea typeface="Helvetica Neue"/>
                <a:cs typeface="Helvetica Neue"/>
                <a:sym typeface="Helvetica Neue"/>
              </a:rPr>
              <a:t>That’s bad</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Disks can be removable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Drive attached to computer via </a:t>
            </a:r>
            <a:r>
              <a:rPr lang="en-US" sz="1800" b="1" i="0" u="none" strike="noStrike" cap="none">
                <a:solidFill>
                  <a:srgbClr val="3366FF"/>
                </a:solidFill>
                <a:latin typeface="Helvetica Neue"/>
                <a:ea typeface="Helvetica Neue"/>
                <a:cs typeface="Helvetica Neue"/>
                <a:sym typeface="Helvetica Neue"/>
              </a:rPr>
              <a:t>I/O bus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Busses vary, including </a:t>
            </a:r>
            <a:r>
              <a:rPr lang="en-US" sz="1800" b="1" i="0" u="none" strike="noStrike" cap="none">
                <a:solidFill>
                  <a:srgbClr val="3366FF"/>
                </a:solidFill>
                <a:latin typeface="Helvetica Neue"/>
                <a:ea typeface="Helvetica Neue"/>
                <a:cs typeface="Helvetica Neue"/>
                <a:sym typeface="Helvetica Neue"/>
              </a:rPr>
              <a:t>EIDE</a:t>
            </a:r>
            <a:r>
              <a:rPr lang="en-US" sz="1800" b="0" i="0" u="none" strike="noStrike" cap="none">
                <a:solidFill>
                  <a:schemeClr val="dk1"/>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 ATA</a:t>
            </a:r>
            <a:r>
              <a:rPr lang="en-US" sz="1800" b="0" i="0" u="none" strike="noStrike" cap="none">
                <a:solidFill>
                  <a:schemeClr val="dk1"/>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 SATA</a:t>
            </a:r>
            <a:r>
              <a:rPr lang="en-US" sz="1800" b="0" i="0" u="none" strike="noStrike" cap="none">
                <a:solidFill>
                  <a:schemeClr val="dk1"/>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 USB</a:t>
            </a:r>
            <a:r>
              <a:rPr lang="en-US" sz="1800" b="0" i="0" u="none" strike="noStrike" cap="none">
                <a:solidFill>
                  <a:schemeClr val="dk1"/>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 Fibre Channel</a:t>
            </a:r>
            <a:r>
              <a:rPr lang="en-US" sz="1800" b="0" i="0" u="none" strike="noStrike" cap="none">
                <a:solidFill>
                  <a:schemeClr val="dk1"/>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 SCSI, SAS, Firewire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Host controller</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in computer uses bus to talk to </a:t>
            </a:r>
            <a:r>
              <a:rPr lang="en-US" sz="1800" b="1" i="0" u="none" strike="noStrike" cap="none">
                <a:solidFill>
                  <a:srgbClr val="3366FF"/>
                </a:solidFill>
                <a:latin typeface="Helvetica Neue"/>
                <a:ea typeface="Helvetica Neue"/>
                <a:cs typeface="Helvetica Neue"/>
                <a:sym typeface="Helvetica Neue"/>
              </a:rPr>
              <a:t>disk controller</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built into drive or storage array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562100" y="369887"/>
            <a:ext cx="11468100"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Booting from a Disk in Windows</a:t>
            </a:r>
          </a:p>
        </p:txBody>
      </p:sp>
      <p:pic>
        <p:nvPicPr>
          <p:cNvPr id="275" name="Shape 275"/>
          <p:cNvPicPr preferRelativeResize="0"/>
          <p:nvPr/>
        </p:nvPicPr>
        <p:blipFill rotWithShape="1">
          <a:blip r:embed="rId3">
            <a:alphaModFix/>
          </a:blip>
          <a:srcRect/>
          <a:stretch/>
        </p:blipFill>
        <p:spPr>
          <a:xfrm>
            <a:off x="1695450" y="1504950"/>
            <a:ext cx="10267950" cy="6837362"/>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576387" y="369887"/>
            <a:ext cx="11453812"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Swap-Space Management</a:t>
            </a:r>
          </a:p>
        </p:txBody>
      </p:sp>
      <p:sp>
        <p:nvSpPr>
          <p:cNvPr id="282" name="Shape 282"/>
          <p:cNvSpPr txBox="1">
            <a:spLocks noGrp="1"/>
          </p:cNvSpPr>
          <p:nvPr>
            <p:ph type="body" idx="1"/>
          </p:nvPr>
        </p:nvSpPr>
        <p:spPr>
          <a:xfrm>
            <a:off x="1209675" y="1644650"/>
            <a:ext cx="11468100"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Swap-space — Virtual memory uses disk space as an extension of main memory</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Less common now due to memory capacity increases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Swap-space can be carved out of the normal file system, or, more commonly, it can be in a separate disk partition (raw)</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Swap-space management</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4.3BSD allocates swap space when process starts; holds text segment (the program) and data segment</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Kernel uses </a:t>
            </a:r>
            <a:r>
              <a:rPr lang="en-US" sz="1800" b="1" i="0" u="none" strike="noStrike" cap="none">
                <a:solidFill>
                  <a:srgbClr val="3366FF"/>
                </a:solidFill>
                <a:latin typeface="Helvetica Neue"/>
                <a:ea typeface="Helvetica Neue"/>
                <a:cs typeface="Helvetica Neue"/>
                <a:sym typeface="Helvetica Neue"/>
              </a:rPr>
              <a:t>swap maps</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to track swap-space use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Solaris 2 allocates swap space only when a dirty page is forced out of physical memory, not when the virtual memory page is first created</a:t>
            </a:r>
          </a:p>
          <a:p>
            <a:pPr marL="1550987" marR="0" lvl="2" indent="-331787" algn="l" rtl="0">
              <a:lnSpc>
                <a:spcPct val="100000"/>
              </a:lnSpc>
              <a:spcBef>
                <a:spcPts val="630"/>
              </a:spcBef>
              <a:spcAft>
                <a:spcPts val="0"/>
              </a:spcAft>
              <a:buClr>
                <a:srgbClr val="009900"/>
              </a:buClr>
              <a:buSzPct val="75000"/>
              <a:buFont typeface="Helvetica Neue"/>
              <a:buChar char="4"/>
            </a:pPr>
            <a:r>
              <a:rPr lang="en-US" sz="1800" b="0" i="0" u="none" strike="noStrike" cap="none">
                <a:solidFill>
                  <a:schemeClr val="dk1"/>
                </a:solidFill>
                <a:latin typeface="Helvetica Neue"/>
                <a:ea typeface="Helvetica Neue"/>
                <a:cs typeface="Helvetica Neue"/>
                <a:sym typeface="Helvetica Neue"/>
              </a:rPr>
              <a:t>File data written to swap space until write to file system requested</a:t>
            </a:r>
          </a:p>
          <a:p>
            <a:pPr marL="1550987" marR="0" lvl="2" indent="-331787" algn="l" rtl="0">
              <a:lnSpc>
                <a:spcPct val="100000"/>
              </a:lnSpc>
              <a:spcBef>
                <a:spcPts val="630"/>
              </a:spcBef>
              <a:spcAft>
                <a:spcPts val="0"/>
              </a:spcAft>
              <a:buClr>
                <a:srgbClr val="009900"/>
              </a:buClr>
              <a:buSzPct val="75000"/>
              <a:buFont typeface="Helvetica Neue"/>
              <a:buChar char="4"/>
            </a:pPr>
            <a:r>
              <a:rPr lang="en-US" sz="1800" b="0" i="0" u="none" strike="noStrike" cap="none">
                <a:solidFill>
                  <a:schemeClr val="dk1"/>
                </a:solidFill>
                <a:latin typeface="Helvetica Neue"/>
                <a:ea typeface="Helvetica Neue"/>
                <a:cs typeface="Helvetica Neue"/>
                <a:sym typeface="Helvetica Neue"/>
              </a:rPr>
              <a:t>Other dirty pages go to swap space due to no other home</a:t>
            </a:r>
          </a:p>
          <a:p>
            <a:pPr marL="1550987" marR="0" lvl="2" indent="-331787" algn="l" rtl="0">
              <a:lnSpc>
                <a:spcPct val="100000"/>
              </a:lnSpc>
              <a:spcBef>
                <a:spcPts val="630"/>
              </a:spcBef>
              <a:spcAft>
                <a:spcPts val="0"/>
              </a:spcAft>
              <a:buClr>
                <a:srgbClr val="009900"/>
              </a:buClr>
              <a:buSzPct val="75000"/>
              <a:buFont typeface="Helvetica Neue"/>
              <a:buChar char="4"/>
            </a:pPr>
            <a:r>
              <a:rPr lang="en-US" sz="1800" b="0" i="0" u="none" strike="noStrike" cap="none">
                <a:solidFill>
                  <a:schemeClr val="dk1"/>
                </a:solidFill>
                <a:latin typeface="Helvetica Neue"/>
                <a:ea typeface="Helvetica Neue"/>
                <a:cs typeface="Helvetica Neue"/>
                <a:sym typeface="Helvetica Neue"/>
              </a:rPr>
              <a:t>Text segment pages thrown out and reread from the file system as needed</a:t>
            </a:r>
          </a:p>
          <a:p>
            <a:pPr marL="1060450" marR="0" lvl="1" indent="-412750" algn="l" rtl="0">
              <a:lnSpc>
                <a:spcPct val="100000"/>
              </a:lnSpc>
              <a:spcBef>
                <a:spcPts val="630"/>
              </a:spcBef>
              <a:spcAft>
                <a:spcPts val="0"/>
              </a:spcAft>
              <a:buClr>
                <a:srgbClr val="CC6600"/>
              </a:buClr>
              <a:buSzPct val="79999"/>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What if a system runs out of swap space?</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Some systems allow multiple swap spaces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052512" y="369887"/>
            <a:ext cx="11642724"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RAID Structure</a:t>
            </a:r>
          </a:p>
        </p:txBody>
      </p:sp>
      <p:sp>
        <p:nvSpPr>
          <p:cNvPr id="296" name="Shape 296"/>
          <p:cNvSpPr txBox="1">
            <a:spLocks noGrp="1"/>
          </p:cNvSpPr>
          <p:nvPr>
            <p:ph type="body" idx="1"/>
          </p:nvPr>
        </p:nvSpPr>
        <p:spPr>
          <a:xfrm>
            <a:off x="1209675" y="1644650"/>
            <a:ext cx="12344399"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RAID – redundant array of inexpensive disks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multiple disk drives provides reliability via </a:t>
            </a:r>
            <a:r>
              <a:rPr lang="en-US" sz="1800" b="1" i="0" u="none" strike="noStrike" cap="none">
                <a:solidFill>
                  <a:srgbClr val="3366FF"/>
                </a:solidFill>
                <a:latin typeface="Helvetica Neue"/>
                <a:ea typeface="Helvetica Neue"/>
                <a:cs typeface="Helvetica Neue"/>
                <a:sym typeface="Helvetica Neue"/>
              </a:rPr>
              <a:t>redundancy</a:t>
            </a:r>
            <a:r>
              <a:rPr lang="en-US" sz="1800" b="1" i="0" u="none" strike="noStrike" cap="none">
                <a:solidFill>
                  <a:schemeClr val="dk1"/>
                </a:solidFill>
                <a:latin typeface="Helvetica Neue"/>
                <a:ea typeface="Helvetica Neue"/>
                <a:cs typeface="Helvetica Neue"/>
                <a:sym typeface="Helvetica Neue"/>
              </a:rPr>
              <a:t/>
            </a:r>
            <a:br>
              <a:rPr lang="en-US" sz="1800" b="1" i="0" u="none" strike="noStrike" cap="none">
                <a:solidFill>
                  <a:schemeClr val="dk1"/>
                </a:solidFill>
                <a:latin typeface="Helvetica Neue"/>
                <a:ea typeface="Helvetica Neue"/>
                <a:cs typeface="Helvetica Neue"/>
                <a:sym typeface="Helvetica Neue"/>
              </a:rPr>
            </a:br>
            <a:endParaRPr lang="en-US" sz="1800" b="1"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Increases the </a:t>
            </a:r>
            <a:r>
              <a:rPr lang="en-US" sz="1800" b="1" i="0" u="none" strike="noStrike" cap="none">
                <a:solidFill>
                  <a:srgbClr val="3366FF"/>
                </a:solidFill>
                <a:latin typeface="Helvetica Neue"/>
                <a:ea typeface="Helvetica Neue"/>
                <a:cs typeface="Helvetica Neue"/>
                <a:sym typeface="Helvetica Neue"/>
              </a:rPr>
              <a:t>mean time to failure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1" i="0" u="none" strike="noStrike" cap="none">
                <a:solidFill>
                  <a:srgbClr val="3366FF"/>
                </a:solidFill>
                <a:latin typeface="Helvetica Neue"/>
                <a:ea typeface="Helvetica Neue"/>
                <a:cs typeface="Helvetica Neue"/>
                <a:sym typeface="Helvetica Neue"/>
              </a:rPr>
              <a:t>Mean time to repair – </a:t>
            </a:r>
            <a:r>
              <a:rPr lang="en-US" sz="1800" b="0" i="0" u="none" strike="noStrike" cap="none">
                <a:solidFill>
                  <a:schemeClr val="dk1"/>
                </a:solidFill>
                <a:latin typeface="Helvetica Neue"/>
                <a:ea typeface="Helvetica Neue"/>
                <a:cs typeface="Helvetica Neue"/>
                <a:sym typeface="Helvetica Neue"/>
              </a:rPr>
              <a:t>exposure time when another failure could cause data loss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1" i="0" u="none" strike="noStrike" cap="none">
                <a:solidFill>
                  <a:srgbClr val="3366FF"/>
                </a:solidFill>
                <a:latin typeface="Helvetica Neue"/>
                <a:ea typeface="Helvetica Neue"/>
                <a:cs typeface="Helvetica Neue"/>
                <a:sym typeface="Helvetica Neue"/>
              </a:rPr>
              <a:t>Mean time to data loss </a:t>
            </a:r>
            <a:r>
              <a:rPr lang="en-US" sz="1800" b="0" i="0" u="none" strike="noStrike" cap="none">
                <a:solidFill>
                  <a:schemeClr val="dk1"/>
                </a:solidFill>
                <a:latin typeface="Helvetica Neue"/>
                <a:ea typeface="Helvetica Neue"/>
                <a:cs typeface="Helvetica Neue"/>
                <a:sym typeface="Helvetica Neue"/>
              </a:rPr>
              <a:t>based on above factors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If mirrored disks fail independently, consider disk with 1300,000 mean time to failure and 10 hour mean time to repair</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Mean time to data loss is 100, 000</a:t>
            </a:r>
            <a:r>
              <a:rPr lang="en-US" sz="1800" b="0" i="0" u="none" strike="noStrike" cap="none" baseline="30000">
                <a:solidFill>
                  <a:schemeClr val="dk1"/>
                </a:solidFill>
                <a:latin typeface="Helvetica Neue"/>
                <a:ea typeface="Helvetica Neue"/>
                <a:cs typeface="Helvetica Neue"/>
                <a:sym typeface="Helvetica Neue"/>
              </a:rPr>
              <a:t>2</a:t>
            </a:r>
            <a:r>
              <a:rPr lang="en-US" sz="1800" b="0" i="0" u="none" strike="noStrike" cap="none">
                <a:solidFill>
                  <a:schemeClr val="dk1"/>
                </a:solidFill>
                <a:latin typeface="Helvetica Neue"/>
                <a:ea typeface="Helvetica Neue"/>
                <a:cs typeface="Helvetica Neue"/>
                <a:sym typeface="Helvetica Neue"/>
              </a:rPr>
              <a:t> / (2 ∗ 10) = 500 ∗ 10</a:t>
            </a:r>
            <a:r>
              <a:rPr lang="en-US" sz="1800" b="0" i="0" u="none" strike="noStrike" cap="none" baseline="30000">
                <a:solidFill>
                  <a:schemeClr val="dk1"/>
                </a:solidFill>
                <a:latin typeface="Helvetica Neue"/>
                <a:ea typeface="Helvetica Neue"/>
                <a:cs typeface="Helvetica Neue"/>
                <a:sym typeface="Helvetica Neue"/>
              </a:rPr>
              <a:t>6</a:t>
            </a:r>
            <a:r>
              <a:rPr lang="en-US" sz="1800" b="0" i="0" u="none" strike="noStrike" cap="none">
                <a:solidFill>
                  <a:schemeClr val="dk1"/>
                </a:solidFill>
                <a:latin typeface="Helvetica Neue"/>
                <a:ea typeface="Helvetica Neue"/>
                <a:cs typeface="Helvetica Neue"/>
                <a:sym typeface="Helvetica Neue"/>
              </a:rPr>
              <a:t> hours, or 57,000 years! </a:t>
            </a:r>
          </a:p>
          <a:p>
            <a:pPr marL="1060450" marR="0" lvl="1" indent="-412750" algn="l" rtl="0">
              <a:lnSpc>
                <a:spcPct val="100000"/>
              </a:lnSpc>
              <a:spcBef>
                <a:spcPts val="630"/>
              </a:spcBef>
              <a:spcAft>
                <a:spcPts val="0"/>
              </a:spcAft>
              <a:buClr>
                <a:srgbClr val="CC6600"/>
              </a:buClr>
              <a:buSzPct val="79999"/>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Frequently combined with </a:t>
            </a:r>
            <a:r>
              <a:rPr lang="en-US" sz="1800" b="1" i="0" u="none" strike="noStrike" cap="none">
                <a:solidFill>
                  <a:srgbClr val="3366FF"/>
                </a:solidFill>
                <a:latin typeface="Helvetica Neue"/>
                <a:ea typeface="Helvetica Neue"/>
                <a:cs typeface="Helvetica Neue"/>
                <a:sym typeface="Helvetica Neue"/>
              </a:rPr>
              <a:t>NVRAM</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to improve write performance</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RAID is arranged into six different levels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RAID (Cont.)</a:t>
            </a:r>
          </a:p>
        </p:txBody>
      </p:sp>
      <p:sp>
        <p:nvSpPr>
          <p:cNvPr id="303" name="Shape 303"/>
          <p:cNvSpPr txBox="1">
            <a:spLocks noGrp="1"/>
          </p:cNvSpPr>
          <p:nvPr>
            <p:ph type="body" idx="1"/>
          </p:nvPr>
        </p:nvSpPr>
        <p:spPr>
          <a:xfrm>
            <a:off x="1209675" y="1644650"/>
            <a:ext cx="11556999" cy="6767512"/>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Several improvements in disk-use techniques involve the use of multiple disks working cooperatively</a:t>
            </a:r>
            <a:br>
              <a:rPr lang="en-US" sz="1800" b="0" i="0" u="none" strike="noStrike" cap="none">
                <a:solidFill>
                  <a:schemeClr val="dk1"/>
                </a:solidFill>
                <a:latin typeface="Helvetica Neue"/>
                <a:ea typeface="Helvetica Neue"/>
                <a:cs typeface="Helvetica Neue"/>
                <a:sym typeface="Helvetica Neue"/>
              </a:rPr>
            </a:br>
            <a:endParaRPr lang="en-US"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Disk </a:t>
            </a:r>
            <a:r>
              <a:rPr lang="en-US" sz="1800" b="1" i="0" u="none" strike="noStrike" cap="none">
                <a:solidFill>
                  <a:srgbClr val="3366FF"/>
                </a:solidFill>
                <a:latin typeface="Helvetica Neue"/>
                <a:ea typeface="Helvetica Neue"/>
                <a:cs typeface="Helvetica Neue"/>
                <a:sym typeface="Helvetica Neue"/>
              </a:rPr>
              <a:t>striping</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uses a group of disks as one storage unit</a:t>
            </a:r>
            <a:br>
              <a:rPr lang="en-US" sz="1800" b="0" i="0" u="none" strike="noStrike" cap="none">
                <a:solidFill>
                  <a:schemeClr val="dk1"/>
                </a:solidFill>
                <a:latin typeface="Helvetica Neue"/>
                <a:ea typeface="Helvetica Neue"/>
                <a:cs typeface="Helvetica Neue"/>
                <a:sym typeface="Helvetica Neue"/>
              </a:rPr>
            </a:br>
            <a:endParaRPr lang="en-US"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RAID schemes improve performance and improve the reliability of the storage system by storing redundant data</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Mirroring </a:t>
            </a:r>
            <a:r>
              <a:rPr lang="en-US" sz="1800" b="0" i="0" u="none" strike="noStrike" cap="none">
                <a:solidFill>
                  <a:schemeClr val="dk1"/>
                </a:solidFill>
                <a:latin typeface="Helvetica Neue"/>
                <a:ea typeface="Helvetica Neue"/>
                <a:cs typeface="Helvetica Neue"/>
                <a:sym typeface="Helvetica Neue"/>
              </a:rPr>
              <a:t>or </a:t>
            </a:r>
            <a:r>
              <a:rPr lang="en-US" sz="1800" b="1" i="0" u="none" strike="noStrike" cap="none">
                <a:solidFill>
                  <a:srgbClr val="3366FF"/>
                </a:solidFill>
                <a:latin typeface="Helvetica Neue"/>
                <a:ea typeface="Helvetica Neue"/>
                <a:cs typeface="Helvetica Neue"/>
                <a:sym typeface="Helvetica Neue"/>
              </a:rPr>
              <a:t>shadowing</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RAID 1</a:t>
            </a:r>
            <a:r>
              <a:rPr lang="en-US" sz="1800" b="0" i="0" u="none" strike="noStrike" cap="none">
                <a:solidFill>
                  <a:srgbClr val="000000"/>
                </a:solidFill>
                <a:latin typeface="Helvetica Neue"/>
                <a:ea typeface="Helvetica Neue"/>
                <a:cs typeface="Helvetica Neue"/>
                <a:sym typeface="Helvetica Neue"/>
              </a:rPr>
              <a:t>)</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keeps duplicate of each disk</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Striped mirrors (</a:t>
            </a:r>
            <a:r>
              <a:rPr lang="en-US" sz="1800" b="1" i="0" u="none" strike="noStrike" cap="none">
                <a:solidFill>
                  <a:srgbClr val="3366FF"/>
                </a:solidFill>
                <a:latin typeface="Helvetica Neue"/>
                <a:ea typeface="Helvetica Neue"/>
                <a:cs typeface="Helvetica Neue"/>
                <a:sym typeface="Helvetica Neue"/>
              </a:rPr>
              <a:t>RAID 1+0</a:t>
            </a:r>
            <a:r>
              <a:rPr lang="en-US" sz="1800" b="0" i="0" u="none" strike="noStrike" cap="none">
                <a:solidFill>
                  <a:schemeClr val="dk1"/>
                </a:solidFill>
                <a:latin typeface="Helvetica Neue"/>
                <a:ea typeface="Helvetica Neue"/>
                <a:cs typeface="Helvetica Neue"/>
                <a:sym typeface="Helvetica Neue"/>
              </a:rPr>
              <a:t>) or mirrored stripes (</a:t>
            </a:r>
            <a:r>
              <a:rPr lang="en-US" sz="1800" b="1" i="0" u="none" strike="noStrike" cap="none">
                <a:solidFill>
                  <a:srgbClr val="3366FF"/>
                </a:solidFill>
                <a:latin typeface="Helvetica Neue"/>
                <a:ea typeface="Helvetica Neue"/>
                <a:cs typeface="Helvetica Neue"/>
                <a:sym typeface="Helvetica Neue"/>
              </a:rPr>
              <a:t>RAID 0+1</a:t>
            </a:r>
            <a:r>
              <a:rPr lang="en-US" sz="1800" b="0" i="0" u="none" strike="noStrike" cap="none">
                <a:solidFill>
                  <a:schemeClr val="dk1"/>
                </a:solidFill>
                <a:latin typeface="Helvetica Neue"/>
                <a:ea typeface="Helvetica Neue"/>
                <a:cs typeface="Helvetica Neue"/>
                <a:sym typeface="Helvetica Neue"/>
              </a:rPr>
              <a:t>) provides high performance and high reliability</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1" i="0" u="none" strike="noStrike" cap="none">
                <a:solidFill>
                  <a:srgbClr val="3366FF"/>
                </a:solidFill>
                <a:latin typeface="Helvetica Neue"/>
                <a:ea typeface="Helvetica Neue"/>
                <a:cs typeface="Helvetica Neue"/>
                <a:sym typeface="Helvetica Neue"/>
              </a:rPr>
              <a:t>Block interleaved parity</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rgbClr val="000000"/>
                </a:solidFill>
                <a:latin typeface="Helvetica Neue"/>
                <a:ea typeface="Helvetica Neue"/>
                <a:cs typeface="Helvetica Neue"/>
                <a:sym typeface="Helvetica Neue"/>
              </a:rPr>
              <a:t>(</a:t>
            </a:r>
            <a:r>
              <a:rPr lang="en-US" sz="1800" b="1" i="0" u="none" strike="noStrike" cap="none">
                <a:solidFill>
                  <a:srgbClr val="3366FF"/>
                </a:solidFill>
                <a:latin typeface="Helvetica Neue"/>
                <a:ea typeface="Helvetica Neue"/>
                <a:cs typeface="Helvetica Neue"/>
                <a:sym typeface="Helvetica Neue"/>
              </a:rPr>
              <a:t>RAID 4, 5, 6</a:t>
            </a:r>
            <a:r>
              <a:rPr lang="en-US" sz="1800" b="0" i="0" u="none" strike="noStrike" cap="none">
                <a:solidFill>
                  <a:srgbClr val="000000"/>
                </a:solidFill>
                <a:latin typeface="Helvetica Neue"/>
                <a:ea typeface="Helvetica Neue"/>
                <a:cs typeface="Helvetica Neue"/>
                <a:sym typeface="Helvetica Neue"/>
              </a:rPr>
              <a:t>)</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uses much less redundancy</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RAID within a storage array can still fail if the array fails, so automatic   </a:t>
            </a:r>
            <a:r>
              <a:rPr lang="en-US" sz="1800" b="1" i="0" u="none" strike="noStrike" cap="none">
                <a:solidFill>
                  <a:srgbClr val="3366FF"/>
                </a:solidFill>
                <a:latin typeface="Helvetica Neue"/>
                <a:ea typeface="Helvetica Neue"/>
                <a:cs typeface="Helvetica Neue"/>
                <a:sym typeface="Helvetica Neue"/>
              </a:rPr>
              <a:t>replication</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of the data between arrays is common</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Frequently, a small number of </a:t>
            </a:r>
            <a:r>
              <a:rPr lang="en-US" sz="1800" b="1" i="0" u="none" strike="noStrike" cap="none">
                <a:solidFill>
                  <a:srgbClr val="3366FF"/>
                </a:solidFill>
                <a:latin typeface="Helvetica Neue"/>
                <a:ea typeface="Helvetica Neue"/>
                <a:cs typeface="Helvetica Neue"/>
                <a:sym typeface="Helvetica Neue"/>
              </a:rPr>
              <a:t>hot-spare</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disks are left unallocated, automatically replacing a failed disk and having data rebuilt onto them</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RAID Levels</a:t>
            </a:r>
          </a:p>
        </p:txBody>
      </p:sp>
      <p:pic>
        <p:nvPicPr>
          <p:cNvPr id="310" name="Shape 310"/>
          <p:cNvPicPr preferRelativeResize="0"/>
          <p:nvPr/>
        </p:nvPicPr>
        <p:blipFill rotWithShape="1">
          <a:blip r:embed="rId3">
            <a:alphaModFix/>
          </a:blip>
          <a:srcRect/>
          <a:stretch/>
        </p:blipFill>
        <p:spPr>
          <a:xfrm>
            <a:off x="4579937" y="1452562"/>
            <a:ext cx="4157662" cy="69723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RAID (0 + 1) and (1 + 0)</a:t>
            </a:r>
          </a:p>
        </p:txBody>
      </p:sp>
      <p:pic>
        <p:nvPicPr>
          <p:cNvPr id="317" name="Shape 317"/>
          <p:cNvPicPr preferRelativeResize="0"/>
          <p:nvPr/>
        </p:nvPicPr>
        <p:blipFill rotWithShape="1">
          <a:blip r:embed="rId3">
            <a:alphaModFix/>
          </a:blip>
          <a:srcRect/>
          <a:stretch/>
        </p:blipFill>
        <p:spPr>
          <a:xfrm>
            <a:off x="3689350" y="1673225"/>
            <a:ext cx="5568950" cy="635634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Other Features</a:t>
            </a:r>
          </a:p>
        </p:txBody>
      </p:sp>
      <p:sp>
        <p:nvSpPr>
          <p:cNvPr id="323" name="Shape 323"/>
          <p:cNvSpPr txBox="1">
            <a:spLocks noGrp="1"/>
          </p:cNvSpPr>
          <p:nvPr>
            <p:ph type="body" idx="1"/>
          </p:nvPr>
        </p:nvSpPr>
        <p:spPr>
          <a:xfrm>
            <a:off x="1209675" y="1644650"/>
            <a:ext cx="11396661"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Regardless of where RAID implemented, other useful features can be added</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1" i="0" u="none" strike="noStrike" cap="none">
                <a:solidFill>
                  <a:srgbClr val="3366FF"/>
                </a:solidFill>
                <a:latin typeface="Helvetica Neue"/>
                <a:ea typeface="Helvetica Neue"/>
                <a:cs typeface="Helvetica Neue"/>
                <a:sym typeface="Helvetica Neue"/>
              </a:rPr>
              <a:t>Snapshot</a:t>
            </a:r>
            <a:r>
              <a:rPr lang="en-US" sz="1800" b="0" i="0" u="none" strike="noStrike" cap="none">
                <a:solidFill>
                  <a:schemeClr val="dk1"/>
                </a:solidFill>
                <a:latin typeface="Helvetica Neue"/>
                <a:ea typeface="Helvetica Neue"/>
                <a:cs typeface="Helvetica Neue"/>
                <a:sym typeface="Helvetica Neue"/>
              </a:rPr>
              <a:t> is a view of file system before a set of changes take place (i.e. at a point in time)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More in Ch 11</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Replication is automatic duplication of writes between separate sites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For redundancy and disaster recovery</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Can be synchronous or asynchronous</a:t>
            </a:r>
          </a:p>
          <a:p>
            <a:pPr marL="1060450" marR="0" lvl="1" indent="-412750" algn="l" rtl="0">
              <a:lnSpc>
                <a:spcPct val="100000"/>
              </a:lnSpc>
              <a:spcBef>
                <a:spcPts val="630"/>
              </a:spcBef>
              <a:spcAft>
                <a:spcPts val="0"/>
              </a:spcAft>
              <a:buClr>
                <a:srgbClr val="CC6600"/>
              </a:buClr>
              <a:buSzPct val="79999"/>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Hot spare disk is unused, automatically used by RAID production if a disk fails to replace the failed disk and rebuild the RAID set if possible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Decreases mean time to repair</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spcBef>
                <a:spcPts val="0"/>
              </a:spcBef>
              <a:buSzPct val="25000"/>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Extensions</a:t>
            </a:r>
          </a:p>
        </p:txBody>
      </p:sp>
      <p:sp>
        <p:nvSpPr>
          <p:cNvPr id="329" name="Shape 329"/>
          <p:cNvSpPr txBox="1">
            <a:spLocks noGrp="1"/>
          </p:cNvSpPr>
          <p:nvPr>
            <p:ph type="body" idx="1"/>
          </p:nvPr>
        </p:nvSpPr>
        <p:spPr>
          <a:xfrm>
            <a:off x="1209675" y="1644650"/>
            <a:ext cx="11396661"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RAID alone does not prevent or detect data corruption or other errors, just disk failures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Solaris ZFS adds </a:t>
            </a:r>
            <a:r>
              <a:rPr lang="en-US" sz="1800" b="1" i="0" u="none" strike="noStrike" cap="none">
                <a:solidFill>
                  <a:srgbClr val="3366FF"/>
                </a:solidFill>
                <a:latin typeface="Helvetica Neue"/>
                <a:ea typeface="Helvetica Neue"/>
                <a:cs typeface="Helvetica Neue"/>
                <a:sym typeface="Helvetica Neue"/>
              </a:rPr>
              <a:t>checksums</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of all data and metadata</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Checksums kept with pointer to object, to detect if object is the right one and whether it changed</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Can detect and correct data and metadata corruption</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ZFS also removes volumes, partititions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Disks allocated in </a:t>
            </a:r>
            <a:r>
              <a:rPr lang="en-US" sz="1800" b="1" i="0" u="none" strike="noStrike" cap="none">
                <a:solidFill>
                  <a:srgbClr val="3366FF"/>
                </a:solidFill>
                <a:latin typeface="Helvetica Neue"/>
                <a:ea typeface="Helvetica Neue"/>
                <a:cs typeface="Helvetica Neue"/>
                <a:sym typeface="Helvetica Neue"/>
              </a:rPr>
              <a:t>pools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Filesystems with a pool share that pool, use and release space like “malloc” and “free” memory allocate / release calls</a:t>
            </a:r>
          </a:p>
          <a:p>
            <a:pPr marL="1060450" marR="0" lvl="1" indent="-412750" algn="l" rtl="0">
              <a:lnSpc>
                <a:spcPct val="100000"/>
              </a:lnSpc>
              <a:spcBef>
                <a:spcPts val="630"/>
              </a:spcBef>
              <a:spcAft>
                <a:spcPts val="0"/>
              </a:spcAft>
              <a:buClr>
                <a:schemeClr val="dk1"/>
              </a:buClr>
              <a:buSzPct val="25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spcBef>
                <a:spcPts val="0"/>
              </a:spcBef>
              <a:buSzPct val="25000"/>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195387" y="369887"/>
            <a:ext cx="11834811"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Traditional and Pooled Storage</a:t>
            </a:r>
          </a:p>
        </p:txBody>
      </p:sp>
      <p:pic>
        <p:nvPicPr>
          <p:cNvPr id="341" name="Shape 341"/>
          <p:cNvPicPr preferRelativeResize="0"/>
          <p:nvPr/>
        </p:nvPicPr>
        <p:blipFill rotWithShape="1">
          <a:blip r:embed="rId3">
            <a:alphaModFix/>
          </a:blip>
          <a:srcRect/>
          <a:stretch/>
        </p:blipFill>
        <p:spPr>
          <a:xfrm>
            <a:off x="4264025" y="1655761"/>
            <a:ext cx="4733925" cy="6557961"/>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431925" y="369887"/>
            <a:ext cx="11598275"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Stable-Storage Implementation</a:t>
            </a:r>
          </a:p>
        </p:txBody>
      </p:sp>
      <p:sp>
        <p:nvSpPr>
          <p:cNvPr id="348" name="Shape 348"/>
          <p:cNvSpPr txBox="1">
            <a:spLocks noGrp="1"/>
          </p:cNvSpPr>
          <p:nvPr>
            <p:ph type="body" idx="1"/>
          </p:nvPr>
        </p:nvSpPr>
        <p:spPr>
          <a:xfrm>
            <a:off x="1209675" y="1644650"/>
            <a:ext cx="11468100"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Write-ahead log scheme requires stable storage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Stable storage means data is never lost (due to failure, etc)</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To implement stable storage: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Replicate information on more than one nonvolatile storage media with independent failure modes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Update information in a controlled manner to ensure that we can recover the stable data after any failure during data transfer or recovery</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Disk write has 1 of 3 outcomes</a:t>
            </a:r>
          </a:p>
          <a:p>
            <a:pPr marL="488950" marR="0" lvl="0" indent="-488950" algn="l" rtl="0">
              <a:lnSpc>
                <a:spcPct val="100000"/>
              </a:lnSpc>
              <a:spcBef>
                <a:spcPts val="630"/>
              </a:spcBef>
              <a:spcAft>
                <a:spcPts val="0"/>
              </a:spcAft>
              <a:buClr>
                <a:srgbClr val="993300"/>
              </a:buClr>
              <a:buSzPct val="90000"/>
              <a:buFont typeface="Helvetica Neue"/>
              <a:buAutoNum type="arabicPeriod"/>
            </a:pPr>
            <a:r>
              <a:rPr lang="en-US" sz="1800" b="1" i="0" u="none" strike="noStrike" cap="none">
                <a:solidFill>
                  <a:schemeClr val="dk1"/>
                </a:solidFill>
                <a:latin typeface="Helvetica Neue"/>
                <a:ea typeface="Helvetica Neue"/>
                <a:cs typeface="Helvetica Neue"/>
                <a:sym typeface="Helvetica Neue"/>
              </a:rPr>
              <a:t>Successful completion - </a:t>
            </a:r>
            <a:r>
              <a:rPr lang="en-US" sz="1800" b="0" i="0" u="none" strike="noStrike" cap="none">
                <a:solidFill>
                  <a:schemeClr val="dk1"/>
                </a:solidFill>
                <a:latin typeface="Helvetica Neue"/>
                <a:ea typeface="Helvetica Neue"/>
                <a:cs typeface="Helvetica Neue"/>
                <a:sym typeface="Helvetica Neue"/>
              </a:rPr>
              <a:t>The data were written correctly on disk</a:t>
            </a:r>
            <a:r>
              <a:rPr lang="en-US" sz="1800" b="1" i="0" u="none" strike="noStrike" cap="none">
                <a:solidFill>
                  <a:schemeClr val="dk1"/>
                </a:solidFill>
                <a:latin typeface="Helvetica Neue"/>
                <a:ea typeface="Helvetica Neue"/>
                <a:cs typeface="Helvetica Neue"/>
                <a:sym typeface="Helvetica Neue"/>
              </a:rPr>
              <a:t> </a:t>
            </a:r>
          </a:p>
          <a:p>
            <a:pPr marL="488950" marR="0" lvl="0" indent="-488950" algn="l" rtl="0">
              <a:lnSpc>
                <a:spcPct val="100000"/>
              </a:lnSpc>
              <a:spcBef>
                <a:spcPts val="630"/>
              </a:spcBef>
              <a:spcAft>
                <a:spcPts val="0"/>
              </a:spcAft>
              <a:buClr>
                <a:srgbClr val="993300"/>
              </a:buClr>
              <a:buSzPct val="90000"/>
              <a:buFont typeface="Helvetica Neue"/>
              <a:buAutoNum type="arabicPeriod"/>
            </a:pPr>
            <a:r>
              <a:rPr lang="en-US" sz="1800" b="1" i="0" u="none" strike="noStrike" cap="none">
                <a:solidFill>
                  <a:schemeClr val="dk1"/>
                </a:solidFill>
                <a:latin typeface="Helvetica Neue"/>
                <a:ea typeface="Helvetica Neue"/>
                <a:cs typeface="Helvetica Neue"/>
                <a:sym typeface="Helvetica Neue"/>
              </a:rPr>
              <a:t>Partial failure - </a:t>
            </a:r>
            <a:r>
              <a:rPr lang="en-US" sz="1800" b="0" i="0" u="none" strike="noStrike" cap="none">
                <a:solidFill>
                  <a:schemeClr val="dk1"/>
                </a:solidFill>
                <a:latin typeface="Helvetica Neue"/>
                <a:ea typeface="Helvetica Neue"/>
                <a:cs typeface="Helvetica Neue"/>
                <a:sym typeface="Helvetica Neue"/>
              </a:rPr>
              <a:t>A failure occurred in the midst of transfer, so only some of the sectors were written with the new data, and the sector being written during the failure may have been corrupted</a:t>
            </a:r>
          </a:p>
          <a:p>
            <a:pPr marL="488950" marR="0" lvl="0" indent="-488950" algn="l" rtl="0">
              <a:lnSpc>
                <a:spcPct val="100000"/>
              </a:lnSpc>
              <a:spcBef>
                <a:spcPts val="630"/>
              </a:spcBef>
              <a:spcAft>
                <a:spcPts val="0"/>
              </a:spcAft>
              <a:buClr>
                <a:srgbClr val="993300"/>
              </a:buClr>
              <a:buSzPct val="90000"/>
              <a:buFont typeface="Helvetica Neue"/>
              <a:buAutoNum type="arabicPeriod"/>
            </a:pPr>
            <a:r>
              <a:rPr lang="en-US" sz="1800" b="1" i="0" u="none" strike="noStrike" cap="none">
                <a:solidFill>
                  <a:schemeClr val="dk1"/>
                </a:solidFill>
                <a:latin typeface="Helvetica Neue"/>
                <a:ea typeface="Helvetica Neue"/>
                <a:cs typeface="Helvetica Neue"/>
                <a:sym typeface="Helvetica Neue"/>
              </a:rPr>
              <a:t>Total failure - </a:t>
            </a:r>
            <a:r>
              <a:rPr lang="en-US" sz="1800" b="0" i="0" u="none" strike="noStrike" cap="none">
                <a:solidFill>
                  <a:schemeClr val="dk1"/>
                </a:solidFill>
                <a:latin typeface="Helvetica Neue"/>
                <a:ea typeface="Helvetica Neue"/>
                <a:cs typeface="Helvetica Neue"/>
                <a:sym typeface="Helvetica Neue"/>
              </a:rPr>
              <a:t>The failure occurred before the disk write started, so the previous data values on the disk remain intact</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If failure occurs during block write, recovery procedure restores block to consistent state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System maintains 2 physical blocks per logical block and does the following:</a:t>
            </a:r>
          </a:p>
          <a:p>
            <a:pPr marL="1060450" marR="0" lvl="1" indent="-412750" algn="l" rtl="0">
              <a:lnSpc>
                <a:spcPct val="100000"/>
              </a:lnSpc>
              <a:spcBef>
                <a:spcPts val="630"/>
              </a:spcBef>
              <a:spcAft>
                <a:spcPts val="0"/>
              </a:spcAft>
              <a:buClr>
                <a:srgbClr val="CC6600"/>
              </a:buClr>
              <a:buSzPct val="79999"/>
              <a:buFont typeface="Helvetica Neue"/>
              <a:buAutoNum type="arabicPeriod"/>
            </a:pPr>
            <a:r>
              <a:rPr lang="en-US" sz="1800" b="0" i="0" u="none" strike="noStrike" cap="none">
                <a:solidFill>
                  <a:schemeClr val="dk1"/>
                </a:solidFill>
                <a:latin typeface="Helvetica Neue"/>
                <a:ea typeface="Helvetica Neue"/>
                <a:cs typeface="Helvetica Neue"/>
                <a:sym typeface="Helvetica Neue"/>
              </a:rPr>
              <a:t>Write to 1</a:t>
            </a:r>
            <a:r>
              <a:rPr lang="en-US" sz="1800" b="0" i="0" u="none" strike="noStrike" cap="none" baseline="30000">
                <a:solidFill>
                  <a:schemeClr val="dk1"/>
                </a:solidFill>
                <a:latin typeface="Helvetica Neue"/>
                <a:ea typeface="Helvetica Neue"/>
                <a:cs typeface="Helvetica Neue"/>
                <a:sym typeface="Helvetica Neue"/>
              </a:rPr>
              <a:t>st</a:t>
            </a:r>
            <a:r>
              <a:rPr lang="en-US" sz="1800" b="0" i="0" u="none" strike="noStrike" cap="none">
                <a:solidFill>
                  <a:schemeClr val="dk1"/>
                </a:solidFill>
                <a:latin typeface="Helvetica Neue"/>
                <a:ea typeface="Helvetica Neue"/>
                <a:cs typeface="Helvetica Neue"/>
                <a:sym typeface="Helvetica Neue"/>
              </a:rPr>
              <a:t> physical</a:t>
            </a:r>
          </a:p>
          <a:p>
            <a:pPr marL="1060450" marR="0" lvl="1" indent="-412750" algn="l" rtl="0">
              <a:lnSpc>
                <a:spcPct val="100000"/>
              </a:lnSpc>
              <a:spcBef>
                <a:spcPts val="630"/>
              </a:spcBef>
              <a:spcAft>
                <a:spcPts val="0"/>
              </a:spcAft>
              <a:buClr>
                <a:srgbClr val="CC6600"/>
              </a:buClr>
              <a:buSzPct val="79999"/>
              <a:buFont typeface="Helvetica Neue"/>
              <a:buAutoNum type="arabicPeriod"/>
            </a:pPr>
            <a:r>
              <a:rPr lang="en-US" sz="1800" b="0" i="0" u="none" strike="noStrike" cap="none">
                <a:solidFill>
                  <a:schemeClr val="dk1"/>
                </a:solidFill>
                <a:latin typeface="Helvetica Neue"/>
                <a:ea typeface="Helvetica Neue"/>
                <a:cs typeface="Helvetica Neue"/>
                <a:sym typeface="Helvetica Neue"/>
              </a:rPr>
              <a:t>When successful, write to 2</a:t>
            </a:r>
            <a:r>
              <a:rPr lang="en-US" sz="1800" b="0" i="0" u="none" strike="noStrike" cap="none" baseline="30000">
                <a:solidFill>
                  <a:schemeClr val="dk1"/>
                </a:solidFill>
                <a:latin typeface="Helvetica Neue"/>
                <a:ea typeface="Helvetica Neue"/>
                <a:cs typeface="Helvetica Neue"/>
                <a:sym typeface="Helvetica Neue"/>
              </a:rPr>
              <a:t>nd</a:t>
            </a:r>
            <a:r>
              <a:rPr lang="en-US" sz="1800" b="0" i="0" u="none" strike="noStrike" cap="none">
                <a:solidFill>
                  <a:schemeClr val="dk1"/>
                </a:solidFill>
                <a:latin typeface="Helvetica Neue"/>
                <a:ea typeface="Helvetica Neue"/>
                <a:cs typeface="Helvetica Neue"/>
                <a:sym typeface="Helvetica Neue"/>
              </a:rPr>
              <a:t> physical</a:t>
            </a:r>
          </a:p>
          <a:p>
            <a:pPr marL="1060450" marR="0" lvl="1" indent="-412750" algn="l" rtl="0">
              <a:lnSpc>
                <a:spcPct val="100000"/>
              </a:lnSpc>
              <a:spcBef>
                <a:spcPts val="630"/>
              </a:spcBef>
              <a:spcAft>
                <a:spcPts val="0"/>
              </a:spcAft>
              <a:buClr>
                <a:srgbClr val="CC6600"/>
              </a:buClr>
              <a:buSzPct val="79999"/>
              <a:buFont typeface="Helvetica Neue"/>
              <a:buAutoNum type="arabicPeriod"/>
            </a:pPr>
            <a:r>
              <a:rPr lang="en-US" sz="1800" b="0" i="0" u="none" strike="noStrike" cap="none">
                <a:solidFill>
                  <a:schemeClr val="dk1"/>
                </a:solidFill>
                <a:latin typeface="Helvetica Neue"/>
                <a:ea typeface="Helvetica Neue"/>
                <a:cs typeface="Helvetica Neue"/>
                <a:sym typeface="Helvetica Neue"/>
              </a:rPr>
              <a:t>Declare complete only after second write completes successfully</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Systems frequently use NVRAM as one physical to accelerate</a:t>
            </a:r>
          </a:p>
          <a:p>
            <a:pPr marL="488950" marR="0" lvl="0" indent="-488950" algn="l" rtl="0">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738311" y="369887"/>
            <a:ext cx="11291886"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Moving-head Disk Mechanism</a:t>
            </a:r>
          </a:p>
        </p:txBody>
      </p:sp>
      <p:pic>
        <p:nvPicPr>
          <p:cNvPr id="100" name="Shape 100"/>
          <p:cNvPicPr preferRelativeResize="0"/>
          <p:nvPr/>
        </p:nvPicPr>
        <p:blipFill rotWithShape="1">
          <a:blip r:embed="rId3">
            <a:alphaModFix/>
          </a:blip>
          <a:srcRect/>
          <a:stretch/>
        </p:blipFill>
        <p:spPr>
          <a:xfrm>
            <a:off x="2719386" y="1997075"/>
            <a:ext cx="8396286" cy="60769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Magnetic Disks</a:t>
            </a:r>
          </a:p>
        </p:txBody>
      </p:sp>
      <p:sp>
        <p:nvSpPr>
          <p:cNvPr id="106" name="Shape 106"/>
          <p:cNvSpPr txBox="1">
            <a:spLocks noGrp="1"/>
          </p:cNvSpPr>
          <p:nvPr>
            <p:ph type="body" idx="1"/>
          </p:nvPr>
        </p:nvSpPr>
        <p:spPr>
          <a:xfrm>
            <a:off x="1209675" y="1644650"/>
            <a:ext cx="7480299"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Platters range from .85” to 14” (historically)</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Commonly 3.5”, 2.5”, and 1.8”</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Range from 30GB to 3TB per drive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Performance </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Transfer Rate – theoretical – 6 Gb/sec</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Effective Transfer Rate – real – 1Gb/sec</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Seek time from 3ms to 12ms – 9ms common for desktop drives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Average seek time measured or calculated based on 1/3 of tracks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Latency based on spindle speed</a:t>
            </a:r>
          </a:p>
          <a:p>
            <a:pPr marL="1550987" marR="0" lvl="2" indent="-331787" algn="l" rtl="0">
              <a:lnSpc>
                <a:spcPct val="100000"/>
              </a:lnSpc>
              <a:spcBef>
                <a:spcPts val="630"/>
              </a:spcBef>
              <a:spcAft>
                <a:spcPts val="0"/>
              </a:spcAft>
              <a:buClr>
                <a:srgbClr val="009900"/>
              </a:buClr>
              <a:buSzPct val="75000"/>
              <a:buFont typeface="Helvetica Neue"/>
              <a:buChar char="4"/>
            </a:pPr>
            <a:r>
              <a:rPr lang="en-US" sz="1800" b="0" i="0" u="none" strike="noStrike" cap="none">
                <a:solidFill>
                  <a:schemeClr val="dk1"/>
                </a:solidFill>
                <a:latin typeface="Helvetica Neue"/>
                <a:ea typeface="Helvetica Neue"/>
                <a:cs typeface="Helvetica Neue"/>
                <a:sym typeface="Helvetica Neue"/>
              </a:rPr>
              <a:t>1/(RPM * 60)</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Average latency = ½ latency</a:t>
            </a:r>
          </a:p>
          <a:p>
            <a:pPr marL="1060450" marR="0" lvl="1" indent="-412750" algn="l" rtl="0">
              <a:lnSpc>
                <a:spcPct val="100000"/>
              </a:lnSpc>
              <a:spcBef>
                <a:spcPts val="630"/>
              </a:spcBef>
              <a:spcAft>
                <a:spcPts val="0"/>
              </a:spcAft>
              <a:buClr>
                <a:srgbClr val="CC6600"/>
              </a:buClr>
              <a:buSzPct val="79999"/>
              <a:buFont typeface="Helvetica Neue"/>
              <a:buNone/>
            </a:pPr>
            <a:endParaRPr sz="1800" b="0" i="0" u="none" strike="noStrike" cap="none">
              <a:solidFill>
                <a:schemeClr val="dk1"/>
              </a:solidFill>
              <a:latin typeface="Helvetica Neue"/>
              <a:ea typeface="Helvetica Neue"/>
              <a:cs typeface="Helvetica Neue"/>
              <a:sym typeface="Helvetica Neue"/>
            </a:endParaRPr>
          </a:p>
          <a:p>
            <a:pPr marL="0" marR="0" lvl="0" indent="0" algn="l" rtl="0">
              <a:spcBef>
                <a:spcPts val="0"/>
              </a:spcBef>
              <a:buSzPct val="25000"/>
              <a:buNone/>
            </a:pPr>
            <a:endParaRPr sz="1800" b="0" i="0" u="none" strike="noStrike" cap="none">
              <a:solidFill>
                <a:schemeClr val="dk1"/>
              </a:solidFill>
              <a:latin typeface="Helvetica Neue"/>
              <a:ea typeface="Helvetica Neue"/>
              <a:cs typeface="Helvetica Neue"/>
              <a:sym typeface="Helvetica Neue"/>
            </a:endParaRPr>
          </a:p>
        </p:txBody>
      </p:sp>
      <p:pic>
        <p:nvPicPr>
          <p:cNvPr id="107" name="Shape 107"/>
          <p:cNvPicPr preferRelativeResize="0"/>
          <p:nvPr/>
        </p:nvPicPr>
        <p:blipFill rotWithShape="1">
          <a:blip r:embed="rId3">
            <a:alphaModFix/>
          </a:blip>
          <a:srcRect/>
          <a:stretch/>
        </p:blipFill>
        <p:spPr>
          <a:xfrm>
            <a:off x="8451850" y="4610100"/>
            <a:ext cx="4972049" cy="3149600"/>
          </a:xfrm>
          <a:prstGeom prst="rect">
            <a:avLst/>
          </a:prstGeom>
          <a:noFill/>
          <a:ln>
            <a:noFill/>
          </a:ln>
        </p:spPr>
      </p:pic>
      <p:sp>
        <p:nvSpPr>
          <p:cNvPr id="108" name="Shape 108"/>
          <p:cNvSpPr txBox="1"/>
          <p:nvPr/>
        </p:nvSpPr>
        <p:spPr>
          <a:xfrm>
            <a:off x="9405936" y="7681911"/>
            <a:ext cx="2979736" cy="3778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800" b="0" i="0" u="none" strike="noStrike" cap="none">
                <a:solidFill>
                  <a:schemeClr val="dk1"/>
                </a:solidFill>
                <a:latin typeface="Verdana"/>
                <a:ea typeface="Verdana"/>
                <a:cs typeface="Verdana"/>
                <a:sym typeface="Verdana"/>
              </a:rPr>
              <a:t>(From Wikipedia)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574800" y="369887"/>
            <a:ext cx="11455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000" b="1" i="0" u="none" strike="noStrike" cap="none">
                <a:solidFill>
                  <a:srgbClr val="006699"/>
                </a:solidFill>
                <a:latin typeface="Arial"/>
                <a:ea typeface="Arial"/>
                <a:cs typeface="Arial"/>
                <a:sym typeface="Arial"/>
              </a:rPr>
              <a:t>Magnetic Tape</a:t>
            </a:r>
          </a:p>
        </p:txBody>
      </p:sp>
      <p:sp>
        <p:nvSpPr>
          <p:cNvPr id="134" name="Shape 134"/>
          <p:cNvSpPr txBox="1">
            <a:spLocks noGrp="1"/>
          </p:cNvSpPr>
          <p:nvPr>
            <p:ph type="body" idx="1"/>
          </p:nvPr>
        </p:nvSpPr>
        <p:spPr>
          <a:xfrm>
            <a:off x="1209675" y="1644650"/>
            <a:ext cx="12344399"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Was early secondary-storage medium</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Evolved from open spools to cartridges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Relatively permanent and holds large quantities of data</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Access time slow</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Random access ~1000 times slower than disk</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Mainly used for backup, storage of infrequently-used data, transfer medium 	between systems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Kept in spool and wound or rewound past read-write head</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Once data under head, transfer rates comparable to disk</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140MB/sec and greater</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200GB to 1.5TB typical storage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Common technologies are LTO-{3,4,5} and T10000</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328737" y="369887"/>
            <a:ext cx="11701462"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Disk Attachment</a:t>
            </a:r>
          </a:p>
        </p:txBody>
      </p:sp>
      <p:sp>
        <p:nvSpPr>
          <p:cNvPr id="148" name="Shape 148"/>
          <p:cNvSpPr txBox="1">
            <a:spLocks noGrp="1"/>
          </p:cNvSpPr>
          <p:nvPr>
            <p:ph type="body" idx="1"/>
          </p:nvPr>
        </p:nvSpPr>
        <p:spPr>
          <a:xfrm>
            <a:off x="1209675" y="1644650"/>
            <a:ext cx="12344399"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Host-attached storage accessed through I/O ports talking to I/O busses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SCSI itself is a bus, up to 16 devices on one cable, </a:t>
            </a:r>
            <a:r>
              <a:rPr lang="en-US" sz="1800" b="1" i="0" u="none" strike="noStrike" cap="none">
                <a:solidFill>
                  <a:srgbClr val="3366FF"/>
                </a:solidFill>
                <a:latin typeface="Helvetica Neue"/>
                <a:ea typeface="Helvetica Neue"/>
                <a:cs typeface="Helvetica Neue"/>
                <a:sym typeface="Helvetica Neue"/>
              </a:rPr>
              <a:t>SCSI initiator</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requests operation and </a:t>
            </a:r>
            <a:r>
              <a:rPr lang="en-US" sz="1800" b="1" i="0" u="none" strike="noStrike" cap="none">
                <a:solidFill>
                  <a:srgbClr val="3366FF"/>
                </a:solidFill>
                <a:latin typeface="Helvetica Neue"/>
                <a:ea typeface="Helvetica Neue"/>
                <a:cs typeface="Helvetica Neue"/>
                <a:sym typeface="Helvetica Neue"/>
              </a:rPr>
              <a:t>SCSI targets</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perform tasks </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Each target can have up to 8 </a:t>
            </a:r>
            <a:r>
              <a:rPr lang="en-US" sz="1800" b="1" i="0" u="none" strike="noStrike" cap="none">
                <a:solidFill>
                  <a:srgbClr val="3366FF"/>
                </a:solidFill>
                <a:latin typeface="Helvetica Neue"/>
                <a:ea typeface="Helvetica Neue"/>
                <a:cs typeface="Helvetica Neue"/>
                <a:sym typeface="Helvetica Neue"/>
              </a:rPr>
              <a:t>logical units</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(disks attached to device controller)</a:t>
            </a:r>
          </a:p>
          <a:p>
            <a:pPr marL="1060450" marR="0" lvl="1" indent="-412750" algn="l" rtl="0">
              <a:lnSpc>
                <a:spcPct val="100000"/>
              </a:lnSpc>
              <a:spcBef>
                <a:spcPts val="630"/>
              </a:spcBef>
              <a:spcAft>
                <a:spcPts val="0"/>
              </a:spcAft>
              <a:buClr>
                <a:srgbClr val="CC6600"/>
              </a:buClr>
              <a:buSzPct val="79999"/>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FC is high-speed serial architecture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Can be switched fabric with 24-bit address space – the basis of </a:t>
            </a:r>
            <a:r>
              <a:rPr lang="en-US" sz="1800" b="1" i="0" u="none" strike="noStrike" cap="none">
                <a:solidFill>
                  <a:srgbClr val="3366FF"/>
                </a:solidFill>
                <a:latin typeface="Helvetica Neue"/>
                <a:ea typeface="Helvetica Neue"/>
                <a:cs typeface="Helvetica Neue"/>
                <a:sym typeface="Helvetica Neue"/>
              </a:rPr>
              <a:t>storage</a:t>
            </a:r>
            <a:r>
              <a:rPr lang="en-US" sz="1800" b="0" i="0" u="none" strike="noStrike" cap="none">
                <a:solidFill>
                  <a:srgbClr val="3366FF"/>
                </a:solidFill>
                <a:latin typeface="Helvetica Neue"/>
                <a:ea typeface="Helvetica Neue"/>
                <a:cs typeface="Helvetica Neue"/>
                <a:sym typeface="Helvetica Neue"/>
              </a:rPr>
              <a:t> </a:t>
            </a:r>
            <a:r>
              <a:rPr lang="en-US" sz="1800" b="1" i="0" u="none" strike="noStrike" cap="none">
                <a:solidFill>
                  <a:srgbClr val="3366FF"/>
                </a:solidFill>
                <a:latin typeface="Helvetica Neue"/>
                <a:ea typeface="Helvetica Neue"/>
                <a:cs typeface="Helvetica Neue"/>
                <a:sym typeface="Helvetica Neue"/>
              </a:rPr>
              <a:t>area networks</a:t>
            </a:r>
            <a:r>
              <a:rPr lang="en-US" sz="1800" b="1" i="0" u="none" strike="noStrike" cap="none">
                <a:solidFill>
                  <a:schemeClr val="dk1"/>
                </a:solidFill>
                <a:latin typeface="Helvetica Neue"/>
                <a:ea typeface="Helvetica Neue"/>
                <a:cs typeface="Helvetica Neue"/>
                <a:sym typeface="Helvetica Neue"/>
              </a:rPr>
              <a:t> </a:t>
            </a:r>
            <a:r>
              <a:rPr lang="en-US" sz="1800" b="1" i="0" u="none" strike="noStrike" cap="none">
                <a:solidFill>
                  <a:srgbClr val="3366FF"/>
                </a:solidFill>
                <a:latin typeface="Helvetica Neue"/>
                <a:ea typeface="Helvetica Neue"/>
                <a:cs typeface="Helvetica Neue"/>
                <a:sym typeface="Helvetica Neue"/>
              </a:rPr>
              <a:t>(SAN</a:t>
            </a:r>
            <a:r>
              <a:rPr lang="en-US" sz="1800" b="0" i="0" u="none" strike="noStrike" cap="none">
                <a:solidFill>
                  <a:schemeClr val="dk1"/>
                </a:solidFill>
                <a:latin typeface="Helvetica Neue"/>
                <a:ea typeface="Helvetica Neue"/>
                <a:cs typeface="Helvetica Neue"/>
                <a:sym typeface="Helvetica Neue"/>
              </a:rPr>
              <a:t>s</a:t>
            </a:r>
            <a:r>
              <a:rPr lang="en-US" sz="1800" b="1" i="0" u="none" strike="noStrike" cap="none">
                <a:solidFill>
                  <a:srgbClr val="3366FF"/>
                </a:solidFill>
                <a:latin typeface="Helvetica Neue"/>
                <a:ea typeface="Helvetica Neue"/>
                <a:cs typeface="Helvetica Neue"/>
                <a:sym typeface="Helvetica Neue"/>
              </a:rPr>
              <a:t>)</a:t>
            </a:r>
            <a:r>
              <a:rPr lang="en-US" sz="1800" b="0" i="0" u="none" strike="noStrike" cap="none">
                <a:solidFill>
                  <a:schemeClr val="dk1"/>
                </a:solidFill>
                <a:latin typeface="Helvetica Neue"/>
                <a:ea typeface="Helvetica Neue"/>
                <a:cs typeface="Helvetica Neue"/>
                <a:sym typeface="Helvetica Neue"/>
              </a:rPr>
              <a:t> in which many hosts attach to many storage units</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I/O directed to bus ID, device ID, logical unit (LUN)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85800" y="369887"/>
            <a:ext cx="12344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Disk Scheduling</a:t>
            </a:r>
          </a:p>
        </p:txBody>
      </p:sp>
      <p:sp>
        <p:nvSpPr>
          <p:cNvPr id="183" name="Shape 183"/>
          <p:cNvSpPr txBox="1">
            <a:spLocks noGrp="1"/>
          </p:cNvSpPr>
          <p:nvPr>
            <p:ph type="body" idx="1"/>
          </p:nvPr>
        </p:nvSpPr>
        <p:spPr>
          <a:xfrm>
            <a:off x="1209675" y="1644650"/>
            <a:ext cx="11542711" cy="6862762"/>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The operating system is responsible for using hardware efficiently — for the disk drives, this means having a fast access time and disk bandwidth</a:t>
            </a:r>
          </a:p>
          <a:p>
            <a:pPr marL="1060450" marR="0" lvl="1" indent="-412750" algn="l" rtl="0">
              <a:lnSpc>
                <a:spcPct val="100000"/>
              </a:lnSpc>
              <a:spcBef>
                <a:spcPts val="385"/>
              </a:spcBef>
              <a:spcAft>
                <a:spcPts val="0"/>
              </a:spcAft>
              <a:buClr>
                <a:srgbClr val="CC6600"/>
              </a:buClr>
              <a:buSzPct val="25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Minimize seek time</a:t>
            </a:r>
          </a:p>
          <a:p>
            <a:pPr marL="488950" marR="0" lvl="0" indent="-488950" algn="l" rtl="0">
              <a:lnSpc>
                <a:spcPct val="100000"/>
              </a:lnSpc>
              <a:spcBef>
                <a:spcPts val="385"/>
              </a:spcBef>
              <a:spcAft>
                <a:spcPts val="0"/>
              </a:spcAft>
              <a:buClr>
                <a:srgbClr val="993300"/>
              </a:buClr>
              <a:buSzPct val="90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Seek time ≈ seek distance</a:t>
            </a:r>
          </a:p>
          <a:p>
            <a:pPr marL="488950" marR="0" lvl="0" indent="-488950" algn="l" rtl="0">
              <a:lnSpc>
                <a:spcPct val="100000"/>
              </a:lnSpc>
              <a:spcBef>
                <a:spcPts val="385"/>
              </a:spcBef>
              <a:spcAft>
                <a:spcPts val="0"/>
              </a:spcAft>
              <a:buClr>
                <a:srgbClr val="993300"/>
              </a:buClr>
              <a:buSzPct val="90000"/>
              <a:buFont typeface="Helvetica Neue"/>
              <a:buNone/>
            </a:pPr>
            <a:endParaRPr sz="11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Disk </a:t>
            </a:r>
            <a:r>
              <a:rPr lang="en-US" sz="1800" b="1" i="0" u="none" strike="noStrike" cap="none">
                <a:solidFill>
                  <a:srgbClr val="3366FF"/>
                </a:solidFill>
                <a:latin typeface="Helvetica Neue"/>
                <a:ea typeface="Helvetica Neue"/>
                <a:cs typeface="Helvetica Neue"/>
                <a:sym typeface="Helvetica Neue"/>
              </a:rPr>
              <a:t>bandwidth</a:t>
            </a:r>
            <a:r>
              <a:rPr lang="en-US" sz="1800" b="0" i="0" u="none" strike="noStrike" cap="none">
                <a:solidFill>
                  <a:srgbClr val="3366FF"/>
                </a:solidFill>
                <a:latin typeface="Helvetica Neue"/>
                <a:ea typeface="Helvetica Neue"/>
                <a:cs typeface="Helvetica Neue"/>
                <a:sym typeface="Helvetica Neue"/>
              </a:rPr>
              <a:t> </a:t>
            </a:r>
            <a:r>
              <a:rPr lang="en-US" sz="1800" b="0" i="0" u="none" strike="noStrike" cap="none">
                <a:solidFill>
                  <a:schemeClr val="dk1"/>
                </a:solidFill>
                <a:latin typeface="Helvetica Neue"/>
                <a:ea typeface="Helvetica Neue"/>
                <a:cs typeface="Helvetica Neue"/>
                <a:sym typeface="Helvetica Neue"/>
              </a:rPr>
              <a:t>is the total number of bytes transferred, divided by the total time between the first request for service and the completion of the last transfer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066800" y="369887"/>
            <a:ext cx="11963399"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Disk Scheduling (Cont.)</a:t>
            </a:r>
          </a:p>
        </p:txBody>
      </p:sp>
      <p:sp>
        <p:nvSpPr>
          <p:cNvPr id="190" name="Shape 190"/>
          <p:cNvSpPr txBox="1">
            <a:spLocks noGrp="1"/>
          </p:cNvSpPr>
          <p:nvPr>
            <p:ph type="body" idx="1"/>
          </p:nvPr>
        </p:nvSpPr>
        <p:spPr>
          <a:xfrm>
            <a:off x="1209675" y="1644650"/>
            <a:ext cx="12344399" cy="6040436"/>
          </a:xfrm>
          <a:prstGeom prst="rect">
            <a:avLst/>
          </a:prstGeom>
          <a:noFill/>
          <a:ln>
            <a:noFill/>
          </a:ln>
        </p:spPr>
        <p:txBody>
          <a:bodyPr lIns="130600" tIns="65300" rIns="130600" bIns="65300" anchor="t" anchorCtr="0">
            <a:noAutofit/>
          </a:bodyPr>
          <a:lstStyle/>
          <a:p>
            <a:pPr marL="488950" marR="0" lvl="0" indent="-488950" algn="l" rtl="0">
              <a:lnSpc>
                <a:spcPct val="100000"/>
              </a:lnSpc>
              <a:spcBef>
                <a:spcPts val="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There are many sources of disk I/O request</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OS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System processes</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Users processes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I/O request includes input or output mode, disk address, memory address, number of sectors to transfer</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OS maintains queue of requests, per disk or device</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Idle disk can immediately work on I/O request, busy disk means work must queue</a:t>
            </a:r>
          </a:p>
          <a:p>
            <a:pPr marL="1060450" marR="0" lvl="1" indent="-412750" algn="l" rtl="0">
              <a:lnSpc>
                <a:spcPct val="100000"/>
              </a:lnSpc>
              <a:spcBef>
                <a:spcPts val="630"/>
              </a:spcBef>
              <a:spcAft>
                <a:spcPts val="0"/>
              </a:spcAft>
              <a:buClr>
                <a:srgbClr val="CC6600"/>
              </a:buClr>
              <a:buSzPct val="79999"/>
              <a:buFont typeface="Helvetica Neue"/>
              <a:buChar char="l"/>
            </a:pPr>
            <a:r>
              <a:rPr lang="en-US" sz="1800" b="0" i="0" u="none" strike="noStrike" cap="none">
                <a:solidFill>
                  <a:schemeClr val="dk1"/>
                </a:solidFill>
                <a:latin typeface="Helvetica Neue"/>
                <a:ea typeface="Helvetica Neue"/>
                <a:cs typeface="Helvetica Neue"/>
                <a:sym typeface="Helvetica Neue"/>
              </a:rPr>
              <a:t>Optimization algorithms only make sense when a queue exists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Note that drive controllers have small buffers and can manage a queue of I/O requests (of varying “depth”)</a:t>
            </a: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Several algorithms exist to schedule the servicing of disk I/O requests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The analysis is true for one or many platters</a:t>
            </a:r>
          </a:p>
          <a:p>
            <a:pPr marL="488950" marR="0" lvl="0" indent="-488950" algn="l" rtl="0">
              <a:lnSpc>
                <a:spcPct val="100000"/>
              </a:lnSpc>
              <a:spcBef>
                <a:spcPts val="630"/>
              </a:spcBef>
              <a:spcAft>
                <a:spcPts val="0"/>
              </a:spcAft>
              <a:buClr>
                <a:srgbClr val="993300"/>
              </a:buClr>
              <a:buSzPct val="90000"/>
              <a:buFont typeface="Helvetica Neue"/>
              <a:buChar char="n"/>
            </a:pPr>
            <a:r>
              <a:rPr lang="en-US" sz="1800" b="0" i="0" u="none" strike="noStrike" cap="none">
                <a:solidFill>
                  <a:schemeClr val="dk1"/>
                </a:solidFill>
                <a:latin typeface="Helvetica Neue"/>
                <a:ea typeface="Helvetica Neue"/>
                <a:cs typeface="Helvetica Neue"/>
                <a:sym typeface="Helvetica Neue"/>
              </a:rPr>
              <a:t>We illustrate scheduling algorithms with a request queue (0-199)</a:t>
            </a:r>
          </a:p>
          <a:p>
            <a:pPr marL="488950" marR="0" lvl="0" indent="-488950" algn="l" rtl="0">
              <a:lnSpc>
                <a:spcPct val="100000"/>
              </a:lnSpc>
              <a:spcBef>
                <a:spcPts val="630"/>
              </a:spcBef>
              <a:spcAft>
                <a:spcPts val="0"/>
              </a:spcAft>
              <a:buClr>
                <a:srgbClr val="993300"/>
              </a:buClr>
              <a:buSzPct val="25000"/>
              <a:buFont typeface="Helvetica Neue"/>
              <a:buNone/>
            </a:pPr>
            <a:r>
              <a:rPr lang="en-US" sz="1800" b="0" i="0" u="none" strike="noStrike" cap="none">
                <a:solidFill>
                  <a:schemeClr val="dk1"/>
                </a:solidFill>
                <a:latin typeface="Helvetica Neue"/>
                <a:ea typeface="Helvetica Neue"/>
                <a:cs typeface="Helvetica Neue"/>
                <a:sym typeface="Helvetica Neue"/>
              </a:rPr>
              <a:t>		</a:t>
            </a:r>
            <a:br>
              <a:rPr lang="en-US" sz="1800" b="0" i="0" u="none" strike="noStrike" cap="none">
                <a:solidFill>
                  <a:schemeClr val="dk1"/>
                </a:solidFill>
                <a:latin typeface="Helvetica Neue"/>
                <a:ea typeface="Helvetica Neue"/>
                <a:cs typeface="Helvetica Neue"/>
                <a:sym typeface="Helvetica Neue"/>
              </a:rPr>
            </a:br>
            <a:r>
              <a:rPr lang="en-US" sz="1800" b="0" i="0" u="none" strike="noStrike" cap="none">
                <a:solidFill>
                  <a:schemeClr val="dk1"/>
                </a:solidFill>
                <a:latin typeface="Helvetica Neue"/>
                <a:ea typeface="Helvetica Neue"/>
                <a:cs typeface="Helvetica Neue"/>
                <a:sym typeface="Helvetica Neue"/>
              </a:rPr>
              <a:t>	98, 183, 37, 122, 14, 124, 65, 67</a:t>
            </a:r>
          </a:p>
          <a:p>
            <a:pPr marL="488950" marR="0" lvl="0" indent="-488950" algn="l" rtl="0">
              <a:lnSpc>
                <a:spcPct val="100000"/>
              </a:lnSpc>
              <a:spcBef>
                <a:spcPts val="630"/>
              </a:spcBef>
              <a:spcAft>
                <a:spcPts val="0"/>
              </a:spcAft>
              <a:buClr>
                <a:srgbClr val="993300"/>
              </a:buClr>
              <a:buSzPct val="25000"/>
              <a:buFont typeface="Helvetica Neue"/>
              <a:buNone/>
            </a:pPr>
            <a:endParaRPr sz="1800" b="0" i="0" u="none" strike="noStrike" cap="none">
              <a:solidFill>
                <a:schemeClr val="dk1"/>
              </a:solidFill>
              <a:latin typeface="Helvetica Neue"/>
              <a:ea typeface="Helvetica Neue"/>
              <a:cs typeface="Helvetica Neue"/>
              <a:sym typeface="Helvetica Neue"/>
            </a:endParaRPr>
          </a:p>
          <a:p>
            <a:pPr marL="488950" marR="0" lvl="0" indent="-488950" algn="l" rtl="0">
              <a:lnSpc>
                <a:spcPct val="100000"/>
              </a:lnSpc>
              <a:spcBef>
                <a:spcPts val="630"/>
              </a:spcBef>
              <a:spcAft>
                <a:spcPts val="0"/>
              </a:spcAft>
              <a:buClr>
                <a:srgbClr val="993300"/>
              </a:buClr>
              <a:buSzPct val="25000"/>
              <a:buFont typeface="Helvetica Neue"/>
              <a:buNone/>
            </a:pPr>
            <a:r>
              <a:rPr lang="en-US" sz="1800" b="0" i="0" u="none" strike="noStrike" cap="none">
                <a:solidFill>
                  <a:schemeClr val="dk1"/>
                </a:solidFill>
                <a:latin typeface="Helvetica Neue"/>
                <a:ea typeface="Helvetica Neue"/>
                <a:cs typeface="Helvetica Neue"/>
                <a:sym typeface="Helvetica Neue"/>
              </a:rPr>
              <a:t>	Head pointer 53</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474787" y="369887"/>
            <a:ext cx="10425112" cy="768349"/>
          </a:xfrm>
          <a:prstGeom prst="rect">
            <a:avLst/>
          </a:prstGeom>
          <a:noFill/>
          <a:ln>
            <a:noFill/>
          </a:ln>
        </p:spPr>
        <p:txBody>
          <a:bodyPr lIns="130600" tIns="65300" rIns="130600" bIns="65300" anchor="b" anchorCtr="0">
            <a:noAutofit/>
          </a:bodyPr>
          <a:lstStyle/>
          <a:p>
            <a:pPr marL="0" marR="0" lvl="0" indent="0" algn="ctr" rtl="0">
              <a:lnSpc>
                <a:spcPct val="100000"/>
              </a:lnSpc>
              <a:spcBef>
                <a:spcPts val="0"/>
              </a:spcBef>
              <a:spcAft>
                <a:spcPts val="0"/>
              </a:spcAft>
              <a:buClr>
                <a:srgbClr val="006699"/>
              </a:buClr>
              <a:buSzPct val="25000"/>
              <a:buFont typeface="Arial"/>
              <a:buNone/>
            </a:pPr>
            <a:r>
              <a:rPr lang="en-US" sz="4600" b="1" i="0" u="none" strike="noStrike" cap="none">
                <a:solidFill>
                  <a:srgbClr val="006699"/>
                </a:solidFill>
                <a:latin typeface="Arial"/>
                <a:ea typeface="Arial"/>
                <a:cs typeface="Arial"/>
                <a:sym typeface="Arial"/>
              </a:rPr>
              <a:t>FCFS</a:t>
            </a:r>
          </a:p>
        </p:txBody>
      </p:sp>
      <p:sp>
        <p:nvSpPr>
          <p:cNvPr id="197" name="Shape 197"/>
          <p:cNvSpPr txBox="1"/>
          <p:nvPr/>
        </p:nvSpPr>
        <p:spPr>
          <a:xfrm>
            <a:off x="3135311" y="1785936"/>
            <a:ext cx="5935662" cy="409575"/>
          </a:xfrm>
          <a:prstGeom prst="rect">
            <a:avLst/>
          </a:prstGeom>
          <a:noFill/>
          <a:ln>
            <a:noFill/>
          </a:ln>
        </p:spPr>
        <p:txBody>
          <a:bodyPr lIns="130600" tIns="65300" rIns="130600" bIns="65300" anchor="ctr"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1800" b="0" i="0" u="none" strike="noStrike" cap="none">
                <a:solidFill>
                  <a:schemeClr val="dk1"/>
                </a:solidFill>
                <a:latin typeface="Helvetica Neue"/>
                <a:ea typeface="Helvetica Neue"/>
                <a:cs typeface="Helvetica Neue"/>
                <a:sym typeface="Helvetica Neue"/>
              </a:rPr>
              <a:t>Illustration shows total head movement of 640 cylinders</a:t>
            </a:r>
          </a:p>
        </p:txBody>
      </p:sp>
      <p:pic>
        <p:nvPicPr>
          <p:cNvPr id="198" name="Shape 198"/>
          <p:cNvPicPr preferRelativeResize="0"/>
          <p:nvPr/>
        </p:nvPicPr>
        <p:blipFill rotWithShape="1">
          <a:blip r:embed="rId3">
            <a:alphaModFix/>
          </a:blip>
          <a:srcRect/>
          <a:stretch/>
        </p:blipFill>
        <p:spPr>
          <a:xfrm>
            <a:off x="1831975" y="2541586"/>
            <a:ext cx="8759824" cy="56419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1715</Words>
  <PresentationFormat>مخصص</PresentationFormat>
  <Paragraphs>251</Paragraphs>
  <Slides>29</Slides>
  <Notes>29</Notes>
  <HiddenSlides>0</HiddenSlides>
  <MMClips>0</MMClips>
  <ScaleCrop>false</ScaleCrop>
  <HeadingPairs>
    <vt:vector size="4" baseType="variant">
      <vt:variant>
        <vt:lpstr>سمة</vt:lpstr>
      </vt:variant>
      <vt:variant>
        <vt:i4>2</vt:i4>
      </vt:variant>
      <vt:variant>
        <vt:lpstr>عناوين الشرائح</vt:lpstr>
      </vt:variant>
      <vt:variant>
        <vt:i4>29</vt:i4>
      </vt:variant>
    </vt:vector>
  </HeadingPairs>
  <TitlesOfParts>
    <vt:vector size="31" baseType="lpstr">
      <vt:lpstr>os-8</vt:lpstr>
      <vt:lpstr>1_os-8</vt:lpstr>
      <vt:lpstr>Chapter 12:  Mass-Storage Systems</vt:lpstr>
      <vt:lpstr>Overview of Mass Storage Structure</vt:lpstr>
      <vt:lpstr>Moving-head Disk Mechanism</vt:lpstr>
      <vt:lpstr>Magnetic Disks</vt:lpstr>
      <vt:lpstr>Magnetic Tape</vt:lpstr>
      <vt:lpstr>Disk Attachment</vt:lpstr>
      <vt:lpstr>Disk Scheduling</vt:lpstr>
      <vt:lpstr>Disk Scheduling (Cont.)</vt:lpstr>
      <vt:lpstr>FCFS</vt:lpstr>
      <vt:lpstr>SSTF</vt:lpstr>
      <vt:lpstr>SSTF (Cont.)</vt:lpstr>
      <vt:lpstr>SCAN</vt:lpstr>
      <vt:lpstr>SCAN (Cont.)</vt:lpstr>
      <vt:lpstr>C-SCAN</vt:lpstr>
      <vt:lpstr>C-SCAN (Cont.)</vt:lpstr>
      <vt:lpstr>C-LOOK</vt:lpstr>
      <vt:lpstr>C-LOOK (Cont.)</vt:lpstr>
      <vt:lpstr>Selecting a Disk-Scheduling Algorithm</vt:lpstr>
      <vt:lpstr>Disk Management</vt:lpstr>
      <vt:lpstr>Booting from a Disk in Windows</vt:lpstr>
      <vt:lpstr>Swap-Space Management</vt:lpstr>
      <vt:lpstr>RAID Structure</vt:lpstr>
      <vt:lpstr>RAID (Cont.)</vt:lpstr>
      <vt:lpstr>RAID Levels</vt:lpstr>
      <vt:lpstr>RAID (0 + 1) and (1 + 0)</vt:lpstr>
      <vt:lpstr>Other Features</vt:lpstr>
      <vt:lpstr>Extensions</vt:lpstr>
      <vt:lpstr>Traditional and Pooled Storage</vt:lpstr>
      <vt:lpstr>Stable-Storage Implementation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Mass-Storage Systems</dc:title>
  <dc:creator>SHRSHR</dc:creator>
  <cp:lastModifiedBy>SHRSHR O_o</cp:lastModifiedBy>
  <cp:revision>1</cp:revision>
  <dcterms:modified xsi:type="dcterms:W3CDTF">2016-12-28T16:48:02Z</dcterms:modified>
</cp:coreProperties>
</file>