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  <p:sldMasterId id="2147483660" r:id="rId2"/>
  </p:sldMasterIdLst>
  <p:notesMasterIdLst>
    <p:notesMasterId r:id="rId24"/>
  </p:notesMasterIdLst>
  <p:sldIdLst>
    <p:sldId id="256" r:id="rId3"/>
    <p:sldId id="259" r:id="rId4"/>
    <p:sldId id="260" r:id="rId5"/>
    <p:sldId id="262" r:id="rId6"/>
    <p:sldId id="263" r:id="rId7"/>
    <p:sldId id="264" r:id="rId8"/>
    <p:sldId id="267" r:id="rId9"/>
    <p:sldId id="268" r:id="rId10"/>
    <p:sldId id="270" r:id="rId11"/>
    <p:sldId id="274" r:id="rId12"/>
    <p:sldId id="277" r:id="rId13"/>
    <p:sldId id="278" r:id="rId14"/>
    <p:sldId id="279" r:id="rId15"/>
    <p:sldId id="280" r:id="rId16"/>
    <p:sldId id="281" r:id="rId17"/>
    <p:sldId id="283" r:id="rId18"/>
    <p:sldId id="285" r:id="rId19"/>
    <p:sldId id="288" r:id="rId20"/>
    <p:sldId id="289" r:id="rId21"/>
    <p:sldId id="291" r:id="rId22"/>
    <p:sldId id="295" r:id="rId23"/>
  </p:sldIdLst>
  <p:sldSz cx="9144000" cy="6858000" type="screen4x3"/>
  <p:notesSz cx="6997700" cy="9283700"/>
  <p:embeddedFontLst>
    <p:embeddedFont>
      <p:font typeface="Helvetica Neue" charset="0"/>
      <p:regular r:id="rId25"/>
      <p:bold r:id="rId26"/>
      <p:italic r:id="rId27"/>
      <p:boldItalic r:id="rId28"/>
    </p:embeddedFont>
    <p:embeddedFont>
      <p:font typeface="Verdana" pitchFamily="34" charset="0"/>
      <p:regular r:id="rId29"/>
      <p:bold r:id="rId30"/>
      <p:italic r:id="rId31"/>
      <p:boldItalic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39" autoAdjust="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2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1.fntdata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font" Target="fonts/font4.fntdata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7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962400" y="0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77925" y="695325"/>
            <a:ext cx="4641849" cy="34813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rnd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</a:pPr>
            <a:endParaRPr/>
          </a:p>
          <a:p>
            <a:pPr lvl="1">
              <a:spcBef>
                <a:spcPts val="0"/>
              </a:spcBef>
            </a:pPr>
            <a:endParaRPr/>
          </a:p>
          <a:p>
            <a:pPr lvl="2">
              <a:spcBef>
                <a:spcPts val="0"/>
              </a:spcBef>
            </a:pPr>
            <a:endParaRPr/>
          </a:p>
          <a:p>
            <a:pPr lvl="3">
              <a:spcBef>
                <a:spcPts val="0"/>
              </a:spcBef>
            </a:pPr>
            <a:endParaRPr/>
          </a:p>
          <a:p>
            <a:pPr lvl="4">
              <a:spcBef>
                <a:spcPts val="0"/>
              </a:spcBef>
            </a:pPr>
            <a:endParaRPr/>
          </a:p>
          <a:p>
            <a:pPr lvl="5">
              <a:spcBef>
                <a:spcPts val="0"/>
              </a:spcBef>
            </a:pPr>
            <a:endParaRPr/>
          </a:p>
          <a:p>
            <a:pPr lvl="6">
              <a:spcBef>
                <a:spcPts val="0"/>
              </a:spcBef>
            </a:pPr>
            <a:endParaRPr/>
          </a:p>
          <a:p>
            <a:pPr lvl="7">
              <a:spcBef>
                <a:spcPts val="0"/>
              </a:spcBef>
            </a:pPr>
            <a:endParaRPr/>
          </a:p>
          <a:p>
            <a:pPr lvl="8">
              <a:spcBef>
                <a:spcPts val="0"/>
              </a:spcBef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49" cy="34813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94" name="Shape 194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5" name="Shape 195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42" name="Shape 242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56" name="Shape 256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Shape 280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81" name="Shape 281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2" name="Shape 282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303" name="Shape 30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04" name="Shape 304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Shape 324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325" name="Shape 325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6" name="Shape 326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332" name="Shape 332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33" name="Shape 333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347" name="Shape 347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8" name="Shape 348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Shape 374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375" name="Shape 375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49" cy="3481387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76" name="Shape 376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24" name="Shape 124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/>
        </p:nvSpPr>
        <p:spPr>
          <a:xfrm>
            <a:off x="3962400" y="8816975"/>
            <a:ext cx="3033712" cy="465137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Font typeface="Times New Roman"/>
              <a:buNone/>
            </a:pPr>
            <a:r>
              <a:rPr lang="en-US" sz="12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66" name="Shape 166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700087" y="4410075"/>
            <a:ext cx="5599112" cy="4178300"/>
          </a:xfrm>
          <a:prstGeom prst="rect">
            <a:avLst/>
          </a:prstGeom>
          <a:noFill/>
          <a:ln>
            <a:noFill/>
          </a:ln>
        </p:spPr>
        <p:txBody>
          <a:bodyPr lIns="92425" tIns="46200" rIns="92425" bIns="462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 rot="5400000">
            <a:off x="5220494" y="1948656"/>
            <a:ext cx="5486399" cy="21447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 rot="5400000">
            <a:off x="854869" y="-119855"/>
            <a:ext cx="5486399" cy="6281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240030" algn="l" rtl="0"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Font typeface="Helvetica Neue"/>
              <a:buChar char="n"/>
              <a:defRPr/>
            </a:lvl1pPr>
            <a:lvl2pPr marL="742950" lvl="1" indent="-194309" algn="l" rtl="0"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Font typeface="Helvetica Neue"/>
              <a:buChar char="l"/>
              <a:defRPr/>
            </a:lvl2pPr>
            <a:lvl3pPr marL="1085850" lvl="2" indent="-149225" algn="l" rtl="0">
              <a:spcBef>
                <a:spcPts val="630"/>
              </a:spcBef>
              <a:spcAft>
                <a:spcPts val="0"/>
              </a:spcAft>
              <a:buClr>
                <a:srgbClr val="009900"/>
              </a:buClr>
              <a:buFont typeface="Helvetica Neue"/>
              <a:buChar char="4"/>
              <a:defRPr/>
            </a:lvl3pPr>
            <a:lvl4pPr marL="1428750" lvl="3" indent="-149225" algn="l" rtl="0"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–"/>
              <a:defRPr/>
            </a:lvl4pPr>
            <a:lvl5pPr marL="1771650" lvl="4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5pPr>
            <a:lvl6pPr marL="2228850" lvl="5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6pPr>
            <a:lvl7pPr marL="2686050" lvl="6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7pPr>
            <a:lvl8pPr marL="3143250" lvl="7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8pPr>
            <a:lvl9pPr marL="3600450" lvl="8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240030" algn="l" rtl="0"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Font typeface="Helvetica Neue"/>
              <a:buChar char="n"/>
              <a:defRPr/>
            </a:lvl1pPr>
            <a:lvl2pPr marL="742950" lvl="1" indent="-194309" algn="l" rtl="0"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Font typeface="Helvetica Neue"/>
              <a:buChar char="l"/>
              <a:defRPr/>
            </a:lvl2pPr>
            <a:lvl3pPr marL="1085850" lvl="2" indent="-149225" algn="l" rtl="0">
              <a:spcBef>
                <a:spcPts val="630"/>
              </a:spcBef>
              <a:spcAft>
                <a:spcPts val="0"/>
              </a:spcAft>
              <a:buClr>
                <a:srgbClr val="009900"/>
              </a:buClr>
              <a:buFont typeface="Helvetica Neue"/>
              <a:buChar char="4"/>
              <a:defRPr/>
            </a:lvl3pPr>
            <a:lvl4pPr marL="1428750" lvl="3" indent="-149225" algn="l" rtl="0"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–"/>
              <a:defRPr/>
            </a:lvl4pPr>
            <a:lvl5pPr marL="1771650" lvl="4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5pPr>
            <a:lvl6pPr marL="2228850" lvl="5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6pPr>
            <a:lvl7pPr marL="2686050" lvl="6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7pPr>
            <a:lvl8pPr marL="3143250" lvl="7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8pPr>
            <a:lvl9pPr marL="3600450" lvl="8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ctrTitle"/>
          </p:nvPr>
        </p:nvSpPr>
        <p:spPr>
          <a:xfrm>
            <a:off x="685800" y="685800"/>
            <a:ext cx="7772400" cy="2127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 rot="5400000">
            <a:off x="2655887" y="-615950"/>
            <a:ext cx="4530724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lvl="0" indent="-240030" algn="l" rtl="0"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Font typeface="Helvetica Neue"/>
              <a:buChar char="n"/>
              <a:defRPr/>
            </a:lvl1pPr>
            <a:lvl2pPr marL="742950" lvl="1" indent="-194309" algn="l" rtl="0"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Font typeface="Helvetica Neue"/>
              <a:buChar char="l"/>
              <a:defRPr/>
            </a:lvl2pPr>
            <a:lvl3pPr marL="1085850" lvl="2" indent="-149225" algn="l" rtl="0">
              <a:spcBef>
                <a:spcPts val="630"/>
              </a:spcBef>
              <a:spcAft>
                <a:spcPts val="0"/>
              </a:spcAft>
              <a:buClr>
                <a:srgbClr val="009900"/>
              </a:buClr>
              <a:buFont typeface="Helvetica Neue"/>
              <a:buChar char="4"/>
              <a:defRPr/>
            </a:lvl3pPr>
            <a:lvl4pPr marL="1428750" lvl="3" indent="-149225" algn="l" rtl="0"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–"/>
              <a:defRPr/>
            </a:lvl4pPr>
            <a:lvl5pPr marL="1771650" lvl="4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5pPr>
            <a:lvl6pPr marL="2228850" lvl="5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6pPr>
            <a:lvl7pPr marL="2686050" lvl="6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7pPr>
            <a:lvl8pPr marL="3143250" lvl="7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8pPr>
            <a:lvl9pPr marL="3600450" lvl="8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Helvetica Neue"/>
              <a:buNone/>
              <a:defRPr/>
            </a:lvl1pPr>
            <a:lvl2pPr marL="457200" lvl="1" indent="0" rtl="0">
              <a:spcBef>
                <a:spcPts val="0"/>
              </a:spcBef>
              <a:buFont typeface="Helvetica Neue"/>
              <a:buNone/>
              <a:defRPr/>
            </a:lvl2pPr>
            <a:lvl3pPr marL="914400" lvl="2" indent="0" rtl="0">
              <a:spcBef>
                <a:spcPts val="0"/>
              </a:spcBef>
              <a:buFont typeface="Helvetica Neue"/>
              <a:buNone/>
              <a:defRPr/>
            </a:lvl3pPr>
            <a:lvl4pPr marL="1371600" lvl="3" indent="0" rtl="0">
              <a:spcBef>
                <a:spcPts val="0"/>
              </a:spcBef>
              <a:buFont typeface="Helvetica Neue"/>
              <a:buNone/>
              <a:defRPr/>
            </a:lvl4pPr>
            <a:lvl5pPr marL="1828800" lvl="4" indent="0" rtl="0">
              <a:spcBef>
                <a:spcPts val="0"/>
              </a:spcBef>
              <a:buFont typeface="Helvetica Neue"/>
              <a:buNone/>
              <a:defRPr/>
            </a:lvl5pPr>
            <a:lvl6pPr marL="2286000" lvl="5" indent="0" rtl="0">
              <a:spcBef>
                <a:spcPts val="0"/>
              </a:spcBef>
              <a:buFont typeface="Helvetica Neue"/>
              <a:buNone/>
              <a:defRPr/>
            </a:lvl6pPr>
            <a:lvl7pPr marL="2743200" lvl="6" indent="0" rtl="0">
              <a:spcBef>
                <a:spcPts val="0"/>
              </a:spcBef>
              <a:buFont typeface="Helvetica Neue"/>
              <a:buNone/>
              <a:defRPr/>
            </a:lvl7pPr>
            <a:lvl8pPr marL="3200400" lvl="7" indent="0" rtl="0">
              <a:spcBef>
                <a:spcPts val="0"/>
              </a:spcBef>
              <a:buFont typeface="Helvetica Neue"/>
              <a:buNone/>
              <a:defRPr/>
            </a:lvl8pPr>
            <a:lvl9pPr marL="3657600" lvl="8" indent="0" rtl="0">
              <a:spcBef>
                <a:spcPts val="0"/>
              </a:spcBef>
              <a:buFont typeface="Helvetica Neue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Helvetica Neue"/>
              <a:buNone/>
              <a:defRPr/>
            </a:lvl1pPr>
            <a:lvl2pPr marL="457200" lvl="1" indent="0" rtl="0">
              <a:spcBef>
                <a:spcPts val="0"/>
              </a:spcBef>
              <a:buFont typeface="Helvetica Neue"/>
              <a:buNone/>
              <a:defRPr/>
            </a:lvl2pPr>
            <a:lvl3pPr marL="914400" lvl="2" indent="0" rtl="0">
              <a:spcBef>
                <a:spcPts val="0"/>
              </a:spcBef>
              <a:buFont typeface="Helvetica Neue"/>
              <a:buNone/>
              <a:defRPr/>
            </a:lvl3pPr>
            <a:lvl4pPr marL="1371600" lvl="3" indent="0" rtl="0">
              <a:spcBef>
                <a:spcPts val="0"/>
              </a:spcBef>
              <a:buFont typeface="Helvetica Neue"/>
              <a:buNone/>
              <a:defRPr/>
            </a:lvl4pPr>
            <a:lvl5pPr marL="1828800" lvl="4" indent="0" rtl="0">
              <a:spcBef>
                <a:spcPts val="0"/>
              </a:spcBef>
              <a:buFont typeface="Helvetica Neue"/>
              <a:buNone/>
              <a:defRPr/>
            </a:lvl5pPr>
            <a:lvl6pPr marL="2286000" lvl="5" indent="0" rtl="0">
              <a:spcBef>
                <a:spcPts val="0"/>
              </a:spcBef>
              <a:buFont typeface="Helvetica Neue"/>
              <a:buNone/>
              <a:defRPr/>
            </a:lvl6pPr>
            <a:lvl7pPr marL="2743200" lvl="6" indent="0" rtl="0">
              <a:spcBef>
                <a:spcPts val="0"/>
              </a:spcBef>
              <a:buFont typeface="Helvetica Neue"/>
              <a:buNone/>
              <a:defRPr/>
            </a:lvl7pPr>
            <a:lvl8pPr marL="3200400" lvl="7" indent="0" rtl="0">
              <a:spcBef>
                <a:spcPts val="0"/>
              </a:spcBef>
              <a:buFont typeface="Helvetica Neue"/>
              <a:buNone/>
              <a:defRPr/>
            </a:lvl8pPr>
            <a:lvl9pPr marL="3657600" lvl="8" indent="0" rtl="0">
              <a:spcBef>
                <a:spcPts val="0"/>
              </a:spcBef>
              <a:buFont typeface="Helvetica Neue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Helvetica Neue"/>
              <a:buNone/>
              <a:defRPr/>
            </a:lvl1pPr>
            <a:lvl2pPr marL="457200" lvl="1" indent="0" rtl="0">
              <a:spcBef>
                <a:spcPts val="0"/>
              </a:spcBef>
              <a:buFont typeface="Helvetica Neue"/>
              <a:buNone/>
              <a:defRPr/>
            </a:lvl2pPr>
            <a:lvl3pPr marL="914400" lvl="2" indent="0" rtl="0">
              <a:spcBef>
                <a:spcPts val="0"/>
              </a:spcBef>
              <a:buFont typeface="Helvetica Neue"/>
              <a:buNone/>
              <a:defRPr/>
            </a:lvl3pPr>
            <a:lvl4pPr marL="1371600" lvl="3" indent="0" rtl="0">
              <a:spcBef>
                <a:spcPts val="0"/>
              </a:spcBef>
              <a:buFont typeface="Helvetica Neue"/>
              <a:buNone/>
              <a:defRPr/>
            </a:lvl4pPr>
            <a:lvl5pPr marL="1828800" lvl="4" indent="0" rtl="0">
              <a:spcBef>
                <a:spcPts val="0"/>
              </a:spcBef>
              <a:buFont typeface="Helvetica Neue"/>
              <a:buNone/>
              <a:defRPr/>
            </a:lvl5pPr>
            <a:lvl6pPr marL="2286000" lvl="5" indent="0" rtl="0">
              <a:spcBef>
                <a:spcPts val="0"/>
              </a:spcBef>
              <a:buFont typeface="Helvetica Neue"/>
              <a:buNone/>
              <a:defRPr/>
            </a:lvl6pPr>
            <a:lvl7pPr marL="2743200" lvl="6" indent="0" rtl="0">
              <a:spcBef>
                <a:spcPts val="0"/>
              </a:spcBef>
              <a:buFont typeface="Helvetica Neue"/>
              <a:buNone/>
              <a:defRPr/>
            </a:lvl7pPr>
            <a:lvl8pPr marL="3200400" lvl="7" indent="0" rtl="0">
              <a:spcBef>
                <a:spcPts val="0"/>
              </a:spcBef>
              <a:buFont typeface="Helvetica Neue"/>
              <a:buNone/>
              <a:defRPr/>
            </a:lvl8pPr>
            <a:lvl9pPr marL="3657600" lvl="8" indent="0" rtl="0">
              <a:spcBef>
                <a:spcPts val="0"/>
              </a:spcBef>
              <a:buFont typeface="Helvetica Neue"/>
              <a:buNone/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Helvetica Neue"/>
              <a:buNone/>
              <a:defRPr/>
            </a:lvl1pPr>
            <a:lvl2pPr marL="457200" lvl="1" indent="0" rtl="0">
              <a:spcBef>
                <a:spcPts val="0"/>
              </a:spcBef>
              <a:buFont typeface="Helvetica Neue"/>
              <a:buNone/>
              <a:defRPr/>
            </a:lvl2pPr>
            <a:lvl3pPr marL="914400" lvl="2" indent="0" rtl="0">
              <a:spcBef>
                <a:spcPts val="0"/>
              </a:spcBef>
              <a:buFont typeface="Helvetica Neue"/>
              <a:buNone/>
              <a:defRPr/>
            </a:lvl3pPr>
            <a:lvl4pPr marL="1371600" lvl="3" indent="0" rtl="0">
              <a:spcBef>
                <a:spcPts val="0"/>
              </a:spcBef>
              <a:buFont typeface="Helvetica Neue"/>
              <a:buNone/>
              <a:defRPr/>
            </a:lvl4pPr>
            <a:lvl5pPr marL="1828800" lvl="4" indent="0" rtl="0">
              <a:spcBef>
                <a:spcPts val="0"/>
              </a:spcBef>
              <a:buFont typeface="Helvetica Neue"/>
              <a:buNone/>
              <a:defRPr/>
            </a:lvl5pPr>
            <a:lvl6pPr marL="2286000" lvl="5" indent="0" rtl="0">
              <a:spcBef>
                <a:spcPts val="0"/>
              </a:spcBef>
              <a:buFont typeface="Helvetica Neue"/>
              <a:buNone/>
              <a:defRPr/>
            </a:lvl6pPr>
            <a:lvl7pPr marL="2743200" lvl="6" indent="0" rtl="0">
              <a:spcBef>
                <a:spcPts val="0"/>
              </a:spcBef>
              <a:buFont typeface="Helvetica Neue"/>
              <a:buNone/>
              <a:defRPr/>
            </a:lvl7pPr>
            <a:lvl8pPr marL="3200400" lvl="7" indent="0" rtl="0">
              <a:spcBef>
                <a:spcPts val="0"/>
              </a:spcBef>
              <a:buFont typeface="Helvetica Neue"/>
              <a:buNone/>
              <a:defRPr/>
            </a:lvl8pPr>
            <a:lvl9pPr marL="3657600" lvl="8" indent="0" rtl="0">
              <a:spcBef>
                <a:spcPts val="0"/>
              </a:spcBef>
              <a:buFont typeface="Helvetica Neue"/>
              <a:buNone/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4038599" cy="45307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997450" y="1233487"/>
            <a:ext cx="4038599" cy="45307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Helvetica Neue"/>
              <a:buNone/>
              <a:defRPr/>
            </a:lvl1pPr>
            <a:lvl2pPr marL="457200" lvl="1" indent="0" rtl="0">
              <a:spcBef>
                <a:spcPts val="0"/>
              </a:spcBef>
              <a:buFont typeface="Helvetica Neue"/>
              <a:buNone/>
              <a:defRPr/>
            </a:lvl2pPr>
            <a:lvl3pPr marL="914400" lvl="2" indent="0" rtl="0">
              <a:spcBef>
                <a:spcPts val="0"/>
              </a:spcBef>
              <a:buFont typeface="Helvetica Neue"/>
              <a:buNone/>
              <a:defRPr/>
            </a:lvl3pPr>
            <a:lvl4pPr marL="1371600" lvl="3" indent="0" rtl="0">
              <a:spcBef>
                <a:spcPts val="0"/>
              </a:spcBef>
              <a:buFont typeface="Helvetica Neue"/>
              <a:buNone/>
              <a:defRPr/>
            </a:lvl4pPr>
            <a:lvl5pPr marL="1828800" lvl="4" indent="0" rtl="0">
              <a:spcBef>
                <a:spcPts val="0"/>
              </a:spcBef>
              <a:buFont typeface="Helvetica Neue"/>
              <a:buNone/>
              <a:defRPr/>
            </a:lvl5pPr>
            <a:lvl6pPr marL="2286000" lvl="5" indent="0" rtl="0">
              <a:spcBef>
                <a:spcPts val="0"/>
              </a:spcBef>
              <a:buFont typeface="Helvetica Neue"/>
              <a:buNone/>
              <a:defRPr/>
            </a:lvl6pPr>
            <a:lvl7pPr marL="2743200" lvl="6" indent="0" rtl="0">
              <a:spcBef>
                <a:spcPts val="0"/>
              </a:spcBef>
              <a:buFont typeface="Helvetica Neue"/>
              <a:buNone/>
              <a:defRPr/>
            </a:lvl7pPr>
            <a:lvl8pPr marL="3200400" lvl="7" indent="0" rtl="0">
              <a:spcBef>
                <a:spcPts val="0"/>
              </a:spcBef>
              <a:buFont typeface="Helvetica Neue"/>
              <a:buNone/>
              <a:defRPr/>
            </a:lvl8pPr>
            <a:lvl9pPr marL="3657600" lvl="8" indent="0" rtl="0">
              <a:spcBef>
                <a:spcPts val="0"/>
              </a:spcBef>
              <a:buFont typeface="Helvetica Neue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285750" y="0"/>
            <a:ext cx="1195386" cy="908049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40030" algn="l" rtl="0"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Font typeface="Helvetica Neue"/>
              <a:buChar char="n"/>
              <a:defRPr/>
            </a:lvl1pPr>
            <a:lvl2pPr marL="742950" marR="0" lvl="1" indent="-194309" algn="l" rtl="0"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Font typeface="Helvetica Neue"/>
              <a:buChar char="l"/>
              <a:defRPr/>
            </a:lvl2pPr>
            <a:lvl3pPr marL="1085850" marR="0" lvl="2" indent="-149225" algn="l" rtl="0">
              <a:spcBef>
                <a:spcPts val="630"/>
              </a:spcBef>
              <a:spcAft>
                <a:spcPts val="0"/>
              </a:spcAft>
              <a:buClr>
                <a:srgbClr val="009900"/>
              </a:buClr>
              <a:buFont typeface="Helvetica Neue"/>
              <a:buChar char="4"/>
              <a:defRPr/>
            </a:lvl3pPr>
            <a:lvl4pPr marL="1428750" marR="0" lvl="3" indent="-149225" algn="l" rtl="0"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–"/>
              <a:defRPr/>
            </a:lvl4pPr>
            <a:lvl5pPr marL="1771650" marR="0" lvl="4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5pPr>
            <a:lvl6pPr marL="2228850" marR="0" lvl="5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6pPr>
            <a:lvl7pPr marL="2686050" marR="0" lvl="6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7pPr>
            <a:lvl8pPr marL="3143250" marR="0" lvl="7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8pPr>
            <a:lvl9pPr marL="3600450" marR="0" lvl="8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0" y="0"/>
            <a:ext cx="228600" cy="22860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cxnSp>
        <p:nvCxnSpPr>
          <p:cNvPr id="14" name="Shape 14"/>
          <p:cNvCxnSpPr/>
          <p:nvPr/>
        </p:nvCxnSpPr>
        <p:spPr>
          <a:xfrm>
            <a:off x="457200" y="860425"/>
            <a:ext cx="8077199" cy="0"/>
          </a:xfrm>
          <a:prstGeom prst="straightConnector1">
            <a:avLst/>
          </a:prstGeom>
          <a:noFill/>
          <a:ln w="19050" cap="rnd" cmpd="sng">
            <a:solidFill>
              <a:srgbClr val="336699"/>
            </a:solidFill>
            <a:prstDash val="solid"/>
            <a:miter/>
            <a:headEnd type="none" w="med" len="med"/>
            <a:tailEnd type="none" w="med" len="med"/>
          </a:ln>
        </p:spPr>
      </p:cxnSp>
      <p:sp>
        <p:nvSpPr>
          <p:cNvPr id="15" name="Shape 15"/>
          <p:cNvSpPr txBox="1"/>
          <p:nvPr/>
        </p:nvSpPr>
        <p:spPr>
          <a:xfrm>
            <a:off x="0" y="2286000"/>
            <a:ext cx="228600" cy="22860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" name="Shape 16"/>
          <p:cNvSpPr txBox="1"/>
          <p:nvPr/>
        </p:nvSpPr>
        <p:spPr>
          <a:xfrm>
            <a:off x="0" y="4572000"/>
            <a:ext cx="228600" cy="2286000"/>
          </a:xfrm>
          <a:prstGeom prst="rect">
            <a:avLst/>
          </a:prstGeom>
          <a:solidFill>
            <a:srgbClr val="336699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" name="Shape 17"/>
          <p:cNvSpPr txBox="1"/>
          <p:nvPr/>
        </p:nvSpPr>
        <p:spPr>
          <a:xfrm>
            <a:off x="4221162" y="6613525"/>
            <a:ext cx="517524" cy="2460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Helvetica Neue"/>
              <a:buNone/>
            </a:pPr>
            <a:r>
              <a:rPr lang="en-US" sz="1000" b="1" i="0" u="none" strike="noStrike" cap="none">
                <a:solidFill>
                  <a:srgbClr val="0066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11.*</a:t>
            </a:r>
          </a:p>
        </p:txBody>
      </p:sp>
      <p:sp>
        <p:nvSpPr>
          <p:cNvPr id="18" name="Shape 18"/>
          <p:cNvSpPr txBox="1"/>
          <p:nvPr/>
        </p:nvSpPr>
        <p:spPr>
          <a:xfrm>
            <a:off x="6489700" y="6588125"/>
            <a:ext cx="2713037" cy="2444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Helvetica Neue"/>
              <a:buNone/>
            </a:pPr>
            <a:r>
              <a:rPr lang="en-US" sz="1000" b="1" i="0" u="none" strike="noStrike" cap="none">
                <a:solidFill>
                  <a:srgbClr val="0066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Silberschatz, Galvin and Gagne ©2013</a:t>
            </a:r>
          </a:p>
        </p:txBody>
      </p:sp>
      <p:sp>
        <p:nvSpPr>
          <p:cNvPr id="19" name="Shape 19"/>
          <p:cNvSpPr txBox="1"/>
          <p:nvPr/>
        </p:nvSpPr>
        <p:spPr>
          <a:xfrm>
            <a:off x="185736" y="6621461"/>
            <a:ext cx="2635249" cy="2444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Helvetica Neue"/>
              <a:buNone/>
            </a:pPr>
            <a:r>
              <a:rPr lang="en-US" sz="1000" b="1" i="0" u="none" strike="noStrike" cap="none">
                <a:solidFill>
                  <a:srgbClr val="0066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Operating System Concepts – 9</a:t>
            </a:r>
            <a:r>
              <a:rPr lang="en-US" sz="1000" b="1" i="0" u="none" strike="noStrike" cap="none" baseline="30000">
                <a:solidFill>
                  <a:srgbClr val="0066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</a:t>
            </a:r>
            <a:r>
              <a:rPr lang="en-US" sz="1000" b="1" i="0" u="none" strike="noStrike" cap="none">
                <a:solidFill>
                  <a:srgbClr val="0066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Edition</a:t>
            </a:r>
          </a:p>
        </p:txBody>
      </p:sp>
      <p:pic>
        <p:nvPicPr>
          <p:cNvPr id="20" name="Shape 2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7773986" y="5849937"/>
            <a:ext cx="1284287" cy="79216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Shape 55"/>
          <p:cNvGrpSpPr/>
          <p:nvPr/>
        </p:nvGrpSpPr>
        <p:grpSpPr>
          <a:xfrm>
            <a:off x="198436" y="2960686"/>
            <a:ext cx="8610600" cy="201611"/>
            <a:chOff x="198436" y="2960686"/>
            <a:chExt cx="8610600" cy="201611"/>
          </a:xfrm>
        </p:grpSpPr>
        <p:sp>
          <p:nvSpPr>
            <p:cNvPr id="56" name="Shape 56"/>
            <p:cNvSpPr txBox="1"/>
            <p:nvPr/>
          </p:nvSpPr>
          <p:spPr>
            <a:xfrm>
              <a:off x="198436" y="2960686"/>
              <a:ext cx="2870200" cy="201611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7" name="Shape 57"/>
            <p:cNvSpPr txBox="1"/>
            <p:nvPr/>
          </p:nvSpPr>
          <p:spPr>
            <a:xfrm>
              <a:off x="3068636" y="2960686"/>
              <a:ext cx="2870200" cy="201611"/>
            </a:xfrm>
            <a:prstGeom prst="rect">
              <a:avLst/>
            </a:prstGeom>
            <a:solidFill>
              <a:srgbClr val="99CCFF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  <p:sp>
          <p:nvSpPr>
            <p:cNvPr id="58" name="Shape 58"/>
            <p:cNvSpPr txBox="1"/>
            <p:nvPr/>
          </p:nvSpPr>
          <p:spPr>
            <a:xfrm>
              <a:off x="5938837" y="2960686"/>
              <a:ext cx="2870200" cy="201611"/>
            </a:xfrm>
            <a:prstGeom prst="rect">
              <a:avLst/>
            </a:prstGeom>
            <a:solidFill>
              <a:srgbClr val="336699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endParaRPr>
            </a:p>
          </p:txBody>
        </p:sp>
      </p:grpSp>
      <p:sp>
        <p:nvSpPr>
          <p:cNvPr id="59" name="Shape 59"/>
          <p:cNvSpPr txBox="1"/>
          <p:nvPr/>
        </p:nvSpPr>
        <p:spPr>
          <a:xfrm>
            <a:off x="6489700" y="6588125"/>
            <a:ext cx="2713037" cy="2444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6699"/>
              </a:buClr>
              <a:buSzPct val="25000"/>
              <a:buFont typeface="Helvetica Neue"/>
              <a:buNone/>
            </a:pPr>
            <a:r>
              <a:rPr lang="en-US" sz="1000" b="1" i="0" u="none" strike="noStrike" cap="none">
                <a:solidFill>
                  <a:srgbClr val="3366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Silberschatz, Galvin and Gagne ©2013</a:t>
            </a:r>
          </a:p>
        </p:txBody>
      </p:sp>
      <p:sp>
        <p:nvSpPr>
          <p:cNvPr id="60" name="Shape 60"/>
          <p:cNvSpPr txBox="1"/>
          <p:nvPr/>
        </p:nvSpPr>
        <p:spPr>
          <a:xfrm>
            <a:off x="26986" y="6613525"/>
            <a:ext cx="2635249" cy="2444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6699"/>
              </a:buClr>
              <a:buSzPct val="25000"/>
              <a:buFont typeface="Helvetica Neue"/>
              <a:buNone/>
            </a:pPr>
            <a:r>
              <a:rPr lang="en-US" sz="1000" b="1" i="0" u="none" strike="noStrike" cap="none">
                <a:solidFill>
                  <a:srgbClr val="3366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Operating System Concepts – 9</a:t>
            </a:r>
            <a:r>
              <a:rPr lang="en-US" sz="1000" b="1" i="0" u="none" strike="noStrike" cap="none" baseline="30000">
                <a:solidFill>
                  <a:srgbClr val="3366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</a:t>
            </a:r>
            <a:r>
              <a:rPr lang="en-US" sz="1000" b="1" i="0" u="none" strike="noStrike" cap="none">
                <a:solidFill>
                  <a:srgbClr val="336699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Edition</a:t>
            </a:r>
          </a:p>
        </p:txBody>
      </p:sp>
      <p:pic>
        <p:nvPicPr>
          <p:cNvPr id="61" name="Shape 6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60737" y="4157662"/>
            <a:ext cx="2062162" cy="1593849"/>
          </a:xfrm>
          <a:prstGeom prst="rect">
            <a:avLst/>
          </a:prstGeom>
          <a:noFill/>
          <a:ln w="76200" cap="rnd" cmpd="sng">
            <a:solidFill>
              <a:srgbClr val="336699"/>
            </a:solidFill>
            <a:prstDash val="solid"/>
            <a:miter/>
            <a:headEnd type="none" w="med" len="med"/>
            <a:tailEnd type="none" w="med" len="med"/>
          </a:ln>
        </p:spPr>
      </p:pic>
      <p:sp>
        <p:nvSpPr>
          <p:cNvPr id="62" name="Shape 62"/>
          <p:cNvSpPr txBox="1"/>
          <p:nvPr/>
        </p:nvSpPr>
        <p:spPr>
          <a:xfrm>
            <a:off x="3224211" y="4016375"/>
            <a:ext cx="2336800" cy="1887537"/>
          </a:xfrm>
          <a:prstGeom prst="rect">
            <a:avLst/>
          </a:prstGeom>
          <a:noFill/>
          <a:ln w="57150" cap="rnd" cmpd="sng">
            <a:solidFill>
              <a:srgbClr val="66CCFF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40030" algn="l" rtl="0"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Font typeface="Helvetica Neue"/>
              <a:buChar char="n"/>
              <a:defRPr/>
            </a:lvl1pPr>
            <a:lvl2pPr marL="742950" marR="0" lvl="1" indent="-194309" algn="l" rtl="0"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Font typeface="Helvetica Neue"/>
              <a:buChar char="l"/>
              <a:defRPr/>
            </a:lvl2pPr>
            <a:lvl3pPr marL="1085850" marR="0" lvl="2" indent="-149225" algn="l" rtl="0">
              <a:spcBef>
                <a:spcPts val="630"/>
              </a:spcBef>
              <a:spcAft>
                <a:spcPts val="0"/>
              </a:spcAft>
              <a:buClr>
                <a:srgbClr val="009900"/>
              </a:buClr>
              <a:buFont typeface="Helvetica Neue"/>
              <a:buChar char="4"/>
              <a:defRPr/>
            </a:lvl3pPr>
            <a:lvl4pPr marL="1428750" marR="0" lvl="3" indent="-149225" algn="l" rtl="0">
              <a:spcBef>
                <a:spcPts val="63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–"/>
              <a:defRPr/>
            </a:lvl4pPr>
            <a:lvl5pPr marL="1771650" marR="0" lvl="4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5pPr>
            <a:lvl6pPr marL="2228850" marR="0" lvl="5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6pPr>
            <a:lvl7pPr marL="2686050" marR="0" lvl="6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7pPr>
            <a:lvl8pPr marL="3143250" marR="0" lvl="7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8pPr>
            <a:lvl9pPr marL="3600450" marR="0" lvl="8" indent="-149225" algn="l" rtl="0">
              <a:spcBef>
                <a:spcPts val="630"/>
              </a:spcBef>
              <a:spcAft>
                <a:spcPts val="0"/>
              </a:spcAft>
              <a:buClr>
                <a:srgbClr val="FF0066"/>
              </a:buClr>
              <a:buFont typeface="Helvetica Neue"/>
              <a:buChar char="»"/>
              <a:defRPr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ctrTitle"/>
          </p:nvPr>
        </p:nvSpPr>
        <p:spPr>
          <a:xfrm>
            <a:off x="685800" y="685800"/>
            <a:ext cx="7772400" cy="2127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43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Chapter 10: File System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Directory Structure</a:t>
            </a:r>
          </a:p>
        </p:txBody>
      </p:sp>
      <p:sp>
        <p:nvSpPr>
          <p:cNvPr id="198" name="Shape 198"/>
          <p:cNvSpPr txBox="1">
            <a:spLocks noGrp="1"/>
          </p:cNvSpPr>
          <p:nvPr>
            <p:ph type="body" idx="1"/>
          </p:nvPr>
        </p:nvSpPr>
        <p:spPr>
          <a:xfrm>
            <a:off x="966787" y="1374775"/>
            <a:ext cx="7370761" cy="3540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collection of nodes containing information about all files</a:t>
            </a:r>
          </a:p>
        </p:txBody>
      </p:sp>
      <p:sp>
        <p:nvSpPr>
          <p:cNvPr id="199" name="Shape 199"/>
          <p:cNvSpPr/>
          <p:nvPr/>
        </p:nvSpPr>
        <p:spPr>
          <a:xfrm>
            <a:off x="2819400" y="2286000"/>
            <a:ext cx="533399" cy="457200"/>
          </a:xfrm>
          <a:prstGeom prst="ellipse">
            <a:avLst/>
          </a:prstGeom>
          <a:solidFill>
            <a:schemeClr val="lt1"/>
          </a:solidFill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00" name="Shape 200"/>
          <p:cNvSpPr/>
          <p:nvPr/>
        </p:nvSpPr>
        <p:spPr>
          <a:xfrm>
            <a:off x="3581400" y="2286000"/>
            <a:ext cx="533399" cy="457200"/>
          </a:xfrm>
          <a:prstGeom prst="ellipse">
            <a:avLst/>
          </a:prstGeom>
          <a:solidFill>
            <a:schemeClr val="lt1"/>
          </a:solidFill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01" name="Shape 201"/>
          <p:cNvSpPr/>
          <p:nvPr/>
        </p:nvSpPr>
        <p:spPr>
          <a:xfrm>
            <a:off x="4343400" y="2286000"/>
            <a:ext cx="533399" cy="457200"/>
          </a:xfrm>
          <a:prstGeom prst="ellipse">
            <a:avLst/>
          </a:prstGeom>
          <a:solidFill>
            <a:schemeClr val="lt1"/>
          </a:solidFill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02" name="Shape 202"/>
          <p:cNvSpPr/>
          <p:nvPr/>
        </p:nvSpPr>
        <p:spPr>
          <a:xfrm>
            <a:off x="5105400" y="2286000"/>
            <a:ext cx="533399" cy="457200"/>
          </a:xfrm>
          <a:prstGeom prst="ellipse">
            <a:avLst/>
          </a:prstGeom>
          <a:solidFill>
            <a:schemeClr val="lt1"/>
          </a:solidFill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03" name="Shape 203"/>
          <p:cNvSpPr/>
          <p:nvPr/>
        </p:nvSpPr>
        <p:spPr>
          <a:xfrm>
            <a:off x="5867400" y="2590800"/>
            <a:ext cx="533399" cy="457200"/>
          </a:xfrm>
          <a:prstGeom prst="ellipse">
            <a:avLst/>
          </a:prstGeom>
          <a:solidFill>
            <a:schemeClr val="lt1"/>
          </a:solidFill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04" name="Shape 204"/>
          <p:cNvSpPr txBox="1"/>
          <p:nvPr/>
        </p:nvSpPr>
        <p:spPr>
          <a:xfrm>
            <a:off x="2819400" y="4267200"/>
            <a:ext cx="457200" cy="609599"/>
          </a:xfrm>
          <a:prstGeom prst="rect">
            <a:avLst/>
          </a:prstGeom>
          <a:solidFill>
            <a:schemeClr val="lt1"/>
          </a:solidFill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1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3581400" y="4267200"/>
            <a:ext cx="457200" cy="533399"/>
          </a:xfrm>
          <a:prstGeom prst="rect">
            <a:avLst/>
          </a:prstGeom>
          <a:solidFill>
            <a:schemeClr val="lt1"/>
          </a:solidFill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2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4343400" y="4267200"/>
            <a:ext cx="457200" cy="838199"/>
          </a:xfrm>
          <a:prstGeom prst="rect">
            <a:avLst/>
          </a:prstGeom>
          <a:solidFill>
            <a:schemeClr val="lt1"/>
          </a:solidFill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3</a:t>
            </a:r>
          </a:p>
        </p:txBody>
      </p:sp>
      <p:sp>
        <p:nvSpPr>
          <p:cNvPr id="207" name="Shape 207"/>
          <p:cNvSpPr txBox="1"/>
          <p:nvPr/>
        </p:nvSpPr>
        <p:spPr>
          <a:xfrm>
            <a:off x="5105400" y="4267200"/>
            <a:ext cx="457200" cy="457200"/>
          </a:xfrm>
          <a:prstGeom prst="rect">
            <a:avLst/>
          </a:prstGeom>
          <a:solidFill>
            <a:schemeClr val="lt1"/>
          </a:solidFill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4</a:t>
            </a:r>
          </a:p>
        </p:txBody>
      </p:sp>
      <p:sp>
        <p:nvSpPr>
          <p:cNvPr id="208" name="Shape 208"/>
          <p:cNvSpPr txBox="1"/>
          <p:nvPr/>
        </p:nvSpPr>
        <p:spPr>
          <a:xfrm>
            <a:off x="5867400" y="4648200"/>
            <a:ext cx="457200" cy="609599"/>
          </a:xfrm>
          <a:prstGeom prst="rect">
            <a:avLst/>
          </a:prstGeom>
          <a:solidFill>
            <a:schemeClr val="lt1"/>
          </a:solidFill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 n</a:t>
            </a:r>
          </a:p>
        </p:txBody>
      </p:sp>
      <p:cxnSp>
        <p:nvCxnSpPr>
          <p:cNvPr id="209" name="Shape 209"/>
          <p:cNvCxnSpPr/>
          <p:nvPr/>
        </p:nvCxnSpPr>
        <p:spPr>
          <a:xfrm>
            <a:off x="3838575" y="2743200"/>
            <a:ext cx="0" cy="1524000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210" name="Shape 210"/>
          <p:cNvCxnSpPr/>
          <p:nvPr/>
        </p:nvCxnSpPr>
        <p:spPr>
          <a:xfrm>
            <a:off x="4572000" y="2743200"/>
            <a:ext cx="0" cy="1524000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211" name="Shape 211"/>
          <p:cNvCxnSpPr/>
          <p:nvPr/>
        </p:nvCxnSpPr>
        <p:spPr>
          <a:xfrm>
            <a:off x="6096000" y="3048000"/>
            <a:ext cx="0" cy="1600199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212" name="Shape 212"/>
          <p:cNvCxnSpPr/>
          <p:nvPr/>
        </p:nvCxnSpPr>
        <p:spPr>
          <a:xfrm>
            <a:off x="5334000" y="2743200"/>
            <a:ext cx="0" cy="1524000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cxnSp>
        <p:nvCxnSpPr>
          <p:cNvPr id="213" name="Shape 213"/>
          <p:cNvCxnSpPr/>
          <p:nvPr/>
        </p:nvCxnSpPr>
        <p:spPr>
          <a:xfrm>
            <a:off x="3048000" y="2743200"/>
            <a:ext cx="0" cy="1524000"/>
          </a:xfrm>
          <a:prstGeom prst="straightConnector1">
            <a:avLst/>
          </a:prstGeom>
          <a:noFill/>
          <a:ln w="9525" cap="rnd" cmpd="sng">
            <a:solidFill>
              <a:schemeClr val="dk1"/>
            </a:solidFill>
            <a:prstDash val="solid"/>
            <a:miter/>
            <a:headEnd type="none" w="med" len="med"/>
            <a:tailEnd type="stealth" w="lg" len="lg"/>
          </a:ln>
        </p:spPr>
      </p:cxnSp>
      <p:sp>
        <p:nvSpPr>
          <p:cNvPr id="214" name="Shape 214"/>
          <p:cNvSpPr/>
          <p:nvPr/>
        </p:nvSpPr>
        <p:spPr>
          <a:xfrm>
            <a:off x="2538411" y="1962150"/>
            <a:ext cx="4186236" cy="1473200"/>
          </a:xfrm>
          <a:custGeom>
            <a:avLst/>
            <a:gdLst/>
            <a:ahLst/>
            <a:cxnLst/>
            <a:rect l="0" t="0" r="0" b="0"/>
            <a:pathLst>
              <a:path w="2637" h="928" extrusionOk="0">
                <a:moveTo>
                  <a:pt x="10" y="328"/>
                </a:moveTo>
                <a:cubicBezTo>
                  <a:pt x="14" y="291"/>
                  <a:pt x="6" y="248"/>
                  <a:pt x="28" y="219"/>
                </a:cubicBezTo>
                <a:cubicBezTo>
                  <a:pt x="124" y="92"/>
                  <a:pt x="264" y="66"/>
                  <a:pt x="410" y="37"/>
                </a:cubicBezTo>
                <a:cubicBezTo>
                  <a:pt x="516" y="16"/>
                  <a:pt x="457" y="14"/>
                  <a:pt x="583" y="10"/>
                </a:cubicBezTo>
                <a:cubicBezTo>
                  <a:pt x="728" y="5"/>
                  <a:pt x="874" y="3"/>
                  <a:pt x="1019" y="0"/>
                </a:cubicBezTo>
                <a:cubicBezTo>
                  <a:pt x="1146" y="3"/>
                  <a:pt x="1274" y="3"/>
                  <a:pt x="1401" y="10"/>
                </a:cubicBezTo>
                <a:cubicBezTo>
                  <a:pt x="1485" y="15"/>
                  <a:pt x="1571" y="41"/>
                  <a:pt x="1655" y="55"/>
                </a:cubicBezTo>
                <a:cubicBezTo>
                  <a:pt x="1733" y="86"/>
                  <a:pt x="1819" y="108"/>
                  <a:pt x="1901" y="128"/>
                </a:cubicBezTo>
                <a:cubicBezTo>
                  <a:pt x="1942" y="148"/>
                  <a:pt x="1975" y="152"/>
                  <a:pt x="2019" y="164"/>
                </a:cubicBezTo>
                <a:cubicBezTo>
                  <a:pt x="2098" y="185"/>
                  <a:pt x="2162" y="200"/>
                  <a:pt x="2246" y="210"/>
                </a:cubicBezTo>
                <a:cubicBezTo>
                  <a:pt x="2293" y="226"/>
                  <a:pt x="2338" y="230"/>
                  <a:pt x="2382" y="255"/>
                </a:cubicBezTo>
                <a:cubicBezTo>
                  <a:pt x="2439" y="287"/>
                  <a:pt x="2477" y="343"/>
                  <a:pt x="2519" y="391"/>
                </a:cubicBezTo>
                <a:cubicBezTo>
                  <a:pt x="2536" y="410"/>
                  <a:pt x="2562" y="423"/>
                  <a:pt x="2573" y="446"/>
                </a:cubicBezTo>
                <a:cubicBezTo>
                  <a:pt x="2594" y="488"/>
                  <a:pt x="2606" y="529"/>
                  <a:pt x="2619" y="573"/>
                </a:cubicBezTo>
                <a:cubicBezTo>
                  <a:pt x="2624" y="591"/>
                  <a:pt x="2637" y="628"/>
                  <a:pt x="2637" y="628"/>
                </a:cubicBezTo>
                <a:cubicBezTo>
                  <a:pt x="2634" y="654"/>
                  <a:pt x="2634" y="707"/>
                  <a:pt x="2619" y="737"/>
                </a:cubicBezTo>
                <a:cubicBezTo>
                  <a:pt x="2582" y="812"/>
                  <a:pt x="2477" y="854"/>
                  <a:pt x="2401" y="873"/>
                </a:cubicBezTo>
                <a:cubicBezTo>
                  <a:pt x="2341" y="911"/>
                  <a:pt x="2270" y="909"/>
                  <a:pt x="2201" y="919"/>
                </a:cubicBezTo>
                <a:cubicBezTo>
                  <a:pt x="1832" y="915"/>
                  <a:pt x="1500" y="928"/>
                  <a:pt x="1146" y="873"/>
                </a:cubicBezTo>
                <a:cubicBezTo>
                  <a:pt x="917" y="837"/>
                  <a:pt x="702" y="728"/>
                  <a:pt x="474" y="700"/>
                </a:cubicBezTo>
                <a:cubicBezTo>
                  <a:pt x="465" y="697"/>
                  <a:pt x="455" y="695"/>
                  <a:pt x="446" y="691"/>
                </a:cubicBezTo>
                <a:cubicBezTo>
                  <a:pt x="434" y="686"/>
                  <a:pt x="423" y="677"/>
                  <a:pt x="410" y="673"/>
                </a:cubicBezTo>
                <a:cubicBezTo>
                  <a:pt x="297" y="636"/>
                  <a:pt x="185" y="632"/>
                  <a:pt x="83" y="564"/>
                </a:cubicBezTo>
                <a:cubicBezTo>
                  <a:pt x="47" y="512"/>
                  <a:pt x="45" y="458"/>
                  <a:pt x="28" y="400"/>
                </a:cubicBezTo>
                <a:cubicBezTo>
                  <a:pt x="28" y="400"/>
                  <a:pt x="5" y="332"/>
                  <a:pt x="1" y="319"/>
                </a:cubicBezTo>
                <a:cubicBezTo>
                  <a:pt x="0" y="315"/>
                  <a:pt x="7" y="325"/>
                  <a:pt x="10" y="328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15" name="Shape 215"/>
          <p:cNvSpPr/>
          <p:nvPr/>
        </p:nvSpPr>
        <p:spPr>
          <a:xfrm>
            <a:off x="2362200" y="3886200"/>
            <a:ext cx="4262437" cy="1600199"/>
          </a:xfrm>
          <a:custGeom>
            <a:avLst/>
            <a:gdLst/>
            <a:ahLst/>
            <a:cxnLst/>
            <a:rect l="0" t="0" r="0" b="0"/>
            <a:pathLst>
              <a:path w="2637" h="928" extrusionOk="0">
                <a:moveTo>
                  <a:pt x="10" y="328"/>
                </a:moveTo>
                <a:cubicBezTo>
                  <a:pt x="14" y="291"/>
                  <a:pt x="6" y="248"/>
                  <a:pt x="28" y="219"/>
                </a:cubicBezTo>
                <a:cubicBezTo>
                  <a:pt x="124" y="92"/>
                  <a:pt x="264" y="66"/>
                  <a:pt x="410" y="37"/>
                </a:cubicBezTo>
                <a:cubicBezTo>
                  <a:pt x="516" y="16"/>
                  <a:pt x="457" y="14"/>
                  <a:pt x="583" y="10"/>
                </a:cubicBezTo>
                <a:cubicBezTo>
                  <a:pt x="728" y="5"/>
                  <a:pt x="874" y="3"/>
                  <a:pt x="1019" y="0"/>
                </a:cubicBezTo>
                <a:cubicBezTo>
                  <a:pt x="1146" y="3"/>
                  <a:pt x="1274" y="3"/>
                  <a:pt x="1401" y="10"/>
                </a:cubicBezTo>
                <a:cubicBezTo>
                  <a:pt x="1485" y="15"/>
                  <a:pt x="1571" y="41"/>
                  <a:pt x="1655" y="55"/>
                </a:cubicBezTo>
                <a:cubicBezTo>
                  <a:pt x="1733" y="86"/>
                  <a:pt x="1819" y="108"/>
                  <a:pt x="1901" y="128"/>
                </a:cubicBezTo>
                <a:cubicBezTo>
                  <a:pt x="1942" y="148"/>
                  <a:pt x="1975" y="152"/>
                  <a:pt x="2019" y="164"/>
                </a:cubicBezTo>
                <a:cubicBezTo>
                  <a:pt x="2098" y="185"/>
                  <a:pt x="2162" y="200"/>
                  <a:pt x="2246" y="210"/>
                </a:cubicBezTo>
                <a:cubicBezTo>
                  <a:pt x="2293" y="226"/>
                  <a:pt x="2338" y="230"/>
                  <a:pt x="2382" y="255"/>
                </a:cubicBezTo>
                <a:cubicBezTo>
                  <a:pt x="2439" y="287"/>
                  <a:pt x="2477" y="343"/>
                  <a:pt x="2519" y="391"/>
                </a:cubicBezTo>
                <a:cubicBezTo>
                  <a:pt x="2536" y="410"/>
                  <a:pt x="2562" y="423"/>
                  <a:pt x="2573" y="446"/>
                </a:cubicBezTo>
                <a:cubicBezTo>
                  <a:pt x="2594" y="488"/>
                  <a:pt x="2606" y="529"/>
                  <a:pt x="2619" y="573"/>
                </a:cubicBezTo>
                <a:cubicBezTo>
                  <a:pt x="2624" y="591"/>
                  <a:pt x="2637" y="628"/>
                  <a:pt x="2637" y="628"/>
                </a:cubicBezTo>
                <a:cubicBezTo>
                  <a:pt x="2634" y="654"/>
                  <a:pt x="2634" y="707"/>
                  <a:pt x="2619" y="737"/>
                </a:cubicBezTo>
                <a:cubicBezTo>
                  <a:pt x="2582" y="812"/>
                  <a:pt x="2477" y="854"/>
                  <a:pt x="2401" y="873"/>
                </a:cubicBezTo>
                <a:cubicBezTo>
                  <a:pt x="2341" y="911"/>
                  <a:pt x="2270" y="909"/>
                  <a:pt x="2201" y="919"/>
                </a:cubicBezTo>
                <a:cubicBezTo>
                  <a:pt x="1832" y="915"/>
                  <a:pt x="1500" y="928"/>
                  <a:pt x="1146" y="873"/>
                </a:cubicBezTo>
                <a:cubicBezTo>
                  <a:pt x="917" y="837"/>
                  <a:pt x="702" y="728"/>
                  <a:pt x="474" y="700"/>
                </a:cubicBezTo>
                <a:cubicBezTo>
                  <a:pt x="465" y="697"/>
                  <a:pt x="455" y="695"/>
                  <a:pt x="446" y="691"/>
                </a:cubicBezTo>
                <a:cubicBezTo>
                  <a:pt x="434" y="686"/>
                  <a:pt x="423" y="677"/>
                  <a:pt x="410" y="673"/>
                </a:cubicBezTo>
                <a:cubicBezTo>
                  <a:pt x="297" y="636"/>
                  <a:pt x="185" y="632"/>
                  <a:pt x="83" y="564"/>
                </a:cubicBezTo>
                <a:cubicBezTo>
                  <a:pt x="47" y="512"/>
                  <a:pt x="45" y="458"/>
                  <a:pt x="28" y="400"/>
                </a:cubicBezTo>
                <a:cubicBezTo>
                  <a:pt x="28" y="400"/>
                  <a:pt x="5" y="332"/>
                  <a:pt x="1" y="319"/>
                </a:cubicBezTo>
                <a:cubicBezTo>
                  <a:pt x="0" y="315"/>
                  <a:pt x="7" y="325"/>
                  <a:pt x="10" y="328"/>
                </a:cubicBezTo>
                <a:close/>
              </a:path>
            </a:pathLst>
          </a:custGeom>
          <a:noFill/>
          <a:ln w="9525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216" name="Shape 216"/>
          <p:cNvSpPr txBox="1"/>
          <p:nvPr/>
        </p:nvSpPr>
        <p:spPr>
          <a:xfrm>
            <a:off x="1295400" y="2286000"/>
            <a:ext cx="1098550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Directory</a:t>
            </a:r>
          </a:p>
        </p:txBody>
      </p:sp>
      <p:sp>
        <p:nvSpPr>
          <p:cNvPr id="217" name="Shape 217"/>
          <p:cNvSpPr txBox="1"/>
          <p:nvPr/>
        </p:nvSpPr>
        <p:spPr>
          <a:xfrm>
            <a:off x="1435100" y="4191000"/>
            <a:ext cx="666749" cy="36671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Files</a:t>
            </a:r>
          </a:p>
        </p:txBody>
      </p:sp>
      <p:sp>
        <p:nvSpPr>
          <p:cNvPr id="218" name="Shape 218"/>
          <p:cNvSpPr txBox="1"/>
          <p:nvPr/>
        </p:nvSpPr>
        <p:spPr>
          <a:xfrm>
            <a:off x="990600" y="5638800"/>
            <a:ext cx="7602536" cy="381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Both the directory structure and the files reside on disk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title" idx="4294967295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Types of File Systems</a:t>
            </a:r>
          </a:p>
        </p:txBody>
      </p:sp>
      <p:sp>
        <p:nvSpPr>
          <p:cNvPr id="239" name="Shape 239"/>
          <p:cNvSpPr txBox="1">
            <a:spLocks noGrp="1"/>
          </p:cNvSpPr>
          <p:nvPr>
            <p:ph type="body" idx="4294967295"/>
          </p:nvPr>
        </p:nvSpPr>
        <p:spPr>
          <a:xfrm>
            <a:off x="806450" y="1233487"/>
            <a:ext cx="7697786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mostly talk of general-purpose file systems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systems frequently have may file systems, some general- and some special- purpose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Consider Solaris has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tmpfs – memory-based volatile FS for fast, temporary I/O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objfs – interface into kernel memory to get kernel symbols for debugging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ctfs – contract file system for managing daemons 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lofs – loopback file system allows one FS to be accessed in place of another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procfs – kernel interface to process structures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ufs, zfs – general purpose file systems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>
            <a:spLocks noGrp="1"/>
          </p:cNvSpPr>
          <p:nvPr>
            <p:ph type="title"/>
          </p:nvPr>
        </p:nvSpPr>
        <p:spPr>
          <a:xfrm>
            <a:off x="854075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Operations Performed on Directory</a:t>
            </a:r>
          </a:p>
        </p:txBody>
      </p:sp>
      <p:sp>
        <p:nvSpPr>
          <p:cNvPr id="246" name="Shape 246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Search for a file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None/>
            </a:pPr>
            <a:endParaRPr sz="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Create a file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None/>
            </a:pPr>
            <a:endParaRPr sz="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Delete a file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None/>
            </a:pPr>
            <a:endParaRPr sz="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 a directory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None/>
            </a:pPr>
            <a:endParaRPr sz="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Rename a file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None/>
            </a:pPr>
            <a:endParaRPr sz="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Traverse the file system</a:t>
            </a: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1052512" y="409575"/>
            <a:ext cx="7743824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28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Organize the Directory (Logically) to Obtain</a:t>
            </a:r>
          </a:p>
        </p:txBody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806450" y="1303337"/>
            <a:ext cx="7270749" cy="44608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Efficiency – locating a file quickly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None/>
            </a:pPr>
            <a:endParaRPr sz="1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Naming – convenient to users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Two users can have same name for different files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same file can have several different names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None/>
            </a:pPr>
            <a:endParaRPr sz="1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Grouping – logical grouping of files by properties, (e.g., all Java programs, all games, …)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Single-Level Directory</a:t>
            </a:r>
          </a:p>
        </p:txBody>
      </p:sp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771525" y="1482725"/>
            <a:ext cx="7029449" cy="56197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single directory for all users</a:t>
            </a:r>
          </a:p>
        </p:txBody>
      </p:sp>
      <p:sp>
        <p:nvSpPr>
          <p:cNvPr id="261" name="Shape 261"/>
          <p:cNvSpPr txBox="1"/>
          <p:nvPr/>
        </p:nvSpPr>
        <p:spPr>
          <a:xfrm>
            <a:off x="1050925" y="4238625"/>
            <a:ext cx="7123111" cy="10191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Naming problem</a:t>
            </a:r>
            <a:br>
              <a:rPr lang="en-US" sz="20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lang="en-US" sz="20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Grouping problem</a:t>
            </a:r>
          </a:p>
        </p:txBody>
      </p:sp>
      <p:pic>
        <p:nvPicPr>
          <p:cNvPr id="262" name="Shape 26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9200" y="2100261"/>
            <a:ext cx="7077075" cy="1722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Two-Level Directory</a:t>
            </a:r>
          </a:p>
        </p:txBody>
      </p:sp>
      <p:sp>
        <p:nvSpPr>
          <p:cNvPr id="269" name="Shape 269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7869237" cy="5556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Separate directory for each user</a:t>
            </a:r>
          </a:p>
        </p:txBody>
      </p:sp>
      <p:sp>
        <p:nvSpPr>
          <p:cNvPr id="270" name="Shape 270"/>
          <p:cNvSpPr txBox="1"/>
          <p:nvPr/>
        </p:nvSpPr>
        <p:spPr>
          <a:xfrm>
            <a:off x="798512" y="4575175"/>
            <a:ext cx="7002461" cy="1409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Path name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have the same file name for different user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Efficient searching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grouping capability</a:t>
            </a:r>
          </a:p>
        </p:txBody>
      </p:sp>
      <p:pic>
        <p:nvPicPr>
          <p:cNvPr id="271" name="Shape 27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82687" y="1887536"/>
            <a:ext cx="7102475" cy="242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title"/>
          </p:nvPr>
        </p:nvSpPr>
        <p:spPr>
          <a:xfrm>
            <a:off x="7747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Tree-Structured Directories (Cont.)</a:t>
            </a:r>
          </a:p>
        </p:txBody>
      </p:sp>
      <p:sp>
        <p:nvSpPr>
          <p:cNvPr id="285" name="Shape 285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Efficient searching</a:t>
            </a:r>
            <a:b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lang="en-US" sz="1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Grouping Capability</a:t>
            </a:r>
            <a:b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lang="en-US" sz="1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Current directory (working directory)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Courier New"/>
              <a:buChar char="l"/>
            </a:pP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cd /spell/mail/prog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Courier New"/>
              <a:buChar char="l"/>
            </a:pPr>
            <a:r>
              <a:rPr lang="en-US" sz="18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type list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Shape 306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Acyclic-Graph Directories</a:t>
            </a:r>
          </a:p>
        </p:txBody>
      </p:sp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768350" y="1262062"/>
            <a:ext cx="7029449" cy="5222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Have shared subdirectories and files</a:t>
            </a:r>
          </a:p>
        </p:txBody>
      </p:sp>
      <p:pic>
        <p:nvPicPr>
          <p:cNvPr id="308" name="Shape 30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2961" y="1825625"/>
            <a:ext cx="5351461" cy="43243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Shape 328"/>
          <p:cNvSpPr txBox="1">
            <a:spLocks noGrp="1"/>
          </p:cNvSpPr>
          <p:nvPr>
            <p:ph type="title"/>
          </p:nvPr>
        </p:nvSpPr>
        <p:spPr>
          <a:xfrm>
            <a:off x="979487" y="277812"/>
            <a:ext cx="7707311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General Graph Directory (Cont.)</a:t>
            </a:r>
          </a:p>
        </p:txBody>
      </p:sp>
      <p:sp>
        <p:nvSpPr>
          <p:cNvPr id="329" name="Shape 329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do we guarantee no cycles?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Allow only links to file not subdirectories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Garbage collection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Every time a new link is added use a cycle detection algorithm to determine whether it is OK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Shape 335"/>
          <p:cNvSpPr txBox="1">
            <a:spLocks noGrp="1"/>
          </p:cNvSpPr>
          <p:nvPr>
            <p:ph type="title"/>
          </p:nvPr>
        </p:nvSpPr>
        <p:spPr>
          <a:xfrm>
            <a:off x="968375" y="277812"/>
            <a:ext cx="7718424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File System Mounting</a:t>
            </a:r>
          </a:p>
        </p:txBody>
      </p:sp>
      <p:sp>
        <p:nvSpPr>
          <p:cNvPr id="336" name="Shape 336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6821486" cy="3067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file system must be </a:t>
            </a: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mounted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before it can be accessed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None/>
            </a:pPr>
            <a:endParaRPr sz="1800" b="1" i="0" u="none" strike="noStrike" cap="none">
              <a:solidFill>
                <a:srgbClr val="3366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unmounted file system (i.e., Fig. 10-11(b)) is mounted at a </a:t>
            </a: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mount point</a:t>
            </a:r>
          </a:p>
        </p:txBody>
      </p:sp>
      <p:pic>
        <p:nvPicPr>
          <p:cNvPr id="337" name="Shape 3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87475" y="2811461"/>
            <a:ext cx="6265861" cy="36290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File Concept</a:t>
            </a: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Contiguous logical address space</a:t>
            </a:r>
            <a:b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lang="en-US" sz="1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Types: 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Data</a:t>
            </a:r>
          </a:p>
          <a:p>
            <a:pPr marL="1085850" marR="0" lvl="2" indent="-2349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009900"/>
              </a:buClr>
              <a:buSzPct val="75000"/>
              <a:buFont typeface="Helvetica Neue"/>
              <a:buChar char="4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numeric</a:t>
            </a:r>
          </a:p>
          <a:p>
            <a:pPr marL="1085850" marR="0" lvl="2" indent="-2349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009900"/>
              </a:buClr>
              <a:buSzPct val="75000"/>
              <a:buFont typeface="Helvetica Neue"/>
              <a:buChar char="4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character</a:t>
            </a:r>
          </a:p>
          <a:p>
            <a:pPr marL="1085850" marR="0" lvl="2" indent="-2349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009900"/>
              </a:buClr>
              <a:buSzPct val="75000"/>
              <a:buFont typeface="Helvetica Neue"/>
              <a:buChar char="4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binary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Program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None/>
            </a:pPr>
            <a:endParaRPr sz="1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Contents defined by file’s creator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Many types</a:t>
            </a:r>
          </a:p>
          <a:p>
            <a:pPr marL="1085850" marR="0" lvl="2" indent="-2349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009900"/>
              </a:buClr>
              <a:buSzPct val="75000"/>
              <a:buFont typeface="Helvetica Neue"/>
              <a:buChar char="4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Consider </a:t>
            </a: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text file, source file, executable file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File Sharing</a:t>
            </a:r>
          </a:p>
        </p:txBody>
      </p:sp>
      <p:sp>
        <p:nvSpPr>
          <p:cNvPr id="351" name="Shape 351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Sharing of files on multi-user systems is desirable</a:t>
            </a:r>
            <a:b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lang="en-US" sz="1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Sharing may be done through a </a:t>
            </a: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protection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scheme</a:t>
            </a:r>
            <a:b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lang="en-US" sz="1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 distributed systems, files may be shared across a network</a:t>
            </a:r>
            <a:b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lang="en-US" sz="1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Network File System (NFS) is a common distributed file-sharing method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None/>
            </a:pPr>
            <a:endParaRPr sz="1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If multi-user system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User IDs 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identify users, allowing permissions and protections to be per-user</a:t>
            </a:r>
            <a:b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Group IDs 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allow users to be in groups, permitting group access rights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Owner of a file / directory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Group of a file / directory</a:t>
            </a:r>
          </a:p>
          <a:p>
            <a:pPr marL="342900" marR="0" lvl="0" indent="-342900" algn="l" rtl="0"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None/>
            </a:pPr>
            <a:endParaRPr sz="1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Protection</a:t>
            </a:r>
          </a:p>
        </p:txBody>
      </p:sp>
      <p:sp>
        <p:nvSpPr>
          <p:cNvPr id="379" name="Shape 379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File owner/creator should be able to control: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what can be done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by whom</a:t>
            </a:r>
            <a:b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endParaRPr lang="en-US" sz="1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Types of access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Read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Write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Execute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Append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Delete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List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File Attributes</a:t>
            </a: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82296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Name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only information kept in human-readable form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Identifier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unique tag (number) identifies file within file system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Type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needed for systems that support different types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Location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pointer to file location on device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Size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current file size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Protection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controls who can do reading, writing, executing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Time, date, and user identification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data for protection, security, and usage monitoring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Information about files are kept in the directory structure, which is maintained on the disk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Many variations, including extended file attributes such as file checksum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Information kept in the directory structure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File Operations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7727949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File is an </a:t>
            </a: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abstract data type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Create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Write – 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</a:t>
            </a: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write pointer 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location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Read – 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</a:t>
            </a: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read pointer 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location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Reposition within file - </a:t>
            </a: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seek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Delete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Truncate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1" i="1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Open(F</a:t>
            </a:r>
            <a:r>
              <a:rPr lang="en-US" sz="1800" b="1" i="1" u="none" strike="noStrike" cap="none" baseline="-250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lang="en-US" sz="1800" b="1" i="1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search the directory structure on disk for entry </a:t>
            </a:r>
            <a:r>
              <a:rPr lang="en-US" sz="1800" b="1" i="1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lang="en-US" sz="1800" b="1" i="1" u="none" strike="noStrike" cap="none" baseline="-250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and move the content of entry to memory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1" i="1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Close (F</a:t>
            </a:r>
            <a:r>
              <a:rPr lang="en-US" sz="1800" b="1" i="1" u="none" strike="noStrike" cap="none" baseline="-250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lang="en-US" sz="1800" b="1" i="1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– move the content of entry</a:t>
            </a: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800" b="1" i="1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</a:t>
            </a:r>
            <a:r>
              <a:rPr lang="en-US" sz="1800" b="1" i="1" u="none" strike="noStrike" cap="none" baseline="-250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</a:t>
            </a:r>
            <a:r>
              <a:rPr lang="en-US" sz="18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memory to directory structure on disk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Open Files</a:t>
            </a:r>
          </a:p>
        </p:txBody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7727949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Several pieces of data are needed to manage open files: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Open-file table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tracks open files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File pointer:  pointer to last read/write location, per process that has the file open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File-open count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 counter of number of times a file is open – to allow removal of data from open-file table when last processes closes it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Disk location of the file: cache of data access information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Access rights: per-process access mode information</a:t>
            </a:r>
          </a:p>
        </p:txBody>
      </p:sp>
      <p:sp>
        <p:nvSpPr>
          <p:cNvPr id="4" name="شكل بيضاوي 3"/>
          <p:cNvSpPr/>
          <p:nvPr/>
        </p:nvSpPr>
        <p:spPr>
          <a:xfrm>
            <a:off x="3214678" y="571480"/>
            <a:ext cx="3429024" cy="32147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Open File Locking</a:t>
            </a: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7797800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Provided by some operating systems and file systems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Similar to reader-writer locks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Shared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lock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similar to reader lock – several processes can acquire concurrently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Exclusive lock 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similar to writer lock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None/>
            </a:pPr>
            <a:endParaRPr sz="1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Mediates access to a file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None/>
            </a:pPr>
            <a:endParaRPr sz="18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Mandatory or advisory: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Mandatory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access is denied depending on locks held and requested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1" i="0" u="none" strike="noStrike" cap="none">
                <a:solidFill>
                  <a:srgbClr val="3366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Advisory</a:t>
            </a: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– processes can find status of locks and decide what to do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868362" y="277812"/>
            <a:ext cx="7818436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File Types – Name, Extension</a:t>
            </a:r>
          </a:p>
        </p:txBody>
      </p:sp>
      <p:pic>
        <p:nvPicPr>
          <p:cNvPr id="149" name="Shape 149"/>
          <p:cNvPicPr preferRelativeResize="0"/>
          <p:nvPr/>
        </p:nvPicPr>
        <p:blipFill rotWithShape="1">
          <a:blip r:embed="rId3">
            <a:alphaModFix/>
          </a:blip>
          <a:srcRect l="15715" t="1185" r="15715" b="1184"/>
          <a:stretch/>
        </p:blipFill>
        <p:spPr>
          <a:xfrm>
            <a:off x="2209800" y="1250950"/>
            <a:ext cx="4654549" cy="4970461"/>
          </a:xfrm>
          <a:prstGeom prst="rect">
            <a:avLst/>
          </a:prstGeom>
          <a:noFill/>
          <a:ln w="38100" cap="rnd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</p:pic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909637" y="277812"/>
            <a:ext cx="7777162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File Structure</a:t>
            </a:r>
          </a:p>
        </p:txBody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806450" y="1233487"/>
            <a:ext cx="7686675" cy="45307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None - sequence of words, bytes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Simple record structure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Lines 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Fixed length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Variable length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Complex Structures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Formatted document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Relocatable load file	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Can simulate last two with first method by inserting appropriate control characters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decides: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Operating system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rgbClr val="CC6600"/>
              </a:buClr>
              <a:buSzPct val="79999"/>
              <a:buFont typeface="Helvetica Neue"/>
              <a:buChar char="l"/>
            </a:pPr>
            <a:r>
              <a:rPr lang="en-US"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Program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title"/>
          </p:nvPr>
        </p:nvSpPr>
        <p:spPr>
          <a:xfrm>
            <a:off x="457200" y="277812"/>
            <a:ext cx="8229600" cy="5762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6699"/>
              </a:buClr>
              <a:buSzPct val="25000"/>
              <a:buFont typeface="Arial"/>
              <a:buNone/>
            </a:pPr>
            <a:r>
              <a:rPr lang="en-US" sz="3200" b="1" i="0" u="none" strike="noStrike" cap="none">
                <a:solidFill>
                  <a:srgbClr val="006699"/>
                </a:solidFill>
                <a:latin typeface="Arial"/>
                <a:ea typeface="Arial"/>
                <a:cs typeface="Arial"/>
                <a:sym typeface="Arial"/>
              </a:rPr>
              <a:t>Access Methods</a:t>
            </a:r>
          </a:p>
        </p:txBody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955675" y="1365250"/>
            <a:ext cx="7370761" cy="3822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600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Sequential Access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rgbClr val="993300"/>
              </a:buClr>
              <a:buSzPct val="25000"/>
              <a:buFont typeface="Helvetica Neue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read next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rgbClr val="993300"/>
              </a:buClr>
              <a:buSzPct val="25000"/>
              <a:buFont typeface="Courier New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	write next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rgbClr val="993300"/>
              </a:buClr>
              <a:buSzPct val="25000"/>
              <a:buFont typeface="Courier New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	reset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rgbClr val="993300"/>
              </a:buClr>
              <a:buSzPct val="25000"/>
              <a:buFont typeface="Helvetica Neue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no read after last write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rgbClr val="993300"/>
              </a:buClr>
              <a:buSzPct val="25000"/>
              <a:buFont typeface="Helvetica Neue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	(rewrite)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600" b="1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Direct Access – </a:t>
            </a:r>
            <a:r>
              <a:rPr lang="en-US" sz="1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file is fixed length </a:t>
            </a:r>
            <a:r>
              <a:rPr lang="en-US" sz="1600" b="0" i="0" u="none" strike="noStrike" cap="none">
                <a:solidFill>
                  <a:srgbClr val="0033C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logical records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rgbClr val="993300"/>
              </a:buClr>
              <a:buSzPct val="25000"/>
              <a:buFont typeface="Helvetica Neue"/>
              <a:buNone/>
            </a:pPr>
            <a:r>
              <a:rPr lang="en-US" sz="1600" b="0" i="0" u="none" strike="noStrike" cap="none">
                <a:solidFill>
                  <a:srgbClr val="00000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	</a:t>
            </a: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read </a:t>
            </a:r>
            <a:r>
              <a:rPr lang="en-US" sz="1600" b="1" i="1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rgbClr val="993300"/>
              </a:buClr>
              <a:buSzPct val="25000"/>
              <a:buFont typeface="Courier New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	write </a:t>
            </a:r>
            <a:r>
              <a:rPr lang="en-US" sz="1600" b="1" i="1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rgbClr val="993300"/>
              </a:buClr>
              <a:buSzPct val="25000"/>
              <a:buFont typeface="Courier New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	position to </a:t>
            </a:r>
            <a:r>
              <a:rPr lang="en-US" sz="1600" b="1" i="1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rgbClr val="993300"/>
              </a:buClr>
              <a:buSzPct val="25000"/>
              <a:buFont typeface="Courier New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		read next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rgbClr val="993300"/>
              </a:buClr>
              <a:buSzPct val="25000"/>
              <a:buFont typeface="Courier New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		write next 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160"/>
              </a:spcBef>
              <a:spcAft>
                <a:spcPts val="0"/>
              </a:spcAft>
              <a:buClr>
                <a:srgbClr val="993300"/>
              </a:buClr>
              <a:buSzPct val="25000"/>
              <a:buFont typeface="Courier New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	rewrite </a:t>
            </a:r>
            <a:r>
              <a:rPr lang="en-US" sz="1600" b="1" i="1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n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993300"/>
              </a:buClr>
              <a:buSzPct val="25000"/>
              <a:buFont typeface="Helvetica Neue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</a:t>
            </a:r>
            <a:r>
              <a:rPr lang="en-US" sz="1600" b="0" i="1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</a:t>
            </a:r>
            <a:r>
              <a:rPr lang="en-US" sz="16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= </a:t>
            </a:r>
            <a:r>
              <a:rPr lang="en-US" sz="1600" b="0" i="0" u="none" strike="noStrike" cap="none">
                <a:solidFill>
                  <a:srgbClr val="0033C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relative block number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993300"/>
              </a:buClr>
              <a:buSzPct val="25000"/>
              <a:buFont typeface="Helvetica Neue"/>
              <a:buNone/>
            </a:pPr>
            <a:endParaRPr sz="1600" b="0" i="0" u="none" strike="noStrike" cap="none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993300"/>
              </a:buClr>
              <a:buSzPct val="90000"/>
              <a:buFont typeface="Helvetica Neue"/>
              <a:buChar char="n"/>
            </a:pPr>
            <a:r>
              <a:rPr lang="en-US" sz="16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Relative block numbers allow OS to decide where file should be placed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CC6600"/>
              </a:buClr>
              <a:buSzPct val="80000"/>
              <a:buFont typeface="Helvetica Neue"/>
              <a:buChar char="l"/>
            </a:pPr>
            <a:r>
              <a:rPr lang="en-US" sz="16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See </a:t>
            </a:r>
            <a:r>
              <a:rPr lang="en-US" sz="1600" b="0" i="0" u="none" strike="noStrike" cap="none">
                <a:solidFill>
                  <a:srgbClr val="0033CC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allocation problem </a:t>
            </a:r>
            <a:r>
              <a:rPr lang="en-US" sz="16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Ch 11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s-8">
  <a:themeElements>
    <a:clrScheme name="os-8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s-8">
  <a:themeElements>
    <a:clrScheme name="os-8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727</Words>
  <PresentationFormat>عرض على الشاشة (3:4)‏</PresentationFormat>
  <Paragraphs>193</Paragraphs>
  <Slides>21</Slides>
  <Notes>21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سمة</vt:lpstr>
      </vt:variant>
      <vt:variant>
        <vt:i4>2</vt:i4>
      </vt:variant>
      <vt:variant>
        <vt:lpstr>عناوين الشرائح</vt:lpstr>
      </vt:variant>
      <vt:variant>
        <vt:i4>21</vt:i4>
      </vt:variant>
    </vt:vector>
  </HeadingPairs>
  <TitlesOfParts>
    <vt:vector size="28" baseType="lpstr">
      <vt:lpstr>Arial</vt:lpstr>
      <vt:lpstr>Helvetica Neue</vt:lpstr>
      <vt:lpstr>Courier New</vt:lpstr>
      <vt:lpstr>Verdana</vt:lpstr>
      <vt:lpstr>Times New Roman</vt:lpstr>
      <vt:lpstr>os-8</vt:lpstr>
      <vt:lpstr>1_os-8</vt:lpstr>
      <vt:lpstr>Chapter 10: File System</vt:lpstr>
      <vt:lpstr>File Concept</vt:lpstr>
      <vt:lpstr>File Attributes</vt:lpstr>
      <vt:lpstr>File Operations</vt:lpstr>
      <vt:lpstr>Open Files</vt:lpstr>
      <vt:lpstr>Open File Locking</vt:lpstr>
      <vt:lpstr>File Types – Name, Extension</vt:lpstr>
      <vt:lpstr>File Structure</vt:lpstr>
      <vt:lpstr>Access Methods</vt:lpstr>
      <vt:lpstr>Directory Structure</vt:lpstr>
      <vt:lpstr>Types of File Systems</vt:lpstr>
      <vt:lpstr>Operations Performed on Directory</vt:lpstr>
      <vt:lpstr>Organize the Directory (Logically) to Obtain</vt:lpstr>
      <vt:lpstr>Single-Level Directory</vt:lpstr>
      <vt:lpstr>Two-Level Directory</vt:lpstr>
      <vt:lpstr>Tree-Structured Directories (Cont.)</vt:lpstr>
      <vt:lpstr>Acyclic-Graph Directories</vt:lpstr>
      <vt:lpstr>General Graph Directory (Cont.)</vt:lpstr>
      <vt:lpstr>File System Mounting</vt:lpstr>
      <vt:lpstr>File Sharing</vt:lpstr>
      <vt:lpstr>Protection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10: File System</dc:title>
  <dc:creator>SHRSHR</dc:creator>
  <cp:lastModifiedBy>SHRSHR O_o</cp:lastModifiedBy>
  <cp:revision>3</cp:revision>
  <dcterms:modified xsi:type="dcterms:W3CDTF">2016-12-28T16:21:35Z</dcterms:modified>
</cp:coreProperties>
</file>