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25"/>
  </p:notesMasterIdLst>
  <p:sldIdLst>
    <p:sldId id="256" r:id="rId3"/>
    <p:sldId id="259" r:id="rId4"/>
    <p:sldId id="261" r:id="rId5"/>
    <p:sldId id="263" r:id="rId6"/>
    <p:sldId id="264" r:id="rId7"/>
    <p:sldId id="265" r:id="rId8"/>
    <p:sldId id="267" r:id="rId9"/>
    <p:sldId id="270" r:id="rId10"/>
    <p:sldId id="271" r:id="rId11"/>
    <p:sldId id="273" r:id="rId12"/>
    <p:sldId id="274" r:id="rId13"/>
    <p:sldId id="275" r:id="rId14"/>
    <p:sldId id="276" r:id="rId15"/>
    <p:sldId id="277" r:id="rId16"/>
    <p:sldId id="280" r:id="rId17"/>
    <p:sldId id="284" r:id="rId18"/>
    <p:sldId id="285" r:id="rId19"/>
    <p:sldId id="291" r:id="rId20"/>
    <p:sldId id="292" r:id="rId21"/>
    <p:sldId id="295" r:id="rId22"/>
    <p:sldId id="304" r:id="rId23"/>
    <p:sldId id="311" r:id="rId24"/>
  </p:sldIdLst>
  <p:sldSz cx="13716000" cy="9144000"/>
  <p:notesSz cx="6881813" cy="9296400"/>
  <p:embeddedFontLst>
    <p:embeddedFont>
      <p:font typeface="Helvetica Neue" charset="0"/>
      <p:regular r:id="rId26"/>
      <p:bold r:id="rId27"/>
      <p:italic r:id="rId28"/>
      <p:boldItalic r:id="rId29"/>
    </p:embeddedFont>
    <p:embeddedFont>
      <p:font typeface="Verdana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183" autoAdjust="0"/>
    <p:restoredTop sz="94660"/>
  </p:normalViewPr>
  <p:slideViewPr>
    <p:cSldViewPr>
      <p:cViewPr varScale="1">
        <p:scale>
          <a:sx n="49" d="100"/>
          <a:sy n="49" d="100"/>
        </p:scale>
        <p:origin x="-1206" y="-102"/>
      </p:cViewPr>
      <p:guideLst>
        <p:guide orient="horz" pos="2880"/>
        <p:guide pos="4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98786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00487" y="0"/>
            <a:ext cx="3000375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781050" y="688975"/>
            <a:ext cx="5262562" cy="3508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00112" y="4427537"/>
            <a:ext cx="5100637" cy="4195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53486"/>
            <a:ext cx="2998786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00487" y="8853486"/>
            <a:ext cx="3000375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688975"/>
            <a:ext cx="5262562" cy="3508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900112" y="4427537"/>
            <a:ext cx="5100637" cy="4195762"/>
          </a:xfrm>
          <a:prstGeom prst="rect">
            <a:avLst/>
          </a:prstGeom>
          <a:noFill/>
          <a:ln>
            <a:noFill/>
          </a:ln>
        </p:spPr>
        <p:txBody>
          <a:bodyPr lIns="90875" tIns="45425" rIns="90875" bIns="45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688975"/>
            <a:ext cx="5262563" cy="3508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900112" y="4427537"/>
            <a:ext cx="5100637" cy="4195762"/>
          </a:xfrm>
          <a:prstGeom prst="rect">
            <a:avLst/>
          </a:prstGeom>
          <a:noFill/>
          <a:ln>
            <a:noFill/>
          </a:ln>
        </p:spPr>
        <p:txBody>
          <a:bodyPr lIns="90875" tIns="45425" rIns="90875" bIns="45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688975"/>
            <a:ext cx="5262563" cy="3508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900112" y="4427537"/>
            <a:ext cx="5100637" cy="4195762"/>
          </a:xfrm>
          <a:prstGeom prst="rect">
            <a:avLst/>
          </a:prstGeom>
          <a:noFill/>
          <a:ln>
            <a:noFill/>
          </a:ln>
        </p:spPr>
        <p:txBody>
          <a:bodyPr lIns="90875" tIns="45425" rIns="90875" bIns="45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688975"/>
            <a:ext cx="5262563" cy="3508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900112" y="4427537"/>
            <a:ext cx="5100637" cy="4195762"/>
          </a:xfrm>
          <a:prstGeom prst="rect">
            <a:avLst/>
          </a:prstGeom>
          <a:noFill/>
          <a:ln>
            <a:noFill/>
          </a:ln>
        </p:spPr>
        <p:txBody>
          <a:bodyPr lIns="90875" tIns="45425" rIns="90875" bIns="45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688975"/>
            <a:ext cx="5262563" cy="3508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900112" y="4427537"/>
            <a:ext cx="5100637" cy="4195762"/>
          </a:xfrm>
          <a:prstGeom prst="rect">
            <a:avLst/>
          </a:prstGeom>
          <a:noFill/>
          <a:ln>
            <a:noFill/>
          </a:ln>
        </p:spPr>
        <p:txBody>
          <a:bodyPr lIns="90875" tIns="45425" rIns="90875" bIns="45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688975"/>
            <a:ext cx="5262563" cy="3508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900112" y="4427537"/>
            <a:ext cx="5100637" cy="4195762"/>
          </a:xfrm>
          <a:prstGeom prst="rect">
            <a:avLst/>
          </a:prstGeom>
          <a:noFill/>
          <a:ln>
            <a:noFill/>
          </a:ln>
        </p:spPr>
        <p:txBody>
          <a:bodyPr lIns="90875" tIns="45425" rIns="90875" bIns="45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688975"/>
            <a:ext cx="5262563" cy="3508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900112" y="4427537"/>
            <a:ext cx="5100637" cy="4195762"/>
          </a:xfrm>
          <a:prstGeom prst="rect">
            <a:avLst/>
          </a:prstGeom>
          <a:noFill/>
          <a:ln>
            <a:noFill/>
          </a:ln>
        </p:spPr>
        <p:txBody>
          <a:bodyPr lIns="90875" tIns="45425" rIns="90875" bIns="45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688975"/>
            <a:ext cx="5262563" cy="3508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900112" y="4427537"/>
            <a:ext cx="5100637" cy="4195762"/>
          </a:xfrm>
          <a:prstGeom prst="rect">
            <a:avLst/>
          </a:prstGeom>
          <a:noFill/>
          <a:ln>
            <a:noFill/>
          </a:ln>
        </p:spPr>
        <p:txBody>
          <a:bodyPr lIns="90875" tIns="45425" rIns="90875" bIns="45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688975"/>
            <a:ext cx="5262563" cy="3508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900112" y="4427537"/>
            <a:ext cx="5100637" cy="4195762"/>
          </a:xfrm>
          <a:prstGeom prst="rect">
            <a:avLst/>
          </a:prstGeom>
          <a:noFill/>
          <a:ln>
            <a:noFill/>
          </a:ln>
        </p:spPr>
        <p:txBody>
          <a:bodyPr lIns="90875" tIns="45425" rIns="90875" bIns="45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688975"/>
            <a:ext cx="5262563" cy="3508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900112" y="4427537"/>
            <a:ext cx="5100637" cy="4195762"/>
          </a:xfrm>
          <a:prstGeom prst="rect">
            <a:avLst/>
          </a:prstGeom>
          <a:noFill/>
          <a:ln>
            <a:noFill/>
          </a:ln>
        </p:spPr>
        <p:txBody>
          <a:bodyPr lIns="90875" tIns="45425" rIns="90875" bIns="45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688975"/>
            <a:ext cx="5262563" cy="3508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900112" y="4427537"/>
            <a:ext cx="5100637" cy="4195762"/>
          </a:xfrm>
          <a:prstGeom prst="rect">
            <a:avLst/>
          </a:prstGeom>
          <a:noFill/>
          <a:ln>
            <a:noFill/>
          </a:ln>
        </p:spPr>
        <p:txBody>
          <a:bodyPr lIns="90875" tIns="45425" rIns="90875" bIns="45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688975"/>
            <a:ext cx="5262563" cy="3508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900112" y="4427537"/>
            <a:ext cx="5100637" cy="4195762"/>
          </a:xfrm>
          <a:prstGeom prst="rect">
            <a:avLst/>
          </a:prstGeom>
          <a:noFill/>
          <a:ln>
            <a:noFill/>
          </a:ln>
        </p:spPr>
        <p:txBody>
          <a:bodyPr lIns="90875" tIns="45425" rIns="90875" bIns="45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688975"/>
            <a:ext cx="5262563" cy="3508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900112" y="4427537"/>
            <a:ext cx="5100637" cy="4195762"/>
          </a:xfrm>
          <a:prstGeom prst="rect">
            <a:avLst/>
          </a:prstGeom>
          <a:noFill/>
          <a:ln>
            <a:noFill/>
          </a:ln>
        </p:spPr>
        <p:txBody>
          <a:bodyPr lIns="90875" tIns="45425" rIns="90875" bIns="45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688975"/>
            <a:ext cx="5262563" cy="3508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900112" y="4427537"/>
            <a:ext cx="5100637" cy="4195762"/>
          </a:xfrm>
          <a:prstGeom prst="rect">
            <a:avLst/>
          </a:prstGeom>
          <a:noFill/>
          <a:ln>
            <a:noFill/>
          </a:ln>
        </p:spPr>
        <p:txBody>
          <a:bodyPr lIns="90875" tIns="45425" rIns="90875" bIns="45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688975"/>
            <a:ext cx="5262563" cy="3508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900112" y="4427537"/>
            <a:ext cx="5100637" cy="4195762"/>
          </a:xfrm>
          <a:prstGeom prst="rect">
            <a:avLst/>
          </a:prstGeom>
          <a:noFill/>
          <a:ln>
            <a:noFill/>
          </a:ln>
        </p:spPr>
        <p:txBody>
          <a:bodyPr lIns="90875" tIns="45425" rIns="90875" bIns="45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688975"/>
            <a:ext cx="5262563" cy="3508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900112" y="4427537"/>
            <a:ext cx="5100637" cy="4195762"/>
          </a:xfrm>
          <a:prstGeom prst="rect">
            <a:avLst/>
          </a:prstGeom>
          <a:noFill/>
          <a:ln>
            <a:noFill/>
          </a:ln>
        </p:spPr>
        <p:txBody>
          <a:bodyPr lIns="90875" tIns="45425" rIns="90875" bIns="45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688975"/>
            <a:ext cx="5262563" cy="3508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900112" y="4427537"/>
            <a:ext cx="5100637" cy="4195762"/>
          </a:xfrm>
          <a:prstGeom prst="rect">
            <a:avLst/>
          </a:prstGeom>
          <a:noFill/>
          <a:ln>
            <a:noFill/>
          </a:ln>
        </p:spPr>
        <p:txBody>
          <a:bodyPr lIns="90875" tIns="45425" rIns="90875" bIns="45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688975"/>
            <a:ext cx="5262563" cy="3508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900112" y="4427537"/>
            <a:ext cx="5100637" cy="4195762"/>
          </a:xfrm>
          <a:prstGeom prst="rect">
            <a:avLst/>
          </a:prstGeom>
          <a:noFill/>
          <a:ln>
            <a:noFill/>
          </a:ln>
        </p:spPr>
        <p:txBody>
          <a:bodyPr lIns="90875" tIns="45425" rIns="90875" bIns="45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688975"/>
            <a:ext cx="5262563" cy="3508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900112" y="4427537"/>
            <a:ext cx="5100637" cy="4195762"/>
          </a:xfrm>
          <a:prstGeom prst="rect">
            <a:avLst/>
          </a:prstGeom>
          <a:noFill/>
          <a:ln>
            <a:noFill/>
          </a:ln>
        </p:spPr>
        <p:txBody>
          <a:bodyPr lIns="90875" tIns="45425" rIns="90875" bIns="45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688975"/>
            <a:ext cx="5262563" cy="3508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900112" y="4427537"/>
            <a:ext cx="5100637" cy="4195762"/>
          </a:xfrm>
          <a:prstGeom prst="rect">
            <a:avLst/>
          </a:prstGeom>
          <a:noFill/>
          <a:ln>
            <a:noFill/>
          </a:ln>
        </p:spPr>
        <p:txBody>
          <a:bodyPr lIns="90875" tIns="45425" rIns="90875" bIns="45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688975"/>
            <a:ext cx="5262563" cy="3508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900112" y="4427537"/>
            <a:ext cx="5100637" cy="4195762"/>
          </a:xfrm>
          <a:prstGeom prst="rect">
            <a:avLst/>
          </a:prstGeom>
          <a:noFill/>
          <a:ln>
            <a:noFill/>
          </a:ln>
        </p:spPr>
        <p:txBody>
          <a:bodyPr lIns="90875" tIns="45425" rIns="90875" bIns="45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688975"/>
            <a:ext cx="5262563" cy="3508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900112" y="4427537"/>
            <a:ext cx="5100637" cy="4195762"/>
          </a:xfrm>
          <a:prstGeom prst="rect">
            <a:avLst/>
          </a:prstGeom>
          <a:noFill/>
          <a:ln>
            <a:noFill/>
          </a:ln>
        </p:spPr>
        <p:txBody>
          <a:bodyPr lIns="90875" tIns="45425" rIns="90875" bIns="45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 rot="5400000">
            <a:off x="8287940" y="2419483"/>
            <a:ext cx="7315200" cy="32170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65311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130622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959331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2612441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 rot="5400000">
            <a:off x="1739503" y="-683286"/>
            <a:ext cx="7315200" cy="94226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88950" lvl="0" indent="-386080" algn="l" rtl="0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Char char="n"/>
              <a:defRPr/>
            </a:lvl1pPr>
            <a:lvl2pPr marL="1060450" lvl="1" indent="-321310" algn="l" rtl="0"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Char char="l"/>
              <a:defRPr/>
            </a:lvl2pPr>
            <a:lvl3pPr marL="1550988" lvl="2" indent="-246062" algn="l" rtl="0"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Char char="4"/>
              <a:defRPr/>
            </a:lvl3pPr>
            <a:lvl4pPr marL="2039938" lvl="3" indent="-239713" algn="l" rtl="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marL="2530475" lvl="4" indent="-247650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5pPr>
            <a:lvl6pPr marL="3183912" lvl="5" indent="-253387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6pPr>
            <a:lvl7pPr marL="3837022" lvl="6" indent="-246097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7pPr>
            <a:lvl8pPr marL="4490133" lvl="7" indent="-251507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8pPr>
            <a:lvl9pPr marL="5143243" lvl="8" indent="-244218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65311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130622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959331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2612441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88950" lvl="0" indent="-386080" algn="l" rtl="0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Char char="n"/>
              <a:defRPr/>
            </a:lvl1pPr>
            <a:lvl2pPr marL="1060450" lvl="1" indent="-321310" algn="l" rtl="0"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Char char="l"/>
              <a:defRPr/>
            </a:lvl2pPr>
            <a:lvl3pPr marL="1550988" lvl="2" indent="-246062" algn="l" rtl="0"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Char char="4"/>
              <a:defRPr/>
            </a:lvl3pPr>
            <a:lvl4pPr marL="2039938" lvl="3" indent="-239713" algn="l" rtl="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marL="2530475" lvl="4" indent="-247650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5pPr>
            <a:lvl6pPr marL="3183912" lvl="5" indent="-253387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6pPr>
            <a:lvl7pPr marL="3837022" lvl="6" indent="-246097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7pPr>
            <a:lvl8pPr marL="4490133" lvl="7" indent="-251507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8pPr>
            <a:lvl9pPr marL="5143243" lvl="8" indent="-244218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1028700" y="914400"/>
            <a:ext cx="11658599" cy="28363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653110" marR="0" lvl="5" indent="-5409" algn="ctr" rtl="0">
              <a:spcBef>
                <a:spcPts val="0"/>
              </a:spcBef>
              <a:spcAft>
                <a:spcPts val="0"/>
              </a:spcAft>
              <a:defRPr/>
            </a:lvl6pPr>
            <a:lvl7pPr marL="1306220" marR="0" lvl="6" indent="-10819" algn="ctr" rtl="0">
              <a:spcBef>
                <a:spcPts val="0"/>
              </a:spcBef>
              <a:spcAft>
                <a:spcPts val="0"/>
              </a:spcAft>
              <a:defRPr/>
            </a:lvl7pPr>
            <a:lvl8pPr marL="1959331" marR="0" lvl="7" indent="-3530" algn="ctr" rtl="0">
              <a:spcBef>
                <a:spcPts val="0"/>
              </a:spcBef>
              <a:spcAft>
                <a:spcPts val="0"/>
              </a:spcAft>
              <a:defRPr/>
            </a:lvl8pPr>
            <a:lvl9pPr marL="2612441" marR="0" lvl="8" indent="-894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65311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130622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959331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2612441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 rot="5400000">
            <a:off x="4361656" y="-1507331"/>
            <a:ext cx="6040436" cy="1234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88950" lvl="0" indent="-386080" algn="l" rtl="0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Char char="n"/>
              <a:defRPr/>
            </a:lvl1pPr>
            <a:lvl2pPr marL="1060450" lvl="1" indent="-321310" algn="l" rtl="0"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Char char="l"/>
              <a:defRPr/>
            </a:lvl2pPr>
            <a:lvl3pPr marL="1550988" lvl="2" indent="-246062" algn="l" rtl="0"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Char char="4"/>
              <a:defRPr/>
            </a:lvl3pPr>
            <a:lvl4pPr marL="2039938" lvl="3" indent="-239713" algn="l" rtl="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marL="2530475" lvl="4" indent="-247650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5pPr>
            <a:lvl6pPr marL="3183912" lvl="5" indent="-253387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6pPr>
            <a:lvl7pPr marL="3837022" lvl="6" indent="-246097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7pPr>
            <a:lvl8pPr marL="4490133" lvl="7" indent="-251507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8pPr>
            <a:lvl9pPr marL="5143243" lvl="8" indent="-244218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2688432" y="6400800"/>
            <a:ext cx="8229600" cy="7556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pic" idx="2"/>
          </p:nvPr>
        </p:nvSpPr>
        <p:spPr>
          <a:xfrm>
            <a:off x="2688432" y="817033"/>
            <a:ext cx="8229600" cy="5486399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2688432" y="7156450"/>
            <a:ext cx="8229600" cy="10731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Helvetica Neue"/>
              <a:buNone/>
              <a:defRPr/>
            </a:lvl1pPr>
            <a:lvl2pPr marL="653110" lvl="1" indent="-5409" rtl="0">
              <a:spcBef>
                <a:spcPts val="0"/>
              </a:spcBef>
              <a:buFont typeface="Helvetica Neue"/>
              <a:buNone/>
              <a:defRPr/>
            </a:lvl2pPr>
            <a:lvl3pPr marL="1306220" lvl="2" indent="-10819" rtl="0">
              <a:spcBef>
                <a:spcPts val="0"/>
              </a:spcBef>
              <a:buFont typeface="Helvetica Neue"/>
              <a:buNone/>
              <a:defRPr/>
            </a:lvl3pPr>
            <a:lvl4pPr marL="1959331" lvl="3" indent="-3530" rtl="0">
              <a:spcBef>
                <a:spcPts val="0"/>
              </a:spcBef>
              <a:buFont typeface="Helvetica Neue"/>
              <a:buNone/>
              <a:defRPr/>
            </a:lvl4pPr>
            <a:lvl5pPr marL="2612441" lvl="4" indent="-8940" rtl="0">
              <a:spcBef>
                <a:spcPts val="0"/>
              </a:spcBef>
              <a:buFont typeface="Helvetica Neue"/>
              <a:buNone/>
              <a:defRPr/>
            </a:lvl5pPr>
            <a:lvl6pPr marL="3265551" lvl="5" indent="-1651" rtl="0">
              <a:spcBef>
                <a:spcPts val="0"/>
              </a:spcBef>
              <a:buFont typeface="Helvetica Neue"/>
              <a:buNone/>
              <a:defRPr/>
            </a:lvl6pPr>
            <a:lvl7pPr marL="3918660" lvl="6" indent="-7060" rtl="0">
              <a:spcBef>
                <a:spcPts val="0"/>
              </a:spcBef>
              <a:buFont typeface="Helvetica Neue"/>
              <a:buNone/>
              <a:defRPr/>
            </a:lvl7pPr>
            <a:lvl8pPr marL="4571771" lvl="7" indent="-12470" rtl="0">
              <a:spcBef>
                <a:spcPts val="0"/>
              </a:spcBef>
              <a:buFont typeface="Helvetica Neue"/>
              <a:buNone/>
              <a:defRPr/>
            </a:lvl8pPr>
            <a:lvl9pPr marL="5224882" lvl="8" indent="-5181" rtl="0">
              <a:spcBef>
                <a:spcPts val="0"/>
              </a:spcBef>
              <a:buFont typeface="Helvetica Neue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685800" y="364066"/>
            <a:ext cx="4512470" cy="154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5362575" y="364066"/>
            <a:ext cx="7667625" cy="78041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685800" y="1913466"/>
            <a:ext cx="4512470" cy="62547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Helvetica Neue"/>
              <a:buNone/>
              <a:defRPr/>
            </a:lvl1pPr>
            <a:lvl2pPr marL="653110" lvl="1" indent="-5409" rtl="0">
              <a:spcBef>
                <a:spcPts val="0"/>
              </a:spcBef>
              <a:buFont typeface="Helvetica Neue"/>
              <a:buNone/>
              <a:defRPr/>
            </a:lvl2pPr>
            <a:lvl3pPr marL="1306220" lvl="2" indent="-10819" rtl="0">
              <a:spcBef>
                <a:spcPts val="0"/>
              </a:spcBef>
              <a:buFont typeface="Helvetica Neue"/>
              <a:buNone/>
              <a:defRPr/>
            </a:lvl3pPr>
            <a:lvl4pPr marL="1959331" lvl="3" indent="-3530" rtl="0">
              <a:spcBef>
                <a:spcPts val="0"/>
              </a:spcBef>
              <a:buFont typeface="Helvetica Neue"/>
              <a:buNone/>
              <a:defRPr/>
            </a:lvl4pPr>
            <a:lvl5pPr marL="2612441" lvl="4" indent="-8940" rtl="0">
              <a:spcBef>
                <a:spcPts val="0"/>
              </a:spcBef>
              <a:buFont typeface="Helvetica Neue"/>
              <a:buNone/>
              <a:defRPr/>
            </a:lvl5pPr>
            <a:lvl6pPr marL="3265551" lvl="5" indent="-1651" rtl="0">
              <a:spcBef>
                <a:spcPts val="0"/>
              </a:spcBef>
              <a:buFont typeface="Helvetica Neue"/>
              <a:buNone/>
              <a:defRPr/>
            </a:lvl6pPr>
            <a:lvl7pPr marL="3918660" lvl="6" indent="-7060" rtl="0">
              <a:spcBef>
                <a:spcPts val="0"/>
              </a:spcBef>
              <a:buFont typeface="Helvetica Neue"/>
              <a:buNone/>
              <a:defRPr/>
            </a:lvl7pPr>
            <a:lvl8pPr marL="4571771" lvl="7" indent="-12470" rtl="0">
              <a:spcBef>
                <a:spcPts val="0"/>
              </a:spcBef>
              <a:buFont typeface="Helvetica Neue"/>
              <a:buNone/>
              <a:defRPr/>
            </a:lvl8pPr>
            <a:lvl9pPr marL="5224882" lvl="8" indent="-5181" rtl="0">
              <a:spcBef>
                <a:spcPts val="0"/>
              </a:spcBef>
              <a:buFont typeface="Helvetica Neue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65311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130622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959331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2612441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685800" y="366184"/>
            <a:ext cx="12344399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2046816"/>
            <a:ext cx="6060281" cy="8530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Helvetica Neue"/>
              <a:buNone/>
              <a:defRPr/>
            </a:lvl1pPr>
            <a:lvl2pPr marL="653110" lvl="1" indent="-5409" rtl="0">
              <a:spcBef>
                <a:spcPts val="0"/>
              </a:spcBef>
              <a:buFont typeface="Helvetica Neue"/>
              <a:buNone/>
              <a:defRPr/>
            </a:lvl2pPr>
            <a:lvl3pPr marL="1306220" lvl="2" indent="-10819" rtl="0">
              <a:spcBef>
                <a:spcPts val="0"/>
              </a:spcBef>
              <a:buFont typeface="Helvetica Neue"/>
              <a:buNone/>
              <a:defRPr/>
            </a:lvl3pPr>
            <a:lvl4pPr marL="1959331" lvl="3" indent="-3530" rtl="0">
              <a:spcBef>
                <a:spcPts val="0"/>
              </a:spcBef>
              <a:buFont typeface="Helvetica Neue"/>
              <a:buNone/>
              <a:defRPr/>
            </a:lvl4pPr>
            <a:lvl5pPr marL="2612441" lvl="4" indent="-8940" rtl="0">
              <a:spcBef>
                <a:spcPts val="0"/>
              </a:spcBef>
              <a:buFont typeface="Helvetica Neue"/>
              <a:buNone/>
              <a:defRPr/>
            </a:lvl5pPr>
            <a:lvl6pPr marL="3265551" lvl="5" indent="-1651" rtl="0">
              <a:spcBef>
                <a:spcPts val="0"/>
              </a:spcBef>
              <a:buFont typeface="Helvetica Neue"/>
              <a:buNone/>
              <a:defRPr/>
            </a:lvl6pPr>
            <a:lvl7pPr marL="3918660" lvl="6" indent="-7060" rtl="0">
              <a:spcBef>
                <a:spcPts val="0"/>
              </a:spcBef>
              <a:buFont typeface="Helvetica Neue"/>
              <a:buNone/>
              <a:defRPr/>
            </a:lvl7pPr>
            <a:lvl8pPr marL="4571771" lvl="7" indent="-12470" rtl="0">
              <a:spcBef>
                <a:spcPts val="0"/>
              </a:spcBef>
              <a:buFont typeface="Helvetica Neue"/>
              <a:buNone/>
              <a:defRPr/>
            </a:lvl8pPr>
            <a:lvl9pPr marL="5224882" lvl="8" indent="-5181" rtl="0">
              <a:spcBef>
                <a:spcPts val="0"/>
              </a:spcBef>
              <a:buFont typeface="Helvetica Neue"/>
              <a:buNone/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685800" y="2899833"/>
            <a:ext cx="6060281" cy="52683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3"/>
          </p:nvPr>
        </p:nvSpPr>
        <p:spPr>
          <a:xfrm>
            <a:off x="6967538" y="2046816"/>
            <a:ext cx="6062662" cy="8530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Helvetica Neue"/>
              <a:buNone/>
              <a:defRPr/>
            </a:lvl1pPr>
            <a:lvl2pPr marL="653110" lvl="1" indent="-5409" rtl="0">
              <a:spcBef>
                <a:spcPts val="0"/>
              </a:spcBef>
              <a:buFont typeface="Helvetica Neue"/>
              <a:buNone/>
              <a:defRPr/>
            </a:lvl2pPr>
            <a:lvl3pPr marL="1306220" lvl="2" indent="-10819" rtl="0">
              <a:spcBef>
                <a:spcPts val="0"/>
              </a:spcBef>
              <a:buFont typeface="Helvetica Neue"/>
              <a:buNone/>
              <a:defRPr/>
            </a:lvl3pPr>
            <a:lvl4pPr marL="1959331" lvl="3" indent="-3530" rtl="0">
              <a:spcBef>
                <a:spcPts val="0"/>
              </a:spcBef>
              <a:buFont typeface="Helvetica Neue"/>
              <a:buNone/>
              <a:defRPr/>
            </a:lvl4pPr>
            <a:lvl5pPr marL="2612441" lvl="4" indent="-8940" rtl="0">
              <a:spcBef>
                <a:spcPts val="0"/>
              </a:spcBef>
              <a:buFont typeface="Helvetica Neue"/>
              <a:buNone/>
              <a:defRPr/>
            </a:lvl5pPr>
            <a:lvl6pPr marL="3265551" lvl="5" indent="-1651" rtl="0">
              <a:spcBef>
                <a:spcPts val="0"/>
              </a:spcBef>
              <a:buFont typeface="Helvetica Neue"/>
              <a:buNone/>
              <a:defRPr/>
            </a:lvl6pPr>
            <a:lvl7pPr marL="3918660" lvl="6" indent="-7060" rtl="0">
              <a:spcBef>
                <a:spcPts val="0"/>
              </a:spcBef>
              <a:buFont typeface="Helvetica Neue"/>
              <a:buNone/>
              <a:defRPr/>
            </a:lvl7pPr>
            <a:lvl8pPr marL="4571771" lvl="7" indent="-12470" rtl="0">
              <a:spcBef>
                <a:spcPts val="0"/>
              </a:spcBef>
              <a:buFont typeface="Helvetica Neue"/>
              <a:buNone/>
              <a:defRPr/>
            </a:lvl8pPr>
            <a:lvl9pPr marL="5224882" lvl="8" indent="-5181" rtl="0">
              <a:spcBef>
                <a:spcPts val="0"/>
              </a:spcBef>
              <a:buFont typeface="Helvetica Neue"/>
              <a:buNone/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4"/>
          </p:nvPr>
        </p:nvSpPr>
        <p:spPr>
          <a:xfrm>
            <a:off x="6967538" y="2899833"/>
            <a:ext cx="6062662" cy="52683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65311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130622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959331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2612441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209675" y="1644650"/>
            <a:ext cx="6057899" cy="60409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7496175" y="1644650"/>
            <a:ext cx="6057899" cy="60409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083470" y="5875867"/>
            <a:ext cx="11658599" cy="181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083470" y="3875617"/>
            <a:ext cx="11658599" cy="20002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Helvetica Neue"/>
              <a:buNone/>
              <a:defRPr/>
            </a:lvl1pPr>
            <a:lvl2pPr marL="653110" lvl="1" indent="-5409" rtl="0">
              <a:spcBef>
                <a:spcPts val="0"/>
              </a:spcBef>
              <a:buFont typeface="Helvetica Neue"/>
              <a:buNone/>
              <a:defRPr/>
            </a:lvl2pPr>
            <a:lvl3pPr marL="1306220" lvl="2" indent="-10819" rtl="0">
              <a:spcBef>
                <a:spcPts val="0"/>
              </a:spcBef>
              <a:buFont typeface="Helvetica Neue"/>
              <a:buNone/>
              <a:defRPr/>
            </a:lvl3pPr>
            <a:lvl4pPr marL="1959331" lvl="3" indent="-3530" rtl="0">
              <a:spcBef>
                <a:spcPts val="0"/>
              </a:spcBef>
              <a:buFont typeface="Helvetica Neue"/>
              <a:buNone/>
              <a:defRPr/>
            </a:lvl4pPr>
            <a:lvl5pPr marL="2612441" lvl="4" indent="-8940" rtl="0">
              <a:spcBef>
                <a:spcPts val="0"/>
              </a:spcBef>
              <a:buFont typeface="Helvetica Neue"/>
              <a:buNone/>
              <a:defRPr/>
            </a:lvl5pPr>
            <a:lvl6pPr marL="3265551" lvl="5" indent="-1651" rtl="0">
              <a:spcBef>
                <a:spcPts val="0"/>
              </a:spcBef>
              <a:buFont typeface="Helvetica Neue"/>
              <a:buNone/>
              <a:defRPr/>
            </a:lvl6pPr>
            <a:lvl7pPr marL="3918660" lvl="6" indent="-7060" rtl="0">
              <a:spcBef>
                <a:spcPts val="0"/>
              </a:spcBef>
              <a:buFont typeface="Helvetica Neue"/>
              <a:buNone/>
              <a:defRPr/>
            </a:lvl7pPr>
            <a:lvl8pPr marL="4571771" lvl="7" indent="-12470" rtl="0">
              <a:spcBef>
                <a:spcPts val="0"/>
              </a:spcBef>
              <a:buFont typeface="Helvetica Neue"/>
              <a:buNone/>
              <a:defRPr/>
            </a:lvl8pPr>
            <a:lvl9pPr marL="5224882" lvl="8" indent="-5181" rtl="0">
              <a:spcBef>
                <a:spcPts val="0"/>
              </a:spcBef>
              <a:buFont typeface="Helvetica Neue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8625" y="0"/>
            <a:ext cx="1793874" cy="121126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653110" marR="0" lvl="5" indent="-5409" algn="ctr" rtl="0">
              <a:spcBef>
                <a:spcPts val="0"/>
              </a:spcBef>
              <a:spcAft>
                <a:spcPts val="0"/>
              </a:spcAft>
              <a:defRPr/>
            </a:lvl6pPr>
            <a:lvl7pPr marL="1306220" marR="0" lvl="6" indent="-10819" algn="ctr" rtl="0">
              <a:spcBef>
                <a:spcPts val="0"/>
              </a:spcBef>
              <a:spcAft>
                <a:spcPts val="0"/>
              </a:spcAft>
              <a:defRPr/>
            </a:lvl7pPr>
            <a:lvl8pPr marL="1959331" marR="0" lvl="7" indent="-3530" algn="ctr" rtl="0">
              <a:spcBef>
                <a:spcPts val="0"/>
              </a:spcBef>
              <a:spcAft>
                <a:spcPts val="0"/>
              </a:spcAft>
              <a:defRPr/>
            </a:lvl8pPr>
            <a:lvl9pPr marL="2612441" marR="0" lvl="8" indent="-894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88950" marR="0" lvl="0" indent="-386080" algn="l" rtl="0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Char char="n"/>
              <a:defRPr/>
            </a:lvl1pPr>
            <a:lvl2pPr marL="1060450" marR="0" lvl="1" indent="-321310" algn="l" rtl="0"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Char char="l"/>
              <a:defRPr/>
            </a:lvl2pPr>
            <a:lvl3pPr marL="1550988" marR="0" lvl="2" indent="-246062" algn="l" rtl="0"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Char char="4"/>
              <a:defRPr/>
            </a:lvl3pPr>
            <a:lvl4pPr marL="2039938" marR="0" lvl="3" indent="-239713" algn="l" rtl="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marL="2530475" marR="0" lvl="4" indent="-247650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5pPr>
            <a:lvl6pPr marL="3183912" marR="0" lvl="5" indent="-253387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6pPr>
            <a:lvl7pPr marL="3837022" marR="0" lvl="6" indent="-246097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7pPr>
            <a:lvl8pPr marL="4490133" marR="0" lvl="7" indent="-251507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8pPr>
            <a:lvl9pPr marL="5143243" marR="0" lvl="8" indent="-244218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/>
          <p:nvPr/>
        </p:nvSpPr>
        <p:spPr>
          <a:xfrm>
            <a:off x="0" y="0"/>
            <a:ext cx="342899" cy="3048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lIns="130600" tIns="65300" rIns="130600" bIns="653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4" name="Shape 14"/>
          <p:cNvCxnSpPr/>
          <p:nvPr/>
        </p:nvCxnSpPr>
        <p:spPr>
          <a:xfrm>
            <a:off x="685800" y="1147762"/>
            <a:ext cx="12115799" cy="0"/>
          </a:xfrm>
          <a:prstGeom prst="straightConnector1">
            <a:avLst/>
          </a:prstGeom>
          <a:noFill/>
          <a:ln w="19050" cap="rnd" cmpd="sng">
            <a:solidFill>
              <a:srgbClr val="336699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5" name="Shape 15"/>
          <p:cNvSpPr txBox="1"/>
          <p:nvPr/>
        </p:nvSpPr>
        <p:spPr>
          <a:xfrm>
            <a:off x="0" y="3048000"/>
            <a:ext cx="342899" cy="3048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lIns="130600" tIns="65300" rIns="130600" bIns="653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Shape 16"/>
          <p:cNvSpPr txBox="1"/>
          <p:nvPr/>
        </p:nvSpPr>
        <p:spPr>
          <a:xfrm>
            <a:off x="0" y="6096000"/>
            <a:ext cx="342899" cy="3048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lIns="130600" tIns="65300" rIns="130600" bIns="653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Shape 17"/>
          <p:cNvSpPr txBox="1"/>
          <p:nvPr/>
        </p:nvSpPr>
        <p:spPr>
          <a:xfrm>
            <a:off x="6403975" y="8818561"/>
            <a:ext cx="631825" cy="346074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Helvetica Neue"/>
              <a:buNone/>
            </a:pPr>
            <a:r>
              <a:rPr lang="en-US" sz="1400" b="1" i="0" u="none" strike="noStrike" cap="none">
                <a:solidFill>
                  <a:srgbClr val="00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3.*</a:t>
            </a:r>
          </a:p>
        </p:txBody>
      </p:sp>
      <p:sp>
        <p:nvSpPr>
          <p:cNvPr id="18" name="Shape 18"/>
          <p:cNvSpPr txBox="1"/>
          <p:nvPr/>
        </p:nvSpPr>
        <p:spPr>
          <a:xfrm>
            <a:off x="9734550" y="8783636"/>
            <a:ext cx="4070350" cy="347662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Helvetica Neue"/>
              <a:buNone/>
            </a:pPr>
            <a:r>
              <a:rPr lang="en-US" sz="1400" b="1" i="0" u="none" strike="noStrike" cap="none">
                <a:solidFill>
                  <a:srgbClr val="00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Silberschatz, Galvin and Gagne ©2013</a:t>
            </a:r>
          </a:p>
        </p:txBody>
      </p:sp>
      <p:sp>
        <p:nvSpPr>
          <p:cNvPr id="19" name="Shape 19"/>
          <p:cNvSpPr txBox="1"/>
          <p:nvPr/>
        </p:nvSpPr>
        <p:spPr>
          <a:xfrm>
            <a:off x="279400" y="8802686"/>
            <a:ext cx="3727450" cy="347662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Helvetica Neue"/>
              <a:buNone/>
            </a:pPr>
            <a:r>
              <a:rPr lang="en-US" sz="1400" b="1" i="0" u="none" strike="noStrike" cap="none">
                <a:solidFill>
                  <a:srgbClr val="00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Operating System Concepts – 9</a:t>
            </a:r>
            <a:r>
              <a:rPr lang="en-US" sz="1400" b="1" i="0" u="none" strike="noStrike" cap="none" baseline="30000">
                <a:solidFill>
                  <a:srgbClr val="00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</a:t>
            </a:r>
            <a:r>
              <a:rPr lang="en-US" sz="1400" b="1" i="0" u="none" strike="noStrike" cap="none">
                <a:solidFill>
                  <a:srgbClr val="00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Edition</a:t>
            </a:r>
          </a:p>
        </p:txBody>
      </p:sp>
      <p:pic>
        <p:nvPicPr>
          <p:cNvPr id="20" name="Shape 2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661775" y="7799386"/>
            <a:ext cx="1925637" cy="10572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Shape 55"/>
          <p:cNvGrpSpPr/>
          <p:nvPr/>
        </p:nvGrpSpPr>
        <p:grpSpPr>
          <a:xfrm>
            <a:off x="298449" y="3948111"/>
            <a:ext cx="12915900" cy="268286"/>
            <a:chOff x="198436" y="2960686"/>
            <a:chExt cx="8610600" cy="201611"/>
          </a:xfrm>
        </p:grpSpPr>
        <p:sp>
          <p:nvSpPr>
            <p:cNvPr id="56" name="Shape 56"/>
            <p:cNvSpPr txBox="1"/>
            <p:nvPr/>
          </p:nvSpPr>
          <p:spPr>
            <a:xfrm>
              <a:off x="198436" y="2960686"/>
              <a:ext cx="2870200" cy="201611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7" name="Shape 57"/>
            <p:cNvSpPr txBox="1"/>
            <p:nvPr/>
          </p:nvSpPr>
          <p:spPr>
            <a:xfrm>
              <a:off x="3068636" y="2960686"/>
              <a:ext cx="2870200" cy="201611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8" name="Shape 58"/>
            <p:cNvSpPr txBox="1"/>
            <p:nvPr/>
          </p:nvSpPr>
          <p:spPr>
            <a:xfrm>
              <a:off x="5938837" y="2960686"/>
              <a:ext cx="2870200" cy="201611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59" name="Shape 59"/>
          <p:cNvSpPr txBox="1"/>
          <p:nvPr/>
        </p:nvSpPr>
        <p:spPr>
          <a:xfrm>
            <a:off x="9734550" y="8783636"/>
            <a:ext cx="4070350" cy="347662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Helvetica Neue"/>
              <a:buNone/>
            </a:pPr>
            <a:r>
              <a:rPr lang="en-US" sz="1400" b="1" i="0" u="none" strike="noStrike" cap="none">
                <a:solidFill>
                  <a:srgbClr val="33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Silberschatz, Galvin and Gagne ©2013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x="41275" y="8818561"/>
            <a:ext cx="3778250" cy="347662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Helvetica Neue"/>
              <a:buNone/>
            </a:pPr>
            <a:r>
              <a:rPr lang="en-US" sz="1400" b="1" i="0" u="none" strike="noStrike" cap="none">
                <a:solidFill>
                  <a:srgbClr val="33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Operating System Concepts  – 9</a:t>
            </a:r>
            <a:r>
              <a:rPr lang="en-US" sz="1400" b="1" i="0" u="none" strike="noStrike" cap="none" baseline="30000">
                <a:solidFill>
                  <a:srgbClr val="33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</a:t>
            </a:r>
            <a:r>
              <a:rPr lang="en-US" sz="1400" b="1" i="0" u="none" strike="noStrike" cap="none">
                <a:solidFill>
                  <a:srgbClr val="33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Edition</a:t>
            </a:r>
          </a:p>
        </p:txBody>
      </p:sp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1900" y="5543550"/>
            <a:ext cx="3092450" cy="2125662"/>
          </a:xfrm>
          <a:prstGeom prst="rect">
            <a:avLst/>
          </a:prstGeom>
          <a:noFill/>
          <a:ln w="76200" cap="rnd" cmpd="sng">
            <a:solidFill>
              <a:srgbClr val="336699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2" name="Shape 62"/>
          <p:cNvSpPr txBox="1"/>
          <p:nvPr/>
        </p:nvSpPr>
        <p:spPr>
          <a:xfrm>
            <a:off x="4837112" y="5391150"/>
            <a:ext cx="3505200" cy="2455862"/>
          </a:xfrm>
          <a:prstGeom prst="rect">
            <a:avLst/>
          </a:prstGeom>
          <a:noFill/>
          <a:ln w="57150" cap="rnd" cmpd="sng">
            <a:solidFill>
              <a:srgbClr val="66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30600" tIns="65300" rIns="130600" bIns="653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653110" marR="0" lvl="5" indent="-5409" algn="ctr" rtl="0">
              <a:spcBef>
                <a:spcPts val="0"/>
              </a:spcBef>
              <a:spcAft>
                <a:spcPts val="0"/>
              </a:spcAft>
              <a:defRPr/>
            </a:lvl6pPr>
            <a:lvl7pPr marL="1306220" marR="0" lvl="6" indent="-10819" algn="ctr" rtl="0">
              <a:spcBef>
                <a:spcPts val="0"/>
              </a:spcBef>
              <a:spcAft>
                <a:spcPts val="0"/>
              </a:spcAft>
              <a:defRPr/>
            </a:lvl7pPr>
            <a:lvl8pPr marL="1959331" marR="0" lvl="7" indent="-3530" algn="ctr" rtl="0">
              <a:spcBef>
                <a:spcPts val="0"/>
              </a:spcBef>
              <a:spcAft>
                <a:spcPts val="0"/>
              </a:spcAft>
              <a:defRPr/>
            </a:lvl8pPr>
            <a:lvl9pPr marL="2612441" marR="0" lvl="8" indent="-894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88950" marR="0" lvl="0" indent="-386080" algn="l" rtl="0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Char char="n"/>
              <a:defRPr/>
            </a:lvl1pPr>
            <a:lvl2pPr marL="1060450" marR="0" lvl="1" indent="-321310" algn="l" rtl="0"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Char char="l"/>
              <a:defRPr/>
            </a:lvl2pPr>
            <a:lvl3pPr marL="1550988" marR="0" lvl="2" indent="-246062" algn="l" rtl="0"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Char char="4"/>
              <a:defRPr/>
            </a:lvl3pPr>
            <a:lvl4pPr marL="2039938" marR="0" lvl="3" indent="-239713" algn="l" rtl="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marL="2530475" marR="0" lvl="4" indent="-247650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5pPr>
            <a:lvl6pPr marL="3183912" marR="0" lvl="5" indent="-253387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6pPr>
            <a:lvl7pPr marL="3837022" marR="0" lvl="6" indent="-246097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7pPr>
            <a:lvl8pPr marL="4490133" marR="0" lvl="7" indent="-251507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8pPr>
            <a:lvl9pPr marL="5143243" marR="0" lvl="8" indent="-244218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ctrTitle"/>
          </p:nvPr>
        </p:nvSpPr>
        <p:spPr>
          <a:xfrm>
            <a:off x="1028700" y="914400"/>
            <a:ext cx="11658599" cy="2836861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61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Chapter 3:  Process Concept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6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Context Switch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1209675" y="1644650"/>
            <a:ext cx="11220449" cy="593089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488950" marR="0" lvl="0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When CPU switches to another process, the system must 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save the state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 the old process and load the 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saved state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the new process via a 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context switch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Context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 a process represented in the PCB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Context-switch time is overhead; the system does no useful work while switching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more complex the OS and the PCB -&gt; longer the context switch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Time dependent on hardware support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 hardware provides multiple sets of registers per CPU -&gt; multiple contexts loaded at once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6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Operations on Processes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1209675" y="1644650"/>
            <a:ext cx="11220449" cy="593089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488950" marR="0" lvl="0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System must provide mechanisms for process creation, termination, and so on as detailed next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6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Process Creation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1209675" y="1644650"/>
            <a:ext cx="11410949" cy="6769100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488950" marR="0" lvl="0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Parent</a:t>
            </a:r>
            <a:r>
              <a:rPr lang="en-US"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process create 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children</a:t>
            </a:r>
            <a:r>
              <a:rPr lang="en-US"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processes, which, in turn create other processes, forming a 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tree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of processes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1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Generally, process identified and managed via a</a:t>
            </a:r>
            <a:r>
              <a:rPr lang="en-US"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process identifier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pid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1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Resource sharing options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Parent and children share all resources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Children share subset of parent’s resources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Parent and child share no resources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CC6600"/>
              </a:buClr>
              <a:buSzPct val="80000"/>
              <a:buFont typeface="Helvetica Neue"/>
              <a:buNone/>
            </a:pPr>
            <a:endParaRPr sz="11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Execution options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Parent and children execute concurrently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Parent waits until children terminate</a:t>
            </a:r>
          </a:p>
          <a:p>
            <a:pPr marL="488950" marR="0" lvl="0" indent="-488950" algn="l" rtl="0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1565275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6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A Tree of Processes in Linux</a:t>
            </a:r>
          </a:p>
        </p:txBody>
      </p:sp>
      <p:pic>
        <p:nvPicPr>
          <p:cNvPr id="195" name="Shape 1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9687" y="1995486"/>
            <a:ext cx="11033125" cy="5197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1604962" y="369887"/>
            <a:ext cx="11425236" cy="7683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600" b="1" i="0" u="none" strike="noStrike" cap="none" dirty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Process Creation (Cont.)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488950" marR="0" lvl="0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Address space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Child duplicate of parent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Child has a program loaded into it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UNIX examples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Courier New"/>
              <a:buChar char="l"/>
            </a:pPr>
            <a:r>
              <a:rPr lang="en-US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fork()</a:t>
            </a:r>
            <a:r>
              <a:rPr lang="en-US"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system call creates new process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Courier New"/>
              <a:buChar char="l"/>
            </a:pPr>
            <a:r>
              <a:rPr lang="en-US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exec()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system call used after a </a:t>
            </a:r>
            <a:r>
              <a:rPr lang="en-US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fork()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 replace the process’ memory space with a new program</a:t>
            </a:r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5087" y="4906962"/>
            <a:ext cx="11680824" cy="2614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6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Process Termination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1209675" y="1644650"/>
            <a:ext cx="11395075" cy="6040436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488950" marR="0" lvl="0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Process executes last statement and asks the operating system to delete it (</a:t>
            </a:r>
            <a:r>
              <a:rPr lang="en-US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exit()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Output data from child to parent (via </a:t>
            </a:r>
            <a:r>
              <a:rPr lang="en-US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wait()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Process’ resources are deallocated by operating system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Parent may terminate execution of children processes (</a:t>
            </a:r>
            <a:r>
              <a:rPr lang="en-US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abort()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Child has exceeded allocated resources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Task assigned to child is no longer required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parent is exiting</a:t>
            </a:r>
          </a:p>
          <a:p>
            <a:pPr marL="1550987" marR="0" lvl="2" indent="-331787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 operating systems do not allow child to continue if its parent terminates</a:t>
            </a:r>
          </a:p>
          <a:p>
            <a:pPr marL="2039936" marR="0" lvl="3" indent="-325436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Helvetica Neue"/>
              <a:buChar char="–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 children terminated - </a:t>
            </a:r>
            <a:r>
              <a:rPr lang="en-US"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cascading termination</a:t>
            </a:r>
          </a:p>
          <a:p>
            <a:pPr marL="2039936" marR="0" lvl="3" indent="-325436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Helvetica Neue"/>
              <a:buNone/>
            </a:pPr>
            <a:endParaRPr sz="18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Wait for termination, returning the pid: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Courier New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pid t pid; int status; 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Courier New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pid = wait(&amp;status); 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no parent waiting, then terminated process is a 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zombie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parent terminated, processes are 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orphans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1590675" y="369887"/>
            <a:ext cx="11439524" cy="7683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6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Cooperating Processes</a:t>
            </a:r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1209675" y="1644650"/>
            <a:ext cx="11295061" cy="6040436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488950" marR="0" lvl="0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1" i="1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Independent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process cannot affect or be affected by the execution of another process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1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Cooperating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process can affect or be affected by the execution of another process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Advantages of process cooperation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Information sharing 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Computation speed-up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Modularity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Convenience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1123950" y="369887"/>
            <a:ext cx="11906250" cy="7683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6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Producer-Consumer Problem</a:t>
            </a:r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1241425" y="1881186"/>
            <a:ext cx="10002837" cy="5997574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488950" marR="0" lvl="0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Paradigm for cooperating processes, </a:t>
            </a:r>
            <a:r>
              <a:rPr lang="en-US" sz="1800" b="0" i="1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producer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process produces information that is consumed by a </a:t>
            </a:r>
            <a:r>
              <a:rPr lang="en-US" sz="1800" b="0" i="1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consumer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process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unbounded-buffer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places no practical limit on the size of the buffer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bounded-buffer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assumes that there is a fixed buffer size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6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Direct Communication</a:t>
            </a:r>
          </a:p>
        </p:txBody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1209675" y="1644650"/>
            <a:ext cx="11453812" cy="6040436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488950" marR="0" lvl="0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Processes must name each other explicitly: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Courier New"/>
              <a:buChar char="l"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send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lang="en-US" sz="1800" b="0" i="1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P, message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– send a message to process P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Courier New"/>
              <a:buChar char="l"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receive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lang="en-US" sz="1800" b="0" i="1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Q, message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– receive a message from process Q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Properties of communication link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Links are established automatically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link is associated with exactly one pair of communicating processes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Between each pair there exists exactly one link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link may be unidirectional, but is usually bi-directional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6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Indirect Communication</a:t>
            </a:r>
          </a:p>
        </p:txBody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1209675" y="1662111"/>
            <a:ext cx="11395075" cy="5545137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488950" marR="0" lvl="0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Messages are directed and received from mailboxes (also referred to as ports)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Each mailbox has a unique id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Processes can communicate only if they share a mailbox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Properties of communication link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Link established only if processes share a common mailbox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link may be associated with many processes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Each pair of processes may share several communication links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Link may be unidirectional or bi-directional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2365375" y="369887"/>
            <a:ext cx="9159874" cy="7683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6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Process Concept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209675" y="1662111"/>
            <a:ext cx="11056936" cy="63817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488950" marR="0" lvl="0" indent="-488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 operating system executes a variety of programs:</a:t>
            </a:r>
          </a:p>
          <a:p>
            <a:pPr marL="1060450" marR="0" lvl="1" indent="-41275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Batch system – 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jobs</a:t>
            </a:r>
          </a:p>
          <a:p>
            <a:pPr marL="1060450" marR="0" lvl="1" indent="-41275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Time-shared systems – 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 programs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 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tasks</a:t>
            </a:r>
          </a:p>
          <a:p>
            <a:pPr marL="488950" marR="0" lvl="0" indent="-48895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Textbook uses the terms </a:t>
            </a:r>
            <a:r>
              <a:rPr lang="en-US" sz="1800" b="1" i="1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job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lang="en-US" sz="1800" b="1" i="1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process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almost interchangeably</a:t>
            </a:r>
          </a:p>
          <a:p>
            <a:pPr marL="488950" marR="0" lvl="0" indent="-48895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Process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a program in execution; process execution must progress in sequential fashion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Multiple parts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program code, also called 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text section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Current activity including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program</a:t>
            </a:r>
            <a:r>
              <a:rPr lang="en-US"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counter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processor registers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Stack</a:t>
            </a:r>
            <a:r>
              <a:rPr lang="en-US"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containing temporary data</a:t>
            </a:r>
          </a:p>
          <a:p>
            <a:pPr marL="1550987" marR="0" lvl="2" indent="-331787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Function parameters, return addresses, local variables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section</a:t>
            </a:r>
            <a:r>
              <a:rPr lang="en-US"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containing global variables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Heap</a:t>
            </a:r>
            <a:r>
              <a:rPr lang="en-US"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containing memory dynamically allocated during run time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Program is </a:t>
            </a:r>
            <a:r>
              <a:rPr lang="en-US" sz="1800" b="1" i="1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passive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entity stored on disk (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executable file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), process is </a:t>
            </a:r>
            <a:r>
              <a:rPr lang="en-US" sz="1800" b="1" i="1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active 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Program becomes process when executable file loaded into memory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Execution of program started via GUI mouse clicks, command line entry of its name, etc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 program can be several processes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Consider multiple users executing the same program</a:t>
            </a:r>
          </a:p>
          <a:p>
            <a:pPr marL="488950" marR="0" lvl="0" indent="-48895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6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Synchronization</a:t>
            </a:r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1209675" y="1644650"/>
            <a:ext cx="11204574" cy="6040436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542925" marR="0" lvl="0" indent="-542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Message passing may be either blocking or non-blocking</a:t>
            </a:r>
          </a:p>
          <a:p>
            <a:pPr marL="542925" marR="0" lvl="0" indent="-542925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42925" marR="0" lvl="0" indent="-542925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Blocking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considered 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synchronous</a:t>
            </a:r>
          </a:p>
          <a:p>
            <a:pPr marL="1141412" marR="0" lvl="1" indent="-493712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Blocking send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has the sender block until the message is received</a:t>
            </a:r>
          </a:p>
          <a:p>
            <a:pPr marL="1141412" marR="0" lvl="1" indent="-493712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Blocking receive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has the receiver block until a message is available</a:t>
            </a:r>
          </a:p>
          <a:p>
            <a:pPr marL="1141412" marR="0" lvl="1" indent="-493712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42925" marR="0" lvl="0" indent="-542925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Non-blocking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considered 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asynchronous</a:t>
            </a:r>
          </a:p>
          <a:p>
            <a:pPr marL="1141412" marR="0" lvl="1" indent="-493712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Non-blocking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send has the sender send the message and continue</a:t>
            </a:r>
          </a:p>
          <a:p>
            <a:pPr marL="1141412" marR="0" lvl="1" indent="-493712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Non-blocking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receive has the receiver receive a valid message or null</a:t>
            </a:r>
          </a:p>
          <a:p>
            <a:pPr marL="542925" marR="0" lvl="0" indent="-542925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Courier New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title"/>
          </p:nvPr>
        </p:nvSpPr>
        <p:spPr>
          <a:xfrm>
            <a:off x="13081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Communications in Client-Server Systems</a:t>
            </a:r>
          </a:p>
        </p:txBody>
      </p:sp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488950" marR="0" lvl="0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Sockets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Remote Procedure Calls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Pipes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Remote Method Invocation (Java)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6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Ordinary Pipes</a:t>
            </a:r>
          </a:p>
        </p:txBody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1209675" y="1644650"/>
            <a:ext cx="11391900" cy="6040436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488950" marR="0" lvl="0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Ordinary Pipes</a:t>
            </a:r>
            <a:r>
              <a:rPr lang="en-US"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allow communication in standard producer-consumer style</a:t>
            </a:r>
            <a:b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lang="en-US"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Producer writes to one end (the </a:t>
            </a:r>
            <a:r>
              <a:rPr lang="en-US" sz="1800" b="1" i="0" u="none" strike="noStrike" cap="none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write-end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 the pipe)</a:t>
            </a:r>
            <a:b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lang="en-US"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Consumer reads from the other end (the </a:t>
            </a:r>
            <a:r>
              <a:rPr lang="en-US" sz="1800" b="1" i="0" u="none" strike="noStrike" cap="none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read-end</a:t>
            </a:r>
            <a:r>
              <a:rPr lang="en-US" sz="1800" b="0" i="1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 the pipe)</a:t>
            </a:r>
            <a:b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lang="en-US"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Ordinary pipes are therefore unidirectional</a:t>
            </a:r>
            <a:b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lang="en-US"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Require parent-child relationship between communicating processes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Windows calls these </a:t>
            </a:r>
            <a:r>
              <a:rPr lang="en-US" sz="1800" b="1" i="0" u="none" strike="noStrike" cap="none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anonymous pipes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See Unix and Windows code samples in textbook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10" name="Shape 4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7775" y="4872037"/>
            <a:ext cx="8318500" cy="205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2041525" y="369887"/>
            <a:ext cx="9377361" cy="7683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6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Process State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1209675" y="1662111"/>
            <a:ext cx="11056936" cy="4338636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488950" marR="0" lvl="0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 a process executes, it changes 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state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new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 The process is being created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running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 Instructions are being executed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waiting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 The process is waiting for some event to occur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ready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 The process is waiting to be assigned to a processor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terminated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 The process has finished execution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1751011" y="369887"/>
            <a:ext cx="11279186" cy="7683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6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Process Control Block (PCB)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1209675" y="1662111"/>
            <a:ext cx="6870700" cy="636269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488950" marR="0" lvl="0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Information associated with each process 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(also called 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task control block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Process state – running, waiting, etc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Program counter – location of instruction to next execute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CPU registers – contents of all process-centric registers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CPU scheduling information- priorities, scheduling queue pointers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Memory-management information – memory allocated to the process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Accounting information – CPU used, clock time elapsed since start, time limits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I/O status information – I/O devices allocated to process, list of open files</a:t>
            </a:r>
          </a:p>
          <a:p>
            <a:pPr marL="488950" marR="0" lvl="0" indent="-488950" algn="l" rtl="0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1565275"/>
            <a:ext cx="4192587" cy="5986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350962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6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CPU Switch From Process to Process</a:t>
            </a: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6450" y="1830386"/>
            <a:ext cx="10453687" cy="6240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1562100" y="369887"/>
            <a:ext cx="11468100" cy="7683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6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Threads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1212850" y="2000250"/>
            <a:ext cx="10463212" cy="5310186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488950" marR="0" lvl="0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 far, process has a single thread of execution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Consider having multiple program counters per process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Multiple locations can execute at once</a:t>
            </a:r>
          </a:p>
          <a:p>
            <a:pPr marL="1550987" marR="0" lvl="2" indent="-331787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Multiple threads of control -&gt; 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threads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Must then have storage for thread details, multiple program counters in PCB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See next chapter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1562100" y="369887"/>
            <a:ext cx="11468100" cy="7683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6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Process Scheduling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1212850" y="2000250"/>
            <a:ext cx="10463212" cy="5310186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488950" marR="0" lvl="0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Maximize CPU use, quickly switch processes onto CPU for time sharing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Process scheduler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selects among available processes for next execution on CPU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Maintains 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scheduling queues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 processes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Job queue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set of all processes in the system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Ready queue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set of all processes residing in main memory, ready and waiting to execute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Device queues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set of processes waiting for an I/O device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Processes migrate among the various queues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6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Schedulers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1209675" y="1930400"/>
            <a:ext cx="10801350" cy="5799136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488950" marR="0" lvl="0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Long-term scheduler 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(or 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job scheduler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– selects which processes should be brought into the ready queue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Short-term scheduler 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(or 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CPU scheduler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– selects which process should be executed next and allocates CPU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Sometimes the only scheduler in a system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Short-term scheduler is invoked very frequently (milliseconds) ⇒ (must be fast)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1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Long-term scheduler is invoked very infrequently (seconds, minutes) ⇒ (may be slow)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1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long-term scheduler controls the 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degree of multiprogramming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100" b="0" i="1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Processes can be described as either: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I/O-bound process</a:t>
            </a:r>
            <a:r>
              <a:rPr lang="en-US"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spends more time doing I/O than computations, many short CPU bursts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CPU-bound process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spends more time doing computations; few very long CPU bursts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Long-term scheduler strives for good </a:t>
            </a:r>
            <a:r>
              <a:rPr lang="en-US" sz="1800" b="1" i="1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process mix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1393825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6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Addition of Medium Term Scheduling</a:t>
            </a: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812" y="2897186"/>
            <a:ext cx="10991849" cy="355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1209675" y="1930400"/>
            <a:ext cx="10801350" cy="5799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88950" marR="0" lvl="0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Medium-term scheduler 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be added if degree of multiple programming needs to decrease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Remove process from memory, store on disk, bring back in from disk to continue execution: 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swapping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Verdana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1_os-8">
  <a:themeElements>
    <a:clrScheme name="1_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s-8">
  <a:themeElements>
    <a:clrScheme name="1_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1220</Words>
  <PresentationFormat>مخصص</PresentationFormat>
  <Paragraphs>189</Paragraphs>
  <Slides>22</Slides>
  <Notes>22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سمة</vt:lpstr>
      </vt:variant>
      <vt:variant>
        <vt:i4>2</vt:i4>
      </vt:variant>
      <vt:variant>
        <vt:lpstr>عناوين الشرائح</vt:lpstr>
      </vt:variant>
      <vt:variant>
        <vt:i4>22</vt:i4>
      </vt:variant>
    </vt:vector>
  </HeadingPairs>
  <TitlesOfParts>
    <vt:vector size="28" baseType="lpstr">
      <vt:lpstr>Arial</vt:lpstr>
      <vt:lpstr>Helvetica Neue</vt:lpstr>
      <vt:lpstr>Verdana</vt:lpstr>
      <vt:lpstr>Courier New</vt:lpstr>
      <vt:lpstr>1_os-8</vt:lpstr>
      <vt:lpstr>2_os-8</vt:lpstr>
      <vt:lpstr>Chapter 3:  Process Concept</vt:lpstr>
      <vt:lpstr>Process Concept</vt:lpstr>
      <vt:lpstr>Process State</vt:lpstr>
      <vt:lpstr>Process Control Block (PCB)</vt:lpstr>
      <vt:lpstr>CPU Switch From Process to Process</vt:lpstr>
      <vt:lpstr>Threads</vt:lpstr>
      <vt:lpstr>Process Scheduling</vt:lpstr>
      <vt:lpstr>Schedulers</vt:lpstr>
      <vt:lpstr>Addition of Medium Term Scheduling</vt:lpstr>
      <vt:lpstr>Context Switch</vt:lpstr>
      <vt:lpstr>Operations on Processes</vt:lpstr>
      <vt:lpstr>Process Creation</vt:lpstr>
      <vt:lpstr>A Tree of Processes in Linux</vt:lpstr>
      <vt:lpstr>Process Creation (Cont.)</vt:lpstr>
      <vt:lpstr>Process Termination</vt:lpstr>
      <vt:lpstr>Cooperating Processes</vt:lpstr>
      <vt:lpstr>Producer-Consumer Problem</vt:lpstr>
      <vt:lpstr>Direct Communication</vt:lpstr>
      <vt:lpstr>Indirect Communication</vt:lpstr>
      <vt:lpstr>Synchronization</vt:lpstr>
      <vt:lpstr>Communications in Client-Server Systems</vt:lpstr>
      <vt:lpstr>Ordinary Pipes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3:  Process Concept</dc:title>
  <dc:creator>SHRSHR</dc:creator>
  <cp:lastModifiedBy>SHRSHR O_o</cp:lastModifiedBy>
  <cp:revision>2</cp:revision>
  <dcterms:modified xsi:type="dcterms:W3CDTF">2016-12-28T15:20:43Z</dcterms:modified>
</cp:coreProperties>
</file>