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16"/>
  </p:notesMasterIdLst>
  <p:sldIdLst>
    <p:sldId id="256" r:id="rId3"/>
    <p:sldId id="259" r:id="rId4"/>
    <p:sldId id="260" r:id="rId5"/>
    <p:sldId id="261" r:id="rId6"/>
    <p:sldId id="275" r:id="rId7"/>
    <p:sldId id="276" r:id="rId8"/>
    <p:sldId id="277" r:id="rId9"/>
    <p:sldId id="278" r:id="rId10"/>
    <p:sldId id="283" r:id="rId11"/>
    <p:sldId id="284" r:id="rId12"/>
    <p:sldId id="285" r:id="rId13"/>
    <p:sldId id="286" r:id="rId14"/>
    <p:sldId id="309" r:id="rId15"/>
  </p:sldIdLst>
  <p:sldSz cx="9144000" cy="6858000" type="screen4x3"/>
  <p:notesSz cx="6881813" cy="9296400"/>
  <p:embeddedFontLst>
    <p:embeddedFont>
      <p:font typeface="Helvetica Neue" charset="0"/>
      <p:regular r:id="rId17"/>
      <p:bold r:id="rId18"/>
      <p:italic r:id="rId19"/>
      <p:boldItalic r:id="rId20"/>
    </p:embeddedFont>
    <p:embeddedFont>
      <p:font typeface="Verdana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1325" cy="463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00487" y="0"/>
            <a:ext cx="2981325" cy="463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17600" y="698500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7575" y="4416425"/>
            <a:ext cx="5046662" cy="4181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32850"/>
            <a:ext cx="2981325" cy="463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00487" y="8832850"/>
            <a:ext cx="2981325" cy="463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/>
        </p:nvSpPr>
        <p:spPr>
          <a:xfrm>
            <a:off x="3900487" y="8832850"/>
            <a:ext cx="2981325" cy="463550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8500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917575" y="4416425"/>
            <a:ext cx="5046662" cy="4181475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/>
        </p:nvSpPr>
        <p:spPr>
          <a:xfrm>
            <a:off x="3900487" y="8832850"/>
            <a:ext cx="2981325" cy="463550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917575" y="4416425"/>
            <a:ext cx="5046662" cy="4181475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/>
        </p:nvSpPr>
        <p:spPr>
          <a:xfrm>
            <a:off x="3900487" y="8832850"/>
            <a:ext cx="2981325" cy="463550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917575" y="4416425"/>
            <a:ext cx="5046662" cy="4181475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/>
        </p:nvSpPr>
        <p:spPr>
          <a:xfrm>
            <a:off x="3900487" y="8832850"/>
            <a:ext cx="2981325" cy="463550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917575" y="4416425"/>
            <a:ext cx="5046662" cy="4181475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/>
          <p:nvPr/>
        </p:nvSpPr>
        <p:spPr>
          <a:xfrm>
            <a:off x="3900487" y="8832850"/>
            <a:ext cx="2981325" cy="463550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445" name="Shape 445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6" name="Shape 446"/>
          <p:cNvSpPr txBox="1">
            <a:spLocks noGrp="1"/>
          </p:cNvSpPr>
          <p:nvPr>
            <p:ph type="body" idx="1"/>
          </p:nvPr>
        </p:nvSpPr>
        <p:spPr>
          <a:xfrm>
            <a:off x="917575" y="4416425"/>
            <a:ext cx="5046662" cy="4181475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3900487" y="8832850"/>
            <a:ext cx="2981325" cy="463550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917575" y="4416425"/>
            <a:ext cx="5046662" cy="4181475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3900487" y="8832850"/>
            <a:ext cx="2981325" cy="463550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917575" y="4416425"/>
            <a:ext cx="5046662" cy="4181475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/>
        </p:nvSpPr>
        <p:spPr>
          <a:xfrm>
            <a:off x="3900487" y="8832850"/>
            <a:ext cx="2981325" cy="463550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917575" y="4416425"/>
            <a:ext cx="5046662" cy="4181475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/>
        </p:nvSpPr>
        <p:spPr>
          <a:xfrm>
            <a:off x="3900487" y="8832850"/>
            <a:ext cx="2981325" cy="463550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917575" y="4416425"/>
            <a:ext cx="5046662" cy="4181475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/>
        </p:nvSpPr>
        <p:spPr>
          <a:xfrm>
            <a:off x="3900487" y="8832850"/>
            <a:ext cx="2981325" cy="463550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917575" y="4416425"/>
            <a:ext cx="5046662" cy="4181475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/>
        </p:nvSpPr>
        <p:spPr>
          <a:xfrm>
            <a:off x="3900487" y="8832850"/>
            <a:ext cx="2981325" cy="463550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917575" y="4416425"/>
            <a:ext cx="5046662" cy="4181475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/>
        </p:nvSpPr>
        <p:spPr>
          <a:xfrm>
            <a:off x="3900487" y="8832850"/>
            <a:ext cx="2981325" cy="463550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917575" y="4416425"/>
            <a:ext cx="5046662" cy="4181475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/>
        </p:nvSpPr>
        <p:spPr>
          <a:xfrm>
            <a:off x="3900487" y="8832850"/>
            <a:ext cx="2981325" cy="463550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Times New Roman"/>
              <a:buNone/>
            </a:pPr>
            <a:r>
              <a:rPr lang="en-US"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917575" y="4416425"/>
            <a:ext cx="5046662" cy="4181475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 rot="5400000">
            <a:off x="5220494" y="1948656"/>
            <a:ext cx="5486399" cy="21447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 rot="5400000">
            <a:off x="854869" y="-119855"/>
            <a:ext cx="5486399" cy="6281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40030" algn="l" rtl="0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Char char="n"/>
              <a:defRPr/>
            </a:lvl1pPr>
            <a:lvl2pPr marL="742950" lvl="1" indent="-194309" algn="l" rtl="0"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Char char="l"/>
              <a:defRPr/>
            </a:lvl2pPr>
            <a:lvl3pPr marL="1085850" lvl="2" indent="-149225" algn="l" rtl="0"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Char char="4"/>
              <a:defRPr/>
            </a:lvl3pPr>
            <a:lvl4pPr marL="1428750" lvl="3" indent="-149225" algn="l" rtl="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marL="1771650" lvl="4" indent="-149225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5pPr>
            <a:lvl6pPr marL="2228850" lvl="5" indent="-149225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6pPr>
            <a:lvl7pPr marL="2686050" lvl="6" indent="-149225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7pPr>
            <a:lvl8pPr marL="3143250" lvl="7" indent="-149225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8pPr>
            <a:lvl9pPr marL="3600450" lvl="8" indent="-149225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685800" y="685800"/>
            <a:ext cx="7772400" cy="2127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 rot="5400000">
            <a:off x="2655887" y="-615950"/>
            <a:ext cx="4530724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40030" algn="l" rtl="0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Char char="n"/>
              <a:defRPr/>
            </a:lvl1pPr>
            <a:lvl2pPr marL="742950" lvl="1" indent="-194309" algn="l" rtl="0"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Char char="l"/>
              <a:defRPr/>
            </a:lvl2pPr>
            <a:lvl3pPr marL="1085850" lvl="2" indent="-149225" algn="l" rtl="0"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Char char="4"/>
              <a:defRPr/>
            </a:lvl3pPr>
            <a:lvl4pPr marL="1428750" lvl="3" indent="-149225" algn="l" rtl="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marL="1771650" lvl="4" indent="-149225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5pPr>
            <a:lvl6pPr marL="2228850" lvl="5" indent="-149225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6pPr>
            <a:lvl7pPr marL="2686050" lvl="6" indent="-149225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7pPr>
            <a:lvl8pPr marL="3143250" lvl="7" indent="-149225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8pPr>
            <a:lvl9pPr marL="3600450" lvl="8" indent="-149225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Helvetica Neue"/>
              <a:buNone/>
              <a:defRPr/>
            </a:lvl1pPr>
            <a:lvl2pPr marL="457200" lvl="1" indent="0" rtl="0">
              <a:spcBef>
                <a:spcPts val="0"/>
              </a:spcBef>
              <a:buFont typeface="Helvetica Neue"/>
              <a:buNone/>
              <a:defRPr/>
            </a:lvl2pPr>
            <a:lvl3pPr marL="914400" lvl="2" indent="0" rtl="0">
              <a:spcBef>
                <a:spcPts val="0"/>
              </a:spcBef>
              <a:buFont typeface="Helvetica Neue"/>
              <a:buNone/>
              <a:defRPr/>
            </a:lvl3pPr>
            <a:lvl4pPr marL="1371600" lvl="3" indent="0" rtl="0">
              <a:spcBef>
                <a:spcPts val="0"/>
              </a:spcBef>
              <a:buFont typeface="Helvetica Neue"/>
              <a:buNone/>
              <a:defRPr/>
            </a:lvl4pPr>
            <a:lvl5pPr marL="1828800" lvl="4" indent="0" rtl="0">
              <a:spcBef>
                <a:spcPts val="0"/>
              </a:spcBef>
              <a:buFont typeface="Helvetica Neue"/>
              <a:buNone/>
              <a:defRPr/>
            </a:lvl5pPr>
            <a:lvl6pPr marL="2286000" lvl="5" indent="0" rtl="0">
              <a:spcBef>
                <a:spcPts val="0"/>
              </a:spcBef>
              <a:buFont typeface="Helvetica Neue"/>
              <a:buNone/>
              <a:defRPr/>
            </a:lvl6pPr>
            <a:lvl7pPr marL="2743200" lvl="6" indent="0" rtl="0">
              <a:spcBef>
                <a:spcPts val="0"/>
              </a:spcBef>
              <a:buFont typeface="Helvetica Neue"/>
              <a:buNone/>
              <a:defRPr/>
            </a:lvl7pPr>
            <a:lvl8pPr marL="3200400" lvl="7" indent="0" rtl="0">
              <a:spcBef>
                <a:spcPts val="0"/>
              </a:spcBef>
              <a:buFont typeface="Helvetica Neue"/>
              <a:buNone/>
              <a:defRPr/>
            </a:lvl8pPr>
            <a:lvl9pPr marL="3657600" lvl="8" indent="0" rtl="0">
              <a:spcBef>
                <a:spcPts val="0"/>
              </a:spcBef>
              <a:buFont typeface="Helvetica Neue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Helvetica Neue"/>
              <a:buNone/>
              <a:defRPr/>
            </a:lvl1pPr>
            <a:lvl2pPr marL="457200" lvl="1" indent="0" rtl="0">
              <a:spcBef>
                <a:spcPts val="0"/>
              </a:spcBef>
              <a:buFont typeface="Helvetica Neue"/>
              <a:buNone/>
              <a:defRPr/>
            </a:lvl2pPr>
            <a:lvl3pPr marL="914400" lvl="2" indent="0" rtl="0">
              <a:spcBef>
                <a:spcPts val="0"/>
              </a:spcBef>
              <a:buFont typeface="Helvetica Neue"/>
              <a:buNone/>
              <a:defRPr/>
            </a:lvl3pPr>
            <a:lvl4pPr marL="1371600" lvl="3" indent="0" rtl="0">
              <a:spcBef>
                <a:spcPts val="0"/>
              </a:spcBef>
              <a:buFont typeface="Helvetica Neue"/>
              <a:buNone/>
              <a:defRPr/>
            </a:lvl4pPr>
            <a:lvl5pPr marL="1828800" lvl="4" indent="0" rtl="0">
              <a:spcBef>
                <a:spcPts val="0"/>
              </a:spcBef>
              <a:buFont typeface="Helvetica Neue"/>
              <a:buNone/>
              <a:defRPr/>
            </a:lvl5pPr>
            <a:lvl6pPr marL="2286000" lvl="5" indent="0" rtl="0">
              <a:spcBef>
                <a:spcPts val="0"/>
              </a:spcBef>
              <a:buFont typeface="Helvetica Neue"/>
              <a:buNone/>
              <a:defRPr/>
            </a:lvl6pPr>
            <a:lvl7pPr marL="2743200" lvl="6" indent="0" rtl="0">
              <a:spcBef>
                <a:spcPts val="0"/>
              </a:spcBef>
              <a:buFont typeface="Helvetica Neue"/>
              <a:buNone/>
              <a:defRPr/>
            </a:lvl7pPr>
            <a:lvl8pPr marL="3200400" lvl="7" indent="0" rtl="0">
              <a:spcBef>
                <a:spcPts val="0"/>
              </a:spcBef>
              <a:buFont typeface="Helvetica Neue"/>
              <a:buNone/>
              <a:defRPr/>
            </a:lvl8pPr>
            <a:lvl9pPr marL="3657600" lvl="8" indent="0" rtl="0">
              <a:spcBef>
                <a:spcPts val="0"/>
              </a:spcBef>
              <a:buFont typeface="Helvetica Neue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Helvetica Neue"/>
              <a:buNone/>
              <a:defRPr/>
            </a:lvl1pPr>
            <a:lvl2pPr marL="457200" lvl="1" indent="0" rtl="0">
              <a:spcBef>
                <a:spcPts val="0"/>
              </a:spcBef>
              <a:buFont typeface="Helvetica Neue"/>
              <a:buNone/>
              <a:defRPr/>
            </a:lvl2pPr>
            <a:lvl3pPr marL="914400" lvl="2" indent="0" rtl="0">
              <a:spcBef>
                <a:spcPts val="0"/>
              </a:spcBef>
              <a:buFont typeface="Helvetica Neue"/>
              <a:buNone/>
              <a:defRPr/>
            </a:lvl3pPr>
            <a:lvl4pPr marL="1371600" lvl="3" indent="0" rtl="0">
              <a:spcBef>
                <a:spcPts val="0"/>
              </a:spcBef>
              <a:buFont typeface="Helvetica Neue"/>
              <a:buNone/>
              <a:defRPr/>
            </a:lvl4pPr>
            <a:lvl5pPr marL="1828800" lvl="4" indent="0" rtl="0">
              <a:spcBef>
                <a:spcPts val="0"/>
              </a:spcBef>
              <a:buFont typeface="Helvetica Neue"/>
              <a:buNone/>
              <a:defRPr/>
            </a:lvl5pPr>
            <a:lvl6pPr marL="2286000" lvl="5" indent="0" rtl="0">
              <a:spcBef>
                <a:spcPts val="0"/>
              </a:spcBef>
              <a:buFont typeface="Helvetica Neue"/>
              <a:buNone/>
              <a:defRPr/>
            </a:lvl6pPr>
            <a:lvl7pPr marL="2743200" lvl="6" indent="0" rtl="0">
              <a:spcBef>
                <a:spcPts val="0"/>
              </a:spcBef>
              <a:buFont typeface="Helvetica Neue"/>
              <a:buNone/>
              <a:defRPr/>
            </a:lvl7pPr>
            <a:lvl8pPr marL="3200400" lvl="7" indent="0" rtl="0">
              <a:spcBef>
                <a:spcPts val="0"/>
              </a:spcBef>
              <a:buFont typeface="Helvetica Neue"/>
              <a:buNone/>
              <a:defRPr/>
            </a:lvl8pPr>
            <a:lvl9pPr marL="3657600" lvl="8" indent="0" rtl="0">
              <a:spcBef>
                <a:spcPts val="0"/>
              </a:spcBef>
              <a:buFont typeface="Helvetica Neue"/>
              <a:buNone/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Helvetica Neue"/>
              <a:buNone/>
              <a:defRPr/>
            </a:lvl1pPr>
            <a:lvl2pPr marL="457200" lvl="1" indent="0" rtl="0">
              <a:spcBef>
                <a:spcPts val="0"/>
              </a:spcBef>
              <a:buFont typeface="Helvetica Neue"/>
              <a:buNone/>
              <a:defRPr/>
            </a:lvl2pPr>
            <a:lvl3pPr marL="914400" lvl="2" indent="0" rtl="0">
              <a:spcBef>
                <a:spcPts val="0"/>
              </a:spcBef>
              <a:buFont typeface="Helvetica Neue"/>
              <a:buNone/>
              <a:defRPr/>
            </a:lvl3pPr>
            <a:lvl4pPr marL="1371600" lvl="3" indent="0" rtl="0">
              <a:spcBef>
                <a:spcPts val="0"/>
              </a:spcBef>
              <a:buFont typeface="Helvetica Neue"/>
              <a:buNone/>
              <a:defRPr/>
            </a:lvl4pPr>
            <a:lvl5pPr marL="1828800" lvl="4" indent="0" rtl="0">
              <a:spcBef>
                <a:spcPts val="0"/>
              </a:spcBef>
              <a:buFont typeface="Helvetica Neue"/>
              <a:buNone/>
              <a:defRPr/>
            </a:lvl5pPr>
            <a:lvl6pPr marL="2286000" lvl="5" indent="0" rtl="0">
              <a:spcBef>
                <a:spcPts val="0"/>
              </a:spcBef>
              <a:buFont typeface="Helvetica Neue"/>
              <a:buNone/>
              <a:defRPr/>
            </a:lvl6pPr>
            <a:lvl7pPr marL="2743200" lvl="6" indent="0" rtl="0">
              <a:spcBef>
                <a:spcPts val="0"/>
              </a:spcBef>
              <a:buFont typeface="Helvetica Neue"/>
              <a:buNone/>
              <a:defRPr/>
            </a:lvl7pPr>
            <a:lvl8pPr marL="3200400" lvl="7" indent="0" rtl="0">
              <a:spcBef>
                <a:spcPts val="0"/>
              </a:spcBef>
              <a:buFont typeface="Helvetica Neue"/>
              <a:buNone/>
              <a:defRPr/>
            </a:lvl8pPr>
            <a:lvl9pPr marL="3657600" lvl="8" indent="0" rtl="0">
              <a:spcBef>
                <a:spcPts val="0"/>
              </a:spcBef>
              <a:buFont typeface="Helvetica Neue"/>
              <a:buNone/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806450" y="1233487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997450" y="1233487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Helvetica Neue"/>
              <a:buNone/>
              <a:defRPr/>
            </a:lvl1pPr>
            <a:lvl2pPr marL="457200" lvl="1" indent="0" rtl="0">
              <a:spcBef>
                <a:spcPts val="0"/>
              </a:spcBef>
              <a:buFont typeface="Helvetica Neue"/>
              <a:buNone/>
              <a:defRPr/>
            </a:lvl2pPr>
            <a:lvl3pPr marL="914400" lvl="2" indent="0" rtl="0">
              <a:spcBef>
                <a:spcPts val="0"/>
              </a:spcBef>
              <a:buFont typeface="Helvetica Neue"/>
              <a:buNone/>
              <a:defRPr/>
            </a:lvl3pPr>
            <a:lvl4pPr marL="1371600" lvl="3" indent="0" rtl="0">
              <a:spcBef>
                <a:spcPts val="0"/>
              </a:spcBef>
              <a:buFont typeface="Helvetica Neue"/>
              <a:buNone/>
              <a:defRPr/>
            </a:lvl4pPr>
            <a:lvl5pPr marL="1828800" lvl="4" indent="0" rtl="0">
              <a:spcBef>
                <a:spcPts val="0"/>
              </a:spcBef>
              <a:buFont typeface="Helvetica Neue"/>
              <a:buNone/>
              <a:defRPr/>
            </a:lvl5pPr>
            <a:lvl6pPr marL="2286000" lvl="5" indent="0" rtl="0">
              <a:spcBef>
                <a:spcPts val="0"/>
              </a:spcBef>
              <a:buFont typeface="Helvetica Neue"/>
              <a:buNone/>
              <a:defRPr/>
            </a:lvl6pPr>
            <a:lvl7pPr marL="2743200" lvl="6" indent="0" rtl="0">
              <a:spcBef>
                <a:spcPts val="0"/>
              </a:spcBef>
              <a:buFont typeface="Helvetica Neue"/>
              <a:buNone/>
              <a:defRPr/>
            </a:lvl7pPr>
            <a:lvl8pPr marL="3200400" lvl="7" indent="0" rtl="0">
              <a:spcBef>
                <a:spcPts val="0"/>
              </a:spcBef>
              <a:buFont typeface="Helvetica Neue"/>
              <a:buNone/>
              <a:defRPr/>
            </a:lvl8pPr>
            <a:lvl9pPr marL="3657600" lvl="8" indent="0" rtl="0">
              <a:spcBef>
                <a:spcPts val="0"/>
              </a:spcBef>
              <a:buFont typeface="Helvetica Neue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806450" y="1233487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40030" algn="l" rtl="0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Char char="n"/>
              <a:defRPr/>
            </a:lvl1pPr>
            <a:lvl2pPr marL="742950" lvl="1" indent="-194309" algn="l" rtl="0"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Char char="l"/>
              <a:defRPr/>
            </a:lvl2pPr>
            <a:lvl3pPr marL="1085850" lvl="2" indent="-149225" algn="l" rtl="0"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Char char="4"/>
              <a:defRPr/>
            </a:lvl3pPr>
            <a:lvl4pPr marL="1428750" lvl="3" indent="-149225" algn="l" rtl="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marL="1771650" lvl="4" indent="-149225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5pPr>
            <a:lvl6pPr marL="2228850" lvl="5" indent="-149225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6pPr>
            <a:lvl7pPr marL="2686050" lvl="6" indent="-149225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7pPr>
            <a:lvl8pPr marL="3143250" lvl="7" indent="-149225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8pPr>
            <a:lvl9pPr marL="3600450" lvl="8" indent="-149225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85750" y="0"/>
            <a:ext cx="1195386" cy="9080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806450" y="1233487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40030" algn="l" rtl="0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Char char="n"/>
              <a:defRPr/>
            </a:lvl1pPr>
            <a:lvl2pPr marL="742950" marR="0" lvl="1" indent="-194309" algn="l" rtl="0"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Char char="l"/>
              <a:defRPr/>
            </a:lvl2pPr>
            <a:lvl3pPr marL="1085850" marR="0" lvl="2" indent="-149225" algn="l" rtl="0"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Char char="4"/>
              <a:defRPr/>
            </a:lvl3pPr>
            <a:lvl4pPr marL="1428750" marR="0" lvl="3" indent="-149225" algn="l" rtl="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marL="1771650" marR="0" lvl="4" indent="-149225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5pPr>
            <a:lvl6pPr marL="2228850" marR="0" lvl="5" indent="-149225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6pPr>
            <a:lvl7pPr marL="2686050" marR="0" lvl="6" indent="-149225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7pPr>
            <a:lvl8pPr marL="3143250" marR="0" lvl="7" indent="-149225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8pPr>
            <a:lvl9pPr marL="3600450" marR="0" lvl="8" indent="-149225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/>
          <p:nvPr/>
        </p:nvSpPr>
        <p:spPr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4" name="Shape 14"/>
          <p:cNvCxnSpPr/>
          <p:nvPr/>
        </p:nvCxnSpPr>
        <p:spPr>
          <a:xfrm>
            <a:off x="457200" y="860425"/>
            <a:ext cx="8077199" cy="0"/>
          </a:xfrm>
          <a:prstGeom prst="straightConnector1">
            <a:avLst/>
          </a:prstGeom>
          <a:noFill/>
          <a:ln w="19050" cap="rnd" cmpd="sng">
            <a:solidFill>
              <a:srgbClr val="336699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5" name="Shape 15"/>
          <p:cNvSpPr txBox="1"/>
          <p:nvPr/>
        </p:nvSpPr>
        <p:spPr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Shape 16"/>
          <p:cNvSpPr txBox="1"/>
          <p:nvPr/>
        </p:nvSpPr>
        <p:spPr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Shape 17"/>
          <p:cNvSpPr txBox="1"/>
          <p:nvPr/>
        </p:nvSpPr>
        <p:spPr>
          <a:xfrm>
            <a:off x="4257675" y="6613525"/>
            <a:ext cx="4445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Helvetica Neue"/>
              <a:buNone/>
            </a:pPr>
            <a:r>
              <a:rPr lang="en-US" sz="1000" b="1" i="0" u="none" strike="noStrike" cap="none">
                <a:solidFill>
                  <a:srgbClr val="00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2.*</a:t>
            </a:r>
          </a:p>
        </p:txBody>
      </p:sp>
      <p:sp>
        <p:nvSpPr>
          <p:cNvPr id="18" name="Shape 18"/>
          <p:cNvSpPr txBox="1"/>
          <p:nvPr/>
        </p:nvSpPr>
        <p:spPr>
          <a:xfrm>
            <a:off x="6489700" y="6588125"/>
            <a:ext cx="2713037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Helvetica Neue"/>
              <a:buNone/>
            </a:pPr>
            <a:r>
              <a:rPr lang="en-US" sz="1000" b="1" i="0" u="none" strike="noStrike" cap="none">
                <a:solidFill>
                  <a:srgbClr val="00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Silberschatz, Galvin and Gagne ©2013</a:t>
            </a:r>
          </a:p>
        </p:txBody>
      </p:sp>
      <p:sp>
        <p:nvSpPr>
          <p:cNvPr id="19" name="Shape 19"/>
          <p:cNvSpPr txBox="1"/>
          <p:nvPr/>
        </p:nvSpPr>
        <p:spPr>
          <a:xfrm>
            <a:off x="185736" y="6621461"/>
            <a:ext cx="2638424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Helvetica Neue"/>
              <a:buNone/>
            </a:pPr>
            <a:r>
              <a:rPr lang="en-US" sz="1000" b="1" i="0" u="none" strike="noStrike" cap="none">
                <a:solidFill>
                  <a:srgbClr val="00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Operating System Concepts – 9</a:t>
            </a:r>
            <a:r>
              <a:rPr lang="en-US" sz="1000" b="1" i="0" u="none" strike="noStrike" cap="none" baseline="30000">
                <a:solidFill>
                  <a:srgbClr val="00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</a:t>
            </a:r>
            <a:r>
              <a:rPr lang="en-US" sz="1000" b="1" i="0" u="none" strike="noStrike" cap="none">
                <a:solidFill>
                  <a:srgbClr val="00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Edition</a:t>
            </a:r>
          </a:p>
        </p:txBody>
      </p:sp>
      <p:pic>
        <p:nvPicPr>
          <p:cNvPr id="20" name="Shape 2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773986" y="5849937"/>
            <a:ext cx="1284287" cy="79216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Shape 55"/>
          <p:cNvGrpSpPr/>
          <p:nvPr/>
        </p:nvGrpSpPr>
        <p:grpSpPr>
          <a:xfrm>
            <a:off x="198436" y="2960686"/>
            <a:ext cx="8610600" cy="201611"/>
            <a:chOff x="198436" y="2960686"/>
            <a:chExt cx="8610600" cy="201611"/>
          </a:xfrm>
        </p:grpSpPr>
        <p:sp>
          <p:nvSpPr>
            <p:cNvPr id="56" name="Shape 56"/>
            <p:cNvSpPr txBox="1"/>
            <p:nvPr/>
          </p:nvSpPr>
          <p:spPr>
            <a:xfrm>
              <a:off x="198436" y="2960686"/>
              <a:ext cx="2870200" cy="201611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7" name="Shape 57"/>
            <p:cNvSpPr txBox="1"/>
            <p:nvPr/>
          </p:nvSpPr>
          <p:spPr>
            <a:xfrm>
              <a:off x="3068636" y="2960686"/>
              <a:ext cx="2870200" cy="201611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8" name="Shape 58"/>
            <p:cNvSpPr txBox="1"/>
            <p:nvPr/>
          </p:nvSpPr>
          <p:spPr>
            <a:xfrm>
              <a:off x="5938837" y="2960686"/>
              <a:ext cx="2870200" cy="201611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59" name="Shape 59"/>
          <p:cNvSpPr txBox="1"/>
          <p:nvPr/>
        </p:nvSpPr>
        <p:spPr>
          <a:xfrm>
            <a:off x="6489700" y="6588125"/>
            <a:ext cx="2713037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Helvetica Neue"/>
              <a:buNone/>
            </a:pPr>
            <a:r>
              <a:rPr lang="en-US" sz="1000" b="1" i="0" u="none" strike="noStrike" cap="none">
                <a:solidFill>
                  <a:srgbClr val="33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Silberschatz, Galvin and Gagne ©2013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x="26986" y="6613525"/>
            <a:ext cx="2638424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Helvetica Neue"/>
              <a:buNone/>
            </a:pPr>
            <a:r>
              <a:rPr lang="en-US" sz="1000" b="1" i="0" u="none" strike="noStrike" cap="none">
                <a:solidFill>
                  <a:srgbClr val="33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Operating System Concepts – 9</a:t>
            </a:r>
            <a:r>
              <a:rPr lang="en-US" sz="1000" b="1" i="0" u="none" strike="noStrike" cap="none" baseline="30000">
                <a:solidFill>
                  <a:srgbClr val="33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</a:t>
            </a:r>
            <a:r>
              <a:rPr lang="en-US" sz="1000" b="1" i="0" u="none" strike="noStrike" cap="none">
                <a:solidFill>
                  <a:srgbClr val="33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Edition</a:t>
            </a:r>
          </a:p>
        </p:txBody>
      </p:sp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0737" y="4157662"/>
            <a:ext cx="2062162" cy="1593849"/>
          </a:xfrm>
          <a:prstGeom prst="rect">
            <a:avLst/>
          </a:prstGeom>
          <a:noFill/>
          <a:ln w="76200" cap="rnd" cmpd="sng">
            <a:solidFill>
              <a:srgbClr val="336699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2" name="Shape 62"/>
          <p:cNvSpPr txBox="1"/>
          <p:nvPr/>
        </p:nvSpPr>
        <p:spPr>
          <a:xfrm>
            <a:off x="3224211" y="4006850"/>
            <a:ext cx="2336800" cy="1887537"/>
          </a:xfrm>
          <a:prstGeom prst="rect">
            <a:avLst/>
          </a:prstGeom>
          <a:noFill/>
          <a:ln w="57150" cap="rnd" cmpd="sng">
            <a:solidFill>
              <a:srgbClr val="66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06450" y="1233487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40030" algn="l" rtl="0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Char char="n"/>
              <a:defRPr/>
            </a:lvl1pPr>
            <a:lvl2pPr marL="742950" marR="0" lvl="1" indent="-194309" algn="l" rtl="0"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Char char="l"/>
              <a:defRPr/>
            </a:lvl2pPr>
            <a:lvl3pPr marL="1085850" marR="0" lvl="2" indent="-149225" algn="l" rtl="0"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Char char="4"/>
              <a:defRPr/>
            </a:lvl3pPr>
            <a:lvl4pPr marL="1428750" marR="0" lvl="3" indent="-149225" algn="l" rtl="0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marL="1771650" marR="0" lvl="4" indent="-149225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5pPr>
            <a:lvl6pPr marL="2228850" marR="0" lvl="5" indent="-149225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6pPr>
            <a:lvl7pPr marL="2686050" marR="0" lvl="6" indent="-149225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7pPr>
            <a:lvl8pPr marL="3143250" marR="0" lvl="7" indent="-149225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8pPr>
            <a:lvl9pPr marL="3600450" marR="0" lvl="8" indent="-149225" algn="l" rtl="0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371475" y="1763711"/>
            <a:ext cx="8458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43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Chapter 2: System Structures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System Programs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806450" y="1233487"/>
            <a:ext cx="7685086" cy="50276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Provide a convenient environment for program development and execution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 of them are simply user interfaces to system calls; others are considerably more complex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CC6600"/>
              </a:buClr>
              <a:buSzPct val="80000"/>
              <a:buFont typeface="Helvetica Neue"/>
              <a:buNone/>
            </a:pPr>
            <a:endParaRPr sz="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File management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Create, delete, copy, rename, print, dump, list, and generally manipulate files and directories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Status information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 ask the system for info - date, time, amount of available memory, disk space, number of users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Others provide detailed performance, logging, and debugging information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Typically, these programs format and print the output to the terminal or other output devices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 systems implement  a 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registry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 used to store and retrieve configuration information</a:t>
            </a:r>
          </a:p>
          <a:p>
            <a:pPr marL="342900" marR="0" lvl="0" indent="-342900" algn="l" rtl="0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1019175" y="277812"/>
            <a:ext cx="7667625" cy="576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System Programs (Cont.)</a:t>
            </a:r>
          </a:p>
        </p:txBody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806450" y="1233487"/>
            <a:ext cx="7675561" cy="5187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File modification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Text editors to create and modify files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Special commands to search contents of files or perform transformations of the text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CC6600"/>
              </a:buClr>
              <a:buSzPct val="80000"/>
              <a:buFont typeface="Helvetica Neue"/>
              <a:buNone/>
            </a:pPr>
            <a:endParaRPr sz="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Programming-language support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Compilers, assemblers, debuggers and interpreters sometimes provided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Program loading and execution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Absolute loaders, relocatable loaders, linkage editors, and overlay-loaders, debugging systems for higher-level and machine language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Communications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 Provide the mechanism for creating virtual connections among processes, users, and computer systems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Allow users to send messages to one another’s screens, browse web pages, send electronic-mail messages, log in remotely, transfer files from one machine to another</a:t>
            </a:r>
          </a:p>
          <a:p>
            <a:pPr marL="342900" marR="0" lvl="0" indent="-342900" algn="l" rtl="0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1019175" y="277812"/>
            <a:ext cx="7667625" cy="576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System Programs (Cont.)</a:t>
            </a:r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806450" y="1233487"/>
            <a:ext cx="7675561" cy="5187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Background Services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Launch at boot time</a:t>
            </a:r>
          </a:p>
          <a:p>
            <a:pPr marL="1085850" marR="0" lvl="2" indent="-23495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 for system startup, then terminate</a:t>
            </a:r>
          </a:p>
          <a:p>
            <a:pPr marL="1085850" marR="0" lvl="2" indent="-23495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 from system boot to shutdown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Provide facilities like disk checking, process scheduling, error logging, printing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Run in user context not kernel context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Known as 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services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subsystems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daemons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CC6600"/>
              </a:buClr>
              <a:buSzPct val="25000"/>
              <a:buFont typeface="Helvetica Neue"/>
              <a:buNone/>
            </a:pPr>
            <a:endParaRPr sz="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Application programs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Don’t pertain to system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Run by users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 typically considered part of OS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Launched by command line, mouse click, finger poke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System Boot</a:t>
            </a:r>
          </a:p>
        </p:txBody>
      </p:sp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>
            <a:off x="806450" y="1233487"/>
            <a:ext cx="7567611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When power initialized on system, execution starts at a fixed memory location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Firmware ROM used to hold initial boot code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Operating system must be made available to hardware so hardware can start it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Small piece of code – 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bootstrap loader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stored in 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ROM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or 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EEPROM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locates the kernel, loads it into memory, and starts it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Sometimes two-step process where 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boot block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 fixed location loaded by ROM code, which loads bootstrap loader from disk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Common bootstrap loader, 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GRUB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allows selection of kernel from multiple disks, versions, kernel options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Kernel loads and system is then 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running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1050925" y="277812"/>
            <a:ext cx="7635874" cy="576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Operating System Services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41350" y="1238250"/>
            <a:ext cx="7850187" cy="4865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Operating systems provide an environment for execution of programs and services to programs and users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 set of operating-system services provides functions that are helpful to the user: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C6600"/>
              </a:buClr>
              <a:buSzPct val="80000"/>
              <a:buFont typeface="Helvetica Neue"/>
              <a:buChar char="l"/>
            </a:pPr>
            <a:r>
              <a:rPr lang="en-US"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 interface </a:t>
            </a:r>
            <a:r>
              <a:rPr lang="en-US"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Almost all operating systems have a user interface (</a:t>
            </a:r>
            <a:r>
              <a:rPr lang="en-US" sz="16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UI</a:t>
            </a:r>
            <a:r>
              <a:rPr lang="en-US"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).</a:t>
            </a:r>
          </a:p>
          <a:p>
            <a:pPr marL="1085850" marR="0" lvl="2" indent="-234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lang="en-US"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Varies between </a:t>
            </a:r>
            <a:r>
              <a:rPr lang="en-US" sz="16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Command-Line </a:t>
            </a:r>
            <a:r>
              <a:rPr lang="en-US"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lang="en-US" sz="16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</a:t>
            </a:r>
            <a:r>
              <a:rPr lang="en-US" sz="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r>
              <a:rPr lang="en-US"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6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Graphics User Interface </a:t>
            </a:r>
            <a:r>
              <a:rPr lang="en-US" sz="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lang="en-US" sz="16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GUI</a:t>
            </a:r>
            <a:r>
              <a:rPr lang="en-US" sz="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r>
              <a:rPr lang="en-US"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lang="en-US" sz="16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Batch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C6600"/>
              </a:buClr>
              <a:buSzPct val="80000"/>
              <a:buFont typeface="Helvetica Neue"/>
              <a:buChar char="l"/>
            </a:pPr>
            <a:r>
              <a:rPr lang="en-US"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Program execution </a:t>
            </a:r>
            <a:r>
              <a:rPr lang="en-US"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The system must be able to load a program into memory and to run that program, end execution, either normally or abnormally (indicating error)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C6600"/>
              </a:buClr>
              <a:buSzPct val="80000"/>
              <a:buFont typeface="Helvetica Neue"/>
              <a:buChar char="l"/>
            </a:pPr>
            <a:r>
              <a:rPr lang="en-US"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I/O operations </a:t>
            </a:r>
            <a:r>
              <a:rPr lang="en-US"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 A running program may require I/O, which may involve a file or an I/O device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C6600"/>
              </a:buClr>
              <a:buSzPct val="80000"/>
              <a:buFont typeface="Helvetica Neue"/>
              <a:buChar char="l"/>
            </a:pPr>
            <a:r>
              <a:rPr lang="en-US"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File-system manipulation </a:t>
            </a:r>
            <a:r>
              <a:rPr lang="en-US"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 The file system is of particular interest. Programs need to read and write files and directories, create and delete them, search them, list file Information, permission management.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946150" y="277812"/>
            <a:ext cx="7869237" cy="576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Operating System Services (Cont.)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41350" y="1238250"/>
            <a:ext cx="7878762" cy="57292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Communications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Processes may exchange information, on the same computer or between computers over a network</a:t>
            </a:r>
          </a:p>
          <a:p>
            <a:pPr marL="1085850" marR="0" lvl="2" indent="-234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Communications may be via shared memory or through message passing (packets moved by the OS)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Error detection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OS needs to be constantly aware of possible errors</a:t>
            </a:r>
          </a:p>
          <a:p>
            <a:pPr marL="1085850" marR="0" lvl="2" indent="-234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May occur in the CPU and memory hardware, in I/O devices, in user program</a:t>
            </a:r>
          </a:p>
          <a:p>
            <a:pPr marL="1085850" marR="0" lvl="2" indent="-234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each type of error, OS should take the appropriate action to ensure correct and consistent computing</a:t>
            </a:r>
          </a:p>
          <a:p>
            <a:pPr marL="1085850" marR="0" lvl="2" indent="-234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Debugging facilities can greatly enhance the user’s and programmer’s abilities to efficiently use the system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003300" y="277812"/>
            <a:ext cx="7812086" cy="576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Operating System Services (Cont.)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42950" y="1319212"/>
            <a:ext cx="7700961" cy="4513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Another set of OS functions exists for ensuring the efficient operation of the system itself via resource sharing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CC6600"/>
              </a:buClr>
              <a:buSzPct val="80000"/>
              <a:buFont typeface="Helvetica Neue"/>
              <a:buChar char="l"/>
            </a:pPr>
            <a:r>
              <a:rPr lang="en-US"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Resource allocation - </a:t>
            </a:r>
            <a:r>
              <a:rPr lang="en-US"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When  multiple users or multiple jobs running concurrently, resources must be allocated to each of them</a:t>
            </a:r>
          </a:p>
          <a:p>
            <a:pPr marL="1085850" marR="0" lvl="2" indent="-2349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lang="en-US"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Many types of resources -  Some (such as CPU cycles, main memory, and file storage) may have special allocation code, others (such as I/O devices) may have general request and release code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CC6600"/>
              </a:buClr>
              <a:buSzPct val="80000"/>
              <a:buFont typeface="Helvetica Neue"/>
              <a:buChar char="l"/>
            </a:pPr>
            <a:r>
              <a:rPr lang="en-US"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Accounting -</a:t>
            </a:r>
            <a:r>
              <a:rPr lang="en-US"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 keep track of which users use how much and what kinds of computer resources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CC6600"/>
              </a:buClr>
              <a:buSzPct val="80000"/>
              <a:buFont typeface="Helvetica Neue"/>
              <a:buChar char="l"/>
            </a:pPr>
            <a:r>
              <a:rPr lang="en-US"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Protection and security - </a:t>
            </a:r>
            <a:r>
              <a:rPr lang="en-US"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owners of information stored in a multiuser or networked computer system may want to control use of that information, concurrent processes should not interfere with each other</a:t>
            </a:r>
          </a:p>
          <a:p>
            <a:pPr marL="1085850" marR="0" lvl="2" indent="-2349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lang="en-US"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Protection</a:t>
            </a:r>
            <a:r>
              <a:rPr lang="en-US"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involves ensuring that all access to system resources is controlled</a:t>
            </a:r>
          </a:p>
          <a:p>
            <a:pPr marL="1085850" marR="0" lvl="2" indent="-2349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lang="en-US"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Security</a:t>
            </a:r>
            <a:r>
              <a:rPr lang="en-US"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of the system from outsiders requires user authentication, extends to defending external I/O devices from invalid access attempts</a:t>
            </a:r>
          </a:p>
          <a:p>
            <a:pPr marL="1085850" marR="0" lvl="2" indent="-2349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lang="en-US"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a system is to be protected and secure, precautions must be instituted throughout it. A chain is only as strong as its weakest link.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6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Types of System Calls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806450" y="1233487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Process control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end, abort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load, execute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 process, terminate process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get process attributes, set process attributes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wait for time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wait event, signal event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allocate and free memory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Dump memory if error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Debugger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for determining 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bugs, single step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execution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Locks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for managing access to shared data between processes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Types of System Calls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806450" y="1233487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File management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 file, delete file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open, close file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read, write, reposition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get and set file attributes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Device management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request device, release device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read, write, reposition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get device attributes, set device attributes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logically attach or detach devices</a:t>
            </a:r>
          </a:p>
          <a:p>
            <a:pPr marL="342900" marR="0" lvl="0" indent="-342900" algn="l" rtl="0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Types of System Calls (Cont.)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806450" y="1233487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Information maintenance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get time or date, set time or date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get system data, set system data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get and set process, file, or device attributes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Communications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create, delete communication connection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send, receive messages if 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message passing model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host name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or 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process name</a:t>
            </a:r>
          </a:p>
          <a:p>
            <a:pPr marL="1085850" marR="0" lvl="2" indent="-2349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client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</a:t>
            </a: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server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1" i="0" u="none" strike="noStrike" cap="non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Shared-memory model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 and gain access to memory regions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transfer status information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attach and detach remote devices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Types of System Calls (Cont.)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806450" y="1233487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Protection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Control access to resources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Get and set permissions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Allow and deny user access</a:t>
            </a:r>
          </a:p>
          <a:p>
            <a:pPr marL="342900" marR="0" lvl="0" indent="-342900" algn="l" rtl="0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System Programs</a:t>
            </a:r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98500" y="1295400"/>
            <a:ext cx="7326312" cy="4683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System programs provide a convenient environment for program development and execution.  They can be divided into: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File manipulation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Status information sometimes stored in a File modification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Programming language support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Program loading and execution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Communications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Background services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Application programs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Most users’ view of the operation system is defined by system programs, not the actual system calls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1123</Words>
  <PresentationFormat>عرض على الشاشة (3:4)‏</PresentationFormat>
  <Paragraphs>136</Paragraphs>
  <Slides>13</Slides>
  <Notes>13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سمة</vt:lpstr>
      </vt:variant>
      <vt:variant>
        <vt:i4>2</vt:i4>
      </vt:variant>
      <vt:variant>
        <vt:lpstr>عناوين الشرائح</vt:lpstr>
      </vt:variant>
      <vt:variant>
        <vt:i4>13</vt:i4>
      </vt:variant>
    </vt:vector>
  </HeadingPairs>
  <TitlesOfParts>
    <vt:vector size="19" baseType="lpstr">
      <vt:lpstr>Arial</vt:lpstr>
      <vt:lpstr>Helvetica Neue</vt:lpstr>
      <vt:lpstr>Times New Roman</vt:lpstr>
      <vt:lpstr>Verdana</vt:lpstr>
      <vt:lpstr>os-8</vt:lpstr>
      <vt:lpstr>1_os-8</vt:lpstr>
      <vt:lpstr>Chapter 2: System Structures</vt:lpstr>
      <vt:lpstr>Operating System Services</vt:lpstr>
      <vt:lpstr>Operating System Services (Cont.)</vt:lpstr>
      <vt:lpstr>Operating System Services (Cont.)</vt:lpstr>
      <vt:lpstr>Types of System Calls</vt:lpstr>
      <vt:lpstr>Types of System Calls</vt:lpstr>
      <vt:lpstr>Types of System Calls (Cont.)</vt:lpstr>
      <vt:lpstr>Types of System Calls (Cont.)</vt:lpstr>
      <vt:lpstr>System Programs</vt:lpstr>
      <vt:lpstr>System Programs</vt:lpstr>
      <vt:lpstr>System Programs (Cont.)</vt:lpstr>
      <vt:lpstr>System Programs (Cont.)</vt:lpstr>
      <vt:lpstr>System Boot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System Structures</dc:title>
  <dc:creator>SHRSHR</dc:creator>
  <cp:lastModifiedBy>SHRSHR O_o</cp:lastModifiedBy>
  <cp:revision>1</cp:revision>
  <dcterms:modified xsi:type="dcterms:W3CDTF">2016-12-28T15:03:03Z</dcterms:modified>
</cp:coreProperties>
</file>