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xml" ContentType="application/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slides/slide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22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79F44523-DE81-437A-AE22-312865A3EDAB}">
  <a:tblStyle styleName="Table_0" styleId="{79F44523-DE81-437A-AE22-312865A3EDAB}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left>
          <a:right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right>
          <a:top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  <a:bottom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  <a:insideH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H>
          <a:insideV>
            <a:ln w="127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insideV>
        </a:tcBdr>
        <a:fill>
          <a:solidFill>
            <a:srgbClr val="E7E7E7"/>
          </a:solidFill>
        </a:fill>
      </a:tcStyle>
    </a:wholeTbl>
    <a:band1H>
      <a:tcStyle>
        <a:fill>
          <a:solidFill>
            <a:srgbClr val="CBCBCB"/>
          </a:solidFill>
        </a:fill>
      </a:tcStyle>
    </a:band1H>
    <a:band1V>
      <a:tcStyle>
        <a:fill>
          <a:solidFill>
            <a:srgbClr val="CBCBC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top>
        </a:tcBdr>
        <a:fill>
          <a:solidFill>
            <a:schemeClr val="dk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>
              <a:solidFill>
                <a:schemeClr val="lt1"/>
              </a:solidFill>
              <a:prstDash val="solid"/>
              <a:round/>
              <a:headEnd w="med" len="med" type="none"/>
              <a:tailEnd w="med" len="med" type="none"/>
            </a:ln>
          </a:bottom>
        </a:tcBdr>
        <a:fill>
          <a:solidFill>
            <a:schemeClr val="dk1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25.xml" Type="http://schemas.openxmlformats.org/officeDocument/2006/relationships/slide" Id="rId30"/><Relationship Target="slides/slide7.xml" Type="http://schemas.openxmlformats.org/officeDocument/2006/relationships/slide" Id="rId12"/><Relationship Target="slides/slide26.xml" Type="http://schemas.openxmlformats.org/officeDocument/2006/relationships/slide" Id="rId31"/><Relationship Target="slides/slide8.xml" Type="http://schemas.openxmlformats.org/officeDocument/2006/relationships/slide" Id="rId13"/><Relationship Target="slides/slide5.xml" Type="http://schemas.openxmlformats.org/officeDocument/2006/relationships/slide" Id="rId10"/><Relationship Target="slides/slide6.xml" Type="http://schemas.openxmlformats.org/officeDocument/2006/relationships/slide" Id="rId11"/><Relationship Target="slides/slide24.xml" Type="http://schemas.openxmlformats.org/officeDocument/2006/relationships/slide" Id="rId29"/><Relationship Target="slides/slide21.xml" Type="http://schemas.openxmlformats.org/officeDocument/2006/relationships/slide" Id="rId26"/><Relationship Target="slides/slide20.xml" Type="http://schemas.openxmlformats.org/officeDocument/2006/relationships/slide" Id="rId25"/><Relationship Target="slides/slide23.xml" Type="http://schemas.openxmlformats.org/officeDocument/2006/relationships/slide" Id="rId28"/><Relationship Target="slides/slide22.xml" Type="http://schemas.openxmlformats.org/officeDocument/2006/relationships/slide" Id="rId27"/><Relationship Target="presProps.xml" Type="http://schemas.openxmlformats.org/officeDocument/2006/relationships/presProps" Id="rId2"/><Relationship Target="slides/slide16.xml" Type="http://schemas.openxmlformats.org/officeDocument/2006/relationships/slide" Id="rId21"/><Relationship Target="theme/theme2.xml" Type="http://schemas.openxmlformats.org/officeDocument/2006/relationships/theme" Id="rId1"/><Relationship Target="slides/slide17.xml" Type="http://schemas.openxmlformats.org/officeDocument/2006/relationships/slide" Id="rId22"/><Relationship Target="slideMasters/slideMaster1.xml" Type="http://schemas.openxmlformats.org/officeDocument/2006/relationships/slideMaster" Id="rId4"/><Relationship Target="slides/slide18.xml" Type="http://schemas.openxmlformats.org/officeDocument/2006/relationships/slide" Id="rId23"/><Relationship Target="tableStyles.xml" Type="http://schemas.openxmlformats.org/officeDocument/2006/relationships/tableStyles" Id="rId3"/><Relationship Target="slides/slide19.xml" Type="http://schemas.openxmlformats.org/officeDocument/2006/relationships/slide" Id="rId24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3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y="0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y="0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y="8685213" x="0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marR="0" indent="0" marL="0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90" name="Shape 1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1" name="Shape 19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92" name="Shape 19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93" name="Shape 19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01" name="Shape 2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2" name="Shape 20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03" name="Shape 2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04" name="Shape 20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10" name="Shape 2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1" name="Shape 21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12" name="Shape 21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13" name="Shape 21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0" name="Shape 22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21" name="Shape 22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23" name="Shape 22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9" name="Shape 2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0" name="Shape 23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31" name="Shape 23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32" name="Shape 23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38" name="Shape 2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9" name="Shape 23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0" name="Shape 24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41" name="Shape 24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48" name="Shape 2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9" name="Shape 2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50" name="Shape 2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51" name="Shape 25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8" name="Shape 2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9" name="Shape 25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60" name="Shape 2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61" name="Shape 26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8" name="Shape 2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9" name="Shape 26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70" name="Shape 27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71" name="Shape 27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78" name="Shape 2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9" name="Shape 27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80" name="Shape 28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81" name="Shape 28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05" name="Shape 105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8" name="Shape 28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9" name="Shape 28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90" name="Shape 29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291" name="Shape 29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98" name="Shape 2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9" name="Shape 29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00" name="Shape 30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01" name="Shape 30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08" name="Shape 3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9" name="Shape 30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10" name="Shape 31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11" name="Shape 31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8" name="Shape 3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9" name="Shape 31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20" name="Shape 32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21" name="Shape 32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28" name="Shape 3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9" name="Shape 32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30" name="Shape 3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331" name="Shape 33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35" name="Shape 3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1" name="Shape 3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42" name="Shape 34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3" name="Shape 343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20" name="Shape 12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28" name="Shape 1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37" name="Shape 1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8" name="Shape 138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39" name="Shape 1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40" name="Shape 140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48" name="Shape 1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9" name="Shape 149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50" name="Shape 15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51" name="Shape 151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59" name="Shape 1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0" name="Shape 160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62" name="Shape 162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70" name="Shape 17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1" name="Shape 171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72" name="Shape 172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73" name="Shape 173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81" name="Shape 1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2" name="Shape 182"/>
          <p:cNvSpPr/>
          <p:nvPr>
            <p:ph idx="2" type="sldImg"/>
          </p:nvPr>
        </p:nvSpPr>
        <p:spPr>
          <a:xfrm>
            <a:off y="685800" x="381000"/>
            <a:ext cy="3429000" cx="609600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/>
          </a:p>
        </p:txBody>
      </p:sp>
      <p:sp>
        <p:nvSpPr>
          <p:cNvPr id="184" name="Shape 184"/>
          <p:cNvSpPr txBox="1"/>
          <p:nvPr>
            <p:ph idx="12" type="sldNum"/>
          </p:nvPr>
        </p:nvSpPr>
        <p:spPr>
          <a:xfrm>
            <a:off y="8685213" x="3884612"/>
            <a:ext cy="457200" cx="2971799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b" anchorCtr="0">
            <a:noAutofit/>
          </a:bodyPr>
          <a:lstStyle/>
          <a:p>
            <a:pPr algn="r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0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1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7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8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9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y="1116417" x="436583"/>
            <a:ext cy="3508744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y="-1217413" x="2874763"/>
            <a:ext cy="8229600" cx="3394472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y="1285876" x="6101952"/>
            <a:ext cy="22288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y="-866773" x="1568053"/>
            <a:ext cy="6534150" cx="438864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indent="-139700" marL="34290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algn="r" rtl="0" indent="-107950" marL="74295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algn="r" rtl="0" indent="-76200" marL="114300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algn="r" rtl="0" indent="-101600" marL="16002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algn="r" rtl="0" indent="-101600" marL="205740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algn="l" rtl="0" indent="-101600" marL="25146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algn="l" rtl="0" indent="-101600" marL="29718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algn="l" rtl="0" indent="-101600" marL="34290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algn="l" rtl="0" indent="-101600" marL="3886200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y="4767262" x="3124200"/>
            <a:ext cy="273843" cx="2895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y="4767262" x="6553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/>
          <p:nvPr/>
        </p:nvSpPr>
        <p:spPr>
          <a:xfrm>
            <a:off y="2971800" x="5410200"/>
            <a:ext cy="20574" cx="306324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y="1200150" x="152400"/>
            <a:ext cy="571500" cx="53339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5_Title Slide"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 txBox="1"/>
          <p:nvPr>
            <p:ph type="ctrTitle"/>
          </p:nvPr>
        </p:nvSpPr>
        <p:spPr>
          <a:xfrm>
            <a:off y="1028700" x="533400"/>
            <a:ext cy="1371599" cx="7851648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r" rtl="0" marR="0" indent="0" marL="0">
              <a:spcBef>
                <a:spcPts val="0"/>
              </a:spcBef>
              <a:spcAft>
                <a:spcPts val="0"/>
              </a:spcAft>
              <a:buClr>
                <a:srgbClr val="98CEE2"/>
              </a:buClr>
              <a:buFont typeface="Calibri"/>
              <a:buNone/>
              <a:defRPr/>
            </a:lvl1pPr>
            <a:lvl2pPr algn="r" rtl="0" marR="0" indent="0" marL="0">
              <a:spcBef>
                <a:spcPts val="0"/>
              </a:spcBef>
              <a:spcAft>
                <a:spcPts val="0"/>
              </a:spcAft>
              <a:defRPr/>
            </a:lvl2pPr>
            <a:lvl3pPr algn="r" rtl="0" marR="0" indent="0" marL="0">
              <a:spcBef>
                <a:spcPts val="0"/>
              </a:spcBef>
              <a:spcAft>
                <a:spcPts val="0"/>
              </a:spcAft>
              <a:defRPr/>
            </a:lvl3pPr>
            <a:lvl4pPr algn="r" rtl="0" marR="0" indent="0" marL="0">
              <a:spcBef>
                <a:spcPts val="0"/>
              </a:spcBef>
              <a:spcAft>
                <a:spcPts val="0"/>
              </a:spcAft>
              <a:defRPr/>
            </a:lvl4pPr>
            <a:lvl5pPr algn="r" rtl="0" marR="0" indent="0" marL="0">
              <a:spcBef>
                <a:spcPts val="0"/>
              </a:spcBef>
              <a:spcAft>
                <a:spcPts val="0"/>
              </a:spcAft>
              <a:defRPr/>
            </a:lvl5pPr>
            <a:lvl6pPr algn="r" rtl="0" marR="0" indent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R="0" indent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R="0" indent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R="0" indent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y="2421401" x="533400"/>
            <a:ext cy="1314449" cx="785469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 marR="45720" indent="0" mar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algn="ctr" rtl="0" marR="0" indent="0" marL="45720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2pPr>
            <a:lvl3pPr algn="ctr" rtl="0" marR="0" indent="0" marL="91440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3pPr>
            <a:lvl4pPr algn="ctr" rtl="0" marR="0" indent="0" marL="13716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4pPr>
            <a:lvl5pPr algn="ctr" rtl="0" marR="0" indent="0" marL="182880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5pPr>
            <a:lvl6pPr algn="ctr" rtl="0" marR="0" indent="0" marL="22860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6pPr>
            <a:lvl7pPr algn="ctr" rtl="0" marR="0" indent="0" marL="27432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7pPr>
            <a:lvl8pPr algn="ctr" rtl="0" marR="0" indent="0" marL="32004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8pPr>
            <a:lvl9pPr algn="ctr" rtl="0" marR="0" indent="0" marL="3657600">
              <a:spcBef>
                <a:spcPts val="400"/>
              </a:spcBef>
              <a:buClr>
                <a:schemeClr val="lt1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0" type="dt"/>
          </p:nvPr>
        </p:nvSpPr>
        <p:spPr>
          <a:xfrm>
            <a:off y="4767262" x="457200"/>
            <a:ext cy="273843" cx="21335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y="4767262" x="2667000"/>
            <a:ext cy="273843" cx="33527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marR="0" indent="0" marL="0">
              <a:spcBef>
                <a:spcPts val="0"/>
              </a:spcBef>
              <a:defRPr/>
            </a:lvl1pPr>
            <a:lvl2pPr algn="l" rtl="0" marR="0" indent="0" marL="457200">
              <a:spcBef>
                <a:spcPts val="0"/>
              </a:spcBef>
              <a:defRPr/>
            </a:lvl2pPr>
            <a:lvl3pPr algn="l" rtl="0" marR="0" indent="0" marL="914400">
              <a:spcBef>
                <a:spcPts val="0"/>
              </a:spcBef>
              <a:defRPr/>
            </a:lvl3pPr>
            <a:lvl4pPr algn="l" rtl="0" marR="0" indent="0" marL="1371600">
              <a:spcBef>
                <a:spcPts val="0"/>
              </a:spcBef>
              <a:defRPr/>
            </a:lvl4pPr>
            <a:lvl5pPr algn="l" rtl="0" marR="0" indent="0" marL="1828800">
              <a:spcBef>
                <a:spcPts val="0"/>
              </a:spcBef>
              <a:defRPr/>
            </a:lvl5pPr>
            <a:lvl6pPr algn="l" rtl="0" marR="0" indent="0" marL="2286000">
              <a:spcBef>
                <a:spcPts val="0"/>
              </a:spcBef>
              <a:defRPr/>
            </a:lvl6pPr>
            <a:lvl7pPr algn="l" rtl="0" marR="0" indent="0" marL="2743200">
              <a:spcBef>
                <a:spcPts val="0"/>
              </a:spcBef>
              <a:defRPr/>
            </a:lvl7pPr>
            <a:lvl8pPr algn="l" rtl="0" marR="0" indent="0" marL="3200400">
              <a:spcBef>
                <a:spcPts val="0"/>
              </a:spcBef>
              <a:defRPr/>
            </a:lvl8pPr>
            <a:lvl9pPr algn="l" rtl="0" marR="0" indent="0" marL="3657600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y="4767262" x="7924800"/>
            <a:ext cy="273843" cx="762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21" name="Shape 2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buClr>
                <a:srgbClr val="002060"/>
              </a:buClr>
              <a:buFont typeface="PT Sans"/>
              <a:buNone/>
              <a:defRPr/>
            </a:lvl1pPr>
            <a:lvl2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algn="l" rtl="0" indent="-184150" marL="12001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algn="l" rtl="0" indent="-196850" marL="165735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algn="l" rtl="0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y="461732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3305176" x="722312"/>
            <a:ext cy="1021555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2180034" x="722312"/>
            <a:ext cy="112514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/>
        </p:nvSpPr>
        <p:spPr>
          <a:xfrm>
            <a:off y="210740" x="8699989"/>
            <a:ext cy="817959" cx="281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" name="Shape 30"/>
          <p:cNvCxnSpPr/>
          <p:nvPr/>
        </p:nvCxnSpPr>
        <p:spPr>
          <a:xfrm>
            <a:off y="1023937" x="383931"/>
            <a:ext cy="4763" cx="8581292"/>
          </a:xfrm>
          <a:prstGeom prst="straightConnector1">
            <a:avLst/>
          </a:prstGeom>
          <a:noFill/>
          <a:ln w="9525" cap="flat">
            <a:solidFill>
              <a:srgbClr val="CCB661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31" name="Shape 31"/>
          <p:cNvSpPr/>
          <p:nvPr/>
        </p:nvSpPr>
        <p:spPr>
          <a:xfrm>
            <a:off y="0" x="8699989"/>
            <a:ext cy="226219" cx="2813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200151" x="4638685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y="1200151" x="422031"/>
            <a:ext cy="3394472" cx="405149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1" marR="0" indent="-171450" marL="17145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Font typeface="Calibri"/>
              <a:buNone/>
              <a:defRPr/>
            </a:lvl1pPr>
            <a:lvl2pPr algn="r" rtl="0" marR="0" indent="-285750" marL="74295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Font typeface="Calibri"/>
              <a:buNone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1151334" x="457200"/>
            <a:ext cy="479821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y="1631155" x="457200"/>
            <a:ext cy="2963465" cx="404018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y="1151334" x="4645026"/>
            <a:ext cy="479821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y="1631155" x="4645026"/>
            <a:ext cy="2963465" cx="4041774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y="205979" x="457200"/>
            <a:ext cy="85725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r" rtl="0">
              <a:spcBef>
                <a:spcPts val="0"/>
              </a:spcBef>
              <a:spcAft>
                <a:spcPts val="0"/>
              </a:spcAft>
              <a:defRPr/>
            </a:lvl1pPr>
            <a:lvl2pPr algn="r" rtl="0">
              <a:spcBef>
                <a:spcPts val="0"/>
              </a:spcBef>
              <a:spcAft>
                <a:spcPts val="0"/>
              </a:spcAft>
              <a:defRPr/>
            </a:lvl2pPr>
            <a:lvl3pPr algn="r" rtl="0">
              <a:spcBef>
                <a:spcPts val="0"/>
              </a:spcBef>
              <a:spcAft>
                <a:spcPts val="0"/>
              </a:spcAft>
              <a:defRPr/>
            </a:lvl3pPr>
            <a:lvl4pPr algn="r" rtl="0">
              <a:spcBef>
                <a:spcPts val="0"/>
              </a:spcBef>
              <a:spcAft>
                <a:spcPts val="0"/>
              </a:spcAft>
              <a:defRPr/>
            </a:lvl4pPr>
            <a:lvl5pPr algn="r" rtl="0">
              <a:spcBef>
                <a:spcPts val="0"/>
              </a:spcBef>
              <a:spcAft>
                <a:spcPts val="0"/>
              </a:spcAft>
              <a:defRPr/>
            </a:lvl5pPr>
            <a:lvl6pPr algn="r" rtl="0" marL="457200">
              <a:spcBef>
                <a:spcPts val="0"/>
              </a:spcBef>
              <a:spcAft>
                <a:spcPts val="0"/>
              </a:spcAft>
              <a:defRPr/>
            </a:lvl6pPr>
            <a:lvl7pPr algn="r" rtl="0" marL="914400">
              <a:spcBef>
                <a:spcPts val="0"/>
              </a:spcBef>
              <a:spcAft>
                <a:spcPts val="0"/>
              </a:spcAft>
              <a:defRPr/>
            </a:lvl7pPr>
            <a:lvl8pPr algn="r" rtl="0" marL="1371600">
              <a:spcBef>
                <a:spcPts val="0"/>
              </a:spcBef>
              <a:spcAft>
                <a:spcPts val="0"/>
              </a:spcAft>
              <a:defRPr/>
            </a:lvl8pPr>
            <a:lvl9pPr algn="r" rtl="0" marL="1828800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4" name="Shape 44"/>
          <p:cNvSpPr/>
          <p:nvPr/>
        </p:nvSpPr>
        <p:spPr>
          <a:xfrm>
            <a:off y="4775596" x="4501662"/>
            <a:ext cy="338554" cx="681597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0" cap="none" baseline="0" sz="1600" lang="en-US" i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        ]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y="-28667" x="457200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04786" x="457200"/>
            <a:ext cy="871538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204789" x="3575051"/>
            <a:ext cy="4389834" cx="511175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y="1076326" x="457200"/>
            <a:ext cy="3518296" cx="3008313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y="3600450" x="1792288"/>
            <a:ext cy="425053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y="459581" x="1792288"/>
            <a:ext cy="3086099" cx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025503" x="1792288"/>
            <a:ext cy="603647" cx="5486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 indent="0" marL="0">
              <a:spcBef>
                <a:spcPts val="0"/>
              </a:spcBef>
              <a:buFont typeface="Calibri"/>
              <a:buNone/>
              <a:defRPr/>
            </a:lvl1pPr>
            <a:lvl2pPr rtl="0" indent="0" marL="457200">
              <a:spcBef>
                <a:spcPts val="0"/>
              </a:spcBef>
              <a:buFont typeface="Calibri"/>
              <a:buNone/>
              <a:defRPr/>
            </a:lvl2pPr>
            <a:lvl3pPr rtl="0" indent="0" marL="914400">
              <a:spcBef>
                <a:spcPts val="0"/>
              </a:spcBef>
              <a:buFont typeface="Calibri"/>
              <a:buNone/>
              <a:defRPr/>
            </a:lvl3pPr>
            <a:lvl4pPr rtl="0" indent="0" marL="1371600">
              <a:spcBef>
                <a:spcPts val="0"/>
              </a:spcBef>
              <a:buFont typeface="Calibri"/>
              <a:buNone/>
              <a:defRPr/>
            </a:lvl4pPr>
            <a:lvl5pPr rtl="0" indent="0" marL="1828800">
              <a:spcBef>
                <a:spcPts val="0"/>
              </a:spcBef>
              <a:buFont typeface="Calibri"/>
              <a:buNone/>
              <a:defRPr/>
            </a:lvl5pPr>
            <a:lvl6pPr rtl="0" indent="0" marL="2286000">
              <a:spcBef>
                <a:spcPts val="0"/>
              </a:spcBef>
              <a:buFont typeface="Calibri"/>
              <a:buNone/>
              <a:defRPr/>
            </a:lvl6pPr>
            <a:lvl7pPr rtl="0" indent="0" marL="2743200">
              <a:spcBef>
                <a:spcPts val="0"/>
              </a:spcBef>
              <a:buFont typeface="Calibri"/>
              <a:buNone/>
              <a:defRPr/>
            </a:lvl7pPr>
            <a:lvl8pPr rtl="0" indent="0" marL="3200400">
              <a:spcBef>
                <a:spcPts val="0"/>
              </a:spcBef>
              <a:buFont typeface="Calibri"/>
              <a:buNone/>
              <a:defRPr/>
            </a:lvl8pPr>
            <a:lvl9pPr rtl="0" indent="0" marL="365760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y="4782742" x="1943100"/>
            <a:ext cy="273843" cx="527537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>
            <a:noAutofit/>
          </a:bodyPr>
          <a:lstStyle/>
          <a:p>
            <a:pPr lvl="0" indent="-8890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 indent="-88900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 indent="-88900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 indent="-88900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 indent="-88900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 indent="-88900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 indent="-88900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 indent="-88900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 indent="-88900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8"/><Relationship Target="../slideLayouts/slideLayout16.xml" Type="http://schemas.openxmlformats.org/officeDocument/2006/relationships/slideLayout" Id="rId17"/><Relationship Target="../slideLayouts/slideLayout15.xml" Type="http://schemas.openxmlformats.org/officeDocument/2006/relationships/slideLayout" Id="rId16"/><Relationship Target="../slideLayouts/slideLayout14.xml" Type="http://schemas.openxmlformats.org/officeDocument/2006/relationships/slideLayout" Id="rId15"/><Relationship Target="../slideLayouts/slideLayout13.xml" Type="http://schemas.openxmlformats.org/officeDocument/2006/relationships/slideLayout" Id="rId14"/><Relationship Target="../slideLayouts/slideLayout1.xml" Type="http://schemas.openxmlformats.org/officeDocument/2006/relationships/slideLayout" Id="rId2"/><Relationship Target="../slideLayouts/slideLayout11.xml" Type="http://schemas.openxmlformats.org/officeDocument/2006/relationships/slideLayout" Id="rId12"/><Relationship Target="../slideLayouts/slideLayout12.xml" Type="http://schemas.openxmlformats.org/officeDocument/2006/relationships/slideLayout" Id="rId13"/><Relationship Target="../media/image00.pn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9.xml" Type="http://schemas.openxmlformats.org/officeDocument/2006/relationships/slideLayout" Id="rId10"/><Relationship Target="../slideLayouts/slideLayout2.xml" Type="http://schemas.openxmlformats.org/officeDocument/2006/relationships/slideLayout" Id="rId3"/><Relationship Target="../slideLayouts/slideLayout10.xml" Type="http://schemas.openxmlformats.org/officeDocument/2006/relationships/slideLayout" Id="rId11"/><Relationship Target="../slideLayouts/slideLayout8.xml" Type="http://schemas.openxmlformats.org/officeDocument/2006/relationships/slideLayout" Id="rId9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slideLayouts/slideLayout7.xml" Type="http://schemas.openxmlformats.org/officeDocument/2006/relationships/slideLayout" Id="rId8"/><Relationship Target="../slideLayouts/slideLayout6.xml" Type="http://schemas.openxmlformats.org/officeDocument/2006/relationships/slideLayout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" name="Shape 9"/>
          <p:cNvSpPr/>
          <p:nvPr/>
        </p:nvSpPr>
        <p:spPr>
          <a:xfrm>
            <a:off y="4629150" x="0"/>
            <a:ext cy="514350" cx="914400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bIns="51550" rIns="103125" lIns="103125" tIns="5155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y="202570" x="0"/>
            <a:ext cy="288036" cx="28135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y="0" x="0"/>
            <a:ext cy="226219" cx="281354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y="490606" x="0"/>
            <a:ext cy="0" cx="9144000"/>
          </a:xfrm>
          <a:prstGeom prst="straightConnector1">
            <a:avLst/>
          </a:prstGeom>
          <a:noFill/>
          <a:ln w="57150" cap="flat">
            <a:solidFill>
              <a:srgbClr val="FF9900"/>
            </a:solidFill>
            <a:prstDash val="solid"/>
            <a:round/>
            <a:headEnd w="med" len="med" type="none"/>
            <a:tailEnd w="med" len="med" type="none"/>
          </a:ln>
        </p:spPr>
      </p:cxnSp>
      <p:sp>
        <p:nvSpPr>
          <p:cNvPr id="13" name="Shape 13"/>
          <p:cNvSpPr txBox="1"/>
          <p:nvPr/>
        </p:nvSpPr>
        <p:spPr>
          <a:xfrm>
            <a:off y="4701657" x="8313024"/>
            <a:ext cy="369332" cx="520178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lang="en-US"/>
              <a:t> </a:t>
            </a:r>
          </a:p>
        </p:txBody>
      </p:sp>
      <p:sp>
        <p:nvSpPr>
          <p:cNvPr id="14" name="Shape 14"/>
          <p:cNvSpPr/>
          <p:nvPr/>
        </p:nvSpPr>
        <p:spPr>
          <a:xfrm>
            <a:off y="4674726" x="838200"/>
            <a:ext cy="423197" cx="2952750"/>
          </a:xfrm>
          <a:prstGeom prst="rect">
            <a:avLst/>
          </a:prstGeom>
          <a:blipFill rotWithShape="1">
            <a:blip r:embed="rId1">
              <a:alphaModFix/>
            </a:blip>
            <a:stretch>
              <a:fillRect t="0" b="0" r="0" l="0"/>
            </a:stretch>
          </a:blipFill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trike="noStrike" u="none" b="1" cap="none" baseline="0" sz="16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/>
          <p:nvPr/>
        </p:nvSpPr>
        <p:spPr>
          <a:xfrm>
            <a:off y="4701657" x="4572000"/>
            <a:ext cy="369332" cx="310360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110: Computer Organization</a:t>
            </a:r>
          </a:p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</p:sldLayoutIdLst>
  <p:hf dt="0" ftr="0" sldNum="0" hdr="0"/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3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png" Type="http://schemas.openxmlformats.org/officeDocument/2006/relationships/image" Id="rId3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png" Type="http://schemas.openxmlformats.org/officeDocument/2006/relationships/image" Id="rId3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5.png" Type="http://schemas.openxmlformats.org/officeDocument/2006/relationships/image" Id="rId3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7.xml.rels><?xml version="1.0" encoding="UTF-8" standalone="yes"?><Relationships xmlns="http://schemas.openxmlformats.org/package/2006/relationships"><Relationship Target="../notesSlides/notesSlide1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8.xml.rels><?xml version="1.0" encoding="UTF-8" standalone="yes"?><Relationships xmlns="http://schemas.openxmlformats.org/package/2006/relationships"><Relationship Target="../notesSlides/notesSlide1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19.xml.rels><?xml version="1.0" encoding="UTF-8" standalone="yes"?><Relationships xmlns="http://schemas.openxmlformats.org/package/2006/relationships"><Relationship Target="../notesSlides/notesSlide1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0.xml.rels><?xml version="1.0" encoding="UTF-8" standalone="yes"?><Relationships xmlns="http://schemas.openxmlformats.org/package/2006/relationships"><Relationship Target="../notesSlides/notesSlide20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1.xml.rels><?xml version="1.0" encoding="UTF-8" standalone="yes"?><Relationships xmlns="http://schemas.openxmlformats.org/package/2006/relationships"><Relationship Target="../notesSlides/notesSlide21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2.xml.rels><?xml version="1.0" encoding="UTF-8" standalone="yes"?><Relationships xmlns="http://schemas.openxmlformats.org/package/2006/relationships"><Relationship Target="../notesSlides/notesSlide22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3.xml.rels><?xml version="1.0" encoding="UTF-8" standalone="yes"?><Relationships xmlns="http://schemas.openxmlformats.org/package/2006/relationships"><Relationship Target="../notesSlides/notesSlide23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4.xml.rels><?xml version="1.0" encoding="UTF-8" standalone="yes"?><Relationships xmlns="http://schemas.openxmlformats.org/package/2006/relationships"><Relationship Target="../notesSlides/notesSlide2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png" Type="http://schemas.openxmlformats.org/officeDocument/2006/relationships/image" Id="rId3"/></Relationships>
</file>

<file path=ppt/slides/_rels/slide25.xml.rels><?xml version="1.0" encoding="UTF-8" standalone="yes"?><Relationships xmlns="http://schemas.openxmlformats.org/package/2006/relationships"><Relationship Target="../notesSlides/notesSlide2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6.xml.rels><?xml version="1.0" encoding="UTF-8" standalone="yes"?><Relationships xmlns="http://schemas.openxmlformats.org/package/2006/relationships"><Relationship Target="../notesSlides/notesSlide2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pn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 txBox="1"/>
          <p:nvPr>
            <p:ph type="ctrTitle"/>
          </p:nvPr>
        </p:nvSpPr>
        <p:spPr>
          <a:xfrm>
            <a:off y="1597819" x="685800"/>
            <a:ext cy="1102518" cx="77724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</a:t>
            </a:r>
            <a:b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1" cap="none" baseline="0" sz="4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and Ethernet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5" name="Shape 18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6" name="Shape 18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3: IP</a:t>
            </a:r>
          </a:p>
        </p:txBody>
      </p:sp>
      <p:sp>
        <p:nvSpPr>
          <p:cNvPr id="187" name="Shape 18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88" name="Shape 18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87062" x="1283208"/>
            <a:ext cy="3089688" cx="4736591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Shape 189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4" name="Shape 19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5" name="Shape 19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3: IP</a:t>
            </a: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97" name="Shape 19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87062" x="1295400"/>
            <a:ext cy="3089688" cx="4736591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Shape 198"/>
          <p:cNvSpPr/>
          <p:nvPr/>
        </p:nvSpPr>
        <p:spPr>
          <a:xfrm>
            <a:off y="2593291" x="1511029"/>
            <a:ext cy="838199" cx="34290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Shape 199"/>
          <p:cNvSpPr/>
          <p:nvPr/>
        </p:nvSpPr>
        <p:spPr>
          <a:xfrm>
            <a:off y="929862" x="4038600"/>
            <a:ext cy="1143000" cx="2362200"/>
          </a:xfrm>
          <a:prstGeom prst="wedgeRoundRectCallout">
            <a:avLst>
              <a:gd fmla="val -63829" name="adj1"/>
              <a:gd fmla="val 98064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globally unique address of the source and destination hosts on the Internet</a:t>
            </a:r>
          </a:p>
        </p:txBody>
      </p:sp>
      <p:sp>
        <p:nvSpPr>
          <p:cNvPr id="200" name="Shape 200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5" name="Shape 2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6" name="Shape 20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2: Ethernet</a:t>
            </a:r>
          </a:p>
        </p:txBody>
      </p:sp>
      <p:sp>
        <p:nvSpPr>
          <p:cNvPr id="207" name="Shape 20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08" name="Shape 208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85950" x="1307496"/>
            <a:ext cy="1418844" cx="4559903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Shape 209"/>
          <p:cNvSpPr txBox="1"/>
          <p:nvPr/>
        </p:nvSpPr>
        <p:spPr>
          <a:xfrm>
            <a:off y="3039491" x="5867400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436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4" name="Shape 2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15" name="Shape 21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2: Ethernet</a:t>
            </a:r>
          </a:p>
        </p:txBody>
      </p:sp>
      <p:sp>
        <p:nvSpPr>
          <p:cNvPr id="216" name="Shape 21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17" name="Shape 21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885950" x="1307496"/>
            <a:ext cy="1418844" cx="4559903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Shape 218"/>
          <p:cNvSpPr/>
          <p:nvPr/>
        </p:nvSpPr>
        <p:spPr>
          <a:xfrm>
            <a:off y="1885950" x="1993297"/>
            <a:ext cy="609599" cx="13715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Shape 219"/>
          <p:cNvSpPr/>
          <p:nvPr/>
        </p:nvSpPr>
        <p:spPr>
          <a:xfrm>
            <a:off y="2876550" x="3136297"/>
            <a:ext cy="1143000" cx="2362200"/>
          </a:xfrm>
          <a:prstGeom prst="wedgeRoundRectCallout">
            <a:avLst>
              <a:gd fmla="val -46259" name="adj1"/>
              <a:gd fmla="val -83496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unique hardware address of the network card source and next hop destination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4" name="Shape 22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graphicFrame>
        <p:nvGraphicFramePr>
          <p:cNvPr id="225" name="Shape 225"/>
          <p:cNvGraphicFramePr/>
          <p:nvPr/>
        </p:nvGraphicFramePr>
        <p:xfrm>
          <a:off y="1200150" x="1828800"/>
          <a:ext cy="3000000" cx="3000000"/>
        </p:xfrm>
        <a:graphic>
          <a:graphicData uri="http://schemas.openxmlformats.org/drawingml/2006/table">
            <a:tbl>
              <a:tblPr firstRow="1" bandRow="1">
                <a:noFill/>
                <a:tableStyleId>{79F44523-DE81-437A-AE22-312865A3EDAB}</a:tableStyleId>
              </a:tblPr>
              <a:tblGrid>
                <a:gridCol w="685800"/>
                <a:gridCol w="1066800"/>
                <a:gridCol w="1371600"/>
              </a:tblGrid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Layer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PDU name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7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Data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URL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4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Segment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2060"/>
                        </a:buClr>
                        <a:buSzPct val="25000"/>
                        <a:buFont typeface="PT Sans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Port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3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Packet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IP 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  <a:tr h="245525"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2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Frame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algn="l" rtl="0" lvl="0" marR="0" indent="0" mar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strike="noStrike" u="none" cap="none" baseline="0" sz="1400" lang="en-US">
                          <a:solidFill>
                            <a:srgbClr val="002060"/>
                          </a:solidFill>
                          <a:latin typeface="PT Sans"/>
                          <a:ea typeface="PT Sans"/>
                          <a:cs typeface="PT Sans"/>
                          <a:sym typeface="PT Sans"/>
                        </a:rPr>
                        <a:t>MAC address</a:t>
                      </a:r>
                    </a:p>
                  </a:txBody>
                  <a:tcPr marR="91450" marB="45725" marT="45725" marL="91450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26" name="Shape 226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PDU 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27" name="Shape 227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sp>
        <p:nvSpPr>
          <p:cNvPr id="228" name="Shape 228"/>
          <p:cNvSpPr/>
          <p:nvPr/>
        </p:nvSpPr>
        <p:spPr>
          <a:xfrm>
            <a:off y="3333750" x="3352800"/>
            <a:ext cy="1143000" cx="3581399"/>
          </a:xfrm>
          <a:prstGeom prst="wedgeRoundRectCallout">
            <a:avLst>
              <a:gd fmla="val -45429" name="adj1"/>
              <a:gd fmla="val -9938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Proxies work at layer 7 and 4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Routers and firewalls work at layer 3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Switches work at layer 2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3" name="Shape 23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IP addressing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32-bits, typically divided into 4 octets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An arbitrary dividing line (a netmask or VLSM—variable length subnet mask) separates the network portion from the host portion.</a:t>
            </a:r>
          </a:p>
        </p:txBody>
      </p:sp>
      <p:sp>
        <p:nvSpPr>
          <p:cNvPr id="235" name="Shape 23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36" name="Shape 23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2114550" x="2743200"/>
            <a:ext cy="1316933" cx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Shape 237"/>
          <p:cNvSpPr/>
          <p:nvPr/>
        </p:nvSpPr>
        <p:spPr>
          <a:xfrm>
            <a:off y="3562350" x="1943100"/>
            <a:ext cy="838199" cx="2590800"/>
          </a:xfrm>
          <a:prstGeom prst="wedgeRoundRectCallout">
            <a:avLst>
              <a:gd fmla="val -1123" name="adj1"/>
              <a:gd fmla="val -129557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202.66.31.138/28 or a netmask of 255.255.255.240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2" name="Shape 24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43" name="Shape 24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44" name="Shape 24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45" name="Shape 24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46" name="Shape 24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1: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PC sends a web request to 65.215.65.132.  Comparing destination IP against the network portion of the PC’s IP indicates they are on different networks.</a:t>
            </a:r>
          </a:p>
        </p:txBody>
      </p:sp>
      <p:sp>
        <p:nvSpPr>
          <p:cNvPr id="247" name="Shape 247"/>
          <p:cNvSpPr/>
          <p:nvPr/>
        </p:nvSpPr>
        <p:spPr>
          <a:xfrm>
            <a:off y="1352550" x="1295400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54" name="Shape 25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Shape 256"/>
          <p:cNvSpPr/>
          <p:nvPr/>
        </p:nvSpPr>
        <p:spPr>
          <a:xfrm>
            <a:off y="1352550" x="1295400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Shape 257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2: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PC uses it’s configured default gateway and sends an ARP request to get a MAC address for the router. The router responds with it’s MAC address.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2" name="Shape 2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3" name="Shape 26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64" name="Shape 26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65" name="Shape 26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Shape 266"/>
          <p:cNvSpPr/>
          <p:nvPr/>
        </p:nvSpPr>
        <p:spPr>
          <a:xfrm>
            <a:off y="1352550" x="1295400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Shape 267"/>
          <p:cNvSpPr/>
          <p:nvPr/>
        </p:nvSpPr>
        <p:spPr>
          <a:xfrm>
            <a:off y="3595687" x="1295400"/>
            <a:ext cy="957261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3: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PC takes the HTTP data and encapsulates it in a TCP segment in an IP packet (with the web server’s IP address) in an Ethernet frame using the gateway’s MAC address. Send.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74" name="Shape 27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Shape 27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4: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Switch receives frame, examines destination MAC and looks up the right port to send it back out.  Forward to router.</a:t>
            </a:r>
          </a:p>
        </p:txBody>
      </p:sp>
      <p:sp>
        <p:nvSpPr>
          <p:cNvPr id="277" name="Shape 277"/>
          <p:cNvSpPr/>
          <p:nvPr/>
        </p:nvSpPr>
        <p:spPr>
          <a:xfrm>
            <a:off y="1352550" x="2031459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/>
        </p:nvSpPr>
        <p:spPr>
          <a:xfrm>
            <a:off y="660739" x="228600"/>
            <a:ext cy="4482759" cx="5486399"/>
          </a:xfrm>
          <a:prstGeom prst="rect">
            <a:avLst/>
          </a:prstGeom>
          <a:noFill/>
          <a:ln>
            <a:noFill/>
          </a:ln>
        </p:spPr>
        <p:txBody>
          <a:bodyPr bIns="45700" rIns="18275" lIns="0" tIns="45700" anchor="t" anchorCtr="0">
            <a:noAutofit/>
          </a:bodyPr>
          <a:lstStyle/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the TCP/IP Model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layer speaks its own protocol, e.g. for Web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7: HTTP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3: IP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2: Ethernet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1: Voltage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 is encapsulated as it moves from higher to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layers and decapsulated as it moves from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to higher layers.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grpSp>
        <p:nvGrpSpPr>
          <p:cNvPr id="96" name="Shape 96"/>
          <p:cNvGrpSpPr/>
          <p:nvPr/>
        </p:nvGrpSpPr>
        <p:grpSpPr>
          <a:xfrm>
            <a:off y="895350" x="5943600"/>
            <a:ext cy="2660278" cx="1600199"/>
            <a:chOff y="2200833" x="2819400"/>
            <a:chExt cy="2660278" cx="1600199"/>
          </a:xfrm>
        </p:grpSpPr>
        <p:sp>
          <p:nvSpPr>
            <p:cNvPr id="97" name="Shape 97"/>
            <p:cNvSpPr/>
            <p:nvPr/>
          </p:nvSpPr>
          <p:spPr>
            <a:xfrm>
              <a:off y="2200833" x="2819400"/>
              <a:ext cy="1132915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Application</a:t>
              </a:r>
            </a:p>
          </p:txBody>
        </p:sp>
        <p:sp>
          <p:nvSpPr>
            <p:cNvPr id="98" name="Shape 98"/>
            <p:cNvSpPr/>
            <p:nvPr/>
          </p:nvSpPr>
          <p:spPr>
            <a:xfrm>
              <a:off y="3337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Transport</a:t>
              </a:r>
            </a:p>
          </p:txBody>
        </p:sp>
        <p:sp>
          <p:nvSpPr>
            <p:cNvPr id="99" name="Shape 99"/>
            <p:cNvSpPr/>
            <p:nvPr/>
          </p:nvSpPr>
          <p:spPr>
            <a:xfrm>
              <a:off y="3718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Network</a:t>
              </a:r>
            </a:p>
          </p:txBody>
        </p:sp>
        <p:sp>
          <p:nvSpPr>
            <p:cNvPr id="100" name="Shape 100"/>
            <p:cNvSpPr/>
            <p:nvPr/>
          </p:nvSpPr>
          <p:spPr>
            <a:xfrm>
              <a:off y="4099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Data Link</a:t>
              </a:r>
            </a:p>
          </p:txBody>
        </p:sp>
        <p:sp>
          <p:nvSpPr>
            <p:cNvPr id="101" name="Shape 101"/>
            <p:cNvSpPr/>
            <p:nvPr/>
          </p:nvSpPr>
          <p:spPr>
            <a:xfrm>
              <a:off y="4480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Physical</a:t>
              </a:r>
            </a:p>
          </p:txBody>
        </p:sp>
      </p:grp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2" name="Shape 28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83" name="Shape 28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84" name="Shape 28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85" name="Shape 28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Shape 28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5: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Router receives frame, strips it, and examines the destination IP address. It’s on a different network, and so it forwards to its gateway.</a:t>
            </a:r>
          </a:p>
        </p:txBody>
      </p:sp>
      <p:sp>
        <p:nvSpPr>
          <p:cNvPr id="287" name="Shape 287"/>
          <p:cNvSpPr/>
          <p:nvPr/>
        </p:nvSpPr>
        <p:spPr>
          <a:xfrm>
            <a:off y="1352550" x="2796802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2" name="Shape 2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3" name="Shape 29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294" name="Shape 29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295" name="Shape 29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Shape 29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6: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packet is routed to a to the web server’s ISP.</a:t>
            </a:r>
          </a:p>
        </p:txBody>
      </p:sp>
      <p:sp>
        <p:nvSpPr>
          <p:cNvPr id="297" name="Shape 297"/>
          <p:cNvSpPr/>
          <p:nvPr/>
        </p:nvSpPr>
        <p:spPr>
          <a:xfrm>
            <a:off y="1352550" x="3406403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2" name="Shape 3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3" name="Shape 30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304" name="Shape 30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305" name="Shape 30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Shape 306"/>
          <p:cNvSpPr/>
          <p:nvPr/>
        </p:nvSpPr>
        <p:spPr>
          <a:xfrm>
            <a:off y="3595687" x="1295400"/>
            <a:ext cy="957261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7: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border router receives the packet and recognizes the destination is on it’s local network.  It ARPs for the MAC address of the server and frames it.  Send.</a:t>
            </a:r>
          </a:p>
        </p:txBody>
      </p:sp>
      <p:sp>
        <p:nvSpPr>
          <p:cNvPr id="307" name="Shape 307"/>
          <p:cNvSpPr/>
          <p:nvPr/>
        </p:nvSpPr>
        <p:spPr>
          <a:xfrm>
            <a:off y="1352550" x="4016003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2" name="Shape 3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13" name="Shape 31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314" name="Shape 31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315" name="Shape 31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Shape 31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8: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switch receives the frame, looks up the MAC address of the server in its switching table, and forwards it out the appropriate port.</a:t>
            </a:r>
          </a:p>
        </p:txBody>
      </p:sp>
      <p:sp>
        <p:nvSpPr>
          <p:cNvPr id="317" name="Shape 317"/>
          <p:cNvSpPr/>
          <p:nvPr/>
        </p:nvSpPr>
        <p:spPr>
          <a:xfrm>
            <a:off y="1352550" x="4778003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2" name="Shape 3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Delivery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How does data move through the network?</a:t>
            </a:r>
          </a:p>
        </p:txBody>
      </p:sp>
      <p:sp>
        <p:nvSpPr>
          <p:cNvPr id="324" name="Shape 32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325" name="Shape 32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352550" x="1295400"/>
            <a:ext cy="2243138" cx="5082802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Shape 326"/>
          <p:cNvSpPr/>
          <p:nvPr/>
        </p:nvSpPr>
        <p:spPr>
          <a:xfrm>
            <a:off y="3638550" x="1295400"/>
            <a:ext cy="838199" cx="5105399"/>
          </a:xfrm>
          <a:prstGeom prst="wedgeRoundRectCallout">
            <a:avLst>
              <a:gd fmla="val -35412" name="adj1"/>
              <a:gd fmla="val -41355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1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Step 9: 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server receives and strips the frame, packet, and segment to receive the data. Process is reversed to send the reply back to the PC.</a:t>
            </a:r>
          </a:p>
        </p:txBody>
      </p:sp>
      <p:sp>
        <p:nvSpPr>
          <p:cNvPr id="327" name="Shape 327"/>
          <p:cNvSpPr/>
          <p:nvPr/>
        </p:nvSpPr>
        <p:spPr>
          <a:xfrm>
            <a:off y="1352550" x="5540003"/>
            <a:ext cy="2133599" cx="838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2" name="Shape 3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3" name="Shape 33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Summary</a:t>
            </a:r>
          </a:p>
          <a:p>
            <a:pPr algn="l" rtl="0" lvl="0" marR="0" indent="-342900" marL="342900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protocol data unit contains addressing information: segments have ports, packets have IP addresses, and frames have MAC addresses.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IP addresses are divided into a network address and a host address within that network.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MAC addresses form the basis for a single hop between directly connected devices; IP addresses connect between hosts on different networks; segments connect between applications on each host.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Switching happens at layer 2 while routing happens at layer 3.</a:t>
            </a:r>
          </a:p>
        </p:txBody>
      </p:sp>
      <p:sp>
        <p:nvSpPr>
          <p:cNvPr id="334" name="Shape 33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8" name="Shape 3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39" name="Shape 339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Font typeface="PT Sans"/>
              <a:buNone/>
            </a:pPr>
            <a:r>
              <a:t/>
            </a:r>
            <a:endParaRPr strike="noStrike" u="none" b="1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Englander, I. (2009). The architecture of computer hardware and systems software: an information technology approach. Wiley.</a:t>
            </a:r>
          </a:p>
        </p:txBody>
      </p:sp>
      <p:sp>
        <p:nvSpPr>
          <p:cNvPr id="340" name="Shape 340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References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7" name="Shape 107"/>
          <p:cNvSpPr txBox="1"/>
          <p:nvPr/>
        </p:nvSpPr>
        <p:spPr>
          <a:xfrm>
            <a:off y="660739" x="228600"/>
            <a:ext cy="4482759" cx="5486399"/>
          </a:xfrm>
          <a:prstGeom prst="rect">
            <a:avLst/>
          </a:prstGeom>
          <a:noFill/>
          <a:ln>
            <a:noFill/>
          </a:ln>
        </p:spPr>
        <p:txBody>
          <a:bodyPr bIns="45700" rIns="18275" lIns="0" tIns="45700" anchor="t" anchorCtr="0">
            <a:noAutofit/>
          </a:bodyPr>
          <a:lstStyle/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algn="l" rtl="0" lvl="0" marR="0" indent="-158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t/>
            </a:r>
            <a:endParaRPr strike="noStrike" u="none" b="0" cap="none" baseline="0" sz="2000" i="0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Recall the TCP/IP Model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Each layer speaks its own protocol, e.g. for Web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7: HTTP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3: IP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2: Ethernet</a:t>
            </a:r>
          </a:p>
          <a:p>
            <a:pPr algn="l" rtl="0" lvl="2" marR="0" indent="-2857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1: Voltage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Data is encapsulated as it moves from higher to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layers and decapsulated as it moves from </a:t>
            </a:r>
            <a:b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lower to higher layers.</a:t>
            </a:r>
          </a:p>
          <a:p>
            <a:pPr algn="l" rtl="0" lvl="2" marR="0" indent="-184150" marL="1200150">
              <a:spcBef>
                <a:spcPts val="32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strike="noStrike" u="none" b="0" cap="none" baseline="0" sz="1600" i="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Shape 109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grpSp>
        <p:nvGrpSpPr>
          <p:cNvPr id="110" name="Shape 110"/>
          <p:cNvGrpSpPr/>
          <p:nvPr/>
        </p:nvGrpSpPr>
        <p:grpSpPr>
          <a:xfrm>
            <a:off y="895350" x="5943600"/>
            <a:ext cy="2660278" cx="1600199"/>
            <a:chOff y="2200833" x="2819400"/>
            <a:chExt cy="2660278" cx="1600199"/>
          </a:xfrm>
        </p:grpSpPr>
        <p:sp>
          <p:nvSpPr>
            <p:cNvPr id="111" name="Shape 111"/>
            <p:cNvSpPr/>
            <p:nvPr/>
          </p:nvSpPr>
          <p:spPr>
            <a:xfrm>
              <a:off y="2200833" x="2819400"/>
              <a:ext cy="1132915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Application</a:t>
              </a:r>
            </a:p>
          </p:txBody>
        </p:sp>
        <p:sp>
          <p:nvSpPr>
            <p:cNvPr id="112" name="Shape 112"/>
            <p:cNvSpPr/>
            <p:nvPr/>
          </p:nvSpPr>
          <p:spPr>
            <a:xfrm>
              <a:off y="3337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Transport</a:t>
              </a:r>
            </a:p>
          </p:txBody>
        </p:sp>
        <p:sp>
          <p:nvSpPr>
            <p:cNvPr id="113" name="Shape 113"/>
            <p:cNvSpPr/>
            <p:nvPr/>
          </p:nvSpPr>
          <p:spPr>
            <a:xfrm>
              <a:off y="3718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Network</a:t>
              </a:r>
            </a:p>
          </p:txBody>
        </p:sp>
        <p:sp>
          <p:nvSpPr>
            <p:cNvPr id="114" name="Shape 114"/>
            <p:cNvSpPr/>
            <p:nvPr/>
          </p:nvSpPr>
          <p:spPr>
            <a:xfrm>
              <a:off y="4099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Data Link</a:t>
              </a:r>
            </a:p>
          </p:txBody>
        </p:sp>
        <p:sp>
          <p:nvSpPr>
            <p:cNvPr id="115" name="Shape 115"/>
            <p:cNvSpPr/>
            <p:nvPr/>
          </p:nvSpPr>
          <p:spPr>
            <a:xfrm>
              <a:off y="4480112" x="2819400"/>
              <a:ext cy="381000" cx="1600199"/>
            </a:xfrm>
            <a:prstGeom prst="rect">
              <a:avLst/>
            </a:prstGeom>
            <a:noFill/>
            <a:ln w="9525" cap="flat">
              <a:solidFill>
                <a:srgbClr val="002060"/>
              </a:solidFill>
              <a:prstDash val="solid"/>
              <a:round/>
              <a:headEnd w="med" len="med" type="none"/>
              <a:tailEnd w="med" len="med" type="none"/>
            </a:ln>
          </p:spPr>
          <p:txBody>
            <a:bodyPr bIns="45700" rIns="91425" lIns="91425" tIns="45700" anchor="ctr" anchorCtr="0">
              <a:noAutofit/>
            </a:bodyPr>
            <a:lstStyle/>
            <a:p>
              <a:pPr algn="ctr" rtl="0" lvl="0" marR="0" indent="0" marL="0">
                <a:spcBef>
                  <a:spcPts val="0"/>
                </a:spcBef>
                <a:buSzPct val="25000"/>
                <a:buNone/>
              </a:pPr>
              <a:r>
                <a:rPr strike="noStrike" u="none" b="0" cap="none" baseline="0" sz="2000" lang="en-US" i="0">
                  <a:solidFill>
                    <a:srgbClr val="002060"/>
                  </a:solidFill>
                  <a:latin typeface="PT Sans"/>
                  <a:ea typeface="PT Sans"/>
                  <a:cs typeface="PT Sans"/>
                  <a:sym typeface="PT Sans"/>
                </a:rPr>
                <a:t>Physical</a:t>
              </a:r>
            </a:p>
          </p:txBody>
        </p:sp>
      </p:grpSp>
      <p:sp>
        <p:nvSpPr>
          <p:cNvPr id="116" name="Shape 116"/>
          <p:cNvSpPr/>
          <p:nvPr/>
        </p:nvSpPr>
        <p:spPr>
          <a:xfrm>
            <a:off y="2793627" x="3261064"/>
            <a:ext cy="1593478" cx="2438399"/>
          </a:xfrm>
          <a:prstGeom prst="wedgeRoundRectCallout">
            <a:avLst>
              <a:gd fmla="val 59920" name="adj1"/>
              <a:gd fmla="val -8648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Key idea: each layer has its own component of an </a:t>
            </a:r>
            <a:r>
              <a:rPr strike="noStrike" u="none" b="0" cap="none" baseline="0" sz="1600" lang="en-US" i="1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address</a:t>
            </a: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 identifying a unique endpoint of communication.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22" name="Shape 12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7: HTTP Example</a:t>
            </a:r>
          </a:p>
        </p:txBody>
      </p:sp>
      <p:sp>
        <p:nvSpPr>
          <p:cNvPr id="123" name="Shape 12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y="1428750" x="1311087"/>
            <a:ext cy="738664" cx="3505200"/>
          </a:xfrm>
          <a:prstGeom prst="rect">
            <a:avLst/>
          </a:prstGeom>
          <a:solidFill>
            <a:schemeClr val="lt1"/>
          </a:solidFill>
          <a:ln w="25400" cap="flat">
            <a:solidFill>
              <a:srgbClr val="7F7F7F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GET / HTTP/1.1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Host: example.iana.org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y="2343150" x="1311087"/>
            <a:ext cy="2123657" cx="3505200"/>
          </a:xfrm>
          <a:prstGeom prst="rect">
            <a:avLst/>
          </a:prstGeom>
          <a:solidFill>
            <a:schemeClr val="lt1"/>
          </a:solidFill>
          <a:ln w="25400" cap="flat">
            <a:solidFill>
              <a:srgbClr val="7F7F7F"/>
            </a:solidFill>
            <a:prstDash val="solid"/>
            <a:miter/>
            <a:headEnd w="med" len="med" type="none"/>
            <a:tailEnd w="med" len="med" type="none"/>
          </a:ln>
        </p:spPr>
        <p:txBody>
          <a:bodyPr bIns="91425" rIns="91425" lIns="91425" tIns="91425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HTTP/1.1 200 OK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Content-Type: text/html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Content-Length: 136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Server: Apache/2.2.3</a:t>
            </a:r>
          </a:p>
          <a:p>
            <a:pPr algn="l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&lt;!doctype html&gt;</a:t>
            </a:r>
          </a:p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800" lang="en-US" i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&lt;html&gt;&lt;head&gt;...</a:t>
            </a:r>
          </a:p>
        </p:txBody>
      </p:sp>
      <p:sp>
        <p:nvSpPr>
          <p:cNvPr id="126" name="Shape 126"/>
          <p:cNvSpPr/>
          <p:nvPr/>
        </p:nvSpPr>
        <p:spPr>
          <a:xfrm>
            <a:off y="1581150" x="4435287"/>
            <a:ext cy="457200" cx="1813111"/>
          </a:xfrm>
          <a:prstGeom prst="wedgeRoundRectCallout">
            <a:avLst>
              <a:gd fmla="val -72604" name="adj1"/>
              <a:gd fmla="val -3801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Plain text request</a:t>
            </a:r>
          </a:p>
        </p:txBody>
      </p:sp>
      <p:sp>
        <p:nvSpPr>
          <p:cNvPr id="127" name="Shape 127"/>
          <p:cNvSpPr/>
          <p:nvPr/>
        </p:nvSpPr>
        <p:spPr>
          <a:xfrm>
            <a:off y="2419350" x="4435287"/>
            <a:ext cy="457200" cx="1813111"/>
          </a:xfrm>
          <a:prstGeom prst="wedgeRoundRectCallout">
            <a:avLst>
              <a:gd fmla="val -72604" name="adj1"/>
              <a:gd fmla="val -38012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Plain text response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35" name="Shape 13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24940" x="1295400"/>
            <a:ext cy="3051809" cx="473202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Shape 136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1" name="Shape 1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2" name="Shape 142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</p:txBody>
      </p:sp>
      <p:sp>
        <p:nvSpPr>
          <p:cNvPr id="143" name="Shape 143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28750" x="1295400"/>
            <a:ext cy="3051809" cx="473202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/>
          <p:nvPr/>
        </p:nvSpPr>
        <p:spPr>
          <a:xfrm>
            <a:off y="1428750" x="1504545"/>
            <a:ext cy="533399" cx="34290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y="2419350" x="3124200"/>
            <a:ext cy="1524000" cx="3200399"/>
          </a:xfrm>
          <a:prstGeom prst="wedgeRoundRectCallout">
            <a:avLst>
              <a:gd fmla="val -51246" name="adj1"/>
              <a:gd fmla="val -100423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Ports are the address of the application on the host. Web servers listen on port 80. Web browsers send from ephemeral ports in the range 49152 to 65535.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</p:txBody>
      </p:sp>
      <p:sp>
        <p:nvSpPr>
          <p:cNvPr id="154" name="Shape 154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55" name="Shape 155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28750" x="1295400"/>
            <a:ext cy="3051809" cx="473202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Shape 156"/>
          <p:cNvSpPr/>
          <p:nvPr/>
        </p:nvSpPr>
        <p:spPr>
          <a:xfrm>
            <a:off y="1809750" x="1504545"/>
            <a:ext cy="838199" cx="3429000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Shape 157"/>
          <p:cNvSpPr/>
          <p:nvPr/>
        </p:nvSpPr>
        <p:spPr>
          <a:xfrm>
            <a:off y="2724150" x="5029200"/>
            <a:ext cy="1371599" cx="3276600"/>
          </a:xfrm>
          <a:prstGeom prst="wedgeRoundRectCallout">
            <a:avLst>
              <a:gd fmla="val -86469" name="adj1"/>
              <a:gd fmla="val -84889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Sequence and acknowledgement numbers allow the stream to be reconstructed in order and dropped packets to be retransmitted.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3" name="Shape 16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64" name="Shape 164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</p:txBody>
      </p:sp>
      <p:sp>
        <p:nvSpPr>
          <p:cNvPr id="165" name="Shape 165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66" name="Shape 166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28750" x="1295400"/>
            <a:ext cy="3051809" cx="473202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Shape 167"/>
          <p:cNvSpPr/>
          <p:nvPr/>
        </p:nvSpPr>
        <p:spPr>
          <a:xfrm>
            <a:off y="819150" x="3048000"/>
            <a:ext cy="1371599" cx="3157817"/>
          </a:xfrm>
          <a:prstGeom prst="wedgeRoundRectCallout">
            <a:avLst>
              <a:gd fmla="val -42415" name="adj1"/>
              <a:gd fmla="val 71681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Flags allow for initiating and closing connections and synchronizing sequence and acknowledgement numbers.</a:t>
            </a:r>
          </a:p>
        </p:txBody>
      </p:sp>
      <p:sp>
        <p:nvSpPr>
          <p:cNvPr id="168" name="Shape 168"/>
          <p:cNvSpPr/>
          <p:nvPr/>
        </p:nvSpPr>
        <p:spPr>
          <a:xfrm>
            <a:off y="2495550" x="2438400"/>
            <a:ext cy="533399" cx="10667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4" name="Shape 1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5" name="Shape 175"/>
          <p:cNvSpPr txBox="1"/>
          <p:nvPr>
            <p:ph idx="1" type="body"/>
          </p:nvPr>
        </p:nvSpPr>
        <p:spPr>
          <a:xfrm>
            <a:off y="628650" x="457200"/>
            <a:ext cy="3394472" cx="8229600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-342900" marL="342900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PT Sans"/>
              <a:buNone/>
            </a:pPr>
            <a:r>
              <a:rPr strike="noStrike" u="none" b="1" cap="none" baseline="0" sz="20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Protocol Data Units</a:t>
            </a:r>
          </a:p>
          <a:p>
            <a:pPr algn="l" rtl="0" lvl="1" marR="0" indent="-285750" marL="742950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strike="noStrike" u="none" b="0" cap="none" baseline="0" sz="18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Layer 4: TCP</a:t>
            </a:r>
          </a:p>
        </p:txBody>
      </p:sp>
      <p:sp>
        <p:nvSpPr>
          <p:cNvPr id="176" name="Shape 176"/>
          <p:cNvSpPr txBox="1"/>
          <p:nvPr>
            <p:ph type="title"/>
          </p:nvPr>
        </p:nvSpPr>
        <p:spPr>
          <a:xfrm>
            <a:off y="2006" x="446891"/>
            <a:ext cy="488600" cx="8250216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strike="noStrike" u="none" b="1" cap="none" baseline="0" sz="3200" lang="en-US" i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Practical TCP/IP and Ethernet</a:t>
            </a:r>
          </a:p>
        </p:txBody>
      </p:sp>
      <p:pic>
        <p:nvPicPr>
          <p:cNvPr id="177" name="Shape 177"/>
          <p:cNvPicPr preferRelativeResize="0"/>
          <p:nvPr/>
        </p:nvPicPr>
        <p:blipFill rotWithShape="1">
          <a:blip r:embed="rId3">
            <a:alphaModFix/>
          </a:blip>
          <a:srcRect t="0" b="0" r="0" l="0"/>
          <a:stretch/>
        </p:blipFill>
        <p:spPr>
          <a:xfrm>
            <a:off y="1428750" x="1287779"/>
            <a:ext cy="3051809" cx="473202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Shape 178"/>
          <p:cNvSpPr/>
          <p:nvPr/>
        </p:nvSpPr>
        <p:spPr>
          <a:xfrm>
            <a:off y="1123950" x="1516379"/>
            <a:ext cy="914400" cx="2362200"/>
          </a:xfrm>
          <a:prstGeom prst="wedgeRoundRectCallout">
            <a:avLst>
              <a:gd fmla="val 47633" name="adj1"/>
              <a:gd fmla="val 101468" name="adj2"/>
              <a:gd fmla="val 16667" name="adj3"/>
            </a:avLst>
          </a:prstGeom>
          <a:solidFill>
            <a:schemeClr val="lt1"/>
          </a:solidFill>
          <a:ln w="12700" cap="flat">
            <a:solidFill>
              <a:srgbClr val="00206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45700" lIns="45700" tIns="45700" anchor="ctr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6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The widow size allows for congestion and flow control.</a:t>
            </a:r>
          </a:p>
        </p:txBody>
      </p:sp>
      <p:sp>
        <p:nvSpPr>
          <p:cNvPr id="179" name="Shape 179"/>
          <p:cNvSpPr/>
          <p:nvPr/>
        </p:nvSpPr>
        <p:spPr>
          <a:xfrm>
            <a:off y="2495550" x="3345180"/>
            <a:ext cy="533399" cx="1600199"/>
          </a:xfrm>
          <a:prstGeom prst="rect">
            <a:avLst/>
          </a:prstGeom>
          <a:noFill/>
          <a:ln w="9525" cap="flat">
            <a:solidFill>
              <a:srgbClr val="C00000"/>
            </a:solidFill>
            <a:prstDash val="solid"/>
            <a:round/>
            <a:headEnd w="med" len="med" type="none"/>
            <a:tailEnd w="med" len="med" type="none"/>
          </a:ln>
        </p:spPr>
        <p:txBody>
          <a:bodyPr bIns="45700" rIns="91425" lIns="91425" tIns="45700" anchor="ctr" anchorCtr="0">
            <a:noAutofit/>
          </a:bodyPr>
          <a:lstStyle/>
          <a:p>
            <a:pPr algn="ctr" rtl="0" lvl="0" marR="0" indent="0" marL="0">
              <a:spcBef>
                <a:spcPts val="0"/>
              </a:spcBef>
              <a:buNone/>
            </a:pPr>
            <a:r>
              <a:t/>
            </a:r>
            <a:endParaRPr strike="noStrike" u="none" b="0" cap="none" baseline="0" sz="1800" i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y="4199751" x="6039996"/>
            <a:ext cy="276998" cx="1595245"/>
          </a:xfrm>
          <a:prstGeom prst="rect">
            <a:avLst/>
          </a:prstGeom>
          <a:noFill/>
          <a:ln>
            <a:noFill/>
          </a:ln>
        </p:spPr>
        <p:txBody>
          <a:bodyPr bIns="45700" rIns="91425" lIns="91425" tIns="45700" anchor="t" anchorCtr="0">
            <a:noAutofit/>
          </a:bodyPr>
          <a:lstStyle/>
          <a:p>
            <a:pPr algn="l" rtl="0" lvl="0" marR="0" indent="0" marL="0">
              <a:spcBef>
                <a:spcPts val="0"/>
              </a:spcBef>
              <a:buSzPct val="25000"/>
              <a:buNone/>
            </a:pPr>
            <a:r>
              <a:rPr strike="noStrike" u="none" b="0" cap="none" baseline="0" sz="1200" lang="en-US" i="0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Englander, 2009, p. 430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EU 16x9 Revised Theme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