
<file path=[Content_Types].xml><?xml version="1.0" encoding="utf-8"?>
<Types xmlns="http://schemas.openxmlformats.org/package/2006/content-types">
  <Default Extension="jpg" ContentType="image/jpeg"/>
  <Default Extension="rels" ContentType="application/vnd.openxmlformats-package.relationships+xml"/>
  <Default Extension="png" ContentType="image/png"/>
  <Default Extension="xml" ContentType="application/xml"/>
  <Override PartName="/ppt/slideLayouts/slideLayout3.xml" ContentType="application/vnd.openxmlformats-officedocument.presentationml.slideLayout+xml"/>
  <Override PartName="/ppt/slideLayouts/slideLayout7.xml" ContentType="application/vnd.openxmlformats-officedocument.presentationml.slideLayout+xml"/>
  <Override PartName="/ppt/slideLayouts/slideLayout10.xml" ContentType="application/vnd.openxmlformats-officedocument.presentationml.slideLayout+xml"/>
  <Override PartName="/ppt/slideLayouts/slideLayout2.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12.xml" ContentType="application/vnd.openxmlformats-officedocument.presentationml.slideLayout+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Layouts/slideLayout13.xml" ContentType="application/vnd.openxmlformats-officedocument.presentationml.slideLayout+xml"/>
  <Override PartName="/ppt/slideLayouts/slideLayout4.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20.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24.xml" ContentType="application/vnd.openxmlformats-officedocument.presentationml.notesSlide+xml"/>
  <Override PartName="/ppt/notesSlides/notesSlide17.xml" ContentType="application/vnd.openxmlformats-officedocument.presentationml.notesSlide+xml"/>
  <Override PartName="/ppt/notesSlides/notesSlide25.xml" ContentType="application/vnd.openxmlformats-officedocument.presentationml.notesSlide+xml"/>
  <Override PartName="/ppt/notesSlides/notesSlide14.xml" ContentType="application/vnd.openxmlformats-officedocument.presentationml.notesSlide+xml"/>
  <Override PartName="/ppt/notesSlides/notesSlide7.xml" ContentType="application/vnd.openxmlformats-officedocument.presentationml.notesSlide+xml"/>
  <Override PartName="/ppt/notesSlides/notesSlide2.xml" ContentType="application/vnd.openxmlformats-officedocument.presentationml.notesSlide+xml"/>
  <Override PartName="/ppt/notesSlides/notesSlide22.xml" ContentType="application/vnd.openxmlformats-officedocument.presentationml.notesSlide+xml"/>
  <Override PartName="/ppt/notesSlides/notesSlide13.xml" ContentType="application/vnd.openxmlformats-officedocument.presentationml.notesSlide+xml"/>
  <Override PartName="/ppt/notesSlides/notesSlide16.xml" ContentType="application/vnd.openxmlformats-officedocument.presentationml.notesSlide+xml"/>
  <Override PartName="/ppt/notesSlides/notesSlide12.xml" ContentType="application/vnd.openxmlformats-officedocument.presentationml.notesSlide+xml"/>
  <Override PartName="/ppt/notesSlides/notesSlide3.xml" ContentType="application/vnd.openxmlformats-officedocument.presentationml.notesSlide+xml"/>
  <Override PartName="/ppt/notesSlides/notesSlide1.xml" ContentType="application/vnd.openxmlformats-officedocument.presentationml.notesSlide+xml"/>
  <Override PartName="/ppt/notesSlides/notesSlide15.xml" ContentType="application/vnd.openxmlformats-officedocument.presentationml.notesSlide+xml"/>
  <Override PartName="/ppt/notesSlides/notesSlide6.xml" ContentType="application/vnd.openxmlformats-officedocument.presentationml.notesSlide+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3.xml" ContentType="application/vnd.openxmlformats-officedocument.presentationml.notesSlide+xml"/>
  <Override PartName="/ppt/notesSlides/notesSlide19.xml" ContentType="application/vnd.openxmlformats-officedocument.presentationml.notesSlide+xml"/>
  <Override PartName="/ppt/notesSlides/notesSlide21.xml" ContentType="application/vnd.openxmlformats-officedocument.presentationml.notesSlide+xml"/>
  <Override PartName="/ppt/notesSlides/notesSlide18.xml" ContentType="application/vnd.openxmlformats-officedocument.presentationml.notesSlide+xml"/>
  <Override PartName="/ppt/notesMasters/notesMaster1.xml" ContentType="application/vnd.openxmlformats-officedocument.presentationml.notesMaster+xml"/>
  <Override PartName="/ppt/presentation.xml" ContentType="application/vnd.openxmlformats-officedocument.presentationml.presentation.main+xml"/>
  <Override PartName="/ppt/presProps.xml" ContentType="application/vnd.openxmlformats-officedocument.presentationml.presProps+xml"/>
  <Override PartName="/ppt/theme/theme6.xml" ContentType="application/vnd.openxmlformats-officedocument.theme+xml"/>
  <Override PartName="/ppt/theme/theme3.xml" ContentType="application/vnd.openxmlformats-officedocument.theme+xml"/>
  <Override PartName="/ppt/theme/theme5.xml" ContentType="application/vnd.openxmlformats-officedocument.theme+xml"/>
  <Override PartName="/ppt/theme/theme2.xml" ContentType="application/vnd.openxmlformats-officedocument.theme+xml"/>
  <Override PartName="/ppt/theme/theme9.xml" ContentType="application/vnd.openxmlformats-officedocument.theme+xml"/>
  <Override PartName="/ppt/theme/theme7.xml" ContentType="application/vnd.openxmlformats-officedocument.theme+xml"/>
  <Override PartName="/ppt/theme/theme4.xml" ContentType="application/vnd.openxmlformats-officedocument.theme+xml"/>
  <Override PartName="/ppt/theme/theme1.xml" ContentType="application/vnd.openxmlformats-officedocument.theme+xml"/>
  <Override PartName="/ppt/theme/theme8.xml" ContentType="application/vnd.openxmlformats-officedocument.theme+xml"/>
  <Override PartName="/ppt/slideMasters/slideMaster4.xml" ContentType="application/vnd.openxmlformats-officedocument.presentationml.slideMaster+xml"/>
  <Override PartName="/ppt/slideMasters/slideMaster6.xml" ContentType="application/vnd.openxmlformats-officedocument.presentationml.slideMaster+xml"/>
  <Override PartName="/ppt/slideMasters/slideMaster3.xml" ContentType="application/vnd.openxmlformats-officedocument.presentationml.slideMaster+xml"/>
  <Override PartName="/ppt/slideMasters/slideMaster2.xml" ContentType="application/vnd.openxmlformats-officedocument.presentationml.slideMaster+xml"/>
  <Override PartName="/ppt/slideMasters/slideMaster5.xml" ContentType="application/vnd.openxmlformats-officedocument.presentationml.slideMaster+xml"/>
  <Override PartName="/ppt/slideMasters/slideMaster1.xml" ContentType="application/vnd.openxmlformats-officedocument.presentationml.slideMaster+xml"/>
  <Override PartName="/ppt/slideMasters/slideMaster7.xml" ContentType="application/vnd.openxmlformats-officedocument.presentationml.slideMaster+xml"/>
  <Override PartName="/ppt/slides/slide16.xml" ContentType="application/vnd.openxmlformats-officedocument.presentationml.slide+xml"/>
  <Override PartName="/ppt/slides/slide21.xml" ContentType="application/vnd.openxmlformats-officedocument.presentationml.slide+xml"/>
  <Override PartName="/ppt/slides/slide2.xml" ContentType="application/vnd.openxmlformats-officedocument.presentationml.slide+xml"/>
  <Override PartName="/ppt/slides/slide25.xml" ContentType="application/vnd.openxmlformats-officedocument.presentationml.slide+xml"/>
  <Override PartName="/ppt/slides/slide6.xml" ContentType="application/vnd.openxmlformats-officedocument.presentationml.slide+xml"/>
  <Override PartName="/ppt/slides/slide3.xml" ContentType="application/vnd.openxmlformats-officedocument.presentationml.slide+xml"/>
  <Override PartName="/ppt/slides/slide17.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xml" ContentType="application/vnd.openxmlformats-officedocument.presentationml.slide+xml"/>
  <Override PartName="/ppt/slides/slide20.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9.xml" ContentType="application/vnd.openxmlformats-officedocument.presentationml.slide+xml"/>
  <Override PartName="/ppt/slides/slide18.xml" ContentType="application/vnd.openxmlformats-officedocument.presentationml.slide+xml"/>
  <Override PartName="/ppt/slides/slide15.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19.xml" ContentType="application/vnd.openxmlformats-officedocument.presentationml.slide+xml"/>
  <Override PartName="/ppt/slides/slide4.xml" ContentType="application/vnd.openxmlformats-officedocument.presentationml.slide+xml"/>
  <Override PartName="/ppt/slides/slide14.xml" ContentType="application/vnd.openxmlformats-officedocument.presentationml.slide+xml"/>
  <Override PartName="/ppt/slides/slide5.xml" ContentType="application/vnd.openxmlformats-officedocument.presentationml.slide+xml"/>
  <Override PartName="/ppt/slides/slide22.xml" ContentType="application/vnd.openxmlformats-officedocument.presentationml.slide+xml"/>
  <Override PartName="/ppt/tableStyles.xml" ContentType="application/vnd.openxmlformats-officedocument.presentationml.tableStyles+xml"/>
</Types>
</file>

<file path=_rels/.rels><?xml version="1.0" encoding="UTF-8" standalone="yes"?><Relationships xmlns="http://schemas.openxmlformats.org/package/2006/relationships"><Relationship Target="ppt/presentation.xml" Type="http://schemas.openxmlformats.org/officeDocument/2006/relationships/officeDocument" Id="rId1"/></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aveSubsetFonts="1" autoCompressPictures="0" strictFirstAndLastChars="0">
  <p:sldMasterIdLst>
    <p:sldMasterId id="2147483662" r:id="rId4"/>
    <p:sldMasterId id="2147483663" r:id="rId5"/>
    <p:sldMasterId id="2147483664" r:id="rId6"/>
    <p:sldMasterId id="2147483665" r:id="rId7"/>
    <p:sldMasterId id="2147483666" r:id="rId8"/>
    <p:sldMasterId id="2147483667" r:id="rId9"/>
    <p:sldMasterId id="2147483668" r:id="rId10"/>
  </p:sldMasterIdLst>
  <p:notesMasterIdLst>
    <p:notesMasterId r:id="rId11"/>
  </p:notesMasterIdLst>
  <p:sldIdLst>
    <p:sldId id="256" r:id="rId12"/>
    <p:sldId id="257" r:id="rId13"/>
    <p:sldId id="258" r:id="rId14"/>
    <p:sldId id="259" r:id="rId15"/>
    <p:sldId id="260" r:id="rId16"/>
    <p:sldId id="261" r:id="rId17"/>
    <p:sldId id="262" r:id="rId18"/>
    <p:sldId id="263" r:id="rId19"/>
    <p:sldId id="264" r:id="rId20"/>
    <p:sldId id="265" r:id="rId21"/>
    <p:sldId id="266" r:id="rId22"/>
    <p:sldId id="267" r:id="rId23"/>
    <p:sldId id="268" r:id="rId24"/>
    <p:sldId id="269" r:id="rId25"/>
    <p:sldId id="270" r:id="rId26"/>
    <p:sldId id="271" r:id="rId27"/>
    <p:sldId id="272" r:id="rId28"/>
    <p:sldId id="273" r:id="rId29"/>
    <p:sldId id="274" r:id="rId30"/>
    <p:sldId id="275" r:id="rId31"/>
    <p:sldId id="276" r:id="rId32"/>
    <p:sldId id="277" r:id="rId33"/>
    <p:sldId id="278" r:id="rId34"/>
    <p:sldId id="279" r:id="rId35"/>
    <p:sldId id="280" r:id="rId36"/>
  </p:sldIdLst>
  <p:sldSz cy="6858000" cx="9144000"/>
  <p:notesSz cy="9144000" cx="6858000"/>
  <p:defaultText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tableStyles.xml><?xml version="1.0" encoding="utf-8"?>
<a:tblStyleLst xmlns:a="http://schemas.openxmlformats.org/drawingml/2006/main" xmlns:r="http://schemas.openxmlformats.org/officeDocument/2006/relationships" def="{90651C3A-4460-11DB-9652-00E08161165F}"/>
</file>

<file path=ppt/_rels/presentation.xml.rels><?xml version="1.0" encoding="UTF-8" standalone="yes"?><Relationships xmlns="http://schemas.openxmlformats.org/package/2006/relationships"><Relationship Target="slides/slide8.xml" Type="http://schemas.openxmlformats.org/officeDocument/2006/relationships/slide" Id="rId19"/><Relationship Target="slides/slide25.xml" Type="http://schemas.openxmlformats.org/officeDocument/2006/relationships/slide" Id="rId36"/><Relationship Target="slides/slide7.xml" Type="http://schemas.openxmlformats.org/officeDocument/2006/relationships/slide" Id="rId18"/><Relationship Target="slides/slide6.xml" Type="http://schemas.openxmlformats.org/officeDocument/2006/relationships/slide" Id="rId17"/><Relationship Target="slides/slide5.xml" Type="http://schemas.openxmlformats.org/officeDocument/2006/relationships/slide" Id="rId16"/><Relationship Target="slides/slide4.xml" Type="http://schemas.openxmlformats.org/officeDocument/2006/relationships/slide" Id="rId15"/><Relationship Target="slides/slide3.xml" Type="http://schemas.openxmlformats.org/officeDocument/2006/relationships/slide" Id="rId14"/><Relationship Target="slides/slide19.xml" Type="http://schemas.openxmlformats.org/officeDocument/2006/relationships/slide" Id="rId30"/><Relationship Target="slides/slide1.xml" Type="http://schemas.openxmlformats.org/officeDocument/2006/relationships/slide" Id="rId12"/><Relationship Target="slides/slide20.xml" Type="http://schemas.openxmlformats.org/officeDocument/2006/relationships/slide" Id="rId31"/><Relationship Target="slides/slide2.xml" Type="http://schemas.openxmlformats.org/officeDocument/2006/relationships/slide" Id="rId13"/><Relationship Target="slideMasters/slideMaster7.xml" Type="http://schemas.openxmlformats.org/officeDocument/2006/relationships/slideMaster" Id="rId10"/><Relationship Target="notesMasters/notesMaster1.xml" Type="http://schemas.openxmlformats.org/officeDocument/2006/relationships/notesMaster" Id="rId11"/><Relationship Target="slides/slide23.xml" Type="http://schemas.openxmlformats.org/officeDocument/2006/relationships/slide" Id="rId34"/><Relationship Target="slides/slide24.xml" Type="http://schemas.openxmlformats.org/officeDocument/2006/relationships/slide" Id="rId35"/><Relationship Target="slides/slide21.xml" Type="http://schemas.openxmlformats.org/officeDocument/2006/relationships/slide" Id="rId32"/><Relationship Target="slides/slide22.xml" Type="http://schemas.openxmlformats.org/officeDocument/2006/relationships/slide" Id="rId33"/><Relationship Target="slides/slide18.xml" Type="http://schemas.openxmlformats.org/officeDocument/2006/relationships/slide" Id="rId29"/><Relationship Target="slides/slide15.xml" Type="http://schemas.openxmlformats.org/officeDocument/2006/relationships/slide" Id="rId26"/><Relationship Target="slides/slide14.xml" Type="http://schemas.openxmlformats.org/officeDocument/2006/relationships/slide" Id="rId25"/><Relationship Target="slides/slide17.xml" Type="http://schemas.openxmlformats.org/officeDocument/2006/relationships/slide" Id="rId28"/><Relationship Target="slides/slide16.xml" Type="http://schemas.openxmlformats.org/officeDocument/2006/relationships/slide" Id="rId27"/><Relationship Target="presProps.xml" Type="http://schemas.openxmlformats.org/officeDocument/2006/relationships/presProps" Id="rId2"/><Relationship Target="slides/slide10.xml" Type="http://schemas.openxmlformats.org/officeDocument/2006/relationships/slide" Id="rId21"/><Relationship Target="theme/theme9.xml" Type="http://schemas.openxmlformats.org/officeDocument/2006/relationships/theme" Id="rId1"/><Relationship Target="slides/slide11.xml" Type="http://schemas.openxmlformats.org/officeDocument/2006/relationships/slide" Id="rId22"/><Relationship Target="slideMasters/slideMaster1.xml" Type="http://schemas.openxmlformats.org/officeDocument/2006/relationships/slideMaster" Id="rId4"/><Relationship Target="slides/slide12.xml" Type="http://schemas.openxmlformats.org/officeDocument/2006/relationships/slide" Id="rId23"/><Relationship Target="tableStyles.xml" Type="http://schemas.openxmlformats.org/officeDocument/2006/relationships/tableStyles" Id="rId3"/><Relationship Target="slides/slide13.xml" Type="http://schemas.openxmlformats.org/officeDocument/2006/relationships/slide" Id="rId24"/><Relationship Target="slides/slide9.xml" Type="http://schemas.openxmlformats.org/officeDocument/2006/relationships/slide" Id="rId20"/><Relationship Target="slideMasters/slideMaster6.xml" Type="http://schemas.openxmlformats.org/officeDocument/2006/relationships/slideMaster" Id="rId9"/><Relationship Target="slideMasters/slideMaster3.xml" Type="http://schemas.openxmlformats.org/officeDocument/2006/relationships/slideMaster" Id="rId6"/><Relationship Target="slideMasters/slideMaster2.xml" Type="http://schemas.openxmlformats.org/officeDocument/2006/relationships/slideMaster" Id="rId5"/><Relationship Target="slideMasters/slideMaster5.xml" Type="http://schemas.openxmlformats.org/officeDocument/2006/relationships/slideMaster" Id="rId8"/><Relationship Target="slideMasters/slideMaster4.xml" Type="http://schemas.openxmlformats.org/officeDocument/2006/relationships/slideMaster" Id="rId7"/></Relationships>
</file>

<file path=ppt/notesMasters/_rels/notesMaster1.xml.rels><?xml version="1.0" encoding="UTF-8" standalone="yes"?><Relationships xmlns="http://schemas.openxmlformats.org/package/2006/relationships"><Relationship Target="../theme/theme5.xml" Type="http://schemas.openxmlformats.org/officeDocument/2006/relationships/theme" Id="rId1"/></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000000"/>
        </a:solidFill>
      </p:bgPr>
    </p:bg>
    <p:spTree>
      <p:nvGrpSpPr>
        <p:cNvPr id="1" name="Shape 1"/>
        <p:cNvGrpSpPr/>
        <p:nvPr/>
      </p:nvGrpSpPr>
      <p:grpSpPr>
        <a:xfrm>
          <a:off y="0" x="0"/>
          <a:ext cy="0" cx="0"/>
          <a:chOff y="0" x="0"/>
          <a:chExt cy="0" cx="0"/>
        </a:xfrm>
      </p:grpSpPr>
      <p:sp>
        <p:nvSpPr>
          <p:cNvPr id="2" name="Shape 2"/>
          <p:cNvSpPr txBox="1"/>
          <p:nvPr>
            <p:ph idx="2" type="hdr"/>
          </p:nvPr>
        </p:nvSpPr>
        <p:spPr>
          <a:xfrm>
            <a:off y="0" x="0"/>
            <a:ext cy="457200" cx="2971799"/>
          </a:xfrm>
          <a:prstGeom prst="rect">
            <a:avLst/>
          </a:prstGeom>
          <a:noFill/>
          <a:ln>
            <a:noFill/>
          </a:ln>
        </p:spPr>
        <p:txBody>
          <a:bodyPr bIns="91425" rIns="91425" lIns="91425" tIns="91425" anchor="ctr"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3" name="Shape 3"/>
          <p:cNvSpPr txBox="1"/>
          <p:nvPr>
            <p:ph idx="10" type="dt"/>
          </p:nvPr>
        </p:nvSpPr>
        <p:spPr>
          <a:xfrm>
            <a:off y="0" x="3884612"/>
            <a:ext cy="457200" cx="2971799"/>
          </a:xfrm>
          <a:prstGeom prst="rect">
            <a:avLst/>
          </a:prstGeom>
          <a:noFill/>
          <a:ln>
            <a:noFill/>
          </a:ln>
        </p:spPr>
        <p:txBody>
          <a:bodyPr bIns="91425" rIns="91425" lIns="91425" tIns="91425" anchor="ctr"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4" name="Shape 4"/>
          <p:cNvSpPr/>
          <p:nvPr>
            <p:ph idx="3"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rnd">
            <a:solidFill>
              <a:srgbClr val="000000"/>
            </a:solidFill>
            <a:prstDash val="solid"/>
            <a:miter/>
            <a:headEnd w="med" len="med" type="none"/>
            <a:tailEnd w="med" len="med" type="none"/>
          </a:ln>
        </p:spPr>
      </p:sp>
      <p:sp>
        <p:nvSpPr>
          <p:cNvPr id="5" name="Shape 5"/>
          <p:cNvSpPr txBox="1"/>
          <p:nvPr>
            <p:ph idx="1" type="body"/>
          </p:nvPr>
        </p:nvSpPr>
        <p:spPr>
          <a:xfrm>
            <a:off y="4343400" x="685800"/>
            <a:ext cy="4114800" cx="5486399"/>
          </a:xfrm>
          <a:prstGeom prst="rect">
            <a:avLst/>
          </a:prstGeom>
          <a:noFill/>
          <a:ln>
            <a:noFill/>
          </a:ln>
        </p:spPr>
        <p:txBody>
          <a:bodyPr bIns="91425" rIns="91425" lIns="91425" tIns="91425" anchor="ctr"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6" name="Shape 6"/>
          <p:cNvSpPr txBox="1"/>
          <p:nvPr>
            <p:ph idx="11" type="ftr"/>
          </p:nvPr>
        </p:nvSpPr>
        <p:spPr>
          <a:xfrm>
            <a:off y="8685211" x="0"/>
            <a:ext cy="457200" cx="2971799"/>
          </a:xfrm>
          <a:prstGeom prst="rect">
            <a:avLst/>
          </a:prstGeom>
          <a:noFill/>
          <a:ln>
            <a:noFill/>
          </a:ln>
        </p:spPr>
        <p:txBody>
          <a:bodyPr bIns="91425" rIns="91425" lIns="91425" tIns="91425" anchor="ctr"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7" name="Shape 7"/>
          <p:cNvSpPr txBox="1"/>
          <p:nvPr>
            <p:ph idx="12" type="sldNum"/>
          </p:nvPr>
        </p:nvSpPr>
        <p:spPr>
          <a:xfrm>
            <a:off y="8685211" x="3884612"/>
            <a:ext cy="457200" cx="2971799"/>
          </a:xfrm>
          <a:prstGeom prst="rect">
            <a:avLst/>
          </a:prstGeom>
          <a:noFill/>
          <a:ln>
            <a:noFill/>
          </a:ln>
        </p:spPr>
        <p:txBody>
          <a:bodyPr bIns="91425" rIns="91425" lIns="91425" tIns="91425" anchor="b" anchorCtr="0">
            <a:noAutofit/>
          </a:bodyPr>
          <a:lstStyle/>
          <a:p>
            <a:pPr lvl="0" indent="-88900" marL="0">
              <a:spcBef>
                <a:spcPts val="0"/>
              </a:spcBef>
              <a:buClr>
                <a:srgbClr val="000000"/>
              </a:buClr>
              <a:buFont typeface="Arial"/>
              <a:buChar char="●"/>
            </a:pPr>
            <a:r>
              <a:t/>
            </a:r>
            <a:endParaRPr/>
          </a:p>
          <a:p>
            <a:pPr lvl="1">
              <a:spcBef>
                <a:spcPts val="0"/>
              </a:spcBef>
              <a:buClr>
                <a:srgbClr val="000000"/>
              </a:buClr>
              <a:buFont typeface="Courier New"/>
              <a:buChar char="o"/>
            </a:pPr>
            <a:r>
              <a:t/>
            </a:r>
            <a:endParaRPr/>
          </a:p>
          <a:p>
            <a:pPr lvl="2">
              <a:spcBef>
                <a:spcPts val="0"/>
              </a:spcBef>
              <a:buClr>
                <a:srgbClr val="000000"/>
              </a:buClr>
              <a:buFont typeface="Wingdings"/>
              <a:buChar char="§"/>
            </a:pPr>
            <a:r>
              <a:t/>
            </a:r>
            <a:endParaRPr/>
          </a:p>
          <a:p>
            <a:pPr lvl="3">
              <a:spcBef>
                <a:spcPts val="0"/>
              </a:spcBef>
              <a:buClr>
                <a:srgbClr val="000000"/>
              </a:buClr>
              <a:buFont typeface="Arial"/>
              <a:buChar char="●"/>
            </a:pPr>
            <a:r>
              <a:t/>
            </a:r>
            <a:endParaRPr/>
          </a:p>
          <a:p>
            <a:pPr lvl="4">
              <a:spcBef>
                <a:spcPts val="0"/>
              </a:spcBef>
              <a:buClr>
                <a:srgbClr val="000000"/>
              </a:buClr>
              <a:buFont typeface="Courier New"/>
              <a:buChar char="o"/>
            </a:pPr>
            <a:r>
              <a:t/>
            </a:r>
            <a:endParaRPr/>
          </a:p>
          <a:p>
            <a:pPr lvl="5">
              <a:spcBef>
                <a:spcPts val="0"/>
              </a:spcBef>
              <a:buClr>
                <a:srgbClr val="000000"/>
              </a:buClr>
              <a:buFont typeface="Wingdings"/>
              <a:buChar char="§"/>
            </a:pPr>
            <a:r>
              <a:t/>
            </a:r>
            <a:endParaRPr/>
          </a:p>
          <a:p>
            <a:pPr lvl="6">
              <a:spcBef>
                <a:spcPts val="0"/>
              </a:spcBef>
              <a:buClr>
                <a:srgbClr val="000000"/>
              </a:buClr>
              <a:buFont typeface="Arial"/>
              <a:buChar char="●"/>
            </a:pPr>
            <a:r>
              <a:t/>
            </a:r>
            <a:endParaRPr/>
          </a:p>
          <a:p>
            <a:pPr lvl="7">
              <a:spcBef>
                <a:spcPts val="0"/>
              </a:spcBef>
              <a:buClr>
                <a:srgbClr val="000000"/>
              </a:buClr>
              <a:buFont typeface="Courier New"/>
              <a:buChar char="o"/>
            </a:pPr>
            <a:r>
              <a:t/>
            </a:r>
            <a:endParaRPr/>
          </a:p>
          <a:p>
            <a:pPr lvl="8">
              <a:spcBef>
                <a:spcPts val="0"/>
              </a:spcBef>
              <a:buClr>
                <a:srgbClr val="000000"/>
              </a:buClr>
              <a:buFont typeface="Wingdings"/>
              <a:buChar char="§"/>
            </a:pPr>
            <a:r>
              <a:t/>
            </a:r>
            <a:endParaRPr/>
          </a:p>
        </p:txBody>
      </p:sp>
    </p:spTree>
  </p:cSld>
  <p:clrMap accent2="accent2" accent3="accent3" accent4="accent4" accent5="accent5" accent6="accent6" hlink="hlink" tx2="lt2" tx1="dk1" bg2="dk2" bg1="lt1" folHlink="folHlink" accent1="accent1"/>
</p:notesMaster>
</file>

<file path=ppt/notesSlides/_rels/notesSlide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0.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5.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6.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7.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8.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9.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0.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5.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5.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6.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7.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8.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9.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17" name="Shape 117"/>
        <p:cNvGrpSpPr/>
        <p:nvPr/>
      </p:nvGrpSpPr>
      <p:grpSpPr>
        <a:xfrm>
          <a:off y="0" x="0"/>
          <a:ext cy="0" cx="0"/>
          <a:chOff y="0" x="0"/>
          <a:chExt cy="0" cx="0"/>
        </a:xfrm>
      </p:grpSpPr>
      <p:sp>
        <p:nvSpPr>
          <p:cNvPr id="118" name="Shape 118"/>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119" name="Shape 119"/>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93" name="Shape 193"/>
        <p:cNvGrpSpPr/>
        <p:nvPr/>
      </p:nvGrpSpPr>
      <p:grpSpPr>
        <a:xfrm>
          <a:off y="0" x="0"/>
          <a:ext cy="0" cx="0"/>
          <a:chOff y="0" x="0"/>
          <a:chExt cy="0" cx="0"/>
        </a:xfrm>
      </p:grpSpPr>
      <p:sp>
        <p:nvSpPr>
          <p:cNvPr id="194" name="Shape 194"/>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195" name="Shape 195"/>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01" name="Shape 201"/>
        <p:cNvGrpSpPr/>
        <p:nvPr/>
      </p:nvGrpSpPr>
      <p:grpSpPr>
        <a:xfrm>
          <a:off y="0" x="0"/>
          <a:ext cy="0" cx="0"/>
          <a:chOff y="0" x="0"/>
          <a:chExt cy="0" cx="0"/>
        </a:xfrm>
      </p:grpSpPr>
      <p:sp>
        <p:nvSpPr>
          <p:cNvPr id="202" name="Shape 202"/>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203" name="Shape 203"/>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09" name="Shape 209"/>
        <p:cNvGrpSpPr/>
        <p:nvPr/>
      </p:nvGrpSpPr>
      <p:grpSpPr>
        <a:xfrm>
          <a:off y="0" x="0"/>
          <a:ext cy="0" cx="0"/>
          <a:chOff y="0" x="0"/>
          <a:chExt cy="0" cx="0"/>
        </a:xfrm>
      </p:grpSpPr>
      <p:sp>
        <p:nvSpPr>
          <p:cNvPr id="210" name="Shape 210"/>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211" name="Shape 211"/>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20" name="Shape 220"/>
        <p:cNvGrpSpPr/>
        <p:nvPr/>
      </p:nvGrpSpPr>
      <p:grpSpPr>
        <a:xfrm>
          <a:off y="0" x="0"/>
          <a:ext cy="0" cx="0"/>
          <a:chOff y="0" x="0"/>
          <a:chExt cy="0" cx="0"/>
        </a:xfrm>
      </p:grpSpPr>
      <p:sp>
        <p:nvSpPr>
          <p:cNvPr id="221" name="Shape 221"/>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222" name="Shape 222"/>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28" name="Shape 228"/>
        <p:cNvGrpSpPr/>
        <p:nvPr/>
      </p:nvGrpSpPr>
      <p:grpSpPr>
        <a:xfrm>
          <a:off y="0" x="0"/>
          <a:ext cy="0" cx="0"/>
          <a:chOff y="0" x="0"/>
          <a:chExt cy="0" cx="0"/>
        </a:xfrm>
      </p:grpSpPr>
      <p:sp>
        <p:nvSpPr>
          <p:cNvPr id="229" name="Shape 229"/>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230" name="Shape 230"/>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36" name="Shape 236"/>
        <p:cNvGrpSpPr/>
        <p:nvPr/>
      </p:nvGrpSpPr>
      <p:grpSpPr>
        <a:xfrm>
          <a:off y="0" x="0"/>
          <a:ext cy="0" cx="0"/>
          <a:chOff y="0" x="0"/>
          <a:chExt cy="0" cx="0"/>
        </a:xfrm>
      </p:grpSpPr>
      <p:sp>
        <p:nvSpPr>
          <p:cNvPr id="237" name="Shape 237"/>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238" name="Shape 238"/>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44" name="Shape 244"/>
        <p:cNvGrpSpPr/>
        <p:nvPr/>
      </p:nvGrpSpPr>
      <p:grpSpPr>
        <a:xfrm>
          <a:off y="0" x="0"/>
          <a:ext cy="0" cx="0"/>
          <a:chOff y="0" x="0"/>
          <a:chExt cy="0" cx="0"/>
        </a:xfrm>
      </p:grpSpPr>
      <p:sp>
        <p:nvSpPr>
          <p:cNvPr id="245" name="Shape 245"/>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246" name="Shape 246"/>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52" name="Shape 252"/>
        <p:cNvGrpSpPr/>
        <p:nvPr/>
      </p:nvGrpSpPr>
      <p:grpSpPr>
        <a:xfrm>
          <a:off y="0" x="0"/>
          <a:ext cy="0" cx="0"/>
          <a:chOff y="0" x="0"/>
          <a:chExt cy="0" cx="0"/>
        </a:xfrm>
      </p:grpSpPr>
      <p:sp>
        <p:nvSpPr>
          <p:cNvPr id="253" name="Shape 253"/>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254" name="Shape 254"/>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60" name="Shape 260"/>
        <p:cNvGrpSpPr/>
        <p:nvPr/>
      </p:nvGrpSpPr>
      <p:grpSpPr>
        <a:xfrm>
          <a:off y="0" x="0"/>
          <a:ext cy="0" cx="0"/>
          <a:chOff y="0" x="0"/>
          <a:chExt cy="0" cx="0"/>
        </a:xfrm>
      </p:grpSpPr>
      <p:sp>
        <p:nvSpPr>
          <p:cNvPr id="261" name="Shape 261"/>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262" name="Shape 262"/>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68" name="Shape 268"/>
        <p:cNvGrpSpPr/>
        <p:nvPr/>
      </p:nvGrpSpPr>
      <p:grpSpPr>
        <a:xfrm>
          <a:off y="0" x="0"/>
          <a:ext cy="0" cx="0"/>
          <a:chOff y="0" x="0"/>
          <a:chExt cy="0" cx="0"/>
        </a:xfrm>
      </p:grpSpPr>
      <p:sp>
        <p:nvSpPr>
          <p:cNvPr id="269" name="Shape 269"/>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270" name="Shape 270"/>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25" name="Shape 125"/>
        <p:cNvGrpSpPr/>
        <p:nvPr/>
      </p:nvGrpSpPr>
      <p:grpSpPr>
        <a:xfrm>
          <a:off y="0" x="0"/>
          <a:ext cy="0" cx="0"/>
          <a:chOff y="0" x="0"/>
          <a:chExt cy="0" cx="0"/>
        </a:xfrm>
      </p:grpSpPr>
      <p:sp>
        <p:nvSpPr>
          <p:cNvPr id="126" name="Shape 126"/>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127" name="Shape 127"/>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76" name="Shape 276"/>
        <p:cNvGrpSpPr/>
        <p:nvPr/>
      </p:nvGrpSpPr>
      <p:grpSpPr>
        <a:xfrm>
          <a:off y="0" x="0"/>
          <a:ext cy="0" cx="0"/>
          <a:chOff y="0" x="0"/>
          <a:chExt cy="0" cx="0"/>
        </a:xfrm>
      </p:grpSpPr>
      <p:sp>
        <p:nvSpPr>
          <p:cNvPr id="277" name="Shape 277"/>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278" name="Shape 278"/>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84" name="Shape 284"/>
        <p:cNvGrpSpPr/>
        <p:nvPr/>
      </p:nvGrpSpPr>
      <p:grpSpPr>
        <a:xfrm>
          <a:off y="0" x="0"/>
          <a:ext cy="0" cx="0"/>
          <a:chOff y="0" x="0"/>
          <a:chExt cy="0" cx="0"/>
        </a:xfrm>
      </p:grpSpPr>
      <p:sp>
        <p:nvSpPr>
          <p:cNvPr id="285" name="Shape 285"/>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286" name="Shape 286"/>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92" name="Shape 292"/>
        <p:cNvGrpSpPr/>
        <p:nvPr/>
      </p:nvGrpSpPr>
      <p:grpSpPr>
        <a:xfrm>
          <a:off y="0" x="0"/>
          <a:ext cy="0" cx="0"/>
          <a:chOff y="0" x="0"/>
          <a:chExt cy="0" cx="0"/>
        </a:xfrm>
      </p:grpSpPr>
      <p:sp>
        <p:nvSpPr>
          <p:cNvPr id="293" name="Shape 293"/>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294" name="Shape 294"/>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00" name="Shape 300"/>
        <p:cNvGrpSpPr/>
        <p:nvPr/>
      </p:nvGrpSpPr>
      <p:grpSpPr>
        <a:xfrm>
          <a:off y="0" x="0"/>
          <a:ext cy="0" cx="0"/>
          <a:chOff y="0" x="0"/>
          <a:chExt cy="0" cx="0"/>
        </a:xfrm>
      </p:grpSpPr>
      <p:sp>
        <p:nvSpPr>
          <p:cNvPr id="301" name="Shape 301"/>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302" name="Shape 302"/>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08" name="Shape 308"/>
        <p:cNvGrpSpPr/>
        <p:nvPr/>
      </p:nvGrpSpPr>
      <p:grpSpPr>
        <a:xfrm>
          <a:off y="0" x="0"/>
          <a:ext cy="0" cx="0"/>
          <a:chOff y="0" x="0"/>
          <a:chExt cy="0" cx="0"/>
        </a:xfrm>
      </p:grpSpPr>
      <p:sp>
        <p:nvSpPr>
          <p:cNvPr id="309" name="Shape 309"/>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310" name="Shape 310"/>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16" name="Shape 316"/>
        <p:cNvGrpSpPr/>
        <p:nvPr/>
      </p:nvGrpSpPr>
      <p:grpSpPr>
        <a:xfrm>
          <a:off y="0" x="0"/>
          <a:ext cy="0" cx="0"/>
          <a:chOff y="0" x="0"/>
          <a:chExt cy="0" cx="0"/>
        </a:xfrm>
      </p:grpSpPr>
      <p:sp>
        <p:nvSpPr>
          <p:cNvPr id="317" name="Shape 317"/>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318" name="Shape 318"/>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33" name="Shape 133"/>
        <p:cNvGrpSpPr/>
        <p:nvPr/>
      </p:nvGrpSpPr>
      <p:grpSpPr>
        <a:xfrm>
          <a:off y="0" x="0"/>
          <a:ext cy="0" cx="0"/>
          <a:chOff y="0" x="0"/>
          <a:chExt cy="0" cx="0"/>
        </a:xfrm>
      </p:grpSpPr>
      <p:sp>
        <p:nvSpPr>
          <p:cNvPr id="134" name="Shape 134"/>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135" name="Shape 135"/>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44" name="Shape 144"/>
        <p:cNvGrpSpPr/>
        <p:nvPr/>
      </p:nvGrpSpPr>
      <p:grpSpPr>
        <a:xfrm>
          <a:off y="0" x="0"/>
          <a:ext cy="0" cx="0"/>
          <a:chOff y="0" x="0"/>
          <a:chExt cy="0" cx="0"/>
        </a:xfrm>
      </p:grpSpPr>
      <p:sp>
        <p:nvSpPr>
          <p:cNvPr id="145" name="Shape 145"/>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146" name="Shape 146"/>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52" name="Shape 152"/>
        <p:cNvGrpSpPr/>
        <p:nvPr/>
      </p:nvGrpSpPr>
      <p:grpSpPr>
        <a:xfrm>
          <a:off y="0" x="0"/>
          <a:ext cy="0" cx="0"/>
          <a:chOff y="0" x="0"/>
          <a:chExt cy="0" cx="0"/>
        </a:xfrm>
      </p:grpSpPr>
      <p:sp>
        <p:nvSpPr>
          <p:cNvPr id="153" name="Shape 153"/>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154" name="Shape 154"/>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61" name="Shape 161"/>
        <p:cNvGrpSpPr/>
        <p:nvPr/>
      </p:nvGrpSpPr>
      <p:grpSpPr>
        <a:xfrm>
          <a:off y="0" x="0"/>
          <a:ext cy="0" cx="0"/>
          <a:chOff y="0" x="0"/>
          <a:chExt cy="0" cx="0"/>
        </a:xfrm>
      </p:grpSpPr>
      <p:sp>
        <p:nvSpPr>
          <p:cNvPr id="162" name="Shape 162"/>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163" name="Shape 163"/>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69" name="Shape 169"/>
        <p:cNvGrpSpPr/>
        <p:nvPr/>
      </p:nvGrpSpPr>
      <p:grpSpPr>
        <a:xfrm>
          <a:off y="0" x="0"/>
          <a:ext cy="0" cx="0"/>
          <a:chOff y="0" x="0"/>
          <a:chExt cy="0" cx="0"/>
        </a:xfrm>
      </p:grpSpPr>
      <p:sp>
        <p:nvSpPr>
          <p:cNvPr id="170" name="Shape 170"/>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171" name="Shape 171"/>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77" name="Shape 177"/>
        <p:cNvGrpSpPr/>
        <p:nvPr/>
      </p:nvGrpSpPr>
      <p:grpSpPr>
        <a:xfrm>
          <a:off y="0" x="0"/>
          <a:ext cy="0" cx="0"/>
          <a:chOff y="0" x="0"/>
          <a:chExt cy="0" cx="0"/>
        </a:xfrm>
      </p:grpSpPr>
      <p:sp>
        <p:nvSpPr>
          <p:cNvPr id="178" name="Shape 178"/>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179" name="Shape 179"/>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85" name="Shape 185"/>
        <p:cNvGrpSpPr/>
        <p:nvPr/>
      </p:nvGrpSpPr>
      <p:grpSpPr>
        <a:xfrm>
          <a:off y="0" x="0"/>
          <a:ext cy="0" cx="0"/>
          <a:chOff y="0" x="0"/>
          <a:chExt cy="0" cx="0"/>
        </a:xfrm>
      </p:grpSpPr>
      <p:sp>
        <p:nvSpPr>
          <p:cNvPr id="186" name="Shape 186"/>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187" name="Shape 187"/>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slideLayouts/_rels/slideLayout1.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10.xml.rels><?xml version="1.0" encoding="UTF-8" standalone="yes"?><Relationships xmlns="http://schemas.openxmlformats.org/package/2006/relationships"><Relationship Target="../slideMasters/slideMaster3.xml" Type="http://schemas.openxmlformats.org/officeDocument/2006/relationships/slideMaster" Id="rId1"/></Relationships>
</file>

<file path=ppt/slideLayouts/_rels/slideLayout11.xml.rels><?xml version="1.0" encoding="UTF-8" standalone="yes"?><Relationships xmlns="http://schemas.openxmlformats.org/package/2006/relationships"><Relationship Target="../slideMasters/slideMaster4.xml" Type="http://schemas.openxmlformats.org/officeDocument/2006/relationships/slideMaster" Id="rId1"/></Relationships>
</file>

<file path=ppt/slideLayouts/_rels/slideLayout12.xml.rels><?xml version="1.0" encoding="UTF-8" standalone="yes"?><Relationships xmlns="http://schemas.openxmlformats.org/package/2006/relationships"><Relationship Target="../slideMasters/slideMaster5.xml" Type="http://schemas.openxmlformats.org/officeDocument/2006/relationships/slideMaster" Id="rId1"/></Relationships>
</file>

<file path=ppt/slideLayouts/_rels/slideLayout13.xml.rels><?xml version="1.0" encoding="UTF-8" standalone="yes"?><Relationships xmlns="http://schemas.openxmlformats.org/package/2006/relationships"><Relationship Target="../slideMasters/slideMaster6.xml" Type="http://schemas.openxmlformats.org/officeDocument/2006/relationships/slideMaster" Id="rId1"/></Relationships>
</file>

<file path=ppt/slideLayouts/_rels/slideLayout14.xml.rels><?xml version="1.0" encoding="UTF-8" standalone="yes"?><Relationships xmlns="http://schemas.openxmlformats.org/package/2006/relationships"><Relationship Target="../slideMasters/slideMaster7.xml" Type="http://schemas.openxmlformats.org/officeDocument/2006/relationships/slideMaster" Id="rId1"/></Relationships>
</file>

<file path=ppt/slideLayouts/_rels/slideLayout2.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3.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4.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5.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6.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7.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8.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9.xml.rels><?xml version="1.0" encoding="UTF-8" standalone="yes"?><Relationships xmlns="http://schemas.openxmlformats.org/package/2006/relationships"><Relationship Target="../slideMasters/slideMaster2.xml" Type="http://schemas.openxmlformats.org/officeDocument/2006/relationships/slideMaster" Id="rId1"/></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Title and Vertical Text">
    <p:spTree>
      <p:nvGrpSpPr>
        <p:cNvPr id="17" name="Shape 17"/>
        <p:cNvGrpSpPr/>
        <p:nvPr/>
      </p:nvGrpSpPr>
      <p:grpSpPr>
        <a:xfrm>
          <a:off y="0" x="0"/>
          <a:ext cy="0" cx="0"/>
          <a:chOff y="0" x="0"/>
          <a:chExt cy="0" cx="0"/>
        </a:xfrm>
      </p:grpSpPr>
      <p:sp>
        <p:nvSpPr>
          <p:cNvPr id="18" name="Shape 18"/>
          <p:cNvSpPr txBox="1"/>
          <p:nvPr>
            <p:ph type="title"/>
          </p:nvPr>
        </p:nvSpPr>
        <p:spPr>
          <a:xfrm>
            <a:off y="274637" x="762000"/>
            <a:ext cy="1143000" cx="7924799"/>
          </a:xfrm>
          <a:prstGeom prst="rect">
            <a:avLst/>
          </a:prstGeom>
          <a:noFill/>
          <a:ln>
            <a:noFill/>
          </a:ln>
        </p:spPr>
        <p:txBody>
          <a:bodyPr bIns="91425" rIns="91425" lIns="91425" t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algn="l" rtl="0" marL="457200">
              <a:spcBef>
                <a:spcPts val="0"/>
              </a:spcBef>
              <a:spcAft>
                <a:spcPts val="0"/>
              </a:spcAft>
              <a:defRPr/>
            </a:lvl6pPr>
            <a:lvl7pPr algn="l" rtl="0" marL="914400">
              <a:spcBef>
                <a:spcPts val="0"/>
              </a:spcBef>
              <a:spcAft>
                <a:spcPts val="0"/>
              </a:spcAft>
              <a:defRPr/>
            </a:lvl7pPr>
            <a:lvl8pPr algn="l" rtl="0" marL="1371600">
              <a:spcBef>
                <a:spcPts val="0"/>
              </a:spcBef>
              <a:spcAft>
                <a:spcPts val="0"/>
              </a:spcAft>
              <a:defRPr/>
            </a:lvl8pPr>
            <a:lvl9pPr algn="l" rtl="0" marL="1828800">
              <a:spcBef>
                <a:spcPts val="0"/>
              </a:spcBef>
              <a:spcAft>
                <a:spcPts val="0"/>
              </a:spcAft>
              <a:defRPr/>
            </a:lvl9pPr>
          </a:lstStyle>
          <a:p/>
        </p:txBody>
      </p:sp>
      <p:sp>
        <p:nvSpPr>
          <p:cNvPr id="19" name="Shape 19"/>
          <p:cNvSpPr txBox="1"/>
          <p:nvPr>
            <p:ph idx="1" type="body"/>
          </p:nvPr>
        </p:nvSpPr>
        <p:spPr>
          <a:xfrm rot="5400000">
            <a:off y="-99219" x="2537618"/>
            <a:ext cy="7772400" cx="4525961"/>
          </a:xfrm>
          <a:prstGeom prst="rect">
            <a:avLst/>
          </a:prstGeom>
          <a:noFill/>
          <a:ln>
            <a:noFill/>
          </a:ln>
        </p:spPr>
        <p:txBody>
          <a:bodyPr bIns="91425" rIns="91425" lIns="91425" tIns="91425" anchor="t" anchorCtr="0"/>
          <a:lstStyle>
            <a:lvl1pPr algn="l" rtl="0" indent="-139700" marL="342900">
              <a:spcBef>
                <a:spcPts val="640"/>
              </a:spcBef>
              <a:spcAft>
                <a:spcPts val="0"/>
              </a:spcAft>
              <a:buClr>
                <a:srgbClr val="000080"/>
              </a:buClr>
              <a:buFont typeface="Arial"/>
              <a:buChar char="▪"/>
              <a:defRPr/>
            </a:lvl1pPr>
            <a:lvl2pPr algn="l" rtl="0" indent="-107950" marL="742950">
              <a:spcBef>
                <a:spcPts val="560"/>
              </a:spcBef>
              <a:spcAft>
                <a:spcPts val="0"/>
              </a:spcAft>
              <a:buClr>
                <a:srgbClr val="FF9F11"/>
              </a:buClr>
              <a:buFont typeface="Arial"/>
              <a:buChar char="▪"/>
              <a:defRPr/>
            </a:lvl2pPr>
            <a:lvl3pPr algn="l" rtl="0" indent="-152400" marL="1143000">
              <a:spcBef>
                <a:spcPts val="480"/>
              </a:spcBef>
              <a:spcAft>
                <a:spcPts val="0"/>
              </a:spcAft>
              <a:buClr>
                <a:srgbClr val="000080"/>
              </a:buClr>
              <a:buFont typeface="Arial"/>
              <a:buChar char="•"/>
              <a:defRPr/>
            </a:lvl3pPr>
            <a:lvl4pPr algn="l" rtl="0" indent="-165100" marL="1600200">
              <a:spcBef>
                <a:spcPts val="400"/>
              </a:spcBef>
              <a:spcAft>
                <a:spcPts val="0"/>
              </a:spcAft>
              <a:buClr>
                <a:srgbClr val="FF9F11"/>
              </a:buClr>
              <a:buFont typeface="Arial"/>
              <a:buChar char="•"/>
              <a:defRPr/>
            </a:lvl4pPr>
            <a:lvl5pPr algn="l" rtl="0" indent="-101600" marL="2057400">
              <a:spcBef>
                <a:spcPts val="400"/>
              </a:spcBef>
              <a:spcAft>
                <a:spcPts val="0"/>
              </a:spcAft>
              <a:buClr>
                <a:srgbClr val="000080"/>
              </a:buClr>
              <a:buFont typeface="Arial"/>
              <a:buChar char="–"/>
              <a:defRPr/>
            </a:lvl5pPr>
            <a:lvl6pPr algn="l" rtl="0" indent="-101600" marL="2514600">
              <a:spcBef>
                <a:spcPts val="400"/>
              </a:spcBef>
              <a:spcAft>
                <a:spcPts val="0"/>
              </a:spcAft>
              <a:buClr>
                <a:srgbClr val="000080"/>
              </a:buClr>
              <a:buFont typeface="Arial"/>
              <a:buChar char="–"/>
              <a:defRPr/>
            </a:lvl6pPr>
            <a:lvl7pPr algn="l" rtl="0" indent="-101600" marL="2971800">
              <a:spcBef>
                <a:spcPts val="400"/>
              </a:spcBef>
              <a:spcAft>
                <a:spcPts val="0"/>
              </a:spcAft>
              <a:buClr>
                <a:srgbClr val="000080"/>
              </a:buClr>
              <a:buFont typeface="Arial"/>
              <a:buChar char="–"/>
              <a:defRPr/>
            </a:lvl7pPr>
            <a:lvl8pPr algn="l" rtl="0" indent="-101600" marL="3429000">
              <a:spcBef>
                <a:spcPts val="400"/>
              </a:spcBef>
              <a:spcAft>
                <a:spcPts val="0"/>
              </a:spcAft>
              <a:buClr>
                <a:srgbClr val="000080"/>
              </a:buClr>
              <a:buFont typeface="Arial"/>
              <a:buChar char="–"/>
              <a:defRPr/>
            </a:lvl8pPr>
            <a:lvl9pPr algn="l" rtl="0" indent="-101600" marL="3886200">
              <a:spcBef>
                <a:spcPts val="400"/>
              </a:spcBef>
              <a:spcAft>
                <a:spcPts val="0"/>
              </a:spcAft>
              <a:buClr>
                <a:srgbClr val="000080"/>
              </a:buClr>
              <a:buFont typeface="Arial"/>
              <a:buChar char="–"/>
              <a:defRPr/>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64" name="Shape 64"/>
        <p:cNvGrpSpPr/>
        <p:nvPr/>
      </p:nvGrpSpPr>
      <p:grpSpPr>
        <a:xfrm>
          <a:off y="0" x="0"/>
          <a:ext cy="0" cx="0"/>
          <a:chOff y="0" x="0"/>
          <a:chExt cy="0" cx="0"/>
        </a:xfrm>
      </p:grpSpPr>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Vertical Title and Text">
    <p:spTree>
      <p:nvGrpSpPr>
        <p:cNvPr id="74" name="Shape 74"/>
        <p:cNvGrpSpPr/>
        <p:nvPr/>
      </p:nvGrpSpPr>
      <p:grpSpPr>
        <a:xfrm>
          <a:off y="0" x="0"/>
          <a:ext cy="0" cx="0"/>
          <a:chOff y="0" x="0"/>
          <a:chExt cy="0" cx="0"/>
        </a:xfrm>
      </p:grpSpPr>
      <p:sp>
        <p:nvSpPr>
          <p:cNvPr id="75" name="Shape 75"/>
          <p:cNvSpPr txBox="1"/>
          <p:nvPr>
            <p:ph type="title"/>
          </p:nvPr>
        </p:nvSpPr>
        <p:spPr>
          <a:xfrm rot="5400000">
            <a:off y="2171700" x="4808537"/>
            <a:ext cy="1981199" cx="5775324"/>
          </a:xfrm>
          <a:prstGeom prst="rect">
            <a:avLst/>
          </a:prstGeom>
          <a:noFill/>
          <a:ln>
            <a:noFill/>
          </a:ln>
        </p:spPr>
        <p:txBody>
          <a:bodyPr bIns="91425" rIns="91425" lIns="91425" t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algn="l" rtl="0" marL="457200">
              <a:spcBef>
                <a:spcPts val="0"/>
              </a:spcBef>
              <a:spcAft>
                <a:spcPts val="0"/>
              </a:spcAft>
              <a:defRPr/>
            </a:lvl6pPr>
            <a:lvl7pPr algn="l" rtl="0" marL="914400">
              <a:spcBef>
                <a:spcPts val="0"/>
              </a:spcBef>
              <a:spcAft>
                <a:spcPts val="0"/>
              </a:spcAft>
              <a:defRPr/>
            </a:lvl7pPr>
            <a:lvl8pPr algn="l" rtl="0" marL="1371600">
              <a:spcBef>
                <a:spcPts val="0"/>
              </a:spcBef>
              <a:spcAft>
                <a:spcPts val="0"/>
              </a:spcAft>
              <a:defRPr/>
            </a:lvl8pPr>
            <a:lvl9pPr algn="l" rtl="0" marL="1828800">
              <a:spcBef>
                <a:spcPts val="0"/>
              </a:spcBef>
              <a:spcAft>
                <a:spcPts val="0"/>
              </a:spcAft>
              <a:defRPr/>
            </a:lvl9pPr>
          </a:lstStyle>
          <a:p/>
        </p:txBody>
      </p:sp>
      <p:sp>
        <p:nvSpPr>
          <p:cNvPr id="76" name="Shape 76"/>
          <p:cNvSpPr txBox="1"/>
          <p:nvPr>
            <p:ph idx="1" type="body"/>
          </p:nvPr>
        </p:nvSpPr>
        <p:spPr>
          <a:xfrm rot="5400000">
            <a:off y="266700" x="769937"/>
            <a:ext cy="5791200" cx="5775324"/>
          </a:xfrm>
          <a:prstGeom prst="rect">
            <a:avLst/>
          </a:prstGeom>
          <a:noFill/>
          <a:ln>
            <a:noFill/>
          </a:ln>
        </p:spPr>
        <p:txBody>
          <a:bodyPr bIns="91425" rIns="91425" lIns="91425" tIns="91425" anchor="t" anchorCtr="0"/>
          <a:lstStyle>
            <a:lvl1pPr algn="l" rtl="0" indent="-139700" marL="342900">
              <a:spcBef>
                <a:spcPts val="640"/>
              </a:spcBef>
              <a:spcAft>
                <a:spcPts val="0"/>
              </a:spcAft>
              <a:buClr>
                <a:srgbClr val="000080"/>
              </a:buClr>
              <a:buFont typeface="Arial"/>
              <a:buChar char="▪"/>
              <a:defRPr/>
            </a:lvl1pPr>
            <a:lvl2pPr algn="l" rtl="0" indent="-107950" marL="742950">
              <a:spcBef>
                <a:spcPts val="560"/>
              </a:spcBef>
              <a:spcAft>
                <a:spcPts val="0"/>
              </a:spcAft>
              <a:buClr>
                <a:srgbClr val="FF9F11"/>
              </a:buClr>
              <a:buFont typeface="Arial"/>
              <a:buChar char="▪"/>
              <a:defRPr/>
            </a:lvl2pPr>
            <a:lvl3pPr algn="l" rtl="0" indent="-152400" marL="1143000">
              <a:spcBef>
                <a:spcPts val="480"/>
              </a:spcBef>
              <a:spcAft>
                <a:spcPts val="0"/>
              </a:spcAft>
              <a:buClr>
                <a:srgbClr val="000080"/>
              </a:buClr>
              <a:buFont typeface="Arial"/>
              <a:buChar char="•"/>
              <a:defRPr/>
            </a:lvl3pPr>
            <a:lvl4pPr algn="l" rtl="0" indent="-165100" marL="1600200">
              <a:spcBef>
                <a:spcPts val="400"/>
              </a:spcBef>
              <a:spcAft>
                <a:spcPts val="0"/>
              </a:spcAft>
              <a:buClr>
                <a:srgbClr val="FF9F11"/>
              </a:buClr>
              <a:buFont typeface="Arial"/>
              <a:buChar char="•"/>
              <a:defRPr/>
            </a:lvl4pPr>
            <a:lvl5pPr algn="l" rtl="0" indent="-101600" marL="2057400">
              <a:spcBef>
                <a:spcPts val="400"/>
              </a:spcBef>
              <a:spcAft>
                <a:spcPts val="0"/>
              </a:spcAft>
              <a:buClr>
                <a:srgbClr val="000080"/>
              </a:buClr>
              <a:buFont typeface="Arial"/>
              <a:buChar char="–"/>
              <a:defRPr/>
            </a:lvl5pPr>
            <a:lvl6pPr algn="l" rtl="0" indent="-101600" marL="2514600">
              <a:spcBef>
                <a:spcPts val="400"/>
              </a:spcBef>
              <a:spcAft>
                <a:spcPts val="0"/>
              </a:spcAft>
              <a:buClr>
                <a:srgbClr val="000080"/>
              </a:buClr>
              <a:buFont typeface="Arial"/>
              <a:buChar char="–"/>
              <a:defRPr/>
            </a:lvl6pPr>
            <a:lvl7pPr algn="l" rtl="0" indent="-101600" marL="2971800">
              <a:spcBef>
                <a:spcPts val="400"/>
              </a:spcBef>
              <a:spcAft>
                <a:spcPts val="0"/>
              </a:spcAft>
              <a:buClr>
                <a:srgbClr val="000080"/>
              </a:buClr>
              <a:buFont typeface="Arial"/>
              <a:buChar char="–"/>
              <a:defRPr/>
            </a:lvl7pPr>
            <a:lvl8pPr algn="l" rtl="0" indent="-101600" marL="3429000">
              <a:spcBef>
                <a:spcPts val="400"/>
              </a:spcBef>
              <a:spcAft>
                <a:spcPts val="0"/>
              </a:spcAft>
              <a:buClr>
                <a:srgbClr val="000080"/>
              </a:buClr>
              <a:buFont typeface="Arial"/>
              <a:buChar char="–"/>
              <a:defRPr/>
            </a:lvl8pPr>
            <a:lvl9pPr algn="l" rtl="0" indent="-101600" marL="3886200">
              <a:spcBef>
                <a:spcPts val="400"/>
              </a:spcBef>
              <a:spcAft>
                <a:spcPts val="0"/>
              </a:spcAft>
              <a:buClr>
                <a:srgbClr val="000080"/>
              </a:buClr>
              <a:buFont typeface="Arial"/>
              <a:buChar char="–"/>
              <a:defRPr/>
            </a:lvl9pPr>
          </a:lstStyl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xAndObj">
  <p:cSld name="Title, Text, and Content">
    <p:spTree>
      <p:nvGrpSpPr>
        <p:cNvPr id="86" name="Shape 86"/>
        <p:cNvGrpSpPr/>
        <p:nvPr/>
      </p:nvGrpSpPr>
      <p:grpSpPr>
        <a:xfrm>
          <a:off y="0" x="0"/>
          <a:ext cy="0" cx="0"/>
          <a:chOff y="0" x="0"/>
          <a:chExt cy="0" cx="0"/>
        </a:xfrm>
      </p:grpSpPr>
      <p:sp>
        <p:nvSpPr>
          <p:cNvPr id="87" name="Shape 87"/>
          <p:cNvSpPr txBox="1"/>
          <p:nvPr>
            <p:ph type="title"/>
          </p:nvPr>
        </p:nvSpPr>
        <p:spPr>
          <a:xfrm>
            <a:off y="274637" x="762000"/>
            <a:ext cy="1143000" cx="7924799"/>
          </a:xfrm>
          <a:prstGeom prst="rect">
            <a:avLst/>
          </a:prstGeom>
          <a:noFill/>
          <a:ln>
            <a:noFill/>
          </a:ln>
        </p:spPr>
        <p:txBody>
          <a:bodyPr bIns="91425" rIns="91425" lIns="91425" t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algn="l" rtl="0" marL="457200">
              <a:spcBef>
                <a:spcPts val="0"/>
              </a:spcBef>
              <a:spcAft>
                <a:spcPts val="0"/>
              </a:spcAft>
              <a:defRPr/>
            </a:lvl6pPr>
            <a:lvl7pPr algn="l" rtl="0" marL="914400">
              <a:spcBef>
                <a:spcPts val="0"/>
              </a:spcBef>
              <a:spcAft>
                <a:spcPts val="0"/>
              </a:spcAft>
              <a:defRPr/>
            </a:lvl7pPr>
            <a:lvl8pPr algn="l" rtl="0" marL="1371600">
              <a:spcBef>
                <a:spcPts val="0"/>
              </a:spcBef>
              <a:spcAft>
                <a:spcPts val="0"/>
              </a:spcAft>
              <a:defRPr/>
            </a:lvl8pPr>
            <a:lvl9pPr algn="l" rtl="0" marL="1828800">
              <a:spcBef>
                <a:spcPts val="0"/>
              </a:spcBef>
              <a:spcAft>
                <a:spcPts val="0"/>
              </a:spcAft>
              <a:defRPr/>
            </a:lvl9pPr>
          </a:lstStyle>
          <a:p/>
        </p:txBody>
      </p:sp>
      <p:sp>
        <p:nvSpPr>
          <p:cNvPr id="88" name="Shape 88"/>
          <p:cNvSpPr txBox="1"/>
          <p:nvPr>
            <p:ph idx="1" type="body"/>
          </p:nvPr>
        </p:nvSpPr>
        <p:spPr>
          <a:xfrm>
            <a:off y="1524000" x="914400"/>
            <a:ext cy="4525963" cx="3809999"/>
          </a:xfrm>
          <a:prstGeom prst="rect">
            <a:avLst/>
          </a:prstGeom>
          <a:noFill/>
          <a:ln>
            <a:noFill/>
          </a:ln>
        </p:spPr>
        <p:txBody>
          <a:bodyPr bIns="91425" rIns="91425" lIns="91425" tIns="91425" anchor="t" anchorCtr="0"/>
          <a:lstStyle>
            <a:lvl1pPr algn="l" rtl="0" indent="-139700" marL="342900">
              <a:spcBef>
                <a:spcPts val="640"/>
              </a:spcBef>
              <a:spcAft>
                <a:spcPts val="0"/>
              </a:spcAft>
              <a:buClr>
                <a:srgbClr val="000080"/>
              </a:buClr>
              <a:buFont typeface="Arial"/>
              <a:buChar char="▪"/>
              <a:defRPr/>
            </a:lvl1pPr>
            <a:lvl2pPr algn="l" rtl="0" indent="-107950" marL="742950">
              <a:spcBef>
                <a:spcPts val="560"/>
              </a:spcBef>
              <a:spcAft>
                <a:spcPts val="0"/>
              </a:spcAft>
              <a:buClr>
                <a:srgbClr val="FF9F11"/>
              </a:buClr>
              <a:buFont typeface="Arial"/>
              <a:buChar char="▪"/>
              <a:defRPr/>
            </a:lvl2pPr>
            <a:lvl3pPr algn="l" rtl="0" indent="-152400" marL="1143000">
              <a:spcBef>
                <a:spcPts val="480"/>
              </a:spcBef>
              <a:spcAft>
                <a:spcPts val="0"/>
              </a:spcAft>
              <a:buClr>
                <a:srgbClr val="000080"/>
              </a:buClr>
              <a:buFont typeface="Arial"/>
              <a:buChar char="•"/>
              <a:defRPr/>
            </a:lvl3pPr>
            <a:lvl4pPr algn="l" rtl="0" indent="-165100" marL="1600200">
              <a:spcBef>
                <a:spcPts val="400"/>
              </a:spcBef>
              <a:spcAft>
                <a:spcPts val="0"/>
              </a:spcAft>
              <a:buClr>
                <a:srgbClr val="FF9F11"/>
              </a:buClr>
              <a:buFont typeface="Arial"/>
              <a:buChar char="•"/>
              <a:defRPr/>
            </a:lvl4pPr>
            <a:lvl5pPr algn="l" rtl="0" indent="-101600" marL="2057400">
              <a:spcBef>
                <a:spcPts val="400"/>
              </a:spcBef>
              <a:spcAft>
                <a:spcPts val="0"/>
              </a:spcAft>
              <a:buClr>
                <a:srgbClr val="000080"/>
              </a:buClr>
              <a:buFont typeface="Arial"/>
              <a:buChar char="–"/>
              <a:defRPr/>
            </a:lvl5pPr>
            <a:lvl6pPr algn="l" rtl="0" indent="-101600" marL="2514600">
              <a:spcBef>
                <a:spcPts val="400"/>
              </a:spcBef>
              <a:spcAft>
                <a:spcPts val="0"/>
              </a:spcAft>
              <a:buClr>
                <a:srgbClr val="000080"/>
              </a:buClr>
              <a:buFont typeface="Arial"/>
              <a:buChar char="–"/>
              <a:defRPr/>
            </a:lvl6pPr>
            <a:lvl7pPr algn="l" rtl="0" indent="-101600" marL="2971800">
              <a:spcBef>
                <a:spcPts val="400"/>
              </a:spcBef>
              <a:spcAft>
                <a:spcPts val="0"/>
              </a:spcAft>
              <a:buClr>
                <a:srgbClr val="000080"/>
              </a:buClr>
              <a:buFont typeface="Arial"/>
              <a:buChar char="–"/>
              <a:defRPr/>
            </a:lvl7pPr>
            <a:lvl8pPr algn="l" rtl="0" indent="-101600" marL="3429000">
              <a:spcBef>
                <a:spcPts val="400"/>
              </a:spcBef>
              <a:spcAft>
                <a:spcPts val="0"/>
              </a:spcAft>
              <a:buClr>
                <a:srgbClr val="000080"/>
              </a:buClr>
              <a:buFont typeface="Arial"/>
              <a:buChar char="–"/>
              <a:defRPr/>
            </a:lvl8pPr>
            <a:lvl9pPr algn="l" rtl="0" indent="-101600" marL="3886200">
              <a:spcBef>
                <a:spcPts val="400"/>
              </a:spcBef>
              <a:spcAft>
                <a:spcPts val="0"/>
              </a:spcAft>
              <a:buClr>
                <a:srgbClr val="000080"/>
              </a:buClr>
              <a:buFont typeface="Arial"/>
              <a:buChar char="–"/>
              <a:defRPr/>
            </a:lvl9pPr>
          </a:lstStyle>
          <a:p/>
        </p:txBody>
      </p:sp>
      <p:sp>
        <p:nvSpPr>
          <p:cNvPr id="89" name="Shape 89"/>
          <p:cNvSpPr txBox="1"/>
          <p:nvPr>
            <p:ph idx="2" type="body"/>
          </p:nvPr>
        </p:nvSpPr>
        <p:spPr>
          <a:xfrm>
            <a:off y="1524000" x="4876800"/>
            <a:ext cy="4525963" cx="3809999"/>
          </a:xfrm>
          <a:prstGeom prst="rect">
            <a:avLst/>
          </a:prstGeom>
          <a:noFill/>
          <a:ln>
            <a:noFill/>
          </a:ln>
        </p:spPr>
        <p:txBody>
          <a:bodyPr bIns="91425" rIns="91425" lIns="91425" tIns="91425" anchor="t" anchorCtr="0"/>
          <a:lstStyle>
            <a:lvl1pPr algn="l" rtl="0" indent="-139700" marL="342900">
              <a:spcBef>
                <a:spcPts val="640"/>
              </a:spcBef>
              <a:spcAft>
                <a:spcPts val="0"/>
              </a:spcAft>
              <a:buClr>
                <a:srgbClr val="000080"/>
              </a:buClr>
              <a:buFont typeface="Arial"/>
              <a:buChar char="▪"/>
              <a:defRPr/>
            </a:lvl1pPr>
            <a:lvl2pPr algn="l" rtl="0" indent="-107950" marL="742950">
              <a:spcBef>
                <a:spcPts val="560"/>
              </a:spcBef>
              <a:spcAft>
                <a:spcPts val="0"/>
              </a:spcAft>
              <a:buClr>
                <a:srgbClr val="FF9F11"/>
              </a:buClr>
              <a:buFont typeface="Arial"/>
              <a:buChar char="▪"/>
              <a:defRPr/>
            </a:lvl2pPr>
            <a:lvl3pPr algn="l" rtl="0" indent="-152400" marL="1143000">
              <a:spcBef>
                <a:spcPts val="480"/>
              </a:spcBef>
              <a:spcAft>
                <a:spcPts val="0"/>
              </a:spcAft>
              <a:buClr>
                <a:srgbClr val="000080"/>
              </a:buClr>
              <a:buFont typeface="Arial"/>
              <a:buChar char="•"/>
              <a:defRPr/>
            </a:lvl3pPr>
            <a:lvl4pPr algn="l" rtl="0" indent="-165100" marL="1600200">
              <a:spcBef>
                <a:spcPts val="400"/>
              </a:spcBef>
              <a:spcAft>
                <a:spcPts val="0"/>
              </a:spcAft>
              <a:buClr>
                <a:srgbClr val="FF9F11"/>
              </a:buClr>
              <a:buFont typeface="Arial"/>
              <a:buChar char="•"/>
              <a:defRPr/>
            </a:lvl4pPr>
            <a:lvl5pPr algn="l" rtl="0" indent="-101600" marL="2057400">
              <a:spcBef>
                <a:spcPts val="400"/>
              </a:spcBef>
              <a:spcAft>
                <a:spcPts val="0"/>
              </a:spcAft>
              <a:buClr>
                <a:srgbClr val="000080"/>
              </a:buClr>
              <a:buFont typeface="Arial"/>
              <a:buChar char="–"/>
              <a:defRPr/>
            </a:lvl5pPr>
            <a:lvl6pPr algn="l" rtl="0" indent="-101600" marL="2514600">
              <a:spcBef>
                <a:spcPts val="400"/>
              </a:spcBef>
              <a:spcAft>
                <a:spcPts val="0"/>
              </a:spcAft>
              <a:buClr>
                <a:srgbClr val="000080"/>
              </a:buClr>
              <a:buFont typeface="Arial"/>
              <a:buChar char="–"/>
              <a:defRPr/>
            </a:lvl6pPr>
            <a:lvl7pPr algn="l" rtl="0" indent="-101600" marL="2971800">
              <a:spcBef>
                <a:spcPts val="400"/>
              </a:spcBef>
              <a:spcAft>
                <a:spcPts val="0"/>
              </a:spcAft>
              <a:buClr>
                <a:srgbClr val="000080"/>
              </a:buClr>
              <a:buFont typeface="Arial"/>
              <a:buChar char="–"/>
              <a:defRPr/>
            </a:lvl7pPr>
            <a:lvl8pPr algn="l" rtl="0" indent="-101600" marL="3429000">
              <a:spcBef>
                <a:spcPts val="400"/>
              </a:spcBef>
              <a:spcAft>
                <a:spcPts val="0"/>
              </a:spcAft>
              <a:buClr>
                <a:srgbClr val="000080"/>
              </a:buClr>
              <a:buFont typeface="Arial"/>
              <a:buChar char="–"/>
              <a:defRPr/>
            </a:lvl8pPr>
            <a:lvl9pPr algn="l" rtl="0" indent="-101600" marL="3886200">
              <a:spcBef>
                <a:spcPts val="400"/>
              </a:spcBef>
              <a:spcAft>
                <a:spcPts val="0"/>
              </a:spcAft>
              <a:buClr>
                <a:srgbClr val="000080"/>
              </a:buClr>
              <a:buFont typeface="Arial"/>
              <a:buChar char="–"/>
              <a:defRPr/>
            </a:lvl9pPr>
          </a:lstStyle>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bl">
  <p:cSld name="Title and Table">
    <p:spTree>
      <p:nvGrpSpPr>
        <p:cNvPr id="99" name="Shape 99"/>
        <p:cNvGrpSpPr/>
        <p:nvPr/>
      </p:nvGrpSpPr>
      <p:grpSpPr>
        <a:xfrm>
          <a:off y="0" x="0"/>
          <a:ext cy="0" cx="0"/>
          <a:chOff y="0" x="0"/>
          <a:chExt cy="0" cx="0"/>
        </a:xfrm>
      </p:grpSpPr>
      <p:sp>
        <p:nvSpPr>
          <p:cNvPr id="100" name="Shape 100"/>
          <p:cNvSpPr txBox="1"/>
          <p:nvPr>
            <p:ph type="title"/>
          </p:nvPr>
        </p:nvSpPr>
        <p:spPr>
          <a:xfrm>
            <a:off y="274637" x="762000"/>
            <a:ext cy="1143000" cx="7924799"/>
          </a:xfrm>
          <a:prstGeom prst="rect">
            <a:avLst/>
          </a:prstGeom>
          <a:noFill/>
          <a:ln>
            <a:noFill/>
          </a:ln>
        </p:spPr>
        <p:txBody>
          <a:bodyPr bIns="91425" rIns="91425" lIns="91425" t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algn="l" rtl="0" marL="457200">
              <a:spcBef>
                <a:spcPts val="0"/>
              </a:spcBef>
              <a:spcAft>
                <a:spcPts val="0"/>
              </a:spcAft>
              <a:defRPr/>
            </a:lvl6pPr>
            <a:lvl7pPr algn="l" rtl="0" marL="914400">
              <a:spcBef>
                <a:spcPts val="0"/>
              </a:spcBef>
              <a:spcAft>
                <a:spcPts val="0"/>
              </a:spcAft>
              <a:defRPr/>
            </a:lvl7pPr>
            <a:lvl8pPr algn="l" rtl="0" marL="1371600">
              <a:spcBef>
                <a:spcPts val="0"/>
              </a:spcBef>
              <a:spcAft>
                <a:spcPts val="0"/>
              </a:spcAft>
              <a:defRPr/>
            </a:lvl8pPr>
            <a:lvl9pPr algn="l" rtl="0" marL="1828800">
              <a:spcBef>
                <a:spcPts val="0"/>
              </a:spcBef>
              <a:spcAft>
                <a:spcPts val="0"/>
              </a:spcAft>
              <a:defRPr/>
            </a:lvl9pPr>
          </a:lstStyle>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xOverObj">
  <p:cSld name="Title and Text over Content">
    <p:spTree>
      <p:nvGrpSpPr>
        <p:cNvPr id="110" name="Shape 110"/>
        <p:cNvGrpSpPr/>
        <p:nvPr/>
      </p:nvGrpSpPr>
      <p:grpSpPr>
        <a:xfrm>
          <a:off y="0" x="0"/>
          <a:ext cy="0" cx="0"/>
          <a:chOff y="0" x="0"/>
          <a:chExt cy="0" cx="0"/>
        </a:xfrm>
      </p:grpSpPr>
      <p:sp>
        <p:nvSpPr>
          <p:cNvPr id="111" name="Shape 111"/>
          <p:cNvSpPr txBox="1"/>
          <p:nvPr>
            <p:ph type="title"/>
          </p:nvPr>
        </p:nvSpPr>
        <p:spPr>
          <a:xfrm>
            <a:off y="274637" x="762000"/>
            <a:ext cy="1143000" cx="7924799"/>
          </a:xfrm>
          <a:prstGeom prst="rect">
            <a:avLst/>
          </a:prstGeom>
          <a:noFill/>
          <a:ln>
            <a:noFill/>
          </a:ln>
        </p:spPr>
        <p:txBody>
          <a:bodyPr bIns="91425" rIns="91425" lIns="91425" t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algn="l" rtl="0" marL="457200">
              <a:spcBef>
                <a:spcPts val="0"/>
              </a:spcBef>
              <a:spcAft>
                <a:spcPts val="0"/>
              </a:spcAft>
              <a:defRPr/>
            </a:lvl6pPr>
            <a:lvl7pPr algn="l" rtl="0" marL="914400">
              <a:spcBef>
                <a:spcPts val="0"/>
              </a:spcBef>
              <a:spcAft>
                <a:spcPts val="0"/>
              </a:spcAft>
              <a:defRPr/>
            </a:lvl7pPr>
            <a:lvl8pPr algn="l" rtl="0" marL="1371600">
              <a:spcBef>
                <a:spcPts val="0"/>
              </a:spcBef>
              <a:spcAft>
                <a:spcPts val="0"/>
              </a:spcAft>
              <a:defRPr/>
            </a:lvl8pPr>
            <a:lvl9pPr algn="l" rtl="0" marL="1828800">
              <a:spcBef>
                <a:spcPts val="0"/>
              </a:spcBef>
              <a:spcAft>
                <a:spcPts val="0"/>
              </a:spcAft>
              <a:defRPr/>
            </a:lvl9pPr>
          </a:lstStyle>
          <a:p/>
        </p:txBody>
      </p:sp>
      <p:sp>
        <p:nvSpPr>
          <p:cNvPr id="112" name="Shape 112"/>
          <p:cNvSpPr txBox="1"/>
          <p:nvPr>
            <p:ph idx="1" type="body"/>
          </p:nvPr>
        </p:nvSpPr>
        <p:spPr>
          <a:xfrm>
            <a:off y="1524000" x="914400"/>
            <a:ext cy="2185988" cx="7772400"/>
          </a:xfrm>
          <a:prstGeom prst="rect">
            <a:avLst/>
          </a:prstGeom>
          <a:noFill/>
          <a:ln>
            <a:noFill/>
          </a:ln>
        </p:spPr>
        <p:txBody>
          <a:bodyPr bIns="91425" rIns="91425" lIns="91425" tIns="91425" anchor="t" anchorCtr="0"/>
          <a:lstStyle>
            <a:lvl1pPr algn="l" rtl="0" indent="-139700" marL="342900">
              <a:spcBef>
                <a:spcPts val="640"/>
              </a:spcBef>
              <a:spcAft>
                <a:spcPts val="0"/>
              </a:spcAft>
              <a:buClr>
                <a:srgbClr val="000080"/>
              </a:buClr>
              <a:buFont typeface="Arial"/>
              <a:buChar char="▪"/>
              <a:defRPr/>
            </a:lvl1pPr>
            <a:lvl2pPr algn="l" rtl="0" indent="-107950" marL="742950">
              <a:spcBef>
                <a:spcPts val="560"/>
              </a:spcBef>
              <a:spcAft>
                <a:spcPts val="0"/>
              </a:spcAft>
              <a:buClr>
                <a:srgbClr val="FF9F11"/>
              </a:buClr>
              <a:buFont typeface="Arial"/>
              <a:buChar char="▪"/>
              <a:defRPr/>
            </a:lvl2pPr>
            <a:lvl3pPr algn="l" rtl="0" indent="-152400" marL="1143000">
              <a:spcBef>
                <a:spcPts val="480"/>
              </a:spcBef>
              <a:spcAft>
                <a:spcPts val="0"/>
              </a:spcAft>
              <a:buClr>
                <a:srgbClr val="000080"/>
              </a:buClr>
              <a:buFont typeface="Arial"/>
              <a:buChar char="•"/>
              <a:defRPr/>
            </a:lvl3pPr>
            <a:lvl4pPr algn="l" rtl="0" indent="-165100" marL="1600200">
              <a:spcBef>
                <a:spcPts val="400"/>
              </a:spcBef>
              <a:spcAft>
                <a:spcPts val="0"/>
              </a:spcAft>
              <a:buClr>
                <a:srgbClr val="FF9F11"/>
              </a:buClr>
              <a:buFont typeface="Arial"/>
              <a:buChar char="•"/>
              <a:defRPr/>
            </a:lvl4pPr>
            <a:lvl5pPr algn="l" rtl="0" indent="-101600" marL="2057400">
              <a:spcBef>
                <a:spcPts val="400"/>
              </a:spcBef>
              <a:spcAft>
                <a:spcPts val="0"/>
              </a:spcAft>
              <a:buClr>
                <a:srgbClr val="000080"/>
              </a:buClr>
              <a:buFont typeface="Arial"/>
              <a:buChar char="–"/>
              <a:defRPr/>
            </a:lvl5pPr>
            <a:lvl6pPr algn="l" rtl="0" indent="-101600" marL="2514600">
              <a:spcBef>
                <a:spcPts val="400"/>
              </a:spcBef>
              <a:spcAft>
                <a:spcPts val="0"/>
              </a:spcAft>
              <a:buClr>
                <a:srgbClr val="000080"/>
              </a:buClr>
              <a:buFont typeface="Arial"/>
              <a:buChar char="–"/>
              <a:defRPr/>
            </a:lvl6pPr>
            <a:lvl7pPr algn="l" rtl="0" indent="-101600" marL="2971800">
              <a:spcBef>
                <a:spcPts val="400"/>
              </a:spcBef>
              <a:spcAft>
                <a:spcPts val="0"/>
              </a:spcAft>
              <a:buClr>
                <a:srgbClr val="000080"/>
              </a:buClr>
              <a:buFont typeface="Arial"/>
              <a:buChar char="–"/>
              <a:defRPr/>
            </a:lvl7pPr>
            <a:lvl8pPr algn="l" rtl="0" indent="-101600" marL="3429000">
              <a:spcBef>
                <a:spcPts val="400"/>
              </a:spcBef>
              <a:spcAft>
                <a:spcPts val="0"/>
              </a:spcAft>
              <a:buClr>
                <a:srgbClr val="000080"/>
              </a:buClr>
              <a:buFont typeface="Arial"/>
              <a:buChar char="–"/>
              <a:defRPr/>
            </a:lvl8pPr>
            <a:lvl9pPr algn="l" rtl="0" indent="-101600" marL="3886200">
              <a:spcBef>
                <a:spcPts val="400"/>
              </a:spcBef>
              <a:spcAft>
                <a:spcPts val="0"/>
              </a:spcAft>
              <a:buClr>
                <a:srgbClr val="000080"/>
              </a:buClr>
              <a:buFont typeface="Arial"/>
              <a:buChar char="–"/>
              <a:defRPr/>
            </a:lvl9pPr>
          </a:lstStyle>
          <a:p/>
        </p:txBody>
      </p:sp>
      <p:sp>
        <p:nvSpPr>
          <p:cNvPr id="113" name="Shape 113"/>
          <p:cNvSpPr txBox="1"/>
          <p:nvPr>
            <p:ph idx="2" type="body"/>
          </p:nvPr>
        </p:nvSpPr>
        <p:spPr>
          <a:xfrm>
            <a:off y="3862387" x="914400"/>
            <a:ext cy="2187574" cx="7772400"/>
          </a:xfrm>
          <a:prstGeom prst="rect">
            <a:avLst/>
          </a:prstGeom>
          <a:noFill/>
          <a:ln>
            <a:noFill/>
          </a:ln>
        </p:spPr>
        <p:txBody>
          <a:bodyPr bIns="91425" rIns="91425" lIns="91425" tIns="91425" anchor="t" anchorCtr="0"/>
          <a:lstStyle>
            <a:lvl1pPr algn="l" rtl="0" indent="-139700" marL="342900">
              <a:spcBef>
                <a:spcPts val="640"/>
              </a:spcBef>
              <a:spcAft>
                <a:spcPts val="0"/>
              </a:spcAft>
              <a:buClr>
                <a:srgbClr val="000080"/>
              </a:buClr>
              <a:buFont typeface="Arial"/>
              <a:buChar char="▪"/>
              <a:defRPr/>
            </a:lvl1pPr>
            <a:lvl2pPr algn="l" rtl="0" indent="-107950" marL="742950">
              <a:spcBef>
                <a:spcPts val="560"/>
              </a:spcBef>
              <a:spcAft>
                <a:spcPts val="0"/>
              </a:spcAft>
              <a:buClr>
                <a:srgbClr val="FF9F11"/>
              </a:buClr>
              <a:buFont typeface="Arial"/>
              <a:buChar char="▪"/>
              <a:defRPr/>
            </a:lvl2pPr>
            <a:lvl3pPr algn="l" rtl="0" indent="-152400" marL="1143000">
              <a:spcBef>
                <a:spcPts val="480"/>
              </a:spcBef>
              <a:spcAft>
                <a:spcPts val="0"/>
              </a:spcAft>
              <a:buClr>
                <a:srgbClr val="000080"/>
              </a:buClr>
              <a:buFont typeface="Arial"/>
              <a:buChar char="•"/>
              <a:defRPr/>
            </a:lvl3pPr>
            <a:lvl4pPr algn="l" rtl="0" indent="-165100" marL="1600200">
              <a:spcBef>
                <a:spcPts val="400"/>
              </a:spcBef>
              <a:spcAft>
                <a:spcPts val="0"/>
              </a:spcAft>
              <a:buClr>
                <a:srgbClr val="FF9F11"/>
              </a:buClr>
              <a:buFont typeface="Arial"/>
              <a:buChar char="•"/>
              <a:defRPr/>
            </a:lvl4pPr>
            <a:lvl5pPr algn="l" rtl="0" indent="-101600" marL="2057400">
              <a:spcBef>
                <a:spcPts val="400"/>
              </a:spcBef>
              <a:spcAft>
                <a:spcPts val="0"/>
              </a:spcAft>
              <a:buClr>
                <a:srgbClr val="000080"/>
              </a:buClr>
              <a:buFont typeface="Arial"/>
              <a:buChar char="–"/>
              <a:defRPr/>
            </a:lvl5pPr>
            <a:lvl6pPr algn="l" rtl="0" indent="-101600" marL="2514600">
              <a:spcBef>
                <a:spcPts val="400"/>
              </a:spcBef>
              <a:spcAft>
                <a:spcPts val="0"/>
              </a:spcAft>
              <a:buClr>
                <a:srgbClr val="000080"/>
              </a:buClr>
              <a:buFont typeface="Arial"/>
              <a:buChar char="–"/>
              <a:defRPr/>
            </a:lvl6pPr>
            <a:lvl7pPr algn="l" rtl="0" indent="-101600" marL="2971800">
              <a:spcBef>
                <a:spcPts val="400"/>
              </a:spcBef>
              <a:spcAft>
                <a:spcPts val="0"/>
              </a:spcAft>
              <a:buClr>
                <a:srgbClr val="000080"/>
              </a:buClr>
              <a:buFont typeface="Arial"/>
              <a:buChar char="–"/>
              <a:defRPr/>
            </a:lvl7pPr>
            <a:lvl8pPr algn="l" rtl="0" indent="-101600" marL="3429000">
              <a:spcBef>
                <a:spcPts val="400"/>
              </a:spcBef>
              <a:spcAft>
                <a:spcPts val="0"/>
              </a:spcAft>
              <a:buClr>
                <a:srgbClr val="000080"/>
              </a:buClr>
              <a:buFont typeface="Arial"/>
              <a:buChar char="–"/>
              <a:defRPr/>
            </a:lvl8pPr>
            <a:lvl9pPr algn="l" rtl="0" indent="-101600" marL="3886200">
              <a:spcBef>
                <a:spcPts val="400"/>
              </a:spcBef>
              <a:spcAft>
                <a:spcPts val="0"/>
              </a:spcAft>
              <a:buClr>
                <a:srgbClr val="000080"/>
              </a:buClr>
              <a:buFont typeface="Arial"/>
              <a:buChar char="–"/>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Picture with Caption">
    <p:spTree>
      <p:nvGrpSpPr>
        <p:cNvPr id="20" name="Shape 20"/>
        <p:cNvGrpSpPr/>
        <p:nvPr/>
      </p:nvGrpSpPr>
      <p:grpSpPr>
        <a:xfrm>
          <a:off y="0" x="0"/>
          <a:ext cy="0" cx="0"/>
          <a:chOff y="0" x="0"/>
          <a:chExt cy="0" cx="0"/>
        </a:xfrm>
      </p:grpSpPr>
      <p:sp>
        <p:nvSpPr>
          <p:cNvPr id="21" name="Shape 21"/>
          <p:cNvSpPr txBox="1"/>
          <p:nvPr>
            <p:ph type="title"/>
          </p:nvPr>
        </p:nvSpPr>
        <p:spPr>
          <a:xfrm>
            <a:off y="4800600" x="1792288"/>
            <a:ext cy="566737" cx="5486399"/>
          </a:xfrm>
          <a:prstGeom prst="rect">
            <a:avLst/>
          </a:prstGeom>
          <a:noFill/>
          <a:ln>
            <a:noFill/>
          </a:ln>
        </p:spPr>
        <p:txBody>
          <a:bodyPr bIns="91425" rIns="91425" lIns="91425" tIns="91425" anchor="b" anchorCtr="0"/>
          <a:lstStyle>
            <a:lvl1pPr algn="l"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22" name="Shape 22"/>
          <p:cNvSpPr/>
          <p:nvPr>
            <p:ph idx="2" type="pic"/>
          </p:nvPr>
        </p:nvSpPr>
        <p:spPr>
          <a:xfrm>
            <a:off y="612775" x="1792288"/>
            <a:ext cy="4114800" cx="5486399"/>
          </a:xfrm>
          <a:prstGeom prst="rect">
            <a:avLst/>
          </a:prstGeom>
          <a:noFill/>
          <a:ln>
            <a:noFill/>
          </a:ln>
        </p:spPr>
      </p:sp>
      <p:sp>
        <p:nvSpPr>
          <p:cNvPr id="23" name="Shape 23"/>
          <p:cNvSpPr txBox="1"/>
          <p:nvPr>
            <p:ph idx="1" type="body"/>
          </p:nvPr>
        </p:nvSpPr>
        <p:spPr>
          <a:xfrm>
            <a:off y="5367337" x="1792288"/>
            <a:ext cy="804861" cx="5486399"/>
          </a:xfrm>
          <a:prstGeom prst="rect">
            <a:avLst/>
          </a:prstGeom>
          <a:noFill/>
          <a:ln>
            <a:noFill/>
          </a:ln>
        </p:spPr>
        <p:txBody>
          <a:bodyPr bIns="91425" rIns="91425" lIns="91425" tIns="91425" anchor="t" anchorCtr="0"/>
          <a:lstStyle>
            <a:lvl1pPr rtl="0" indent="0" marL="0">
              <a:spcBef>
                <a:spcPts val="0"/>
              </a:spcBef>
              <a:buFont typeface="Arial"/>
              <a:buNone/>
              <a:defRPr/>
            </a:lvl1pPr>
            <a:lvl2pPr rtl="0" indent="0" marL="457200">
              <a:spcBef>
                <a:spcPts val="0"/>
              </a:spcBef>
              <a:buFont typeface="Arial"/>
              <a:buNone/>
              <a:defRPr/>
            </a:lvl2pPr>
            <a:lvl3pPr rtl="0" indent="0" marL="914400">
              <a:spcBef>
                <a:spcPts val="0"/>
              </a:spcBef>
              <a:buFont typeface="Arial"/>
              <a:buNone/>
              <a:defRPr/>
            </a:lvl3pPr>
            <a:lvl4pPr rtl="0" indent="0" marL="1371600">
              <a:spcBef>
                <a:spcPts val="0"/>
              </a:spcBef>
              <a:buFont typeface="Arial"/>
              <a:buNone/>
              <a:defRPr/>
            </a:lvl4pPr>
            <a:lvl5pPr rtl="0" indent="0" marL="1828800">
              <a:spcBef>
                <a:spcPts val="0"/>
              </a:spcBef>
              <a:buFont typeface="Arial"/>
              <a:buNone/>
              <a:defRPr/>
            </a:lvl5pPr>
            <a:lvl6pPr rtl="0" indent="0" marL="2286000">
              <a:spcBef>
                <a:spcPts val="0"/>
              </a:spcBef>
              <a:buFont typeface="Arial"/>
              <a:buNone/>
              <a:defRPr/>
            </a:lvl6pPr>
            <a:lvl7pPr rtl="0" indent="0" marL="2743200">
              <a:spcBef>
                <a:spcPts val="0"/>
              </a:spcBef>
              <a:buFont typeface="Arial"/>
              <a:buNone/>
              <a:defRPr/>
            </a:lvl7pPr>
            <a:lvl8pPr rtl="0" indent="0" marL="3200400">
              <a:spcBef>
                <a:spcPts val="0"/>
              </a:spcBef>
              <a:buFont typeface="Arial"/>
              <a:buNone/>
              <a:defRPr/>
            </a:lvl8pPr>
            <a:lvl9pPr rtl="0" indent="0" marL="3657600">
              <a:spcBef>
                <a:spcPts val="0"/>
              </a:spcBef>
              <a:buFont typeface="Arial"/>
              <a:buNone/>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Content with Caption">
    <p:spTree>
      <p:nvGrpSpPr>
        <p:cNvPr id="24" name="Shape 24"/>
        <p:cNvGrpSpPr/>
        <p:nvPr/>
      </p:nvGrpSpPr>
      <p:grpSpPr>
        <a:xfrm>
          <a:off y="0" x="0"/>
          <a:ext cy="0" cx="0"/>
          <a:chOff y="0" x="0"/>
          <a:chExt cy="0" cx="0"/>
        </a:xfrm>
      </p:grpSpPr>
      <p:sp>
        <p:nvSpPr>
          <p:cNvPr id="25" name="Shape 25"/>
          <p:cNvSpPr txBox="1"/>
          <p:nvPr>
            <p:ph type="title"/>
          </p:nvPr>
        </p:nvSpPr>
        <p:spPr>
          <a:xfrm>
            <a:off y="273050" x="457200"/>
            <a:ext cy="1162049" cx="3008313"/>
          </a:xfrm>
          <a:prstGeom prst="rect">
            <a:avLst/>
          </a:prstGeom>
          <a:noFill/>
          <a:ln>
            <a:noFill/>
          </a:ln>
        </p:spPr>
        <p:txBody>
          <a:bodyPr bIns="91425" rIns="91425" lIns="91425" tIns="91425" anchor="b" anchorCtr="0"/>
          <a:lstStyle>
            <a:lvl1pPr algn="l"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26" name="Shape 26"/>
          <p:cNvSpPr txBox="1"/>
          <p:nvPr>
            <p:ph idx="1" type="body"/>
          </p:nvPr>
        </p:nvSpPr>
        <p:spPr>
          <a:xfrm>
            <a:off y="273050" x="3575050"/>
            <a:ext cy="5853112" cx="5111750"/>
          </a:xfrm>
          <a:prstGeom prst="rect">
            <a:avLst/>
          </a:prstGeom>
          <a:noFill/>
          <a:ln>
            <a:noFill/>
          </a:ln>
        </p:spPr>
        <p:txBody>
          <a:bodyPr bIns="91425" rIns="91425" lIns="91425" t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27" name="Shape 27"/>
          <p:cNvSpPr txBox="1"/>
          <p:nvPr>
            <p:ph idx="2" type="body"/>
          </p:nvPr>
        </p:nvSpPr>
        <p:spPr>
          <a:xfrm>
            <a:off y="1435100" x="457200"/>
            <a:ext cy="4691063" cx="3008313"/>
          </a:xfrm>
          <a:prstGeom prst="rect">
            <a:avLst/>
          </a:prstGeom>
          <a:noFill/>
          <a:ln>
            <a:noFill/>
          </a:ln>
        </p:spPr>
        <p:txBody>
          <a:bodyPr bIns="91425" rIns="91425" lIns="91425" tIns="91425" anchor="t" anchorCtr="0"/>
          <a:lstStyle>
            <a:lvl1pPr rtl="0" indent="0" marL="0">
              <a:spcBef>
                <a:spcPts val="0"/>
              </a:spcBef>
              <a:buFont typeface="Arial"/>
              <a:buNone/>
              <a:defRPr/>
            </a:lvl1pPr>
            <a:lvl2pPr rtl="0" indent="0" marL="457200">
              <a:spcBef>
                <a:spcPts val="0"/>
              </a:spcBef>
              <a:buFont typeface="Arial"/>
              <a:buNone/>
              <a:defRPr/>
            </a:lvl2pPr>
            <a:lvl3pPr rtl="0" indent="0" marL="914400">
              <a:spcBef>
                <a:spcPts val="0"/>
              </a:spcBef>
              <a:buFont typeface="Arial"/>
              <a:buNone/>
              <a:defRPr/>
            </a:lvl3pPr>
            <a:lvl4pPr rtl="0" indent="0" marL="1371600">
              <a:spcBef>
                <a:spcPts val="0"/>
              </a:spcBef>
              <a:buFont typeface="Arial"/>
              <a:buNone/>
              <a:defRPr/>
            </a:lvl4pPr>
            <a:lvl5pPr rtl="0" indent="0" marL="1828800">
              <a:spcBef>
                <a:spcPts val="0"/>
              </a:spcBef>
              <a:buFont typeface="Arial"/>
              <a:buNone/>
              <a:defRPr/>
            </a:lvl5pPr>
            <a:lvl6pPr rtl="0" indent="0" marL="2286000">
              <a:spcBef>
                <a:spcPts val="0"/>
              </a:spcBef>
              <a:buFont typeface="Arial"/>
              <a:buNone/>
              <a:defRPr/>
            </a:lvl6pPr>
            <a:lvl7pPr rtl="0" indent="0" marL="2743200">
              <a:spcBef>
                <a:spcPts val="0"/>
              </a:spcBef>
              <a:buFont typeface="Arial"/>
              <a:buNone/>
              <a:defRPr/>
            </a:lvl7pPr>
            <a:lvl8pPr rtl="0" indent="0" marL="3200400">
              <a:spcBef>
                <a:spcPts val="0"/>
              </a:spcBef>
              <a:buFont typeface="Arial"/>
              <a:buNone/>
              <a:defRPr/>
            </a:lvl8pPr>
            <a:lvl9pPr rtl="0" indent="0" marL="3657600">
              <a:spcBef>
                <a:spcPts val="0"/>
              </a:spcBef>
              <a:buFont typeface="Arial"/>
              <a:buNone/>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28" name="Shape 28"/>
        <p:cNvGrpSpPr/>
        <p:nvPr/>
      </p:nvGrpSpPr>
      <p:grpSpPr>
        <a:xfrm>
          <a:off y="0" x="0"/>
          <a:ext cy="0" cx="0"/>
          <a:chOff y="0" x="0"/>
          <a:chExt cy="0" cx="0"/>
        </a:xfrm>
      </p:grpSpPr>
      <p:sp>
        <p:nvSpPr>
          <p:cNvPr id="29" name="Shape 29"/>
          <p:cNvSpPr txBox="1"/>
          <p:nvPr>
            <p:ph type="title"/>
          </p:nvPr>
        </p:nvSpPr>
        <p:spPr>
          <a:xfrm>
            <a:off y="274637" x="762000"/>
            <a:ext cy="1143000" cx="7924799"/>
          </a:xfrm>
          <a:prstGeom prst="rect">
            <a:avLst/>
          </a:prstGeom>
          <a:noFill/>
          <a:ln>
            <a:noFill/>
          </a:ln>
        </p:spPr>
        <p:txBody>
          <a:bodyPr bIns="91425" rIns="91425" lIns="91425" t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algn="l" rtl="0" marL="457200">
              <a:spcBef>
                <a:spcPts val="0"/>
              </a:spcBef>
              <a:spcAft>
                <a:spcPts val="0"/>
              </a:spcAft>
              <a:defRPr/>
            </a:lvl6pPr>
            <a:lvl7pPr algn="l" rtl="0" marL="914400">
              <a:spcBef>
                <a:spcPts val="0"/>
              </a:spcBef>
              <a:spcAft>
                <a:spcPts val="0"/>
              </a:spcAft>
              <a:defRPr/>
            </a:lvl7pPr>
            <a:lvl8pPr algn="l" rtl="0" marL="1371600">
              <a:spcBef>
                <a:spcPts val="0"/>
              </a:spcBef>
              <a:spcAft>
                <a:spcPts val="0"/>
              </a:spcAft>
              <a:defRPr/>
            </a:lvl8pPr>
            <a:lvl9pPr algn="l" rtl="0" marL="1828800">
              <a:spcBef>
                <a:spcPts val="0"/>
              </a:spcBef>
              <a:spcAft>
                <a:spcPts val="0"/>
              </a:spcAft>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Comparison">
    <p:spTree>
      <p:nvGrpSpPr>
        <p:cNvPr id="30" name="Shape 30"/>
        <p:cNvGrpSpPr/>
        <p:nvPr/>
      </p:nvGrpSpPr>
      <p:grpSpPr>
        <a:xfrm>
          <a:off y="0" x="0"/>
          <a:ext cy="0" cx="0"/>
          <a:chOff y="0" x="0"/>
          <a:chExt cy="0" cx="0"/>
        </a:xfrm>
      </p:grpSpPr>
      <p:sp>
        <p:nvSpPr>
          <p:cNvPr id="31" name="Shape 31"/>
          <p:cNvSpPr txBox="1"/>
          <p:nvPr>
            <p:ph type="title"/>
          </p:nvPr>
        </p:nvSpPr>
        <p:spPr>
          <a:xfrm>
            <a:off y="274637" x="457200"/>
            <a:ext cy="1143000" cx="8229600"/>
          </a:xfrm>
          <a:prstGeom prst="rect">
            <a:avLst/>
          </a:prstGeom>
          <a:noFill/>
          <a:ln>
            <a:noFill/>
          </a:ln>
        </p:spPr>
        <p:txBody>
          <a:bodyPr bIns="91425" rIns="91425" lIns="91425" tIns="91425" anchor="ctr"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32" name="Shape 32"/>
          <p:cNvSpPr txBox="1"/>
          <p:nvPr>
            <p:ph idx="1" type="body"/>
          </p:nvPr>
        </p:nvSpPr>
        <p:spPr>
          <a:xfrm>
            <a:off y="1535112" x="457200"/>
            <a:ext cy="639762" cx="4040187"/>
          </a:xfrm>
          <a:prstGeom prst="rect">
            <a:avLst/>
          </a:prstGeom>
          <a:noFill/>
          <a:ln>
            <a:noFill/>
          </a:ln>
        </p:spPr>
        <p:txBody>
          <a:bodyPr bIns="91425" rIns="91425" lIns="91425" tIns="91425" anchor="b" anchorCtr="0"/>
          <a:lstStyle>
            <a:lvl1pPr rtl="0" indent="0" marL="0">
              <a:spcBef>
                <a:spcPts val="0"/>
              </a:spcBef>
              <a:buFont typeface="Arial"/>
              <a:buNone/>
              <a:defRPr/>
            </a:lvl1pPr>
            <a:lvl2pPr rtl="0" indent="0" marL="457200">
              <a:spcBef>
                <a:spcPts val="0"/>
              </a:spcBef>
              <a:buFont typeface="Arial"/>
              <a:buNone/>
              <a:defRPr/>
            </a:lvl2pPr>
            <a:lvl3pPr rtl="0" indent="0" marL="914400">
              <a:spcBef>
                <a:spcPts val="0"/>
              </a:spcBef>
              <a:buFont typeface="Arial"/>
              <a:buNone/>
              <a:defRPr/>
            </a:lvl3pPr>
            <a:lvl4pPr rtl="0" indent="0" marL="1371600">
              <a:spcBef>
                <a:spcPts val="0"/>
              </a:spcBef>
              <a:buFont typeface="Arial"/>
              <a:buNone/>
              <a:defRPr/>
            </a:lvl4pPr>
            <a:lvl5pPr rtl="0" indent="0" marL="1828800">
              <a:spcBef>
                <a:spcPts val="0"/>
              </a:spcBef>
              <a:buFont typeface="Arial"/>
              <a:buNone/>
              <a:defRPr/>
            </a:lvl5pPr>
            <a:lvl6pPr rtl="0" indent="0" marL="2286000">
              <a:spcBef>
                <a:spcPts val="0"/>
              </a:spcBef>
              <a:buFont typeface="Arial"/>
              <a:buNone/>
              <a:defRPr/>
            </a:lvl6pPr>
            <a:lvl7pPr rtl="0" indent="0" marL="2743200">
              <a:spcBef>
                <a:spcPts val="0"/>
              </a:spcBef>
              <a:buFont typeface="Arial"/>
              <a:buNone/>
              <a:defRPr/>
            </a:lvl7pPr>
            <a:lvl8pPr rtl="0" indent="0" marL="3200400">
              <a:spcBef>
                <a:spcPts val="0"/>
              </a:spcBef>
              <a:buFont typeface="Arial"/>
              <a:buNone/>
              <a:defRPr/>
            </a:lvl8pPr>
            <a:lvl9pPr rtl="0" indent="0" marL="3657600">
              <a:spcBef>
                <a:spcPts val="0"/>
              </a:spcBef>
              <a:buFont typeface="Arial"/>
              <a:buNone/>
              <a:defRPr/>
            </a:lvl9pPr>
          </a:lstStyle>
          <a:p/>
        </p:txBody>
      </p:sp>
      <p:sp>
        <p:nvSpPr>
          <p:cNvPr id="33" name="Shape 33"/>
          <p:cNvSpPr txBox="1"/>
          <p:nvPr>
            <p:ph idx="2" type="body"/>
          </p:nvPr>
        </p:nvSpPr>
        <p:spPr>
          <a:xfrm>
            <a:off y="2174875" x="457200"/>
            <a:ext cy="3951287" cx="4040187"/>
          </a:xfrm>
          <a:prstGeom prst="rect">
            <a:avLst/>
          </a:prstGeom>
          <a:noFill/>
          <a:ln>
            <a:noFill/>
          </a:ln>
        </p:spPr>
        <p:txBody>
          <a:bodyPr bIns="91425" rIns="91425" lIns="91425" t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34" name="Shape 34"/>
          <p:cNvSpPr txBox="1"/>
          <p:nvPr>
            <p:ph idx="3" type="body"/>
          </p:nvPr>
        </p:nvSpPr>
        <p:spPr>
          <a:xfrm>
            <a:off y="1535112" x="4645025"/>
            <a:ext cy="639762" cx="4041774"/>
          </a:xfrm>
          <a:prstGeom prst="rect">
            <a:avLst/>
          </a:prstGeom>
          <a:noFill/>
          <a:ln>
            <a:noFill/>
          </a:ln>
        </p:spPr>
        <p:txBody>
          <a:bodyPr bIns="91425" rIns="91425" lIns="91425" tIns="91425" anchor="b" anchorCtr="0"/>
          <a:lstStyle>
            <a:lvl1pPr rtl="0" indent="0" marL="0">
              <a:spcBef>
                <a:spcPts val="0"/>
              </a:spcBef>
              <a:buFont typeface="Arial"/>
              <a:buNone/>
              <a:defRPr/>
            </a:lvl1pPr>
            <a:lvl2pPr rtl="0" indent="0" marL="457200">
              <a:spcBef>
                <a:spcPts val="0"/>
              </a:spcBef>
              <a:buFont typeface="Arial"/>
              <a:buNone/>
              <a:defRPr/>
            </a:lvl2pPr>
            <a:lvl3pPr rtl="0" indent="0" marL="914400">
              <a:spcBef>
                <a:spcPts val="0"/>
              </a:spcBef>
              <a:buFont typeface="Arial"/>
              <a:buNone/>
              <a:defRPr/>
            </a:lvl3pPr>
            <a:lvl4pPr rtl="0" indent="0" marL="1371600">
              <a:spcBef>
                <a:spcPts val="0"/>
              </a:spcBef>
              <a:buFont typeface="Arial"/>
              <a:buNone/>
              <a:defRPr/>
            </a:lvl4pPr>
            <a:lvl5pPr rtl="0" indent="0" marL="1828800">
              <a:spcBef>
                <a:spcPts val="0"/>
              </a:spcBef>
              <a:buFont typeface="Arial"/>
              <a:buNone/>
              <a:defRPr/>
            </a:lvl5pPr>
            <a:lvl6pPr rtl="0" indent="0" marL="2286000">
              <a:spcBef>
                <a:spcPts val="0"/>
              </a:spcBef>
              <a:buFont typeface="Arial"/>
              <a:buNone/>
              <a:defRPr/>
            </a:lvl6pPr>
            <a:lvl7pPr rtl="0" indent="0" marL="2743200">
              <a:spcBef>
                <a:spcPts val="0"/>
              </a:spcBef>
              <a:buFont typeface="Arial"/>
              <a:buNone/>
              <a:defRPr/>
            </a:lvl7pPr>
            <a:lvl8pPr rtl="0" indent="0" marL="3200400">
              <a:spcBef>
                <a:spcPts val="0"/>
              </a:spcBef>
              <a:buFont typeface="Arial"/>
              <a:buNone/>
              <a:defRPr/>
            </a:lvl8pPr>
            <a:lvl9pPr rtl="0" indent="0" marL="3657600">
              <a:spcBef>
                <a:spcPts val="0"/>
              </a:spcBef>
              <a:buFont typeface="Arial"/>
              <a:buNone/>
              <a:defRPr/>
            </a:lvl9pPr>
          </a:lstStyle>
          <a:p/>
        </p:txBody>
      </p:sp>
      <p:sp>
        <p:nvSpPr>
          <p:cNvPr id="35" name="Shape 35"/>
          <p:cNvSpPr txBox="1"/>
          <p:nvPr>
            <p:ph idx="4" type="body"/>
          </p:nvPr>
        </p:nvSpPr>
        <p:spPr>
          <a:xfrm>
            <a:off y="2174875" x="4645025"/>
            <a:ext cy="3951287" cx="4041774"/>
          </a:xfrm>
          <a:prstGeom prst="rect">
            <a:avLst/>
          </a:prstGeom>
          <a:noFill/>
          <a:ln>
            <a:noFill/>
          </a:ln>
        </p:spPr>
        <p:txBody>
          <a:bodyPr bIns="91425" rIns="91425" lIns="91425" t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Two Content">
    <p:spTree>
      <p:nvGrpSpPr>
        <p:cNvPr id="36" name="Shape 36"/>
        <p:cNvGrpSpPr/>
        <p:nvPr/>
      </p:nvGrpSpPr>
      <p:grpSpPr>
        <a:xfrm>
          <a:off y="0" x="0"/>
          <a:ext cy="0" cx="0"/>
          <a:chOff y="0" x="0"/>
          <a:chExt cy="0" cx="0"/>
        </a:xfrm>
      </p:grpSpPr>
      <p:sp>
        <p:nvSpPr>
          <p:cNvPr id="37" name="Shape 37"/>
          <p:cNvSpPr txBox="1"/>
          <p:nvPr>
            <p:ph type="title"/>
          </p:nvPr>
        </p:nvSpPr>
        <p:spPr>
          <a:xfrm>
            <a:off y="274637" x="762000"/>
            <a:ext cy="1143000" cx="7924799"/>
          </a:xfrm>
          <a:prstGeom prst="rect">
            <a:avLst/>
          </a:prstGeom>
          <a:noFill/>
          <a:ln>
            <a:noFill/>
          </a:ln>
        </p:spPr>
        <p:txBody>
          <a:bodyPr bIns="91425" rIns="91425" lIns="91425" t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algn="l" rtl="0" marL="457200">
              <a:spcBef>
                <a:spcPts val="0"/>
              </a:spcBef>
              <a:spcAft>
                <a:spcPts val="0"/>
              </a:spcAft>
              <a:defRPr/>
            </a:lvl6pPr>
            <a:lvl7pPr algn="l" rtl="0" marL="914400">
              <a:spcBef>
                <a:spcPts val="0"/>
              </a:spcBef>
              <a:spcAft>
                <a:spcPts val="0"/>
              </a:spcAft>
              <a:defRPr/>
            </a:lvl7pPr>
            <a:lvl8pPr algn="l" rtl="0" marL="1371600">
              <a:spcBef>
                <a:spcPts val="0"/>
              </a:spcBef>
              <a:spcAft>
                <a:spcPts val="0"/>
              </a:spcAft>
              <a:defRPr/>
            </a:lvl8pPr>
            <a:lvl9pPr algn="l" rtl="0" marL="1828800">
              <a:spcBef>
                <a:spcPts val="0"/>
              </a:spcBef>
              <a:spcAft>
                <a:spcPts val="0"/>
              </a:spcAft>
              <a:defRPr/>
            </a:lvl9pPr>
          </a:lstStyle>
          <a:p/>
        </p:txBody>
      </p:sp>
      <p:sp>
        <p:nvSpPr>
          <p:cNvPr id="38" name="Shape 38"/>
          <p:cNvSpPr txBox="1"/>
          <p:nvPr>
            <p:ph idx="1" type="body"/>
          </p:nvPr>
        </p:nvSpPr>
        <p:spPr>
          <a:xfrm>
            <a:off y="1524000" x="914400"/>
            <a:ext cy="4525963" cx="3809999"/>
          </a:xfrm>
          <a:prstGeom prst="rect">
            <a:avLst/>
          </a:prstGeom>
          <a:noFill/>
          <a:ln>
            <a:noFill/>
          </a:ln>
        </p:spPr>
        <p:txBody>
          <a:bodyPr bIns="91425" rIns="91425" lIns="91425" t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39" name="Shape 39"/>
          <p:cNvSpPr txBox="1"/>
          <p:nvPr>
            <p:ph idx="2" type="body"/>
          </p:nvPr>
        </p:nvSpPr>
        <p:spPr>
          <a:xfrm>
            <a:off y="1524000" x="4876800"/>
            <a:ext cy="4525963" cx="3809999"/>
          </a:xfrm>
          <a:prstGeom prst="rect">
            <a:avLst/>
          </a:prstGeom>
          <a:noFill/>
          <a:ln>
            <a:noFill/>
          </a:ln>
        </p:spPr>
        <p:txBody>
          <a:bodyPr bIns="91425" rIns="91425" lIns="91425" t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40" name="Shape 40"/>
        <p:cNvGrpSpPr/>
        <p:nvPr/>
      </p:nvGrpSpPr>
      <p:grpSpPr>
        <a:xfrm>
          <a:off y="0" x="0"/>
          <a:ext cy="0" cx="0"/>
          <a:chOff y="0" x="0"/>
          <a:chExt cy="0" cx="0"/>
        </a:xfrm>
      </p:grpSpPr>
      <p:sp>
        <p:nvSpPr>
          <p:cNvPr id="41" name="Shape 41"/>
          <p:cNvSpPr txBox="1"/>
          <p:nvPr>
            <p:ph type="title"/>
          </p:nvPr>
        </p:nvSpPr>
        <p:spPr>
          <a:xfrm>
            <a:off y="4406900" x="722312"/>
            <a:ext cy="1362075" cx="7772400"/>
          </a:xfrm>
          <a:prstGeom prst="rect">
            <a:avLst/>
          </a:prstGeom>
          <a:noFill/>
          <a:ln>
            <a:noFill/>
          </a:ln>
        </p:spPr>
        <p:txBody>
          <a:bodyPr bIns="91425" rIns="91425" lIns="91425" tIns="91425" anchor="t" anchorCtr="0"/>
          <a:lstStyle>
            <a:lvl1pPr algn="l"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42" name="Shape 42"/>
          <p:cNvSpPr txBox="1"/>
          <p:nvPr>
            <p:ph idx="1" type="body"/>
          </p:nvPr>
        </p:nvSpPr>
        <p:spPr>
          <a:xfrm>
            <a:off y="2906713" x="722312"/>
            <a:ext cy="1500187" cx="7772400"/>
          </a:xfrm>
          <a:prstGeom prst="rect">
            <a:avLst/>
          </a:prstGeom>
          <a:noFill/>
          <a:ln>
            <a:noFill/>
          </a:ln>
        </p:spPr>
        <p:txBody>
          <a:bodyPr bIns="91425" rIns="91425" lIns="91425" tIns="91425" anchor="b" anchorCtr="0"/>
          <a:lstStyle>
            <a:lvl1pPr rtl="0" indent="0" marL="0">
              <a:spcBef>
                <a:spcPts val="0"/>
              </a:spcBef>
              <a:buFont typeface="Arial"/>
              <a:buNone/>
              <a:defRPr/>
            </a:lvl1pPr>
            <a:lvl2pPr rtl="0" indent="0" marL="457200">
              <a:spcBef>
                <a:spcPts val="0"/>
              </a:spcBef>
              <a:buFont typeface="Arial"/>
              <a:buNone/>
              <a:defRPr/>
            </a:lvl2pPr>
            <a:lvl3pPr rtl="0" indent="0" marL="914400">
              <a:spcBef>
                <a:spcPts val="0"/>
              </a:spcBef>
              <a:buFont typeface="Arial"/>
              <a:buNone/>
              <a:defRPr/>
            </a:lvl3pPr>
            <a:lvl4pPr rtl="0" indent="0" marL="1371600">
              <a:spcBef>
                <a:spcPts val="0"/>
              </a:spcBef>
              <a:buFont typeface="Arial"/>
              <a:buNone/>
              <a:defRPr/>
            </a:lvl4pPr>
            <a:lvl5pPr rtl="0" indent="0" marL="1828800">
              <a:spcBef>
                <a:spcPts val="0"/>
              </a:spcBef>
              <a:buFont typeface="Arial"/>
              <a:buNone/>
              <a:defRPr/>
            </a:lvl5pPr>
            <a:lvl6pPr rtl="0" indent="0" marL="2286000">
              <a:spcBef>
                <a:spcPts val="0"/>
              </a:spcBef>
              <a:buFont typeface="Arial"/>
              <a:buNone/>
              <a:defRPr/>
            </a:lvl6pPr>
            <a:lvl7pPr rtl="0" indent="0" marL="2743200">
              <a:spcBef>
                <a:spcPts val="0"/>
              </a:spcBef>
              <a:buFont typeface="Arial"/>
              <a:buNone/>
              <a:defRPr/>
            </a:lvl7pPr>
            <a:lvl8pPr rtl="0" indent="0" marL="3200400">
              <a:spcBef>
                <a:spcPts val="0"/>
              </a:spcBef>
              <a:buFont typeface="Arial"/>
              <a:buNone/>
              <a:defRPr/>
            </a:lvl8pPr>
            <a:lvl9pPr rtl="0" indent="0" marL="3657600">
              <a:spcBef>
                <a:spcPts val="0"/>
              </a:spcBef>
              <a:buFont typeface="Arial"/>
              <a:buNone/>
              <a:defRPr/>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Title and Content">
    <p:spTree>
      <p:nvGrpSpPr>
        <p:cNvPr id="43" name="Shape 43"/>
        <p:cNvGrpSpPr/>
        <p:nvPr/>
      </p:nvGrpSpPr>
      <p:grpSpPr>
        <a:xfrm>
          <a:off y="0" x="0"/>
          <a:ext cy="0" cx="0"/>
          <a:chOff y="0" x="0"/>
          <a:chExt cy="0" cx="0"/>
        </a:xfrm>
      </p:grpSpPr>
      <p:sp>
        <p:nvSpPr>
          <p:cNvPr id="44" name="Shape 44"/>
          <p:cNvSpPr txBox="1"/>
          <p:nvPr>
            <p:ph type="title"/>
          </p:nvPr>
        </p:nvSpPr>
        <p:spPr>
          <a:xfrm>
            <a:off y="274637" x="762000"/>
            <a:ext cy="1143000" cx="7924799"/>
          </a:xfrm>
          <a:prstGeom prst="rect">
            <a:avLst/>
          </a:prstGeom>
          <a:noFill/>
          <a:ln>
            <a:noFill/>
          </a:ln>
        </p:spPr>
        <p:txBody>
          <a:bodyPr bIns="91425" rIns="91425" lIns="91425" t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algn="l" rtl="0" marL="457200">
              <a:spcBef>
                <a:spcPts val="0"/>
              </a:spcBef>
              <a:spcAft>
                <a:spcPts val="0"/>
              </a:spcAft>
              <a:defRPr/>
            </a:lvl6pPr>
            <a:lvl7pPr algn="l" rtl="0" marL="914400">
              <a:spcBef>
                <a:spcPts val="0"/>
              </a:spcBef>
              <a:spcAft>
                <a:spcPts val="0"/>
              </a:spcAft>
              <a:defRPr/>
            </a:lvl7pPr>
            <a:lvl8pPr algn="l" rtl="0" marL="1371600">
              <a:spcBef>
                <a:spcPts val="0"/>
              </a:spcBef>
              <a:spcAft>
                <a:spcPts val="0"/>
              </a:spcAft>
              <a:defRPr/>
            </a:lvl8pPr>
            <a:lvl9pPr algn="l" rtl="0" marL="1828800">
              <a:spcBef>
                <a:spcPts val="0"/>
              </a:spcBef>
              <a:spcAft>
                <a:spcPts val="0"/>
              </a:spcAft>
              <a:defRPr/>
            </a:lvl9pPr>
          </a:lstStyle>
          <a:p/>
        </p:txBody>
      </p:sp>
      <p:sp>
        <p:nvSpPr>
          <p:cNvPr id="45" name="Shape 45"/>
          <p:cNvSpPr txBox="1"/>
          <p:nvPr>
            <p:ph idx="1" type="body"/>
          </p:nvPr>
        </p:nvSpPr>
        <p:spPr>
          <a:xfrm>
            <a:off y="1524000" x="914400"/>
            <a:ext cy="4525961" cx="7772400"/>
          </a:xfrm>
          <a:prstGeom prst="rect">
            <a:avLst/>
          </a:prstGeom>
          <a:noFill/>
          <a:ln>
            <a:noFill/>
          </a:ln>
        </p:spPr>
        <p:txBody>
          <a:bodyPr bIns="91425" rIns="91425" lIns="91425" tIns="91425" anchor="t" anchorCtr="0"/>
          <a:lstStyle>
            <a:lvl1pPr algn="l" rtl="0" indent="-139700" marL="342900">
              <a:spcBef>
                <a:spcPts val="640"/>
              </a:spcBef>
              <a:spcAft>
                <a:spcPts val="0"/>
              </a:spcAft>
              <a:buClr>
                <a:srgbClr val="000080"/>
              </a:buClr>
              <a:buFont typeface="Arial"/>
              <a:buChar char="▪"/>
              <a:defRPr/>
            </a:lvl1pPr>
            <a:lvl2pPr algn="l" rtl="0" indent="-107950" marL="742950">
              <a:spcBef>
                <a:spcPts val="560"/>
              </a:spcBef>
              <a:spcAft>
                <a:spcPts val="0"/>
              </a:spcAft>
              <a:buClr>
                <a:srgbClr val="FF9F11"/>
              </a:buClr>
              <a:buFont typeface="Arial"/>
              <a:buChar char="▪"/>
              <a:defRPr/>
            </a:lvl2pPr>
            <a:lvl3pPr algn="l" rtl="0" indent="-152400" marL="1143000">
              <a:spcBef>
                <a:spcPts val="480"/>
              </a:spcBef>
              <a:spcAft>
                <a:spcPts val="0"/>
              </a:spcAft>
              <a:buClr>
                <a:srgbClr val="000080"/>
              </a:buClr>
              <a:buFont typeface="Arial"/>
              <a:buChar char="•"/>
              <a:defRPr/>
            </a:lvl3pPr>
            <a:lvl4pPr algn="l" rtl="0" indent="-165100" marL="1600200">
              <a:spcBef>
                <a:spcPts val="400"/>
              </a:spcBef>
              <a:spcAft>
                <a:spcPts val="0"/>
              </a:spcAft>
              <a:buClr>
                <a:srgbClr val="FF9F11"/>
              </a:buClr>
              <a:buFont typeface="Arial"/>
              <a:buChar char="•"/>
              <a:defRPr/>
            </a:lvl4pPr>
            <a:lvl5pPr algn="l" rtl="0" indent="-101600" marL="2057400">
              <a:spcBef>
                <a:spcPts val="400"/>
              </a:spcBef>
              <a:spcAft>
                <a:spcPts val="0"/>
              </a:spcAft>
              <a:buClr>
                <a:srgbClr val="000080"/>
              </a:buClr>
              <a:buFont typeface="Arial"/>
              <a:buChar char="–"/>
              <a:defRPr/>
            </a:lvl5pPr>
            <a:lvl6pPr algn="l" rtl="0" indent="-101600" marL="2514600">
              <a:spcBef>
                <a:spcPts val="400"/>
              </a:spcBef>
              <a:spcAft>
                <a:spcPts val="0"/>
              </a:spcAft>
              <a:buClr>
                <a:srgbClr val="000080"/>
              </a:buClr>
              <a:buFont typeface="Arial"/>
              <a:buChar char="–"/>
              <a:defRPr/>
            </a:lvl6pPr>
            <a:lvl7pPr algn="l" rtl="0" indent="-101600" marL="2971800">
              <a:spcBef>
                <a:spcPts val="400"/>
              </a:spcBef>
              <a:spcAft>
                <a:spcPts val="0"/>
              </a:spcAft>
              <a:buClr>
                <a:srgbClr val="000080"/>
              </a:buClr>
              <a:buFont typeface="Arial"/>
              <a:buChar char="–"/>
              <a:defRPr/>
            </a:lvl7pPr>
            <a:lvl8pPr algn="l" rtl="0" indent="-101600" marL="3429000">
              <a:spcBef>
                <a:spcPts val="400"/>
              </a:spcBef>
              <a:spcAft>
                <a:spcPts val="0"/>
              </a:spcAft>
              <a:buClr>
                <a:srgbClr val="000080"/>
              </a:buClr>
              <a:buFont typeface="Arial"/>
              <a:buChar char="–"/>
              <a:defRPr/>
            </a:lvl8pPr>
            <a:lvl9pPr algn="l" rtl="0" indent="-101600" marL="3886200">
              <a:spcBef>
                <a:spcPts val="400"/>
              </a:spcBef>
              <a:spcAft>
                <a:spcPts val="0"/>
              </a:spcAft>
              <a:buClr>
                <a:srgbClr val="000080"/>
              </a:buClr>
              <a:buFont typeface="Arial"/>
              <a:buChar char="–"/>
              <a:defRPr/>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55" name="Shape 55"/>
        <p:cNvGrpSpPr/>
        <p:nvPr/>
      </p:nvGrpSpPr>
      <p:grpSpPr>
        <a:xfrm>
          <a:off y="0" x="0"/>
          <a:ext cy="0" cx="0"/>
          <a:chOff y="0" x="0"/>
          <a:chExt cy="0" cx="0"/>
        </a:xfrm>
      </p:grpSpPr>
      <p:sp>
        <p:nvSpPr>
          <p:cNvPr id="56" name="Shape 56"/>
          <p:cNvSpPr txBox="1"/>
          <p:nvPr>
            <p:ph type="ctrTitle"/>
          </p:nvPr>
        </p:nvSpPr>
        <p:spPr>
          <a:xfrm>
            <a:off y="533400" x="762000"/>
            <a:ext cy="1470024" cx="7696199"/>
          </a:xfrm>
          <a:prstGeom prst="rect">
            <a:avLst/>
          </a:prstGeom>
          <a:noFill/>
          <a:ln>
            <a:noFill/>
          </a:ln>
        </p:spPr>
        <p:txBody>
          <a:bodyPr bIns="91425" rIns="91425" lIns="91425" tIns="91425" anchor="ctr" anchorCtr="0"/>
          <a:lstStyle>
            <a:lvl1pPr algn="l" rtl="0" marR="0" indent="0" marL="0">
              <a:spcBef>
                <a:spcPts val="0"/>
              </a:spcBef>
              <a:spcAft>
                <a:spcPts val="0"/>
              </a:spcAft>
              <a:defRPr/>
            </a:lvl1pPr>
            <a:lvl2pPr algn="l" rtl="0" marR="0" indent="0" marL="0">
              <a:spcBef>
                <a:spcPts val="0"/>
              </a:spcBef>
              <a:spcAft>
                <a:spcPts val="0"/>
              </a:spcAft>
              <a:defRPr/>
            </a:lvl2pPr>
            <a:lvl3pPr algn="l" rtl="0" marR="0" indent="0" marL="0">
              <a:spcBef>
                <a:spcPts val="0"/>
              </a:spcBef>
              <a:spcAft>
                <a:spcPts val="0"/>
              </a:spcAft>
              <a:defRPr/>
            </a:lvl3pPr>
            <a:lvl4pPr algn="l" rtl="0" marR="0" indent="0" marL="0">
              <a:spcBef>
                <a:spcPts val="0"/>
              </a:spcBef>
              <a:spcAft>
                <a:spcPts val="0"/>
              </a:spcAft>
              <a:defRPr/>
            </a:lvl4pPr>
            <a:lvl5pPr algn="l" rtl="0" marR="0" indent="0" marL="0">
              <a:spcBef>
                <a:spcPts val="0"/>
              </a:spcBef>
              <a:spcAft>
                <a:spcPts val="0"/>
              </a:spcAft>
              <a:defRPr/>
            </a:lvl5pPr>
            <a:lvl6pPr algn="l" rtl="0" marR="0" indent="0" marL="457200">
              <a:spcBef>
                <a:spcPts val="0"/>
              </a:spcBef>
              <a:spcAft>
                <a:spcPts val="0"/>
              </a:spcAft>
              <a:defRPr/>
            </a:lvl6pPr>
            <a:lvl7pPr algn="l" rtl="0" marR="0" indent="0" marL="914400">
              <a:spcBef>
                <a:spcPts val="0"/>
              </a:spcBef>
              <a:spcAft>
                <a:spcPts val="0"/>
              </a:spcAft>
              <a:defRPr/>
            </a:lvl7pPr>
            <a:lvl8pPr algn="l" rtl="0" marR="0" indent="0" marL="1371600">
              <a:spcBef>
                <a:spcPts val="0"/>
              </a:spcBef>
              <a:spcAft>
                <a:spcPts val="0"/>
              </a:spcAft>
              <a:defRPr/>
            </a:lvl8pPr>
            <a:lvl9pPr algn="l" rtl="0" marR="0" indent="0" marL="1828800">
              <a:spcBef>
                <a:spcPts val="0"/>
              </a:spcBef>
              <a:spcAft>
                <a:spcPts val="0"/>
              </a:spcAft>
              <a:defRPr/>
            </a:lvl9pPr>
          </a:lstStyle>
          <a:p/>
        </p:txBody>
      </p:sp>
      <p:sp>
        <p:nvSpPr>
          <p:cNvPr id="57" name="Shape 57"/>
          <p:cNvSpPr txBox="1"/>
          <p:nvPr>
            <p:ph idx="1" type="subTitle"/>
          </p:nvPr>
        </p:nvSpPr>
        <p:spPr>
          <a:xfrm>
            <a:off y="2362200" x="838200"/>
            <a:ext cy="3429000" cx="7619999"/>
          </a:xfrm>
          <a:prstGeom prst="rect">
            <a:avLst/>
          </a:prstGeom>
          <a:noFill/>
          <a:ln>
            <a:noFill/>
          </a:ln>
        </p:spPr>
        <p:txBody>
          <a:bodyPr bIns="91425" rIns="91425" lIns="91425" tIns="91425" anchor="t" anchorCtr="0"/>
          <a:lstStyle>
            <a:lvl1pPr algn="ctr" rtl="0" marR="0" indent="0" marL="0">
              <a:spcBef>
                <a:spcPts val="560"/>
              </a:spcBef>
              <a:spcAft>
                <a:spcPts val="0"/>
              </a:spcAft>
              <a:buClr>
                <a:srgbClr val="000080"/>
              </a:buClr>
              <a:buFont typeface="Arial"/>
              <a:buNone/>
              <a:defRPr/>
            </a:lvl1pPr>
            <a:lvl2pPr algn="l" rtl="0" marR="0" indent="-107950" marL="742950">
              <a:spcBef>
                <a:spcPts val="560"/>
              </a:spcBef>
              <a:spcAft>
                <a:spcPts val="0"/>
              </a:spcAft>
              <a:buClr>
                <a:srgbClr val="FF9F11"/>
              </a:buClr>
              <a:buFont typeface="Arial"/>
              <a:buChar char="▪"/>
              <a:defRPr/>
            </a:lvl2pPr>
            <a:lvl3pPr algn="l" rtl="0" marR="0" indent="-152400" marL="1143000">
              <a:spcBef>
                <a:spcPts val="480"/>
              </a:spcBef>
              <a:spcAft>
                <a:spcPts val="0"/>
              </a:spcAft>
              <a:buClr>
                <a:srgbClr val="000080"/>
              </a:buClr>
              <a:buFont typeface="Arial"/>
              <a:buChar char="•"/>
              <a:defRPr/>
            </a:lvl3pPr>
            <a:lvl4pPr algn="l" rtl="0" marR="0" indent="-165100" marL="1600200">
              <a:spcBef>
                <a:spcPts val="400"/>
              </a:spcBef>
              <a:spcAft>
                <a:spcPts val="0"/>
              </a:spcAft>
              <a:buClr>
                <a:srgbClr val="FF9F11"/>
              </a:buClr>
              <a:buFont typeface="Arial"/>
              <a:buChar char="•"/>
              <a:defRPr/>
            </a:lvl4pPr>
            <a:lvl5pPr algn="l" rtl="0" marR="0" indent="-101600" marL="2057400">
              <a:spcBef>
                <a:spcPts val="400"/>
              </a:spcBef>
              <a:spcAft>
                <a:spcPts val="0"/>
              </a:spcAft>
              <a:buClr>
                <a:srgbClr val="000080"/>
              </a:buClr>
              <a:buFont typeface="Arial"/>
              <a:buChar char="–"/>
              <a:defRPr/>
            </a:lvl5pPr>
            <a:lvl6pPr algn="l" rtl="0" marR="0" indent="-101600" marL="2514600">
              <a:spcBef>
                <a:spcPts val="400"/>
              </a:spcBef>
              <a:spcAft>
                <a:spcPts val="0"/>
              </a:spcAft>
              <a:buClr>
                <a:srgbClr val="000080"/>
              </a:buClr>
              <a:buFont typeface="Arial"/>
              <a:buChar char="–"/>
              <a:defRPr/>
            </a:lvl6pPr>
            <a:lvl7pPr algn="l" rtl="0" marR="0" indent="-101600" marL="2971800">
              <a:spcBef>
                <a:spcPts val="400"/>
              </a:spcBef>
              <a:spcAft>
                <a:spcPts val="0"/>
              </a:spcAft>
              <a:buClr>
                <a:srgbClr val="000080"/>
              </a:buClr>
              <a:buFont typeface="Arial"/>
              <a:buChar char="–"/>
              <a:defRPr/>
            </a:lvl7pPr>
            <a:lvl8pPr algn="l" rtl="0" marR="0" indent="-101600" marL="3429000">
              <a:spcBef>
                <a:spcPts val="400"/>
              </a:spcBef>
              <a:spcAft>
                <a:spcPts val="0"/>
              </a:spcAft>
              <a:buClr>
                <a:srgbClr val="000080"/>
              </a:buClr>
              <a:buFont typeface="Arial"/>
              <a:buChar char="–"/>
              <a:defRPr/>
            </a:lvl8pPr>
            <a:lvl9pPr algn="l" rtl="0" marR="0" indent="-101600" marL="3886200">
              <a:spcBef>
                <a:spcPts val="400"/>
              </a:spcBef>
              <a:spcAft>
                <a:spcPts val="0"/>
              </a:spcAft>
              <a:buClr>
                <a:srgbClr val="000080"/>
              </a:buClr>
              <a:buFont typeface="Arial"/>
              <a:buChar char="–"/>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Target="../slideLayouts/slideLayout1.xml" Type="http://schemas.openxmlformats.org/officeDocument/2006/relationships/slideLayout" Id="rId2"/><Relationship Target="../media/image00.png" Type="http://schemas.openxmlformats.org/officeDocument/2006/relationships/image" Id="rId1"/><Relationship Target="../theme/theme2.xml" Type="http://schemas.openxmlformats.org/officeDocument/2006/relationships/theme" Id="rId10"/><Relationship Target="../slideLayouts/slideLayout3.xml" Type="http://schemas.openxmlformats.org/officeDocument/2006/relationships/slideLayout" Id="rId4"/><Relationship Target="../slideLayouts/slideLayout2.xml" Type="http://schemas.openxmlformats.org/officeDocument/2006/relationships/slideLayout" Id="rId3"/><Relationship Target="../slideLayouts/slideLayout8.xml" Type="http://schemas.openxmlformats.org/officeDocument/2006/relationships/slideLayout" Id="rId9"/><Relationship Target="../slideLayouts/slideLayout5.xml" Type="http://schemas.openxmlformats.org/officeDocument/2006/relationships/slideLayout" Id="rId6"/><Relationship Target="../slideLayouts/slideLayout4.xml" Type="http://schemas.openxmlformats.org/officeDocument/2006/relationships/slideLayout" Id="rId5"/><Relationship Target="../slideLayouts/slideLayout7.xml" Type="http://schemas.openxmlformats.org/officeDocument/2006/relationships/slideLayout" Id="rId8"/><Relationship Target="../slideLayouts/slideLayout6.xml" Type="http://schemas.openxmlformats.org/officeDocument/2006/relationships/slideLayout" Id="rId7"/></Relationships>
</file>

<file path=ppt/slideMasters/_rels/slideMaster2.xml.rels><?xml version="1.0" encoding="UTF-8" standalone="yes"?><Relationships xmlns="http://schemas.openxmlformats.org/package/2006/relationships"><Relationship Target="../slideLayouts/slideLayout9.xml" Type="http://schemas.openxmlformats.org/officeDocument/2006/relationships/slideLayout" Id="rId2"/><Relationship Target="../media/image00.png" Type="http://schemas.openxmlformats.org/officeDocument/2006/relationships/image" Id="rId1"/><Relationship Target="../theme/theme1.xml" Type="http://schemas.openxmlformats.org/officeDocument/2006/relationships/theme" Id="rId3"/></Relationships>
</file>

<file path=ppt/slideMasters/_rels/slideMaster3.xml.rels><?xml version="1.0" encoding="UTF-8" standalone="yes"?><Relationships xmlns="http://schemas.openxmlformats.org/package/2006/relationships"><Relationship Target="../theme/theme7.xml" Type="http://schemas.openxmlformats.org/officeDocument/2006/relationships/theme" Id="rId2"/><Relationship Target="../slideLayouts/slideLayout10.xml" Type="http://schemas.openxmlformats.org/officeDocument/2006/relationships/slideLayout" Id="rId1"/></Relationships>
</file>

<file path=ppt/slideMasters/_rels/slideMaster4.xml.rels><?xml version="1.0" encoding="UTF-8" standalone="yes"?><Relationships xmlns="http://schemas.openxmlformats.org/package/2006/relationships"><Relationship Target="../slideLayouts/slideLayout11.xml" Type="http://schemas.openxmlformats.org/officeDocument/2006/relationships/slideLayout" Id="rId2"/><Relationship Target="../media/image00.png" Type="http://schemas.openxmlformats.org/officeDocument/2006/relationships/image" Id="rId1"/><Relationship Target="../theme/theme8.xml" Type="http://schemas.openxmlformats.org/officeDocument/2006/relationships/theme" Id="rId3"/></Relationships>
</file>

<file path=ppt/slideMasters/_rels/slideMaster5.xml.rels><?xml version="1.0" encoding="UTF-8" standalone="yes"?><Relationships xmlns="http://schemas.openxmlformats.org/package/2006/relationships"><Relationship Target="../slideLayouts/slideLayout12.xml" Type="http://schemas.openxmlformats.org/officeDocument/2006/relationships/slideLayout" Id="rId2"/><Relationship Target="../media/image00.png" Type="http://schemas.openxmlformats.org/officeDocument/2006/relationships/image" Id="rId1"/><Relationship Target="../theme/theme4.xml" Type="http://schemas.openxmlformats.org/officeDocument/2006/relationships/theme" Id="rId3"/></Relationships>
</file>

<file path=ppt/slideMasters/_rels/slideMaster6.xml.rels><?xml version="1.0" encoding="UTF-8" standalone="yes"?><Relationships xmlns="http://schemas.openxmlformats.org/package/2006/relationships"><Relationship Target="../slideLayouts/slideLayout13.xml" Type="http://schemas.openxmlformats.org/officeDocument/2006/relationships/slideLayout" Id="rId2"/><Relationship Target="../media/image00.png" Type="http://schemas.openxmlformats.org/officeDocument/2006/relationships/image" Id="rId1"/><Relationship Target="../theme/theme3.xml" Type="http://schemas.openxmlformats.org/officeDocument/2006/relationships/theme" Id="rId3"/></Relationships>
</file>

<file path=ppt/slideMasters/_rels/slideMaster7.xml.rels><?xml version="1.0" encoding="UTF-8" standalone="yes"?><Relationships xmlns="http://schemas.openxmlformats.org/package/2006/relationships"><Relationship Target="../slideLayouts/slideLayout14.xml" Type="http://schemas.openxmlformats.org/officeDocument/2006/relationships/slideLayout" Id="rId2"/><Relationship Target="../media/image00.png" Type="http://schemas.openxmlformats.org/officeDocument/2006/relationships/image" Id="rId1"/><Relationship Target="../theme/theme6.xml" Type="http://schemas.openxmlformats.org/officeDocument/2006/relationships/theme" Id="rId3"/></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8" name="Shape 8"/>
        <p:cNvGrpSpPr/>
        <p:nvPr/>
      </p:nvGrpSpPr>
      <p:grpSpPr>
        <a:xfrm>
          <a:off y="0" x="0"/>
          <a:ext cy="0" cx="0"/>
          <a:chOff y="0" x="0"/>
          <a:chExt cy="0" cx="0"/>
        </a:xfrm>
      </p:grpSpPr>
      <p:sp>
        <p:nvSpPr>
          <p:cNvPr id="9" name="Shape 9"/>
          <p:cNvSpPr txBox="1"/>
          <p:nvPr>
            <p:ph type="title"/>
          </p:nvPr>
        </p:nvSpPr>
        <p:spPr>
          <a:xfrm>
            <a:off y="274637" x="762000"/>
            <a:ext cy="1143000" cx="7924799"/>
          </a:xfrm>
          <a:prstGeom prst="rect">
            <a:avLst/>
          </a:prstGeom>
          <a:noFill/>
          <a:ln>
            <a:noFill/>
          </a:ln>
        </p:spPr>
        <p:txBody>
          <a:bodyPr bIns="91425" rIns="91425" lIns="91425" tIns="91425" anchor="ctr" anchorCtr="0"/>
          <a:lstStyle>
            <a:lvl1pPr algn="l" rtl="0" marR="0" indent="0" marL="0">
              <a:spcBef>
                <a:spcPts val="0"/>
              </a:spcBef>
              <a:spcAft>
                <a:spcPts val="0"/>
              </a:spcAft>
              <a:defRPr/>
            </a:lvl1pPr>
            <a:lvl2pPr algn="l" rtl="0" marR="0" indent="0" marL="0">
              <a:spcBef>
                <a:spcPts val="0"/>
              </a:spcBef>
              <a:spcAft>
                <a:spcPts val="0"/>
              </a:spcAft>
              <a:defRPr/>
            </a:lvl2pPr>
            <a:lvl3pPr algn="l" rtl="0" marR="0" indent="0" marL="0">
              <a:spcBef>
                <a:spcPts val="0"/>
              </a:spcBef>
              <a:spcAft>
                <a:spcPts val="0"/>
              </a:spcAft>
              <a:defRPr/>
            </a:lvl3pPr>
            <a:lvl4pPr algn="l" rtl="0" marR="0" indent="0" marL="0">
              <a:spcBef>
                <a:spcPts val="0"/>
              </a:spcBef>
              <a:spcAft>
                <a:spcPts val="0"/>
              </a:spcAft>
              <a:defRPr/>
            </a:lvl4pPr>
            <a:lvl5pPr algn="l" rtl="0" marR="0" indent="0" marL="0">
              <a:spcBef>
                <a:spcPts val="0"/>
              </a:spcBef>
              <a:spcAft>
                <a:spcPts val="0"/>
              </a:spcAft>
              <a:defRPr/>
            </a:lvl5pPr>
            <a:lvl6pPr algn="l" rtl="0" marR="0" indent="0" marL="457200">
              <a:spcBef>
                <a:spcPts val="0"/>
              </a:spcBef>
              <a:spcAft>
                <a:spcPts val="0"/>
              </a:spcAft>
              <a:defRPr/>
            </a:lvl6pPr>
            <a:lvl7pPr algn="l" rtl="0" marR="0" indent="0" marL="914400">
              <a:spcBef>
                <a:spcPts val="0"/>
              </a:spcBef>
              <a:spcAft>
                <a:spcPts val="0"/>
              </a:spcAft>
              <a:defRPr/>
            </a:lvl7pPr>
            <a:lvl8pPr algn="l" rtl="0" marR="0" indent="0" marL="1371600">
              <a:spcBef>
                <a:spcPts val="0"/>
              </a:spcBef>
              <a:spcAft>
                <a:spcPts val="0"/>
              </a:spcAft>
              <a:defRPr/>
            </a:lvl8pPr>
            <a:lvl9pPr algn="l" rtl="0" marR="0" indent="0" marL="1828800">
              <a:spcBef>
                <a:spcPts val="0"/>
              </a:spcBef>
              <a:spcAft>
                <a:spcPts val="0"/>
              </a:spcAft>
              <a:defRPr/>
            </a:lvl9pPr>
          </a:lstStyle>
          <a:p/>
        </p:txBody>
      </p:sp>
      <p:sp>
        <p:nvSpPr>
          <p:cNvPr id="10" name="Shape 10"/>
          <p:cNvSpPr txBox="1"/>
          <p:nvPr>
            <p:ph idx="1" type="body"/>
          </p:nvPr>
        </p:nvSpPr>
        <p:spPr>
          <a:xfrm>
            <a:off y="1524000" x="914400"/>
            <a:ext cy="4525961" cx="7772400"/>
          </a:xfrm>
          <a:prstGeom prst="rect">
            <a:avLst/>
          </a:prstGeom>
          <a:noFill/>
          <a:ln>
            <a:noFill/>
          </a:ln>
        </p:spPr>
        <p:txBody>
          <a:bodyPr bIns="91425" rIns="91425" lIns="91425" tIns="91425" anchor="t" anchorCtr="0"/>
          <a:lstStyle>
            <a:lvl1pPr algn="l" rtl="0" marR="0" indent="-139700" marL="342900">
              <a:spcBef>
                <a:spcPts val="640"/>
              </a:spcBef>
              <a:spcAft>
                <a:spcPts val="0"/>
              </a:spcAft>
              <a:buClr>
                <a:srgbClr val="000080"/>
              </a:buClr>
              <a:buFont typeface="Arial"/>
              <a:buChar char="▪"/>
              <a:defRPr/>
            </a:lvl1pPr>
            <a:lvl2pPr algn="l" rtl="0" marR="0" indent="-107950" marL="742950">
              <a:spcBef>
                <a:spcPts val="560"/>
              </a:spcBef>
              <a:spcAft>
                <a:spcPts val="0"/>
              </a:spcAft>
              <a:buClr>
                <a:srgbClr val="FF9F11"/>
              </a:buClr>
              <a:buFont typeface="Arial"/>
              <a:buChar char="▪"/>
              <a:defRPr/>
            </a:lvl2pPr>
            <a:lvl3pPr algn="l" rtl="0" marR="0" indent="-152400" marL="1143000">
              <a:spcBef>
                <a:spcPts val="480"/>
              </a:spcBef>
              <a:spcAft>
                <a:spcPts val="0"/>
              </a:spcAft>
              <a:buClr>
                <a:srgbClr val="000080"/>
              </a:buClr>
              <a:buFont typeface="Arial"/>
              <a:buChar char="•"/>
              <a:defRPr/>
            </a:lvl3pPr>
            <a:lvl4pPr algn="l" rtl="0" marR="0" indent="-165100" marL="1600200">
              <a:spcBef>
                <a:spcPts val="400"/>
              </a:spcBef>
              <a:spcAft>
                <a:spcPts val="0"/>
              </a:spcAft>
              <a:buClr>
                <a:srgbClr val="FF9F11"/>
              </a:buClr>
              <a:buFont typeface="Arial"/>
              <a:buChar char="•"/>
              <a:defRPr/>
            </a:lvl4pPr>
            <a:lvl5pPr algn="l" rtl="0" marR="0" indent="-101600" marL="2057400">
              <a:spcBef>
                <a:spcPts val="400"/>
              </a:spcBef>
              <a:spcAft>
                <a:spcPts val="0"/>
              </a:spcAft>
              <a:buClr>
                <a:srgbClr val="000080"/>
              </a:buClr>
              <a:buFont typeface="Arial"/>
              <a:buChar char="–"/>
              <a:defRPr/>
            </a:lvl5pPr>
            <a:lvl6pPr algn="l" rtl="0" marR="0" indent="-101600" marL="2514600">
              <a:spcBef>
                <a:spcPts val="400"/>
              </a:spcBef>
              <a:spcAft>
                <a:spcPts val="0"/>
              </a:spcAft>
              <a:buClr>
                <a:srgbClr val="000080"/>
              </a:buClr>
              <a:buFont typeface="Arial"/>
              <a:buChar char="–"/>
              <a:defRPr/>
            </a:lvl6pPr>
            <a:lvl7pPr algn="l" rtl="0" marR="0" indent="-101600" marL="2971800">
              <a:spcBef>
                <a:spcPts val="400"/>
              </a:spcBef>
              <a:spcAft>
                <a:spcPts val="0"/>
              </a:spcAft>
              <a:buClr>
                <a:srgbClr val="000080"/>
              </a:buClr>
              <a:buFont typeface="Arial"/>
              <a:buChar char="–"/>
              <a:defRPr/>
            </a:lvl7pPr>
            <a:lvl8pPr algn="l" rtl="0" marR="0" indent="-101600" marL="3429000">
              <a:spcBef>
                <a:spcPts val="400"/>
              </a:spcBef>
              <a:spcAft>
                <a:spcPts val="0"/>
              </a:spcAft>
              <a:buClr>
                <a:srgbClr val="000080"/>
              </a:buClr>
              <a:buFont typeface="Arial"/>
              <a:buChar char="–"/>
              <a:defRPr/>
            </a:lvl8pPr>
            <a:lvl9pPr algn="l" rtl="0" marR="0" indent="-101600" marL="3886200">
              <a:spcBef>
                <a:spcPts val="400"/>
              </a:spcBef>
              <a:spcAft>
                <a:spcPts val="0"/>
              </a:spcAft>
              <a:buClr>
                <a:srgbClr val="000080"/>
              </a:buClr>
              <a:buFont typeface="Arial"/>
              <a:buChar char="–"/>
              <a:defRPr/>
            </a:lvl9pPr>
          </a:lstStyle>
          <a:p/>
        </p:txBody>
      </p:sp>
      <p:sp>
        <p:nvSpPr>
          <p:cNvPr id="11" name="Shape 11"/>
          <p:cNvSpPr txBox="1"/>
          <p:nvPr>
            <p:ph idx="10" type="dt"/>
          </p:nvPr>
        </p:nvSpPr>
        <p:spPr>
          <a:xfrm>
            <a:off y="6248400" x="4267200"/>
            <a:ext cy="476249" cx="1981199"/>
          </a:xfrm>
          <a:prstGeom prst="rect">
            <a:avLst/>
          </a:prstGeom>
          <a:noFill/>
          <a:ln>
            <a:noFill/>
          </a:ln>
        </p:spPr>
        <p:txBody>
          <a:bodyPr bIns="91425" rIns="91425" lIns="91425" tIns="91425" anchor="t"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12" name="Shape 12"/>
          <p:cNvSpPr txBox="1"/>
          <p:nvPr>
            <p:ph idx="11" type="ftr"/>
          </p:nvPr>
        </p:nvSpPr>
        <p:spPr>
          <a:xfrm>
            <a:off y="6248400" x="762000"/>
            <a:ext cy="476249" cx="3352799"/>
          </a:xfrm>
          <a:prstGeom prst="rect">
            <a:avLst/>
          </a:prstGeom>
          <a:noFill/>
          <a:ln>
            <a:noFill/>
          </a:ln>
        </p:spPr>
        <p:txBody>
          <a:bodyPr bIns="91425" rIns="91425" lIns="91425" tIns="91425" anchor="t"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13" name="Shape 13"/>
          <p:cNvSpPr txBox="1"/>
          <p:nvPr>
            <p:ph idx="12" type="sldNum"/>
          </p:nvPr>
        </p:nvSpPr>
        <p:spPr>
          <a:xfrm>
            <a:off y="6245225" x="6553200"/>
            <a:ext cy="476249" cx="2133599"/>
          </a:xfrm>
          <a:prstGeom prst="rect">
            <a:avLst/>
          </a:prstGeom>
          <a:noFill/>
          <a:ln>
            <a:noFill/>
          </a:ln>
        </p:spPr>
        <p:txBody>
          <a:bodyPr bIns="91425" rIns="91425" lIns="91425" tIns="91425" anchor="t" anchorCtr="0">
            <a:noAutofit/>
          </a:bodyPr>
          <a:lstStyle/>
          <a:p>
            <a:pPr lvl="0" indent="-88900" marL="0">
              <a:spcBef>
                <a:spcPts val="0"/>
              </a:spcBef>
              <a:buClr>
                <a:srgbClr val="000000"/>
              </a:buClr>
              <a:buFont typeface="Arial"/>
              <a:buChar char="●"/>
            </a:pPr>
            <a:r>
              <a:t/>
            </a:r>
            <a:endParaRPr/>
          </a:p>
          <a:p>
            <a:pPr lvl="1" indent="-88900" marL="457200">
              <a:spcBef>
                <a:spcPts val="0"/>
              </a:spcBef>
              <a:buClr>
                <a:srgbClr val="000000"/>
              </a:buClr>
              <a:buFont typeface="Courier New"/>
              <a:buChar char="o"/>
            </a:pPr>
            <a:r>
              <a:t/>
            </a:r>
            <a:endParaRPr/>
          </a:p>
          <a:p>
            <a:pPr lvl="2" indent="-88900" marL="914400">
              <a:spcBef>
                <a:spcPts val="0"/>
              </a:spcBef>
              <a:buClr>
                <a:srgbClr val="000000"/>
              </a:buClr>
              <a:buFont typeface="Wingdings"/>
              <a:buChar char="§"/>
            </a:pPr>
            <a:r>
              <a:t/>
            </a:r>
            <a:endParaRPr/>
          </a:p>
          <a:p>
            <a:pPr lvl="3" indent="-88900" marL="1371600">
              <a:spcBef>
                <a:spcPts val="0"/>
              </a:spcBef>
              <a:buClr>
                <a:srgbClr val="000000"/>
              </a:buClr>
              <a:buFont typeface="Arial"/>
              <a:buChar char="●"/>
            </a:pPr>
            <a:r>
              <a:t/>
            </a:r>
            <a:endParaRPr/>
          </a:p>
          <a:p>
            <a:pPr lvl="4" indent="-88900" marL="1828800">
              <a:spcBef>
                <a:spcPts val="0"/>
              </a:spcBef>
              <a:buClr>
                <a:srgbClr val="000000"/>
              </a:buClr>
              <a:buFont typeface="Courier New"/>
              <a:buChar char="o"/>
            </a:pPr>
            <a:r>
              <a:t/>
            </a:r>
            <a:endParaRPr/>
          </a:p>
          <a:p>
            <a:pPr lvl="5" indent="-88900" marL="2286000">
              <a:spcBef>
                <a:spcPts val="0"/>
              </a:spcBef>
              <a:buClr>
                <a:srgbClr val="000000"/>
              </a:buClr>
              <a:buFont typeface="Wingdings"/>
              <a:buChar char="§"/>
            </a:pPr>
            <a:r>
              <a:t/>
            </a:r>
            <a:endParaRPr/>
          </a:p>
          <a:p>
            <a:pPr lvl="6" indent="-88900" marL="2743200">
              <a:spcBef>
                <a:spcPts val="0"/>
              </a:spcBef>
              <a:buClr>
                <a:srgbClr val="000000"/>
              </a:buClr>
              <a:buFont typeface="Arial"/>
              <a:buChar char="●"/>
            </a:pPr>
            <a:r>
              <a:t/>
            </a:r>
            <a:endParaRPr/>
          </a:p>
          <a:p>
            <a:pPr lvl="7" indent="-88900" marL="3200400">
              <a:spcBef>
                <a:spcPts val="0"/>
              </a:spcBef>
              <a:buClr>
                <a:srgbClr val="000000"/>
              </a:buClr>
              <a:buFont typeface="Courier New"/>
              <a:buChar char="o"/>
            </a:pPr>
            <a:r>
              <a:t/>
            </a:r>
            <a:endParaRPr/>
          </a:p>
          <a:p>
            <a:pPr lvl="8" indent="-88900" marL="3657600">
              <a:spcBef>
                <a:spcPts val="0"/>
              </a:spcBef>
              <a:buClr>
                <a:srgbClr val="000000"/>
              </a:buClr>
              <a:buFont typeface="Wingdings"/>
              <a:buChar char="§"/>
            </a:pPr>
            <a:r>
              <a:t/>
            </a:r>
            <a:endParaRPr/>
          </a:p>
        </p:txBody>
      </p:sp>
      <p:cxnSp>
        <p:nvCxnSpPr>
          <p:cNvPr id="14" name="Shape 14"/>
          <p:cNvCxnSpPr/>
          <p:nvPr/>
        </p:nvCxnSpPr>
        <p:spPr>
          <a:xfrm rot="10800000">
            <a:off y="228600" x="762000"/>
            <a:ext cy="5943599" cx="0"/>
          </a:xfrm>
          <a:prstGeom prst="straightConnector1">
            <a:avLst/>
          </a:prstGeom>
          <a:noFill/>
          <a:ln w="69850" cap="rnd">
            <a:solidFill>
              <a:srgbClr val="FF9F11"/>
            </a:solidFill>
            <a:prstDash val="solid"/>
            <a:miter/>
            <a:headEnd w="med" len="med" type="none"/>
            <a:tailEnd w="med" len="med" type="none"/>
          </a:ln>
        </p:spPr>
      </p:cxnSp>
      <p:cxnSp>
        <p:nvCxnSpPr>
          <p:cNvPr id="15" name="Shape 15"/>
          <p:cNvCxnSpPr/>
          <p:nvPr/>
        </p:nvCxnSpPr>
        <p:spPr>
          <a:xfrm rot="10800000">
            <a:off y="1371600" x="304800"/>
            <a:ext cy="0" cx="8381999"/>
          </a:xfrm>
          <a:prstGeom prst="straightConnector1">
            <a:avLst/>
          </a:prstGeom>
          <a:noFill/>
          <a:ln w="69850" cap="rnd">
            <a:solidFill>
              <a:srgbClr val="000080"/>
            </a:solidFill>
            <a:prstDash val="solid"/>
            <a:miter/>
            <a:headEnd w="med" len="med" type="none"/>
            <a:tailEnd w="med" len="med" type="none"/>
          </a:ln>
        </p:spPr>
      </p:cxnSp>
      <p:pic>
        <p:nvPicPr>
          <p:cNvPr id="16" name="Shape 16"/>
          <p:cNvPicPr preferRelativeResize="0"/>
          <p:nvPr/>
        </p:nvPicPr>
        <p:blipFill rotWithShape="1">
          <a:blip r:embed="rId1">
            <a:alphaModFix/>
          </a:blip>
          <a:srcRect t="0" b="0" r="0" l="0"/>
          <a:stretch/>
        </p:blipFill>
        <p:spPr>
          <a:xfrm>
            <a:off y="533400" x="152400"/>
            <a:ext cy="704850" cx="487361"/>
          </a:xfrm>
          <a:prstGeom prst="rect">
            <a:avLst/>
          </a:prstGeom>
          <a:noFill/>
          <a:ln>
            <a:noFill/>
          </a:ln>
        </p:spPr>
      </p:pic>
    </p:spTree>
  </p:cSld>
  <p:clrMap accent2="accent2" accent3="accent3" accent4="accent4" accent5="accent5" accent6="accent6" hlink="hlink" tx2="lt2" tx1="dk1" bg2="dk2" bg1="lt1" folHlink="folHlink" accent1="accent1"/>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Lst>
  <p:hf dt="0" ftr="0" sldNum="0" hdr="0"/>
  <p:txStyles>
    <p:title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p:titleStyle>
    <p:body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bodyStyle>
    <p:other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46" name="Shape 46"/>
        <p:cNvGrpSpPr/>
        <p:nvPr/>
      </p:nvGrpSpPr>
      <p:grpSpPr>
        <a:xfrm>
          <a:off y="0" x="0"/>
          <a:ext cy="0" cx="0"/>
          <a:chOff y="0" x="0"/>
          <a:chExt cy="0" cx="0"/>
        </a:xfrm>
      </p:grpSpPr>
      <p:cxnSp>
        <p:nvCxnSpPr>
          <p:cNvPr id="47" name="Shape 47"/>
          <p:cNvCxnSpPr/>
          <p:nvPr/>
        </p:nvCxnSpPr>
        <p:spPr>
          <a:xfrm rot="10800000">
            <a:off y="152400" x="685800"/>
            <a:ext cy="5943599" cx="0"/>
          </a:xfrm>
          <a:prstGeom prst="straightConnector1">
            <a:avLst/>
          </a:prstGeom>
          <a:noFill/>
          <a:ln w="69850" cap="rnd">
            <a:solidFill>
              <a:srgbClr val="FF9F11"/>
            </a:solidFill>
            <a:prstDash val="solid"/>
            <a:miter/>
            <a:headEnd w="med" len="med" type="none"/>
            <a:tailEnd w="med" len="med" type="none"/>
          </a:ln>
        </p:spPr>
      </p:cxnSp>
      <p:cxnSp>
        <p:nvCxnSpPr>
          <p:cNvPr id="48" name="Shape 48"/>
          <p:cNvCxnSpPr/>
          <p:nvPr/>
        </p:nvCxnSpPr>
        <p:spPr>
          <a:xfrm rot="10800000">
            <a:off y="2133600" x="228600"/>
            <a:ext cy="0" cx="8381999"/>
          </a:xfrm>
          <a:prstGeom prst="straightConnector1">
            <a:avLst/>
          </a:prstGeom>
          <a:noFill/>
          <a:ln w="69850" cap="rnd">
            <a:solidFill>
              <a:srgbClr val="000080"/>
            </a:solidFill>
            <a:prstDash val="solid"/>
            <a:miter/>
            <a:headEnd w="med" len="med" type="none"/>
            <a:tailEnd w="med" len="med" type="none"/>
          </a:ln>
        </p:spPr>
      </p:cxnSp>
      <p:pic>
        <p:nvPicPr>
          <p:cNvPr id="49" name="Shape 49"/>
          <p:cNvPicPr preferRelativeResize="0"/>
          <p:nvPr/>
        </p:nvPicPr>
        <p:blipFill rotWithShape="1">
          <a:blip r:embed="rId1">
            <a:alphaModFix/>
          </a:blip>
          <a:srcRect t="0" b="0" r="0" l="0"/>
          <a:stretch/>
        </p:blipFill>
        <p:spPr>
          <a:xfrm>
            <a:off y="990600" x="152400"/>
            <a:ext cy="704850" cx="487361"/>
          </a:xfrm>
          <a:prstGeom prst="rect">
            <a:avLst/>
          </a:prstGeom>
          <a:noFill/>
          <a:ln>
            <a:noFill/>
          </a:ln>
        </p:spPr>
      </p:pic>
      <p:sp>
        <p:nvSpPr>
          <p:cNvPr id="50" name="Shape 50"/>
          <p:cNvSpPr txBox="1"/>
          <p:nvPr>
            <p:ph type="title"/>
          </p:nvPr>
        </p:nvSpPr>
        <p:spPr>
          <a:xfrm>
            <a:off y="274637" x="762000"/>
            <a:ext cy="1143000" cx="7924799"/>
          </a:xfrm>
          <a:prstGeom prst="rect">
            <a:avLst/>
          </a:prstGeom>
          <a:noFill/>
          <a:ln>
            <a:noFill/>
          </a:ln>
        </p:spPr>
        <p:txBody>
          <a:bodyPr bIns="91425" rIns="91425" lIns="91425" tIns="91425" anchor="ctr" anchorCtr="0"/>
          <a:lstStyle>
            <a:lvl1pPr algn="l" rtl="0" marR="0" indent="0" marL="0">
              <a:spcBef>
                <a:spcPts val="0"/>
              </a:spcBef>
              <a:spcAft>
                <a:spcPts val="0"/>
              </a:spcAft>
              <a:defRPr/>
            </a:lvl1pPr>
            <a:lvl2pPr algn="l" rtl="0" marR="0" indent="0" marL="0">
              <a:spcBef>
                <a:spcPts val="0"/>
              </a:spcBef>
              <a:spcAft>
                <a:spcPts val="0"/>
              </a:spcAft>
              <a:defRPr/>
            </a:lvl2pPr>
            <a:lvl3pPr algn="l" rtl="0" marR="0" indent="0" marL="0">
              <a:spcBef>
                <a:spcPts val="0"/>
              </a:spcBef>
              <a:spcAft>
                <a:spcPts val="0"/>
              </a:spcAft>
              <a:defRPr/>
            </a:lvl3pPr>
            <a:lvl4pPr algn="l" rtl="0" marR="0" indent="0" marL="0">
              <a:spcBef>
                <a:spcPts val="0"/>
              </a:spcBef>
              <a:spcAft>
                <a:spcPts val="0"/>
              </a:spcAft>
              <a:defRPr/>
            </a:lvl4pPr>
            <a:lvl5pPr algn="l" rtl="0" marR="0" indent="0" marL="0">
              <a:spcBef>
                <a:spcPts val="0"/>
              </a:spcBef>
              <a:spcAft>
                <a:spcPts val="0"/>
              </a:spcAft>
              <a:defRPr/>
            </a:lvl5pPr>
            <a:lvl6pPr algn="l" rtl="0" marR="0" indent="0" marL="457200">
              <a:spcBef>
                <a:spcPts val="0"/>
              </a:spcBef>
              <a:spcAft>
                <a:spcPts val="0"/>
              </a:spcAft>
              <a:defRPr/>
            </a:lvl6pPr>
            <a:lvl7pPr algn="l" rtl="0" marR="0" indent="0" marL="914400">
              <a:spcBef>
                <a:spcPts val="0"/>
              </a:spcBef>
              <a:spcAft>
                <a:spcPts val="0"/>
              </a:spcAft>
              <a:defRPr/>
            </a:lvl7pPr>
            <a:lvl8pPr algn="l" rtl="0" marR="0" indent="0" marL="1371600">
              <a:spcBef>
                <a:spcPts val="0"/>
              </a:spcBef>
              <a:spcAft>
                <a:spcPts val="0"/>
              </a:spcAft>
              <a:defRPr/>
            </a:lvl8pPr>
            <a:lvl9pPr algn="l" rtl="0" marR="0" indent="0" marL="1828800">
              <a:spcBef>
                <a:spcPts val="0"/>
              </a:spcBef>
              <a:spcAft>
                <a:spcPts val="0"/>
              </a:spcAft>
              <a:defRPr/>
            </a:lvl9pPr>
          </a:lstStyle>
          <a:p/>
        </p:txBody>
      </p:sp>
      <p:sp>
        <p:nvSpPr>
          <p:cNvPr id="51" name="Shape 51"/>
          <p:cNvSpPr txBox="1"/>
          <p:nvPr>
            <p:ph idx="1" type="body"/>
          </p:nvPr>
        </p:nvSpPr>
        <p:spPr>
          <a:xfrm>
            <a:off y="1524000" x="914400"/>
            <a:ext cy="4525961" cx="7772400"/>
          </a:xfrm>
          <a:prstGeom prst="rect">
            <a:avLst/>
          </a:prstGeom>
          <a:noFill/>
          <a:ln>
            <a:noFill/>
          </a:ln>
        </p:spPr>
        <p:txBody>
          <a:bodyPr bIns="91425" rIns="91425" lIns="91425" tIns="91425" anchor="t" anchorCtr="0"/>
          <a:lstStyle>
            <a:lvl1pPr algn="l" rtl="0" marR="0" indent="-139700" marL="342900">
              <a:spcBef>
                <a:spcPts val="640"/>
              </a:spcBef>
              <a:spcAft>
                <a:spcPts val="0"/>
              </a:spcAft>
              <a:buClr>
                <a:srgbClr val="000080"/>
              </a:buClr>
              <a:buFont typeface="Arial"/>
              <a:buChar char="▪"/>
              <a:defRPr/>
            </a:lvl1pPr>
            <a:lvl2pPr algn="l" rtl="0" marR="0" indent="-107950" marL="742950">
              <a:spcBef>
                <a:spcPts val="560"/>
              </a:spcBef>
              <a:spcAft>
                <a:spcPts val="0"/>
              </a:spcAft>
              <a:buClr>
                <a:srgbClr val="FF9F11"/>
              </a:buClr>
              <a:buFont typeface="Arial"/>
              <a:buChar char="▪"/>
              <a:defRPr/>
            </a:lvl2pPr>
            <a:lvl3pPr algn="l" rtl="0" marR="0" indent="-152400" marL="1143000">
              <a:spcBef>
                <a:spcPts val="480"/>
              </a:spcBef>
              <a:spcAft>
                <a:spcPts val="0"/>
              </a:spcAft>
              <a:buClr>
                <a:srgbClr val="000080"/>
              </a:buClr>
              <a:buFont typeface="Arial"/>
              <a:buChar char="•"/>
              <a:defRPr/>
            </a:lvl3pPr>
            <a:lvl4pPr algn="l" rtl="0" marR="0" indent="-165100" marL="1600200">
              <a:spcBef>
                <a:spcPts val="400"/>
              </a:spcBef>
              <a:spcAft>
                <a:spcPts val="0"/>
              </a:spcAft>
              <a:buClr>
                <a:srgbClr val="FF9F11"/>
              </a:buClr>
              <a:buFont typeface="Arial"/>
              <a:buChar char="•"/>
              <a:defRPr/>
            </a:lvl4pPr>
            <a:lvl5pPr algn="l" rtl="0" marR="0" indent="-101600" marL="2057400">
              <a:spcBef>
                <a:spcPts val="400"/>
              </a:spcBef>
              <a:spcAft>
                <a:spcPts val="0"/>
              </a:spcAft>
              <a:buClr>
                <a:srgbClr val="000080"/>
              </a:buClr>
              <a:buFont typeface="Arial"/>
              <a:buChar char="–"/>
              <a:defRPr/>
            </a:lvl5pPr>
            <a:lvl6pPr algn="l" rtl="0" marR="0" indent="-101600" marL="2514600">
              <a:spcBef>
                <a:spcPts val="400"/>
              </a:spcBef>
              <a:spcAft>
                <a:spcPts val="0"/>
              </a:spcAft>
              <a:buClr>
                <a:srgbClr val="000080"/>
              </a:buClr>
              <a:buFont typeface="Arial"/>
              <a:buChar char="–"/>
              <a:defRPr/>
            </a:lvl6pPr>
            <a:lvl7pPr algn="l" rtl="0" marR="0" indent="-101600" marL="2971800">
              <a:spcBef>
                <a:spcPts val="400"/>
              </a:spcBef>
              <a:spcAft>
                <a:spcPts val="0"/>
              </a:spcAft>
              <a:buClr>
                <a:srgbClr val="000080"/>
              </a:buClr>
              <a:buFont typeface="Arial"/>
              <a:buChar char="–"/>
              <a:defRPr/>
            </a:lvl7pPr>
            <a:lvl8pPr algn="l" rtl="0" marR="0" indent="-101600" marL="3429000">
              <a:spcBef>
                <a:spcPts val="400"/>
              </a:spcBef>
              <a:spcAft>
                <a:spcPts val="0"/>
              </a:spcAft>
              <a:buClr>
                <a:srgbClr val="000080"/>
              </a:buClr>
              <a:buFont typeface="Arial"/>
              <a:buChar char="–"/>
              <a:defRPr/>
            </a:lvl8pPr>
            <a:lvl9pPr algn="l" rtl="0" marR="0" indent="-101600" marL="3886200">
              <a:spcBef>
                <a:spcPts val="400"/>
              </a:spcBef>
              <a:spcAft>
                <a:spcPts val="0"/>
              </a:spcAft>
              <a:buClr>
                <a:srgbClr val="000080"/>
              </a:buClr>
              <a:buFont typeface="Arial"/>
              <a:buChar char="–"/>
              <a:defRPr/>
            </a:lvl9pPr>
          </a:lstStyle>
          <a:p/>
        </p:txBody>
      </p:sp>
      <p:sp>
        <p:nvSpPr>
          <p:cNvPr id="52" name="Shape 52"/>
          <p:cNvSpPr txBox="1"/>
          <p:nvPr>
            <p:ph idx="10" type="dt"/>
          </p:nvPr>
        </p:nvSpPr>
        <p:spPr>
          <a:xfrm>
            <a:off y="6245225" x="457200"/>
            <a:ext cy="476249" cx="2133599"/>
          </a:xfrm>
          <a:prstGeom prst="rect">
            <a:avLst/>
          </a:prstGeom>
          <a:noFill/>
          <a:ln>
            <a:noFill/>
          </a:ln>
        </p:spPr>
        <p:txBody>
          <a:bodyPr bIns="91425" rIns="91425" lIns="91425" tIns="91425" anchor="t"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53" name="Shape 53"/>
          <p:cNvSpPr txBox="1"/>
          <p:nvPr>
            <p:ph idx="11" type="ftr"/>
          </p:nvPr>
        </p:nvSpPr>
        <p:spPr>
          <a:xfrm>
            <a:off y="6245225" x="3124200"/>
            <a:ext cy="476249" cx="2895600"/>
          </a:xfrm>
          <a:prstGeom prst="rect">
            <a:avLst/>
          </a:prstGeom>
          <a:noFill/>
          <a:ln>
            <a:noFill/>
          </a:ln>
        </p:spPr>
        <p:txBody>
          <a:bodyPr bIns="91425" rIns="91425" lIns="91425" tIns="91425" anchor="t" anchorCtr="0"/>
          <a:lstStyle>
            <a:lvl1pPr algn="ctr"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54" name="Shape 54"/>
          <p:cNvSpPr txBox="1"/>
          <p:nvPr>
            <p:ph idx="12" type="sldNum"/>
          </p:nvPr>
        </p:nvSpPr>
        <p:spPr>
          <a:xfrm>
            <a:off y="6245225" x="6553200"/>
            <a:ext cy="476249" cx="2133599"/>
          </a:xfrm>
          <a:prstGeom prst="rect">
            <a:avLst/>
          </a:prstGeom>
          <a:noFill/>
          <a:ln>
            <a:noFill/>
          </a:ln>
        </p:spPr>
        <p:txBody>
          <a:bodyPr bIns="91425" rIns="91425" lIns="91425" tIns="91425" anchor="t" anchorCtr="0">
            <a:noAutofit/>
          </a:bodyPr>
          <a:lstStyle/>
          <a:p>
            <a:pPr lvl="0" indent="-88900" marL="0">
              <a:spcBef>
                <a:spcPts val="0"/>
              </a:spcBef>
              <a:buClr>
                <a:srgbClr val="000000"/>
              </a:buClr>
              <a:buFont typeface="Arial"/>
              <a:buChar char="●"/>
            </a:pPr>
            <a:r>
              <a:t/>
            </a:r>
            <a:endParaRPr/>
          </a:p>
          <a:p>
            <a:pPr lvl="1" indent="-88900" marL="457200">
              <a:spcBef>
                <a:spcPts val="0"/>
              </a:spcBef>
              <a:buClr>
                <a:srgbClr val="000000"/>
              </a:buClr>
              <a:buFont typeface="Courier New"/>
              <a:buChar char="o"/>
            </a:pPr>
            <a:r>
              <a:t/>
            </a:r>
            <a:endParaRPr/>
          </a:p>
          <a:p>
            <a:pPr lvl="2" indent="-88900" marL="914400">
              <a:spcBef>
                <a:spcPts val="0"/>
              </a:spcBef>
              <a:buClr>
                <a:srgbClr val="000000"/>
              </a:buClr>
              <a:buFont typeface="Wingdings"/>
              <a:buChar char="§"/>
            </a:pPr>
            <a:r>
              <a:t/>
            </a:r>
            <a:endParaRPr/>
          </a:p>
          <a:p>
            <a:pPr lvl="3" indent="-88900" marL="1371600">
              <a:spcBef>
                <a:spcPts val="0"/>
              </a:spcBef>
              <a:buClr>
                <a:srgbClr val="000000"/>
              </a:buClr>
              <a:buFont typeface="Arial"/>
              <a:buChar char="●"/>
            </a:pPr>
            <a:r>
              <a:t/>
            </a:r>
            <a:endParaRPr/>
          </a:p>
          <a:p>
            <a:pPr lvl="4" indent="-88900" marL="1828800">
              <a:spcBef>
                <a:spcPts val="0"/>
              </a:spcBef>
              <a:buClr>
                <a:srgbClr val="000000"/>
              </a:buClr>
              <a:buFont typeface="Courier New"/>
              <a:buChar char="o"/>
            </a:pPr>
            <a:r>
              <a:t/>
            </a:r>
            <a:endParaRPr/>
          </a:p>
          <a:p>
            <a:pPr lvl="5" indent="-88900" marL="2286000">
              <a:spcBef>
                <a:spcPts val="0"/>
              </a:spcBef>
              <a:buClr>
                <a:srgbClr val="000000"/>
              </a:buClr>
              <a:buFont typeface="Wingdings"/>
              <a:buChar char="§"/>
            </a:pPr>
            <a:r>
              <a:t/>
            </a:r>
            <a:endParaRPr/>
          </a:p>
          <a:p>
            <a:pPr lvl="6" indent="-88900" marL="2743200">
              <a:spcBef>
                <a:spcPts val="0"/>
              </a:spcBef>
              <a:buClr>
                <a:srgbClr val="000000"/>
              </a:buClr>
              <a:buFont typeface="Arial"/>
              <a:buChar char="●"/>
            </a:pPr>
            <a:r>
              <a:t/>
            </a:r>
            <a:endParaRPr/>
          </a:p>
          <a:p>
            <a:pPr lvl="7" indent="-88900" marL="3200400">
              <a:spcBef>
                <a:spcPts val="0"/>
              </a:spcBef>
              <a:buClr>
                <a:srgbClr val="000000"/>
              </a:buClr>
              <a:buFont typeface="Courier New"/>
              <a:buChar char="o"/>
            </a:pPr>
            <a:r>
              <a:t/>
            </a:r>
            <a:endParaRPr/>
          </a:p>
          <a:p>
            <a:pPr lvl="8" indent="-88900" marL="3657600">
              <a:spcBef>
                <a:spcPts val="0"/>
              </a:spcBef>
              <a:buClr>
                <a:srgbClr val="000000"/>
              </a:buClr>
              <a:buFont typeface="Wingdings"/>
              <a:buChar char="§"/>
            </a:pPr>
            <a:r>
              <a:t/>
            </a:r>
            <a:endParaRPr/>
          </a:p>
        </p:txBody>
      </p:sp>
    </p:spTree>
  </p:cSld>
  <p:clrMap accent2="accent2" accent3="accent3" accent4="accent4" accent5="accent5" accent6="accent6" hlink="hlink" tx2="lt2" tx1="dk1" bg2="dk2" bg1="lt1" folHlink="folHlink" accent1="accent1"/>
  <p:sldLayoutIdLst>
    <p:sldLayoutId id="2147483656" r:id="rId2"/>
  </p:sldLayoutIdLst>
  <p:hf dt="0" ftr="0" sldNum="0" hdr="0"/>
  <p:txStyles>
    <p:title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p:titleStyle>
    <p:body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bodyStyle>
    <p:other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otherStyle>
  </p:txStyles>
</p:sldMaster>
</file>

<file path=ppt/slideMasters/slideMaster3.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58" name="Shape 58"/>
        <p:cNvGrpSpPr/>
        <p:nvPr/>
      </p:nvGrpSpPr>
      <p:grpSpPr>
        <a:xfrm>
          <a:off y="0" x="0"/>
          <a:ext cy="0" cx="0"/>
          <a:chOff y="0" x="0"/>
          <a:chExt cy="0" cx="0"/>
        </a:xfrm>
      </p:grpSpPr>
      <p:sp>
        <p:nvSpPr>
          <p:cNvPr id="59" name="Shape 59"/>
          <p:cNvSpPr txBox="1"/>
          <p:nvPr>
            <p:ph type="title"/>
          </p:nvPr>
        </p:nvSpPr>
        <p:spPr>
          <a:xfrm>
            <a:off y="274637" x="762000"/>
            <a:ext cy="1143000" cx="7924799"/>
          </a:xfrm>
          <a:prstGeom prst="rect">
            <a:avLst/>
          </a:prstGeom>
          <a:noFill/>
          <a:ln>
            <a:noFill/>
          </a:ln>
        </p:spPr>
        <p:txBody>
          <a:bodyPr bIns="91425" rIns="91425" lIns="91425" tIns="91425" anchor="ctr" anchorCtr="0"/>
          <a:lstStyle>
            <a:lvl1pPr algn="l" rtl="0" marR="0" indent="0" marL="0">
              <a:spcBef>
                <a:spcPts val="0"/>
              </a:spcBef>
              <a:spcAft>
                <a:spcPts val="0"/>
              </a:spcAft>
              <a:defRPr/>
            </a:lvl1pPr>
            <a:lvl2pPr algn="l" rtl="0" marR="0" indent="0" marL="0">
              <a:spcBef>
                <a:spcPts val="0"/>
              </a:spcBef>
              <a:spcAft>
                <a:spcPts val="0"/>
              </a:spcAft>
              <a:defRPr/>
            </a:lvl2pPr>
            <a:lvl3pPr algn="l" rtl="0" marR="0" indent="0" marL="0">
              <a:spcBef>
                <a:spcPts val="0"/>
              </a:spcBef>
              <a:spcAft>
                <a:spcPts val="0"/>
              </a:spcAft>
              <a:defRPr/>
            </a:lvl3pPr>
            <a:lvl4pPr algn="l" rtl="0" marR="0" indent="0" marL="0">
              <a:spcBef>
                <a:spcPts val="0"/>
              </a:spcBef>
              <a:spcAft>
                <a:spcPts val="0"/>
              </a:spcAft>
              <a:defRPr/>
            </a:lvl4pPr>
            <a:lvl5pPr algn="l" rtl="0" marR="0" indent="0" marL="0">
              <a:spcBef>
                <a:spcPts val="0"/>
              </a:spcBef>
              <a:spcAft>
                <a:spcPts val="0"/>
              </a:spcAft>
              <a:defRPr/>
            </a:lvl5pPr>
            <a:lvl6pPr algn="l" rtl="0" marR="0" indent="0" marL="457200">
              <a:spcBef>
                <a:spcPts val="0"/>
              </a:spcBef>
              <a:spcAft>
                <a:spcPts val="0"/>
              </a:spcAft>
              <a:defRPr/>
            </a:lvl6pPr>
            <a:lvl7pPr algn="l" rtl="0" marR="0" indent="0" marL="914400">
              <a:spcBef>
                <a:spcPts val="0"/>
              </a:spcBef>
              <a:spcAft>
                <a:spcPts val="0"/>
              </a:spcAft>
              <a:defRPr/>
            </a:lvl7pPr>
            <a:lvl8pPr algn="l" rtl="0" marR="0" indent="0" marL="1371600">
              <a:spcBef>
                <a:spcPts val="0"/>
              </a:spcBef>
              <a:spcAft>
                <a:spcPts val="0"/>
              </a:spcAft>
              <a:defRPr/>
            </a:lvl8pPr>
            <a:lvl9pPr algn="l" rtl="0" marR="0" indent="0" marL="1828800">
              <a:spcBef>
                <a:spcPts val="0"/>
              </a:spcBef>
              <a:spcAft>
                <a:spcPts val="0"/>
              </a:spcAft>
              <a:defRPr/>
            </a:lvl9pPr>
          </a:lstStyle>
          <a:p/>
        </p:txBody>
      </p:sp>
      <p:sp>
        <p:nvSpPr>
          <p:cNvPr id="60" name="Shape 60"/>
          <p:cNvSpPr txBox="1"/>
          <p:nvPr>
            <p:ph idx="1" type="body"/>
          </p:nvPr>
        </p:nvSpPr>
        <p:spPr>
          <a:xfrm>
            <a:off y="1524000" x="914400"/>
            <a:ext cy="4525961" cx="7772400"/>
          </a:xfrm>
          <a:prstGeom prst="rect">
            <a:avLst/>
          </a:prstGeom>
          <a:noFill/>
          <a:ln>
            <a:noFill/>
          </a:ln>
        </p:spPr>
        <p:txBody>
          <a:bodyPr bIns="91425" rIns="91425" lIns="91425" tIns="91425" anchor="t" anchorCtr="0"/>
          <a:lstStyle>
            <a:lvl1pPr algn="l" rtl="0" marR="0" indent="-139700" marL="342900">
              <a:spcBef>
                <a:spcPts val="640"/>
              </a:spcBef>
              <a:spcAft>
                <a:spcPts val="0"/>
              </a:spcAft>
              <a:buClr>
                <a:srgbClr val="000080"/>
              </a:buClr>
              <a:buFont typeface="Arial"/>
              <a:buChar char="▪"/>
              <a:defRPr/>
            </a:lvl1pPr>
            <a:lvl2pPr algn="l" rtl="0" marR="0" indent="-107950" marL="742950">
              <a:spcBef>
                <a:spcPts val="560"/>
              </a:spcBef>
              <a:spcAft>
                <a:spcPts val="0"/>
              </a:spcAft>
              <a:buClr>
                <a:srgbClr val="FF9F11"/>
              </a:buClr>
              <a:buFont typeface="Arial"/>
              <a:buChar char="▪"/>
              <a:defRPr/>
            </a:lvl2pPr>
            <a:lvl3pPr algn="l" rtl="0" marR="0" indent="-152400" marL="1143000">
              <a:spcBef>
                <a:spcPts val="480"/>
              </a:spcBef>
              <a:spcAft>
                <a:spcPts val="0"/>
              </a:spcAft>
              <a:buClr>
                <a:srgbClr val="000080"/>
              </a:buClr>
              <a:buFont typeface="Arial"/>
              <a:buChar char="•"/>
              <a:defRPr/>
            </a:lvl3pPr>
            <a:lvl4pPr algn="l" rtl="0" marR="0" indent="-165100" marL="1600200">
              <a:spcBef>
                <a:spcPts val="400"/>
              </a:spcBef>
              <a:spcAft>
                <a:spcPts val="0"/>
              </a:spcAft>
              <a:buClr>
                <a:srgbClr val="FF9F11"/>
              </a:buClr>
              <a:buFont typeface="Arial"/>
              <a:buChar char="•"/>
              <a:defRPr/>
            </a:lvl4pPr>
            <a:lvl5pPr algn="l" rtl="0" marR="0" indent="-101600" marL="2057400">
              <a:spcBef>
                <a:spcPts val="400"/>
              </a:spcBef>
              <a:spcAft>
                <a:spcPts val="0"/>
              </a:spcAft>
              <a:buClr>
                <a:srgbClr val="000080"/>
              </a:buClr>
              <a:buFont typeface="Arial"/>
              <a:buChar char="–"/>
              <a:defRPr/>
            </a:lvl5pPr>
            <a:lvl6pPr algn="l" rtl="0" marR="0" indent="-101600" marL="2514600">
              <a:spcBef>
                <a:spcPts val="400"/>
              </a:spcBef>
              <a:spcAft>
                <a:spcPts val="0"/>
              </a:spcAft>
              <a:buClr>
                <a:srgbClr val="000080"/>
              </a:buClr>
              <a:buFont typeface="Arial"/>
              <a:buChar char="–"/>
              <a:defRPr/>
            </a:lvl6pPr>
            <a:lvl7pPr algn="l" rtl="0" marR="0" indent="-101600" marL="2971800">
              <a:spcBef>
                <a:spcPts val="400"/>
              </a:spcBef>
              <a:spcAft>
                <a:spcPts val="0"/>
              </a:spcAft>
              <a:buClr>
                <a:srgbClr val="000080"/>
              </a:buClr>
              <a:buFont typeface="Arial"/>
              <a:buChar char="–"/>
              <a:defRPr/>
            </a:lvl7pPr>
            <a:lvl8pPr algn="l" rtl="0" marR="0" indent="-101600" marL="3429000">
              <a:spcBef>
                <a:spcPts val="400"/>
              </a:spcBef>
              <a:spcAft>
                <a:spcPts val="0"/>
              </a:spcAft>
              <a:buClr>
                <a:srgbClr val="000080"/>
              </a:buClr>
              <a:buFont typeface="Arial"/>
              <a:buChar char="–"/>
              <a:defRPr/>
            </a:lvl8pPr>
            <a:lvl9pPr algn="l" rtl="0" marR="0" indent="-101600" marL="3886200">
              <a:spcBef>
                <a:spcPts val="400"/>
              </a:spcBef>
              <a:spcAft>
                <a:spcPts val="0"/>
              </a:spcAft>
              <a:buClr>
                <a:srgbClr val="000080"/>
              </a:buClr>
              <a:buFont typeface="Arial"/>
              <a:buChar char="–"/>
              <a:defRPr/>
            </a:lvl9pPr>
          </a:lstStyle>
          <a:p/>
        </p:txBody>
      </p:sp>
      <p:sp>
        <p:nvSpPr>
          <p:cNvPr id="61" name="Shape 61"/>
          <p:cNvSpPr txBox="1"/>
          <p:nvPr>
            <p:ph idx="10" type="dt"/>
          </p:nvPr>
        </p:nvSpPr>
        <p:spPr>
          <a:xfrm>
            <a:off y="6248400" x="4267200"/>
            <a:ext cy="476249" cx="1981199"/>
          </a:xfrm>
          <a:prstGeom prst="rect">
            <a:avLst/>
          </a:prstGeom>
          <a:noFill/>
          <a:ln>
            <a:noFill/>
          </a:ln>
        </p:spPr>
        <p:txBody>
          <a:bodyPr bIns="91425" rIns="91425" lIns="91425" tIns="91425" anchor="t"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62" name="Shape 62"/>
          <p:cNvSpPr txBox="1"/>
          <p:nvPr>
            <p:ph idx="11" type="ftr"/>
          </p:nvPr>
        </p:nvSpPr>
        <p:spPr>
          <a:xfrm>
            <a:off y="6248400" x="762000"/>
            <a:ext cy="476249" cx="3352799"/>
          </a:xfrm>
          <a:prstGeom prst="rect">
            <a:avLst/>
          </a:prstGeom>
          <a:noFill/>
          <a:ln>
            <a:noFill/>
          </a:ln>
        </p:spPr>
        <p:txBody>
          <a:bodyPr bIns="91425" rIns="91425" lIns="91425" tIns="91425" anchor="t"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63" name="Shape 63"/>
          <p:cNvSpPr txBox="1"/>
          <p:nvPr>
            <p:ph idx="12" type="sldNum"/>
          </p:nvPr>
        </p:nvSpPr>
        <p:spPr>
          <a:xfrm>
            <a:off y="6245225" x="6553200"/>
            <a:ext cy="476249" cx="2133599"/>
          </a:xfrm>
          <a:prstGeom prst="rect">
            <a:avLst/>
          </a:prstGeom>
          <a:noFill/>
          <a:ln>
            <a:noFill/>
          </a:ln>
        </p:spPr>
        <p:txBody>
          <a:bodyPr bIns="91425" rIns="91425" lIns="91425" tIns="91425" anchor="t" anchorCtr="0">
            <a:noAutofit/>
          </a:bodyPr>
          <a:lstStyle/>
          <a:p>
            <a:pPr lvl="0" indent="-88900" marL="0">
              <a:spcBef>
                <a:spcPts val="0"/>
              </a:spcBef>
              <a:buClr>
                <a:srgbClr val="000000"/>
              </a:buClr>
              <a:buFont typeface="Arial"/>
              <a:buChar char="●"/>
            </a:pPr>
            <a:r>
              <a:t/>
            </a:r>
            <a:endParaRPr/>
          </a:p>
          <a:p>
            <a:pPr lvl="1" indent="-88900" marL="457200">
              <a:spcBef>
                <a:spcPts val="0"/>
              </a:spcBef>
              <a:buClr>
                <a:srgbClr val="000000"/>
              </a:buClr>
              <a:buFont typeface="Courier New"/>
              <a:buChar char="o"/>
            </a:pPr>
            <a:r>
              <a:t/>
            </a:r>
            <a:endParaRPr/>
          </a:p>
          <a:p>
            <a:pPr lvl="2" indent="-88900" marL="914400">
              <a:spcBef>
                <a:spcPts val="0"/>
              </a:spcBef>
              <a:buClr>
                <a:srgbClr val="000000"/>
              </a:buClr>
              <a:buFont typeface="Wingdings"/>
              <a:buChar char="§"/>
            </a:pPr>
            <a:r>
              <a:t/>
            </a:r>
            <a:endParaRPr/>
          </a:p>
          <a:p>
            <a:pPr lvl="3" indent="-88900" marL="1371600">
              <a:spcBef>
                <a:spcPts val="0"/>
              </a:spcBef>
              <a:buClr>
                <a:srgbClr val="000000"/>
              </a:buClr>
              <a:buFont typeface="Arial"/>
              <a:buChar char="●"/>
            </a:pPr>
            <a:r>
              <a:t/>
            </a:r>
            <a:endParaRPr/>
          </a:p>
          <a:p>
            <a:pPr lvl="4" indent="-88900" marL="1828800">
              <a:spcBef>
                <a:spcPts val="0"/>
              </a:spcBef>
              <a:buClr>
                <a:srgbClr val="000000"/>
              </a:buClr>
              <a:buFont typeface="Courier New"/>
              <a:buChar char="o"/>
            </a:pPr>
            <a:r>
              <a:t/>
            </a:r>
            <a:endParaRPr/>
          </a:p>
          <a:p>
            <a:pPr lvl="5" indent="-88900" marL="2286000">
              <a:spcBef>
                <a:spcPts val="0"/>
              </a:spcBef>
              <a:buClr>
                <a:srgbClr val="000000"/>
              </a:buClr>
              <a:buFont typeface="Wingdings"/>
              <a:buChar char="§"/>
            </a:pPr>
            <a:r>
              <a:t/>
            </a:r>
            <a:endParaRPr/>
          </a:p>
          <a:p>
            <a:pPr lvl="6" indent="-88900" marL="2743200">
              <a:spcBef>
                <a:spcPts val="0"/>
              </a:spcBef>
              <a:buClr>
                <a:srgbClr val="000000"/>
              </a:buClr>
              <a:buFont typeface="Arial"/>
              <a:buChar char="●"/>
            </a:pPr>
            <a:r>
              <a:t/>
            </a:r>
            <a:endParaRPr/>
          </a:p>
          <a:p>
            <a:pPr lvl="7" indent="-88900" marL="3200400">
              <a:spcBef>
                <a:spcPts val="0"/>
              </a:spcBef>
              <a:buClr>
                <a:srgbClr val="000000"/>
              </a:buClr>
              <a:buFont typeface="Courier New"/>
              <a:buChar char="o"/>
            </a:pPr>
            <a:r>
              <a:t/>
            </a:r>
            <a:endParaRPr/>
          </a:p>
          <a:p>
            <a:pPr lvl="8" indent="-88900" marL="3657600">
              <a:spcBef>
                <a:spcPts val="0"/>
              </a:spcBef>
              <a:buClr>
                <a:srgbClr val="000000"/>
              </a:buClr>
              <a:buFont typeface="Wingdings"/>
              <a:buChar char="§"/>
            </a:pPr>
            <a:r>
              <a:t/>
            </a:r>
            <a:endParaRPr/>
          </a:p>
        </p:txBody>
      </p:sp>
    </p:spTree>
  </p:cSld>
  <p:clrMap accent2="accent2" accent3="accent3" accent4="accent4" accent5="accent5" accent6="accent6" hlink="hlink" tx2="lt2" tx1="dk1" bg2="dk2" bg1="lt1" folHlink="folHlink" accent1="accent1"/>
  <p:sldLayoutIdLst>
    <p:sldLayoutId id="2147483657" r:id="rId1"/>
  </p:sldLayoutIdLst>
  <p:hf dt="0" ftr="0" sldNum="0" hdr="0"/>
  <p:txStyles>
    <p:title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p:titleStyle>
    <p:body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bodyStyle>
    <p:other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otherStyle>
  </p:txStyles>
</p:sldMaster>
</file>

<file path=ppt/slideMasters/slideMaster4.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65" name="Shape 65"/>
        <p:cNvGrpSpPr/>
        <p:nvPr/>
      </p:nvGrpSpPr>
      <p:grpSpPr>
        <a:xfrm>
          <a:off y="0" x="0"/>
          <a:ext cy="0" cx="0"/>
          <a:chOff y="0" x="0"/>
          <a:chExt cy="0" cx="0"/>
        </a:xfrm>
      </p:grpSpPr>
      <p:cxnSp>
        <p:nvCxnSpPr>
          <p:cNvPr id="66" name="Shape 66"/>
          <p:cNvCxnSpPr/>
          <p:nvPr/>
        </p:nvCxnSpPr>
        <p:spPr>
          <a:xfrm rot="10800000">
            <a:off y="228600" x="762000"/>
            <a:ext cy="5943599" cx="0"/>
          </a:xfrm>
          <a:prstGeom prst="straightConnector1">
            <a:avLst/>
          </a:prstGeom>
          <a:noFill/>
          <a:ln w="69850" cap="rnd">
            <a:solidFill>
              <a:srgbClr val="FF9F11"/>
            </a:solidFill>
            <a:prstDash val="solid"/>
            <a:miter/>
            <a:headEnd w="med" len="med" type="none"/>
            <a:tailEnd w="med" len="med" type="none"/>
          </a:ln>
        </p:spPr>
      </p:cxnSp>
      <p:cxnSp>
        <p:nvCxnSpPr>
          <p:cNvPr id="67" name="Shape 67"/>
          <p:cNvCxnSpPr/>
          <p:nvPr/>
        </p:nvCxnSpPr>
        <p:spPr>
          <a:xfrm rot="10800000">
            <a:off y="1371600" x="304800"/>
            <a:ext cy="0" cx="8381999"/>
          </a:xfrm>
          <a:prstGeom prst="straightConnector1">
            <a:avLst/>
          </a:prstGeom>
          <a:noFill/>
          <a:ln w="69850" cap="rnd">
            <a:solidFill>
              <a:srgbClr val="000080"/>
            </a:solidFill>
            <a:prstDash val="solid"/>
            <a:miter/>
            <a:headEnd w="med" len="med" type="none"/>
            <a:tailEnd w="med" len="med" type="none"/>
          </a:ln>
        </p:spPr>
      </p:cxnSp>
      <p:pic>
        <p:nvPicPr>
          <p:cNvPr id="68" name="Shape 68"/>
          <p:cNvPicPr preferRelativeResize="0"/>
          <p:nvPr/>
        </p:nvPicPr>
        <p:blipFill rotWithShape="1">
          <a:blip r:embed="rId1">
            <a:alphaModFix/>
          </a:blip>
          <a:srcRect t="0" b="0" r="0" l="0"/>
          <a:stretch/>
        </p:blipFill>
        <p:spPr>
          <a:xfrm>
            <a:off y="533400" x="152400"/>
            <a:ext cy="704850" cx="487361"/>
          </a:xfrm>
          <a:prstGeom prst="rect">
            <a:avLst/>
          </a:prstGeom>
          <a:noFill/>
          <a:ln>
            <a:noFill/>
          </a:ln>
        </p:spPr>
      </p:pic>
      <p:sp>
        <p:nvSpPr>
          <p:cNvPr id="69" name="Shape 69"/>
          <p:cNvSpPr txBox="1"/>
          <p:nvPr>
            <p:ph type="title"/>
          </p:nvPr>
        </p:nvSpPr>
        <p:spPr>
          <a:xfrm>
            <a:off y="274637" x="762000"/>
            <a:ext cy="1143000" cx="7924799"/>
          </a:xfrm>
          <a:prstGeom prst="rect">
            <a:avLst/>
          </a:prstGeom>
          <a:noFill/>
          <a:ln>
            <a:noFill/>
          </a:ln>
        </p:spPr>
        <p:txBody>
          <a:bodyPr bIns="91425" rIns="91425" lIns="91425" tIns="91425" anchor="ctr" anchorCtr="0"/>
          <a:lstStyle>
            <a:lvl1pPr algn="l" rtl="0" marR="0" indent="0" marL="0">
              <a:spcBef>
                <a:spcPts val="0"/>
              </a:spcBef>
              <a:spcAft>
                <a:spcPts val="0"/>
              </a:spcAft>
              <a:defRPr/>
            </a:lvl1pPr>
            <a:lvl2pPr algn="l" rtl="0" marR="0" indent="0" marL="0">
              <a:spcBef>
                <a:spcPts val="0"/>
              </a:spcBef>
              <a:spcAft>
                <a:spcPts val="0"/>
              </a:spcAft>
              <a:defRPr/>
            </a:lvl2pPr>
            <a:lvl3pPr algn="l" rtl="0" marR="0" indent="0" marL="0">
              <a:spcBef>
                <a:spcPts val="0"/>
              </a:spcBef>
              <a:spcAft>
                <a:spcPts val="0"/>
              </a:spcAft>
              <a:defRPr/>
            </a:lvl3pPr>
            <a:lvl4pPr algn="l" rtl="0" marR="0" indent="0" marL="0">
              <a:spcBef>
                <a:spcPts val="0"/>
              </a:spcBef>
              <a:spcAft>
                <a:spcPts val="0"/>
              </a:spcAft>
              <a:defRPr/>
            </a:lvl4pPr>
            <a:lvl5pPr algn="l" rtl="0" marR="0" indent="0" marL="0">
              <a:spcBef>
                <a:spcPts val="0"/>
              </a:spcBef>
              <a:spcAft>
                <a:spcPts val="0"/>
              </a:spcAft>
              <a:defRPr/>
            </a:lvl5pPr>
            <a:lvl6pPr algn="l" rtl="0" marR="0" indent="0" marL="457200">
              <a:spcBef>
                <a:spcPts val="0"/>
              </a:spcBef>
              <a:spcAft>
                <a:spcPts val="0"/>
              </a:spcAft>
              <a:defRPr/>
            </a:lvl6pPr>
            <a:lvl7pPr algn="l" rtl="0" marR="0" indent="0" marL="914400">
              <a:spcBef>
                <a:spcPts val="0"/>
              </a:spcBef>
              <a:spcAft>
                <a:spcPts val="0"/>
              </a:spcAft>
              <a:defRPr/>
            </a:lvl7pPr>
            <a:lvl8pPr algn="l" rtl="0" marR="0" indent="0" marL="1371600">
              <a:spcBef>
                <a:spcPts val="0"/>
              </a:spcBef>
              <a:spcAft>
                <a:spcPts val="0"/>
              </a:spcAft>
              <a:defRPr/>
            </a:lvl8pPr>
            <a:lvl9pPr algn="l" rtl="0" marR="0" indent="0" marL="1828800">
              <a:spcBef>
                <a:spcPts val="0"/>
              </a:spcBef>
              <a:spcAft>
                <a:spcPts val="0"/>
              </a:spcAft>
              <a:defRPr/>
            </a:lvl9pPr>
          </a:lstStyle>
          <a:p/>
        </p:txBody>
      </p:sp>
      <p:sp>
        <p:nvSpPr>
          <p:cNvPr id="70" name="Shape 70"/>
          <p:cNvSpPr txBox="1"/>
          <p:nvPr>
            <p:ph idx="1" type="body"/>
          </p:nvPr>
        </p:nvSpPr>
        <p:spPr>
          <a:xfrm>
            <a:off y="1524000" x="914400"/>
            <a:ext cy="4525961" cx="7772400"/>
          </a:xfrm>
          <a:prstGeom prst="rect">
            <a:avLst/>
          </a:prstGeom>
          <a:noFill/>
          <a:ln>
            <a:noFill/>
          </a:ln>
        </p:spPr>
        <p:txBody>
          <a:bodyPr bIns="91425" rIns="91425" lIns="91425" tIns="91425" anchor="t" anchorCtr="0"/>
          <a:lstStyle>
            <a:lvl1pPr algn="l" rtl="0" marR="0" indent="-139700" marL="342900">
              <a:spcBef>
                <a:spcPts val="640"/>
              </a:spcBef>
              <a:spcAft>
                <a:spcPts val="0"/>
              </a:spcAft>
              <a:buClr>
                <a:srgbClr val="000080"/>
              </a:buClr>
              <a:buFont typeface="Arial"/>
              <a:buChar char="▪"/>
              <a:defRPr/>
            </a:lvl1pPr>
            <a:lvl2pPr algn="l" rtl="0" marR="0" indent="-107950" marL="742950">
              <a:spcBef>
                <a:spcPts val="560"/>
              </a:spcBef>
              <a:spcAft>
                <a:spcPts val="0"/>
              </a:spcAft>
              <a:buClr>
                <a:srgbClr val="FF9F11"/>
              </a:buClr>
              <a:buFont typeface="Arial"/>
              <a:buChar char="▪"/>
              <a:defRPr/>
            </a:lvl2pPr>
            <a:lvl3pPr algn="l" rtl="0" marR="0" indent="-152400" marL="1143000">
              <a:spcBef>
                <a:spcPts val="480"/>
              </a:spcBef>
              <a:spcAft>
                <a:spcPts val="0"/>
              </a:spcAft>
              <a:buClr>
                <a:srgbClr val="000080"/>
              </a:buClr>
              <a:buFont typeface="Arial"/>
              <a:buChar char="•"/>
              <a:defRPr/>
            </a:lvl3pPr>
            <a:lvl4pPr algn="l" rtl="0" marR="0" indent="-165100" marL="1600200">
              <a:spcBef>
                <a:spcPts val="400"/>
              </a:spcBef>
              <a:spcAft>
                <a:spcPts val="0"/>
              </a:spcAft>
              <a:buClr>
                <a:srgbClr val="FF9F11"/>
              </a:buClr>
              <a:buFont typeface="Arial"/>
              <a:buChar char="•"/>
              <a:defRPr/>
            </a:lvl4pPr>
            <a:lvl5pPr algn="l" rtl="0" marR="0" indent="-101600" marL="2057400">
              <a:spcBef>
                <a:spcPts val="400"/>
              </a:spcBef>
              <a:spcAft>
                <a:spcPts val="0"/>
              </a:spcAft>
              <a:buClr>
                <a:srgbClr val="000080"/>
              </a:buClr>
              <a:buFont typeface="Arial"/>
              <a:buChar char="–"/>
              <a:defRPr/>
            </a:lvl5pPr>
            <a:lvl6pPr algn="l" rtl="0" marR="0" indent="-101600" marL="2514600">
              <a:spcBef>
                <a:spcPts val="400"/>
              </a:spcBef>
              <a:spcAft>
                <a:spcPts val="0"/>
              </a:spcAft>
              <a:buClr>
                <a:srgbClr val="000080"/>
              </a:buClr>
              <a:buFont typeface="Arial"/>
              <a:buChar char="–"/>
              <a:defRPr/>
            </a:lvl6pPr>
            <a:lvl7pPr algn="l" rtl="0" marR="0" indent="-101600" marL="2971800">
              <a:spcBef>
                <a:spcPts val="400"/>
              </a:spcBef>
              <a:spcAft>
                <a:spcPts val="0"/>
              </a:spcAft>
              <a:buClr>
                <a:srgbClr val="000080"/>
              </a:buClr>
              <a:buFont typeface="Arial"/>
              <a:buChar char="–"/>
              <a:defRPr/>
            </a:lvl7pPr>
            <a:lvl8pPr algn="l" rtl="0" marR="0" indent="-101600" marL="3429000">
              <a:spcBef>
                <a:spcPts val="400"/>
              </a:spcBef>
              <a:spcAft>
                <a:spcPts val="0"/>
              </a:spcAft>
              <a:buClr>
                <a:srgbClr val="000080"/>
              </a:buClr>
              <a:buFont typeface="Arial"/>
              <a:buChar char="–"/>
              <a:defRPr/>
            </a:lvl8pPr>
            <a:lvl9pPr algn="l" rtl="0" marR="0" indent="-101600" marL="3886200">
              <a:spcBef>
                <a:spcPts val="400"/>
              </a:spcBef>
              <a:spcAft>
                <a:spcPts val="0"/>
              </a:spcAft>
              <a:buClr>
                <a:srgbClr val="000080"/>
              </a:buClr>
              <a:buFont typeface="Arial"/>
              <a:buChar char="–"/>
              <a:defRPr/>
            </a:lvl9pPr>
          </a:lstStyle>
          <a:p/>
        </p:txBody>
      </p:sp>
      <p:sp>
        <p:nvSpPr>
          <p:cNvPr id="71" name="Shape 71"/>
          <p:cNvSpPr txBox="1"/>
          <p:nvPr>
            <p:ph idx="10" type="dt"/>
          </p:nvPr>
        </p:nvSpPr>
        <p:spPr>
          <a:xfrm>
            <a:off y="6248400" x="4267200"/>
            <a:ext cy="476249" cx="1981199"/>
          </a:xfrm>
          <a:prstGeom prst="rect">
            <a:avLst/>
          </a:prstGeom>
          <a:noFill/>
          <a:ln>
            <a:noFill/>
          </a:ln>
        </p:spPr>
        <p:txBody>
          <a:bodyPr bIns="91425" rIns="91425" lIns="91425" tIns="91425" anchor="t"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72" name="Shape 72"/>
          <p:cNvSpPr txBox="1"/>
          <p:nvPr>
            <p:ph idx="11" type="ftr"/>
          </p:nvPr>
        </p:nvSpPr>
        <p:spPr>
          <a:xfrm>
            <a:off y="6248400" x="762000"/>
            <a:ext cy="476249" cx="3352799"/>
          </a:xfrm>
          <a:prstGeom prst="rect">
            <a:avLst/>
          </a:prstGeom>
          <a:noFill/>
          <a:ln>
            <a:noFill/>
          </a:ln>
        </p:spPr>
        <p:txBody>
          <a:bodyPr bIns="91425" rIns="91425" lIns="91425" tIns="91425" anchor="t"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73" name="Shape 73"/>
          <p:cNvSpPr txBox="1"/>
          <p:nvPr>
            <p:ph idx="12" type="sldNum"/>
          </p:nvPr>
        </p:nvSpPr>
        <p:spPr>
          <a:xfrm>
            <a:off y="6245225" x="6553200"/>
            <a:ext cy="476249" cx="2133599"/>
          </a:xfrm>
          <a:prstGeom prst="rect">
            <a:avLst/>
          </a:prstGeom>
          <a:noFill/>
          <a:ln>
            <a:noFill/>
          </a:ln>
        </p:spPr>
        <p:txBody>
          <a:bodyPr bIns="91425" rIns="91425" lIns="91425" tIns="91425" anchor="t" anchorCtr="0">
            <a:noAutofit/>
          </a:bodyPr>
          <a:lstStyle/>
          <a:p>
            <a:pPr lvl="0" indent="-88900" marL="0">
              <a:spcBef>
                <a:spcPts val="0"/>
              </a:spcBef>
              <a:buClr>
                <a:srgbClr val="000000"/>
              </a:buClr>
              <a:buFont typeface="Arial"/>
              <a:buChar char="●"/>
            </a:pPr>
            <a:r>
              <a:t/>
            </a:r>
            <a:endParaRPr/>
          </a:p>
          <a:p>
            <a:pPr lvl="1" indent="-88900" marL="457200">
              <a:spcBef>
                <a:spcPts val="0"/>
              </a:spcBef>
              <a:buClr>
                <a:srgbClr val="000000"/>
              </a:buClr>
              <a:buFont typeface="Courier New"/>
              <a:buChar char="o"/>
            </a:pPr>
            <a:r>
              <a:t/>
            </a:r>
            <a:endParaRPr/>
          </a:p>
          <a:p>
            <a:pPr lvl="2" indent="-88900" marL="914400">
              <a:spcBef>
                <a:spcPts val="0"/>
              </a:spcBef>
              <a:buClr>
                <a:srgbClr val="000000"/>
              </a:buClr>
              <a:buFont typeface="Wingdings"/>
              <a:buChar char="§"/>
            </a:pPr>
            <a:r>
              <a:t/>
            </a:r>
            <a:endParaRPr/>
          </a:p>
          <a:p>
            <a:pPr lvl="3" indent="-88900" marL="1371600">
              <a:spcBef>
                <a:spcPts val="0"/>
              </a:spcBef>
              <a:buClr>
                <a:srgbClr val="000000"/>
              </a:buClr>
              <a:buFont typeface="Arial"/>
              <a:buChar char="●"/>
            </a:pPr>
            <a:r>
              <a:t/>
            </a:r>
            <a:endParaRPr/>
          </a:p>
          <a:p>
            <a:pPr lvl="4" indent="-88900" marL="1828800">
              <a:spcBef>
                <a:spcPts val="0"/>
              </a:spcBef>
              <a:buClr>
                <a:srgbClr val="000000"/>
              </a:buClr>
              <a:buFont typeface="Courier New"/>
              <a:buChar char="o"/>
            </a:pPr>
            <a:r>
              <a:t/>
            </a:r>
            <a:endParaRPr/>
          </a:p>
          <a:p>
            <a:pPr lvl="5" indent="-88900" marL="2286000">
              <a:spcBef>
                <a:spcPts val="0"/>
              </a:spcBef>
              <a:buClr>
                <a:srgbClr val="000000"/>
              </a:buClr>
              <a:buFont typeface="Wingdings"/>
              <a:buChar char="§"/>
            </a:pPr>
            <a:r>
              <a:t/>
            </a:r>
            <a:endParaRPr/>
          </a:p>
          <a:p>
            <a:pPr lvl="6" indent="-88900" marL="2743200">
              <a:spcBef>
                <a:spcPts val="0"/>
              </a:spcBef>
              <a:buClr>
                <a:srgbClr val="000000"/>
              </a:buClr>
              <a:buFont typeface="Arial"/>
              <a:buChar char="●"/>
            </a:pPr>
            <a:r>
              <a:t/>
            </a:r>
            <a:endParaRPr/>
          </a:p>
          <a:p>
            <a:pPr lvl="7" indent="-88900" marL="3200400">
              <a:spcBef>
                <a:spcPts val="0"/>
              </a:spcBef>
              <a:buClr>
                <a:srgbClr val="000000"/>
              </a:buClr>
              <a:buFont typeface="Courier New"/>
              <a:buChar char="o"/>
            </a:pPr>
            <a:r>
              <a:t/>
            </a:r>
            <a:endParaRPr/>
          </a:p>
          <a:p>
            <a:pPr lvl="8" indent="-88900" marL="3657600">
              <a:spcBef>
                <a:spcPts val="0"/>
              </a:spcBef>
              <a:buClr>
                <a:srgbClr val="000000"/>
              </a:buClr>
              <a:buFont typeface="Wingdings"/>
              <a:buChar char="§"/>
            </a:pPr>
            <a:r>
              <a:t/>
            </a:r>
            <a:endParaRPr/>
          </a:p>
        </p:txBody>
      </p:sp>
    </p:spTree>
  </p:cSld>
  <p:clrMap accent2="accent2" accent3="accent3" accent4="accent4" accent5="accent5" accent6="accent6" hlink="hlink" tx2="lt2" tx1="dk1" bg2="dk2" bg1="lt1" folHlink="folHlink" accent1="accent1"/>
  <p:sldLayoutIdLst>
    <p:sldLayoutId id="2147483658" r:id="rId2"/>
  </p:sldLayoutIdLst>
  <p:hf dt="0" ftr="0" sldNum="0" hdr="0"/>
  <p:txStyles>
    <p:title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p:titleStyle>
    <p:body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bodyStyle>
    <p:other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otherStyle>
  </p:txStyles>
</p:sldMaster>
</file>

<file path=ppt/slideMasters/slideMaster5.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77" name="Shape 77"/>
        <p:cNvGrpSpPr/>
        <p:nvPr/>
      </p:nvGrpSpPr>
      <p:grpSpPr>
        <a:xfrm>
          <a:off y="0" x="0"/>
          <a:ext cy="0" cx="0"/>
          <a:chOff y="0" x="0"/>
          <a:chExt cy="0" cx="0"/>
        </a:xfrm>
      </p:grpSpPr>
      <p:cxnSp>
        <p:nvCxnSpPr>
          <p:cNvPr id="78" name="Shape 78"/>
          <p:cNvCxnSpPr/>
          <p:nvPr/>
        </p:nvCxnSpPr>
        <p:spPr>
          <a:xfrm rot="10800000">
            <a:off y="228600" x="762000"/>
            <a:ext cy="5943599" cx="0"/>
          </a:xfrm>
          <a:prstGeom prst="straightConnector1">
            <a:avLst/>
          </a:prstGeom>
          <a:noFill/>
          <a:ln w="69850" cap="rnd">
            <a:solidFill>
              <a:srgbClr val="FF9F11"/>
            </a:solidFill>
            <a:prstDash val="solid"/>
            <a:miter/>
            <a:headEnd w="med" len="med" type="none"/>
            <a:tailEnd w="med" len="med" type="none"/>
          </a:ln>
        </p:spPr>
      </p:cxnSp>
      <p:cxnSp>
        <p:nvCxnSpPr>
          <p:cNvPr id="79" name="Shape 79"/>
          <p:cNvCxnSpPr/>
          <p:nvPr/>
        </p:nvCxnSpPr>
        <p:spPr>
          <a:xfrm rot="10800000">
            <a:off y="1371600" x="304800"/>
            <a:ext cy="0" cx="8381999"/>
          </a:xfrm>
          <a:prstGeom prst="straightConnector1">
            <a:avLst/>
          </a:prstGeom>
          <a:noFill/>
          <a:ln w="69850" cap="rnd">
            <a:solidFill>
              <a:srgbClr val="000080"/>
            </a:solidFill>
            <a:prstDash val="solid"/>
            <a:miter/>
            <a:headEnd w="med" len="med" type="none"/>
            <a:tailEnd w="med" len="med" type="none"/>
          </a:ln>
        </p:spPr>
      </p:cxnSp>
      <p:pic>
        <p:nvPicPr>
          <p:cNvPr id="80" name="Shape 80"/>
          <p:cNvPicPr preferRelativeResize="0"/>
          <p:nvPr/>
        </p:nvPicPr>
        <p:blipFill rotWithShape="1">
          <a:blip r:embed="rId1">
            <a:alphaModFix/>
          </a:blip>
          <a:srcRect t="0" b="0" r="0" l="0"/>
          <a:stretch/>
        </p:blipFill>
        <p:spPr>
          <a:xfrm>
            <a:off y="533400" x="152400"/>
            <a:ext cy="704850" cx="487361"/>
          </a:xfrm>
          <a:prstGeom prst="rect">
            <a:avLst/>
          </a:prstGeom>
          <a:noFill/>
          <a:ln>
            <a:noFill/>
          </a:ln>
        </p:spPr>
      </p:pic>
      <p:sp>
        <p:nvSpPr>
          <p:cNvPr id="81" name="Shape 81"/>
          <p:cNvSpPr txBox="1"/>
          <p:nvPr>
            <p:ph type="title"/>
          </p:nvPr>
        </p:nvSpPr>
        <p:spPr>
          <a:xfrm>
            <a:off y="274637" x="762000"/>
            <a:ext cy="1143000" cx="7924799"/>
          </a:xfrm>
          <a:prstGeom prst="rect">
            <a:avLst/>
          </a:prstGeom>
          <a:noFill/>
          <a:ln>
            <a:noFill/>
          </a:ln>
        </p:spPr>
        <p:txBody>
          <a:bodyPr bIns="91425" rIns="91425" lIns="91425" tIns="91425" anchor="ctr" anchorCtr="0"/>
          <a:lstStyle>
            <a:lvl1pPr algn="l" rtl="0" marR="0" indent="0" marL="0">
              <a:spcBef>
                <a:spcPts val="0"/>
              </a:spcBef>
              <a:spcAft>
                <a:spcPts val="0"/>
              </a:spcAft>
              <a:defRPr/>
            </a:lvl1pPr>
            <a:lvl2pPr algn="l" rtl="0" marR="0" indent="0" marL="0">
              <a:spcBef>
                <a:spcPts val="0"/>
              </a:spcBef>
              <a:spcAft>
                <a:spcPts val="0"/>
              </a:spcAft>
              <a:defRPr/>
            </a:lvl2pPr>
            <a:lvl3pPr algn="l" rtl="0" marR="0" indent="0" marL="0">
              <a:spcBef>
                <a:spcPts val="0"/>
              </a:spcBef>
              <a:spcAft>
                <a:spcPts val="0"/>
              </a:spcAft>
              <a:defRPr/>
            </a:lvl3pPr>
            <a:lvl4pPr algn="l" rtl="0" marR="0" indent="0" marL="0">
              <a:spcBef>
                <a:spcPts val="0"/>
              </a:spcBef>
              <a:spcAft>
                <a:spcPts val="0"/>
              </a:spcAft>
              <a:defRPr/>
            </a:lvl4pPr>
            <a:lvl5pPr algn="l" rtl="0" marR="0" indent="0" marL="0">
              <a:spcBef>
                <a:spcPts val="0"/>
              </a:spcBef>
              <a:spcAft>
                <a:spcPts val="0"/>
              </a:spcAft>
              <a:defRPr/>
            </a:lvl5pPr>
            <a:lvl6pPr algn="l" rtl="0" marR="0" indent="0" marL="457200">
              <a:spcBef>
                <a:spcPts val="0"/>
              </a:spcBef>
              <a:spcAft>
                <a:spcPts val="0"/>
              </a:spcAft>
              <a:defRPr/>
            </a:lvl6pPr>
            <a:lvl7pPr algn="l" rtl="0" marR="0" indent="0" marL="914400">
              <a:spcBef>
                <a:spcPts val="0"/>
              </a:spcBef>
              <a:spcAft>
                <a:spcPts val="0"/>
              </a:spcAft>
              <a:defRPr/>
            </a:lvl7pPr>
            <a:lvl8pPr algn="l" rtl="0" marR="0" indent="0" marL="1371600">
              <a:spcBef>
                <a:spcPts val="0"/>
              </a:spcBef>
              <a:spcAft>
                <a:spcPts val="0"/>
              </a:spcAft>
              <a:defRPr/>
            </a:lvl8pPr>
            <a:lvl9pPr algn="l" rtl="0" marR="0" indent="0" marL="1828800">
              <a:spcBef>
                <a:spcPts val="0"/>
              </a:spcBef>
              <a:spcAft>
                <a:spcPts val="0"/>
              </a:spcAft>
              <a:defRPr/>
            </a:lvl9pPr>
          </a:lstStyle>
          <a:p/>
        </p:txBody>
      </p:sp>
      <p:sp>
        <p:nvSpPr>
          <p:cNvPr id="82" name="Shape 82"/>
          <p:cNvSpPr txBox="1"/>
          <p:nvPr>
            <p:ph idx="1" type="body"/>
          </p:nvPr>
        </p:nvSpPr>
        <p:spPr>
          <a:xfrm>
            <a:off y="1524000" x="914400"/>
            <a:ext cy="4525961" cx="7772400"/>
          </a:xfrm>
          <a:prstGeom prst="rect">
            <a:avLst/>
          </a:prstGeom>
          <a:noFill/>
          <a:ln>
            <a:noFill/>
          </a:ln>
        </p:spPr>
        <p:txBody>
          <a:bodyPr bIns="91425" rIns="91425" lIns="91425" tIns="91425" anchor="t" anchorCtr="0"/>
          <a:lstStyle>
            <a:lvl1pPr algn="l" rtl="0" marR="0" indent="-139700" marL="342900">
              <a:spcBef>
                <a:spcPts val="640"/>
              </a:spcBef>
              <a:spcAft>
                <a:spcPts val="0"/>
              </a:spcAft>
              <a:buClr>
                <a:srgbClr val="000080"/>
              </a:buClr>
              <a:buFont typeface="Arial"/>
              <a:buChar char="▪"/>
              <a:defRPr/>
            </a:lvl1pPr>
            <a:lvl2pPr algn="l" rtl="0" marR="0" indent="-107950" marL="742950">
              <a:spcBef>
                <a:spcPts val="560"/>
              </a:spcBef>
              <a:spcAft>
                <a:spcPts val="0"/>
              </a:spcAft>
              <a:buClr>
                <a:srgbClr val="FF9F11"/>
              </a:buClr>
              <a:buFont typeface="Arial"/>
              <a:buChar char="▪"/>
              <a:defRPr/>
            </a:lvl2pPr>
            <a:lvl3pPr algn="l" rtl="0" marR="0" indent="-152400" marL="1143000">
              <a:spcBef>
                <a:spcPts val="480"/>
              </a:spcBef>
              <a:spcAft>
                <a:spcPts val="0"/>
              </a:spcAft>
              <a:buClr>
                <a:srgbClr val="000080"/>
              </a:buClr>
              <a:buFont typeface="Arial"/>
              <a:buChar char="•"/>
              <a:defRPr/>
            </a:lvl3pPr>
            <a:lvl4pPr algn="l" rtl="0" marR="0" indent="-165100" marL="1600200">
              <a:spcBef>
                <a:spcPts val="400"/>
              </a:spcBef>
              <a:spcAft>
                <a:spcPts val="0"/>
              </a:spcAft>
              <a:buClr>
                <a:srgbClr val="FF9F11"/>
              </a:buClr>
              <a:buFont typeface="Arial"/>
              <a:buChar char="•"/>
              <a:defRPr/>
            </a:lvl4pPr>
            <a:lvl5pPr algn="l" rtl="0" marR="0" indent="-101600" marL="2057400">
              <a:spcBef>
                <a:spcPts val="400"/>
              </a:spcBef>
              <a:spcAft>
                <a:spcPts val="0"/>
              </a:spcAft>
              <a:buClr>
                <a:srgbClr val="000080"/>
              </a:buClr>
              <a:buFont typeface="Arial"/>
              <a:buChar char="–"/>
              <a:defRPr/>
            </a:lvl5pPr>
            <a:lvl6pPr algn="l" rtl="0" marR="0" indent="-101600" marL="2514600">
              <a:spcBef>
                <a:spcPts val="400"/>
              </a:spcBef>
              <a:spcAft>
                <a:spcPts val="0"/>
              </a:spcAft>
              <a:buClr>
                <a:srgbClr val="000080"/>
              </a:buClr>
              <a:buFont typeface="Arial"/>
              <a:buChar char="–"/>
              <a:defRPr/>
            </a:lvl6pPr>
            <a:lvl7pPr algn="l" rtl="0" marR="0" indent="-101600" marL="2971800">
              <a:spcBef>
                <a:spcPts val="400"/>
              </a:spcBef>
              <a:spcAft>
                <a:spcPts val="0"/>
              </a:spcAft>
              <a:buClr>
                <a:srgbClr val="000080"/>
              </a:buClr>
              <a:buFont typeface="Arial"/>
              <a:buChar char="–"/>
              <a:defRPr/>
            </a:lvl7pPr>
            <a:lvl8pPr algn="l" rtl="0" marR="0" indent="-101600" marL="3429000">
              <a:spcBef>
                <a:spcPts val="400"/>
              </a:spcBef>
              <a:spcAft>
                <a:spcPts val="0"/>
              </a:spcAft>
              <a:buClr>
                <a:srgbClr val="000080"/>
              </a:buClr>
              <a:buFont typeface="Arial"/>
              <a:buChar char="–"/>
              <a:defRPr/>
            </a:lvl8pPr>
            <a:lvl9pPr algn="l" rtl="0" marR="0" indent="-101600" marL="3886200">
              <a:spcBef>
                <a:spcPts val="400"/>
              </a:spcBef>
              <a:spcAft>
                <a:spcPts val="0"/>
              </a:spcAft>
              <a:buClr>
                <a:srgbClr val="000080"/>
              </a:buClr>
              <a:buFont typeface="Arial"/>
              <a:buChar char="–"/>
              <a:defRPr/>
            </a:lvl9pPr>
          </a:lstStyle>
          <a:p/>
        </p:txBody>
      </p:sp>
      <p:sp>
        <p:nvSpPr>
          <p:cNvPr id="83" name="Shape 83"/>
          <p:cNvSpPr txBox="1"/>
          <p:nvPr>
            <p:ph idx="10" type="dt"/>
          </p:nvPr>
        </p:nvSpPr>
        <p:spPr>
          <a:xfrm>
            <a:off y="6248400" x="4114800"/>
            <a:ext cy="476249" cx="2133599"/>
          </a:xfrm>
          <a:prstGeom prst="rect">
            <a:avLst/>
          </a:prstGeom>
          <a:noFill/>
          <a:ln>
            <a:noFill/>
          </a:ln>
        </p:spPr>
        <p:txBody>
          <a:bodyPr bIns="91425" rIns="91425" lIns="91425" tIns="91425" anchor="t"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84" name="Shape 84"/>
          <p:cNvSpPr txBox="1"/>
          <p:nvPr>
            <p:ph idx="11" type="ftr"/>
          </p:nvPr>
        </p:nvSpPr>
        <p:spPr>
          <a:xfrm>
            <a:off y="6248400" x="762000"/>
            <a:ext cy="476249" cx="3352799"/>
          </a:xfrm>
          <a:prstGeom prst="rect">
            <a:avLst/>
          </a:prstGeom>
          <a:noFill/>
          <a:ln>
            <a:noFill/>
          </a:ln>
        </p:spPr>
        <p:txBody>
          <a:bodyPr bIns="91425" rIns="91425" lIns="91425" tIns="91425" anchor="t"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85" name="Shape 85"/>
          <p:cNvSpPr txBox="1"/>
          <p:nvPr>
            <p:ph idx="12" type="sldNum"/>
          </p:nvPr>
        </p:nvSpPr>
        <p:spPr>
          <a:xfrm>
            <a:off y="6245225" x="6553200"/>
            <a:ext cy="476249" cx="2133599"/>
          </a:xfrm>
          <a:prstGeom prst="rect">
            <a:avLst/>
          </a:prstGeom>
          <a:noFill/>
          <a:ln>
            <a:noFill/>
          </a:ln>
        </p:spPr>
        <p:txBody>
          <a:bodyPr bIns="91425" rIns="91425" lIns="91425" tIns="91425" anchor="t" anchorCtr="0">
            <a:noAutofit/>
          </a:bodyPr>
          <a:lstStyle/>
          <a:p>
            <a:pPr lvl="0" indent="-88900" marL="0">
              <a:spcBef>
                <a:spcPts val="0"/>
              </a:spcBef>
              <a:buClr>
                <a:srgbClr val="000000"/>
              </a:buClr>
              <a:buFont typeface="Arial"/>
              <a:buChar char="●"/>
            </a:pPr>
            <a:r>
              <a:t/>
            </a:r>
            <a:endParaRPr/>
          </a:p>
          <a:p>
            <a:pPr lvl="1" indent="-88900" marL="457200">
              <a:spcBef>
                <a:spcPts val="0"/>
              </a:spcBef>
              <a:buClr>
                <a:srgbClr val="000000"/>
              </a:buClr>
              <a:buFont typeface="Courier New"/>
              <a:buChar char="o"/>
            </a:pPr>
            <a:r>
              <a:t/>
            </a:r>
            <a:endParaRPr/>
          </a:p>
          <a:p>
            <a:pPr lvl="2" indent="-88900" marL="914400">
              <a:spcBef>
                <a:spcPts val="0"/>
              </a:spcBef>
              <a:buClr>
                <a:srgbClr val="000000"/>
              </a:buClr>
              <a:buFont typeface="Wingdings"/>
              <a:buChar char="§"/>
            </a:pPr>
            <a:r>
              <a:t/>
            </a:r>
            <a:endParaRPr/>
          </a:p>
          <a:p>
            <a:pPr lvl="3" indent="-88900" marL="1371600">
              <a:spcBef>
                <a:spcPts val="0"/>
              </a:spcBef>
              <a:buClr>
                <a:srgbClr val="000000"/>
              </a:buClr>
              <a:buFont typeface="Arial"/>
              <a:buChar char="●"/>
            </a:pPr>
            <a:r>
              <a:t/>
            </a:r>
            <a:endParaRPr/>
          </a:p>
          <a:p>
            <a:pPr lvl="4" indent="-88900" marL="1828800">
              <a:spcBef>
                <a:spcPts val="0"/>
              </a:spcBef>
              <a:buClr>
                <a:srgbClr val="000000"/>
              </a:buClr>
              <a:buFont typeface="Courier New"/>
              <a:buChar char="o"/>
            </a:pPr>
            <a:r>
              <a:t/>
            </a:r>
            <a:endParaRPr/>
          </a:p>
          <a:p>
            <a:pPr lvl="5" indent="-88900" marL="2286000">
              <a:spcBef>
                <a:spcPts val="0"/>
              </a:spcBef>
              <a:buClr>
                <a:srgbClr val="000000"/>
              </a:buClr>
              <a:buFont typeface="Wingdings"/>
              <a:buChar char="§"/>
            </a:pPr>
            <a:r>
              <a:t/>
            </a:r>
            <a:endParaRPr/>
          </a:p>
          <a:p>
            <a:pPr lvl="6" indent="-88900" marL="2743200">
              <a:spcBef>
                <a:spcPts val="0"/>
              </a:spcBef>
              <a:buClr>
                <a:srgbClr val="000000"/>
              </a:buClr>
              <a:buFont typeface="Arial"/>
              <a:buChar char="●"/>
            </a:pPr>
            <a:r>
              <a:t/>
            </a:r>
            <a:endParaRPr/>
          </a:p>
          <a:p>
            <a:pPr lvl="7" indent="-88900" marL="3200400">
              <a:spcBef>
                <a:spcPts val="0"/>
              </a:spcBef>
              <a:buClr>
                <a:srgbClr val="000000"/>
              </a:buClr>
              <a:buFont typeface="Courier New"/>
              <a:buChar char="o"/>
            </a:pPr>
            <a:r>
              <a:t/>
            </a:r>
            <a:endParaRPr/>
          </a:p>
          <a:p>
            <a:pPr lvl="8" indent="-88900" marL="3657600">
              <a:spcBef>
                <a:spcPts val="0"/>
              </a:spcBef>
              <a:buClr>
                <a:srgbClr val="000000"/>
              </a:buClr>
              <a:buFont typeface="Wingdings"/>
              <a:buChar char="§"/>
            </a:pPr>
            <a:r>
              <a:t/>
            </a:r>
            <a:endParaRPr/>
          </a:p>
        </p:txBody>
      </p:sp>
    </p:spTree>
  </p:cSld>
  <p:clrMap accent2="accent2" accent3="accent3" accent4="accent4" accent5="accent5" accent6="accent6" hlink="hlink" tx2="lt2" tx1="dk1" bg2="dk2" bg1="lt1" folHlink="folHlink" accent1="accent1"/>
  <p:sldLayoutIdLst>
    <p:sldLayoutId id="2147483659" r:id="rId2"/>
  </p:sldLayoutIdLst>
  <p:hf dt="0" ftr="0" sldNum="0" hdr="0"/>
  <p:txStyles>
    <p:title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p:titleStyle>
    <p:body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bodyStyle>
    <p:other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otherStyle>
  </p:txStyles>
</p:sldMaster>
</file>

<file path=ppt/slideMasters/slideMaster6.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90" name="Shape 90"/>
        <p:cNvGrpSpPr/>
        <p:nvPr/>
      </p:nvGrpSpPr>
      <p:grpSpPr>
        <a:xfrm>
          <a:off y="0" x="0"/>
          <a:ext cy="0" cx="0"/>
          <a:chOff y="0" x="0"/>
          <a:chExt cy="0" cx="0"/>
        </a:xfrm>
      </p:grpSpPr>
      <p:cxnSp>
        <p:nvCxnSpPr>
          <p:cNvPr id="91" name="Shape 91"/>
          <p:cNvCxnSpPr/>
          <p:nvPr/>
        </p:nvCxnSpPr>
        <p:spPr>
          <a:xfrm rot="10800000">
            <a:off y="228600" x="762000"/>
            <a:ext cy="5943599" cx="0"/>
          </a:xfrm>
          <a:prstGeom prst="straightConnector1">
            <a:avLst/>
          </a:prstGeom>
          <a:noFill/>
          <a:ln w="69850" cap="rnd">
            <a:solidFill>
              <a:srgbClr val="FF9F11"/>
            </a:solidFill>
            <a:prstDash val="solid"/>
            <a:miter/>
            <a:headEnd w="med" len="med" type="none"/>
            <a:tailEnd w="med" len="med" type="none"/>
          </a:ln>
        </p:spPr>
      </p:cxnSp>
      <p:cxnSp>
        <p:nvCxnSpPr>
          <p:cNvPr id="92" name="Shape 92"/>
          <p:cNvCxnSpPr/>
          <p:nvPr/>
        </p:nvCxnSpPr>
        <p:spPr>
          <a:xfrm rot="10800000">
            <a:off y="1371600" x="304800"/>
            <a:ext cy="0" cx="8381999"/>
          </a:xfrm>
          <a:prstGeom prst="straightConnector1">
            <a:avLst/>
          </a:prstGeom>
          <a:noFill/>
          <a:ln w="69850" cap="rnd">
            <a:solidFill>
              <a:srgbClr val="000080"/>
            </a:solidFill>
            <a:prstDash val="solid"/>
            <a:miter/>
            <a:headEnd w="med" len="med" type="none"/>
            <a:tailEnd w="med" len="med" type="none"/>
          </a:ln>
        </p:spPr>
      </p:cxnSp>
      <p:pic>
        <p:nvPicPr>
          <p:cNvPr id="93" name="Shape 93"/>
          <p:cNvPicPr preferRelativeResize="0"/>
          <p:nvPr/>
        </p:nvPicPr>
        <p:blipFill rotWithShape="1">
          <a:blip r:embed="rId1">
            <a:alphaModFix/>
          </a:blip>
          <a:srcRect t="0" b="0" r="0" l="0"/>
          <a:stretch/>
        </p:blipFill>
        <p:spPr>
          <a:xfrm>
            <a:off y="533400" x="152400"/>
            <a:ext cy="704850" cx="487361"/>
          </a:xfrm>
          <a:prstGeom prst="rect">
            <a:avLst/>
          </a:prstGeom>
          <a:noFill/>
          <a:ln>
            <a:noFill/>
          </a:ln>
        </p:spPr>
      </p:pic>
      <p:sp>
        <p:nvSpPr>
          <p:cNvPr id="94" name="Shape 94"/>
          <p:cNvSpPr txBox="1"/>
          <p:nvPr>
            <p:ph type="title"/>
          </p:nvPr>
        </p:nvSpPr>
        <p:spPr>
          <a:xfrm>
            <a:off y="274637" x="762000"/>
            <a:ext cy="1143000" cx="7924799"/>
          </a:xfrm>
          <a:prstGeom prst="rect">
            <a:avLst/>
          </a:prstGeom>
          <a:noFill/>
          <a:ln>
            <a:noFill/>
          </a:ln>
        </p:spPr>
        <p:txBody>
          <a:bodyPr bIns="91425" rIns="91425" lIns="91425" tIns="91425" anchor="ctr" anchorCtr="0"/>
          <a:lstStyle>
            <a:lvl1pPr algn="l" rtl="0" marR="0" indent="0" marL="0">
              <a:spcBef>
                <a:spcPts val="0"/>
              </a:spcBef>
              <a:spcAft>
                <a:spcPts val="0"/>
              </a:spcAft>
              <a:defRPr/>
            </a:lvl1pPr>
            <a:lvl2pPr algn="l" rtl="0" marR="0" indent="0" marL="0">
              <a:spcBef>
                <a:spcPts val="0"/>
              </a:spcBef>
              <a:spcAft>
                <a:spcPts val="0"/>
              </a:spcAft>
              <a:defRPr/>
            </a:lvl2pPr>
            <a:lvl3pPr algn="l" rtl="0" marR="0" indent="0" marL="0">
              <a:spcBef>
                <a:spcPts val="0"/>
              </a:spcBef>
              <a:spcAft>
                <a:spcPts val="0"/>
              </a:spcAft>
              <a:defRPr/>
            </a:lvl3pPr>
            <a:lvl4pPr algn="l" rtl="0" marR="0" indent="0" marL="0">
              <a:spcBef>
                <a:spcPts val="0"/>
              </a:spcBef>
              <a:spcAft>
                <a:spcPts val="0"/>
              </a:spcAft>
              <a:defRPr/>
            </a:lvl4pPr>
            <a:lvl5pPr algn="l" rtl="0" marR="0" indent="0" marL="0">
              <a:spcBef>
                <a:spcPts val="0"/>
              </a:spcBef>
              <a:spcAft>
                <a:spcPts val="0"/>
              </a:spcAft>
              <a:defRPr/>
            </a:lvl5pPr>
            <a:lvl6pPr algn="l" rtl="0" marR="0" indent="0" marL="457200">
              <a:spcBef>
                <a:spcPts val="0"/>
              </a:spcBef>
              <a:spcAft>
                <a:spcPts val="0"/>
              </a:spcAft>
              <a:defRPr/>
            </a:lvl6pPr>
            <a:lvl7pPr algn="l" rtl="0" marR="0" indent="0" marL="914400">
              <a:spcBef>
                <a:spcPts val="0"/>
              </a:spcBef>
              <a:spcAft>
                <a:spcPts val="0"/>
              </a:spcAft>
              <a:defRPr/>
            </a:lvl7pPr>
            <a:lvl8pPr algn="l" rtl="0" marR="0" indent="0" marL="1371600">
              <a:spcBef>
                <a:spcPts val="0"/>
              </a:spcBef>
              <a:spcAft>
                <a:spcPts val="0"/>
              </a:spcAft>
              <a:defRPr/>
            </a:lvl8pPr>
            <a:lvl9pPr algn="l" rtl="0" marR="0" indent="0" marL="1828800">
              <a:spcBef>
                <a:spcPts val="0"/>
              </a:spcBef>
              <a:spcAft>
                <a:spcPts val="0"/>
              </a:spcAft>
              <a:defRPr/>
            </a:lvl9pPr>
          </a:lstStyle>
          <a:p/>
        </p:txBody>
      </p:sp>
      <p:sp>
        <p:nvSpPr>
          <p:cNvPr id="95" name="Shape 95"/>
          <p:cNvSpPr txBox="1"/>
          <p:nvPr>
            <p:ph idx="1" type="body"/>
          </p:nvPr>
        </p:nvSpPr>
        <p:spPr>
          <a:xfrm>
            <a:off y="1524000" x="914400"/>
            <a:ext cy="4525961" cx="7772400"/>
          </a:xfrm>
          <a:prstGeom prst="rect">
            <a:avLst/>
          </a:prstGeom>
          <a:noFill/>
          <a:ln>
            <a:noFill/>
          </a:ln>
        </p:spPr>
        <p:txBody>
          <a:bodyPr bIns="91425" rIns="91425" lIns="91425" tIns="91425" anchor="t" anchorCtr="0"/>
          <a:lstStyle>
            <a:lvl1pPr algn="l" rtl="0" marR="0" indent="-139700" marL="342900">
              <a:spcBef>
                <a:spcPts val="640"/>
              </a:spcBef>
              <a:spcAft>
                <a:spcPts val="0"/>
              </a:spcAft>
              <a:buClr>
                <a:srgbClr val="000080"/>
              </a:buClr>
              <a:buFont typeface="Arial"/>
              <a:buChar char="▪"/>
              <a:defRPr/>
            </a:lvl1pPr>
            <a:lvl2pPr algn="l" rtl="0" marR="0" indent="-107950" marL="742950">
              <a:spcBef>
                <a:spcPts val="560"/>
              </a:spcBef>
              <a:spcAft>
                <a:spcPts val="0"/>
              </a:spcAft>
              <a:buClr>
                <a:srgbClr val="FF9F11"/>
              </a:buClr>
              <a:buFont typeface="Arial"/>
              <a:buChar char="▪"/>
              <a:defRPr/>
            </a:lvl2pPr>
            <a:lvl3pPr algn="l" rtl="0" marR="0" indent="-152400" marL="1143000">
              <a:spcBef>
                <a:spcPts val="480"/>
              </a:spcBef>
              <a:spcAft>
                <a:spcPts val="0"/>
              </a:spcAft>
              <a:buClr>
                <a:srgbClr val="000080"/>
              </a:buClr>
              <a:buFont typeface="Arial"/>
              <a:buChar char="•"/>
              <a:defRPr/>
            </a:lvl3pPr>
            <a:lvl4pPr algn="l" rtl="0" marR="0" indent="-165100" marL="1600200">
              <a:spcBef>
                <a:spcPts val="400"/>
              </a:spcBef>
              <a:spcAft>
                <a:spcPts val="0"/>
              </a:spcAft>
              <a:buClr>
                <a:srgbClr val="FF9F11"/>
              </a:buClr>
              <a:buFont typeface="Arial"/>
              <a:buChar char="•"/>
              <a:defRPr/>
            </a:lvl4pPr>
            <a:lvl5pPr algn="l" rtl="0" marR="0" indent="-101600" marL="2057400">
              <a:spcBef>
                <a:spcPts val="400"/>
              </a:spcBef>
              <a:spcAft>
                <a:spcPts val="0"/>
              </a:spcAft>
              <a:buClr>
                <a:srgbClr val="000080"/>
              </a:buClr>
              <a:buFont typeface="Arial"/>
              <a:buChar char="–"/>
              <a:defRPr/>
            </a:lvl5pPr>
            <a:lvl6pPr algn="l" rtl="0" marR="0" indent="-101600" marL="2514600">
              <a:spcBef>
                <a:spcPts val="400"/>
              </a:spcBef>
              <a:spcAft>
                <a:spcPts val="0"/>
              </a:spcAft>
              <a:buClr>
                <a:srgbClr val="000080"/>
              </a:buClr>
              <a:buFont typeface="Arial"/>
              <a:buChar char="–"/>
              <a:defRPr/>
            </a:lvl6pPr>
            <a:lvl7pPr algn="l" rtl="0" marR="0" indent="-101600" marL="2971800">
              <a:spcBef>
                <a:spcPts val="400"/>
              </a:spcBef>
              <a:spcAft>
                <a:spcPts val="0"/>
              </a:spcAft>
              <a:buClr>
                <a:srgbClr val="000080"/>
              </a:buClr>
              <a:buFont typeface="Arial"/>
              <a:buChar char="–"/>
              <a:defRPr/>
            </a:lvl7pPr>
            <a:lvl8pPr algn="l" rtl="0" marR="0" indent="-101600" marL="3429000">
              <a:spcBef>
                <a:spcPts val="400"/>
              </a:spcBef>
              <a:spcAft>
                <a:spcPts val="0"/>
              </a:spcAft>
              <a:buClr>
                <a:srgbClr val="000080"/>
              </a:buClr>
              <a:buFont typeface="Arial"/>
              <a:buChar char="–"/>
              <a:defRPr/>
            </a:lvl8pPr>
            <a:lvl9pPr algn="l" rtl="0" marR="0" indent="-101600" marL="3886200">
              <a:spcBef>
                <a:spcPts val="400"/>
              </a:spcBef>
              <a:spcAft>
                <a:spcPts val="0"/>
              </a:spcAft>
              <a:buClr>
                <a:srgbClr val="000080"/>
              </a:buClr>
              <a:buFont typeface="Arial"/>
              <a:buChar char="–"/>
              <a:defRPr/>
            </a:lvl9pPr>
          </a:lstStyle>
          <a:p/>
        </p:txBody>
      </p:sp>
      <p:sp>
        <p:nvSpPr>
          <p:cNvPr id="96" name="Shape 96"/>
          <p:cNvSpPr txBox="1"/>
          <p:nvPr>
            <p:ph idx="10" type="dt"/>
          </p:nvPr>
        </p:nvSpPr>
        <p:spPr>
          <a:xfrm>
            <a:off y="6248400" x="4114800"/>
            <a:ext cy="476249" cx="2133599"/>
          </a:xfrm>
          <a:prstGeom prst="rect">
            <a:avLst/>
          </a:prstGeom>
          <a:noFill/>
          <a:ln>
            <a:noFill/>
          </a:ln>
        </p:spPr>
        <p:txBody>
          <a:bodyPr bIns="91425" rIns="91425" lIns="91425" tIns="91425" anchor="t"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97" name="Shape 97"/>
          <p:cNvSpPr txBox="1"/>
          <p:nvPr>
            <p:ph idx="11" type="ftr"/>
          </p:nvPr>
        </p:nvSpPr>
        <p:spPr>
          <a:xfrm>
            <a:off y="6248400" x="762000"/>
            <a:ext cy="476249" cx="3352799"/>
          </a:xfrm>
          <a:prstGeom prst="rect">
            <a:avLst/>
          </a:prstGeom>
          <a:noFill/>
          <a:ln>
            <a:noFill/>
          </a:ln>
        </p:spPr>
        <p:txBody>
          <a:bodyPr bIns="91425" rIns="91425" lIns="91425" tIns="91425" anchor="t"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98" name="Shape 98"/>
          <p:cNvSpPr txBox="1"/>
          <p:nvPr>
            <p:ph idx="12" type="sldNum"/>
          </p:nvPr>
        </p:nvSpPr>
        <p:spPr>
          <a:xfrm>
            <a:off y="6245225" x="6553200"/>
            <a:ext cy="476249" cx="2133599"/>
          </a:xfrm>
          <a:prstGeom prst="rect">
            <a:avLst/>
          </a:prstGeom>
          <a:noFill/>
          <a:ln>
            <a:noFill/>
          </a:ln>
        </p:spPr>
        <p:txBody>
          <a:bodyPr bIns="91425" rIns="91425" lIns="91425" tIns="91425" anchor="t" anchorCtr="0">
            <a:noAutofit/>
          </a:bodyPr>
          <a:lstStyle/>
          <a:p>
            <a:pPr lvl="0" indent="-88900" marL="0">
              <a:spcBef>
                <a:spcPts val="0"/>
              </a:spcBef>
              <a:buClr>
                <a:srgbClr val="000000"/>
              </a:buClr>
              <a:buFont typeface="Arial"/>
              <a:buChar char="●"/>
            </a:pPr>
            <a:r>
              <a:t/>
            </a:r>
            <a:endParaRPr/>
          </a:p>
          <a:p>
            <a:pPr lvl="1" indent="-88900" marL="457200">
              <a:spcBef>
                <a:spcPts val="0"/>
              </a:spcBef>
              <a:buClr>
                <a:srgbClr val="000000"/>
              </a:buClr>
              <a:buFont typeface="Courier New"/>
              <a:buChar char="o"/>
            </a:pPr>
            <a:r>
              <a:t/>
            </a:r>
            <a:endParaRPr/>
          </a:p>
          <a:p>
            <a:pPr lvl="2" indent="-88900" marL="914400">
              <a:spcBef>
                <a:spcPts val="0"/>
              </a:spcBef>
              <a:buClr>
                <a:srgbClr val="000000"/>
              </a:buClr>
              <a:buFont typeface="Wingdings"/>
              <a:buChar char="§"/>
            </a:pPr>
            <a:r>
              <a:t/>
            </a:r>
            <a:endParaRPr/>
          </a:p>
          <a:p>
            <a:pPr lvl="3" indent="-88900" marL="1371600">
              <a:spcBef>
                <a:spcPts val="0"/>
              </a:spcBef>
              <a:buClr>
                <a:srgbClr val="000000"/>
              </a:buClr>
              <a:buFont typeface="Arial"/>
              <a:buChar char="●"/>
            </a:pPr>
            <a:r>
              <a:t/>
            </a:r>
            <a:endParaRPr/>
          </a:p>
          <a:p>
            <a:pPr lvl="4" indent="-88900" marL="1828800">
              <a:spcBef>
                <a:spcPts val="0"/>
              </a:spcBef>
              <a:buClr>
                <a:srgbClr val="000000"/>
              </a:buClr>
              <a:buFont typeface="Courier New"/>
              <a:buChar char="o"/>
            </a:pPr>
            <a:r>
              <a:t/>
            </a:r>
            <a:endParaRPr/>
          </a:p>
          <a:p>
            <a:pPr lvl="5" indent="-88900" marL="2286000">
              <a:spcBef>
                <a:spcPts val="0"/>
              </a:spcBef>
              <a:buClr>
                <a:srgbClr val="000000"/>
              </a:buClr>
              <a:buFont typeface="Wingdings"/>
              <a:buChar char="§"/>
            </a:pPr>
            <a:r>
              <a:t/>
            </a:r>
            <a:endParaRPr/>
          </a:p>
          <a:p>
            <a:pPr lvl="6" indent="-88900" marL="2743200">
              <a:spcBef>
                <a:spcPts val="0"/>
              </a:spcBef>
              <a:buClr>
                <a:srgbClr val="000000"/>
              </a:buClr>
              <a:buFont typeface="Arial"/>
              <a:buChar char="●"/>
            </a:pPr>
            <a:r>
              <a:t/>
            </a:r>
            <a:endParaRPr/>
          </a:p>
          <a:p>
            <a:pPr lvl="7" indent="-88900" marL="3200400">
              <a:spcBef>
                <a:spcPts val="0"/>
              </a:spcBef>
              <a:buClr>
                <a:srgbClr val="000000"/>
              </a:buClr>
              <a:buFont typeface="Courier New"/>
              <a:buChar char="o"/>
            </a:pPr>
            <a:r>
              <a:t/>
            </a:r>
            <a:endParaRPr/>
          </a:p>
          <a:p>
            <a:pPr lvl="8" indent="-88900" marL="3657600">
              <a:spcBef>
                <a:spcPts val="0"/>
              </a:spcBef>
              <a:buClr>
                <a:srgbClr val="000000"/>
              </a:buClr>
              <a:buFont typeface="Wingdings"/>
              <a:buChar char="§"/>
            </a:pPr>
            <a:r>
              <a:t/>
            </a:r>
            <a:endParaRPr/>
          </a:p>
        </p:txBody>
      </p:sp>
    </p:spTree>
  </p:cSld>
  <p:clrMap accent2="accent2" accent3="accent3" accent4="accent4" accent5="accent5" accent6="accent6" hlink="hlink" tx2="lt2" tx1="dk1" bg2="dk2" bg1="lt1" folHlink="folHlink" accent1="accent1"/>
  <p:sldLayoutIdLst>
    <p:sldLayoutId id="2147483660" r:id="rId2"/>
  </p:sldLayoutIdLst>
  <p:hf dt="0" ftr="0" sldNum="0" hdr="0"/>
  <p:txStyles>
    <p:title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p:titleStyle>
    <p:body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bodyStyle>
    <p:other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otherStyle>
  </p:txStyles>
</p:sldMaster>
</file>

<file path=ppt/slideMasters/slideMaster7.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01" name="Shape 101"/>
        <p:cNvGrpSpPr/>
        <p:nvPr/>
      </p:nvGrpSpPr>
      <p:grpSpPr>
        <a:xfrm>
          <a:off y="0" x="0"/>
          <a:ext cy="0" cx="0"/>
          <a:chOff y="0" x="0"/>
          <a:chExt cy="0" cx="0"/>
        </a:xfrm>
      </p:grpSpPr>
      <p:cxnSp>
        <p:nvCxnSpPr>
          <p:cNvPr id="102" name="Shape 102"/>
          <p:cNvCxnSpPr/>
          <p:nvPr/>
        </p:nvCxnSpPr>
        <p:spPr>
          <a:xfrm rot="10800000">
            <a:off y="228600" x="762000"/>
            <a:ext cy="5943599" cx="0"/>
          </a:xfrm>
          <a:prstGeom prst="straightConnector1">
            <a:avLst/>
          </a:prstGeom>
          <a:noFill/>
          <a:ln w="69850" cap="rnd">
            <a:solidFill>
              <a:srgbClr val="FF9F11"/>
            </a:solidFill>
            <a:prstDash val="solid"/>
            <a:miter/>
            <a:headEnd w="med" len="med" type="none"/>
            <a:tailEnd w="med" len="med" type="none"/>
          </a:ln>
        </p:spPr>
      </p:cxnSp>
      <p:cxnSp>
        <p:nvCxnSpPr>
          <p:cNvPr id="103" name="Shape 103"/>
          <p:cNvCxnSpPr/>
          <p:nvPr/>
        </p:nvCxnSpPr>
        <p:spPr>
          <a:xfrm rot="10800000">
            <a:off y="1371600" x="304800"/>
            <a:ext cy="0" cx="8381999"/>
          </a:xfrm>
          <a:prstGeom prst="straightConnector1">
            <a:avLst/>
          </a:prstGeom>
          <a:noFill/>
          <a:ln w="69850" cap="rnd">
            <a:solidFill>
              <a:srgbClr val="000080"/>
            </a:solidFill>
            <a:prstDash val="solid"/>
            <a:miter/>
            <a:headEnd w="med" len="med" type="none"/>
            <a:tailEnd w="med" len="med" type="none"/>
          </a:ln>
        </p:spPr>
      </p:cxnSp>
      <p:pic>
        <p:nvPicPr>
          <p:cNvPr id="104" name="Shape 104"/>
          <p:cNvPicPr preferRelativeResize="0"/>
          <p:nvPr/>
        </p:nvPicPr>
        <p:blipFill rotWithShape="1">
          <a:blip r:embed="rId1">
            <a:alphaModFix/>
          </a:blip>
          <a:srcRect t="0" b="0" r="0" l="0"/>
          <a:stretch/>
        </p:blipFill>
        <p:spPr>
          <a:xfrm>
            <a:off y="533400" x="152400"/>
            <a:ext cy="704850" cx="487361"/>
          </a:xfrm>
          <a:prstGeom prst="rect">
            <a:avLst/>
          </a:prstGeom>
          <a:noFill/>
          <a:ln>
            <a:noFill/>
          </a:ln>
        </p:spPr>
      </p:pic>
      <p:sp>
        <p:nvSpPr>
          <p:cNvPr id="105" name="Shape 105"/>
          <p:cNvSpPr txBox="1"/>
          <p:nvPr>
            <p:ph type="title"/>
          </p:nvPr>
        </p:nvSpPr>
        <p:spPr>
          <a:xfrm>
            <a:off y="274637" x="762000"/>
            <a:ext cy="1143000" cx="7924799"/>
          </a:xfrm>
          <a:prstGeom prst="rect">
            <a:avLst/>
          </a:prstGeom>
          <a:noFill/>
          <a:ln>
            <a:noFill/>
          </a:ln>
        </p:spPr>
        <p:txBody>
          <a:bodyPr bIns="91425" rIns="91425" lIns="91425" tIns="91425" anchor="ctr" anchorCtr="0"/>
          <a:lstStyle>
            <a:lvl1pPr algn="l" rtl="0" marR="0" indent="0" marL="0">
              <a:spcBef>
                <a:spcPts val="0"/>
              </a:spcBef>
              <a:spcAft>
                <a:spcPts val="0"/>
              </a:spcAft>
              <a:defRPr/>
            </a:lvl1pPr>
            <a:lvl2pPr algn="l" rtl="0" marR="0" indent="0" marL="0">
              <a:spcBef>
                <a:spcPts val="0"/>
              </a:spcBef>
              <a:spcAft>
                <a:spcPts val="0"/>
              </a:spcAft>
              <a:defRPr/>
            </a:lvl2pPr>
            <a:lvl3pPr algn="l" rtl="0" marR="0" indent="0" marL="0">
              <a:spcBef>
                <a:spcPts val="0"/>
              </a:spcBef>
              <a:spcAft>
                <a:spcPts val="0"/>
              </a:spcAft>
              <a:defRPr/>
            </a:lvl3pPr>
            <a:lvl4pPr algn="l" rtl="0" marR="0" indent="0" marL="0">
              <a:spcBef>
                <a:spcPts val="0"/>
              </a:spcBef>
              <a:spcAft>
                <a:spcPts val="0"/>
              </a:spcAft>
              <a:defRPr/>
            </a:lvl4pPr>
            <a:lvl5pPr algn="l" rtl="0" marR="0" indent="0" marL="0">
              <a:spcBef>
                <a:spcPts val="0"/>
              </a:spcBef>
              <a:spcAft>
                <a:spcPts val="0"/>
              </a:spcAft>
              <a:defRPr/>
            </a:lvl5pPr>
            <a:lvl6pPr algn="l" rtl="0" marR="0" indent="0" marL="457200">
              <a:spcBef>
                <a:spcPts val="0"/>
              </a:spcBef>
              <a:spcAft>
                <a:spcPts val="0"/>
              </a:spcAft>
              <a:defRPr/>
            </a:lvl6pPr>
            <a:lvl7pPr algn="l" rtl="0" marR="0" indent="0" marL="914400">
              <a:spcBef>
                <a:spcPts val="0"/>
              </a:spcBef>
              <a:spcAft>
                <a:spcPts val="0"/>
              </a:spcAft>
              <a:defRPr/>
            </a:lvl7pPr>
            <a:lvl8pPr algn="l" rtl="0" marR="0" indent="0" marL="1371600">
              <a:spcBef>
                <a:spcPts val="0"/>
              </a:spcBef>
              <a:spcAft>
                <a:spcPts val="0"/>
              </a:spcAft>
              <a:defRPr/>
            </a:lvl8pPr>
            <a:lvl9pPr algn="l" rtl="0" marR="0" indent="0" marL="1828800">
              <a:spcBef>
                <a:spcPts val="0"/>
              </a:spcBef>
              <a:spcAft>
                <a:spcPts val="0"/>
              </a:spcAft>
              <a:defRPr/>
            </a:lvl9pPr>
          </a:lstStyle>
          <a:p/>
        </p:txBody>
      </p:sp>
      <p:sp>
        <p:nvSpPr>
          <p:cNvPr id="106" name="Shape 106"/>
          <p:cNvSpPr txBox="1"/>
          <p:nvPr>
            <p:ph idx="1" type="body"/>
          </p:nvPr>
        </p:nvSpPr>
        <p:spPr>
          <a:xfrm>
            <a:off y="1524000" x="914400"/>
            <a:ext cy="4525961" cx="7772400"/>
          </a:xfrm>
          <a:prstGeom prst="rect">
            <a:avLst/>
          </a:prstGeom>
          <a:noFill/>
          <a:ln>
            <a:noFill/>
          </a:ln>
        </p:spPr>
        <p:txBody>
          <a:bodyPr bIns="91425" rIns="91425" lIns="91425" tIns="91425" anchor="t" anchorCtr="0"/>
          <a:lstStyle>
            <a:lvl1pPr algn="l" rtl="0" marR="0" indent="-139700" marL="342900">
              <a:spcBef>
                <a:spcPts val="640"/>
              </a:spcBef>
              <a:spcAft>
                <a:spcPts val="0"/>
              </a:spcAft>
              <a:buClr>
                <a:srgbClr val="000080"/>
              </a:buClr>
              <a:buFont typeface="Arial"/>
              <a:buChar char="▪"/>
              <a:defRPr/>
            </a:lvl1pPr>
            <a:lvl2pPr algn="l" rtl="0" marR="0" indent="-107950" marL="742950">
              <a:spcBef>
                <a:spcPts val="560"/>
              </a:spcBef>
              <a:spcAft>
                <a:spcPts val="0"/>
              </a:spcAft>
              <a:buClr>
                <a:srgbClr val="FF9F11"/>
              </a:buClr>
              <a:buFont typeface="Arial"/>
              <a:buChar char="▪"/>
              <a:defRPr/>
            </a:lvl2pPr>
            <a:lvl3pPr algn="l" rtl="0" marR="0" indent="-152400" marL="1143000">
              <a:spcBef>
                <a:spcPts val="480"/>
              </a:spcBef>
              <a:spcAft>
                <a:spcPts val="0"/>
              </a:spcAft>
              <a:buClr>
                <a:srgbClr val="000080"/>
              </a:buClr>
              <a:buFont typeface="Arial"/>
              <a:buChar char="•"/>
              <a:defRPr/>
            </a:lvl3pPr>
            <a:lvl4pPr algn="l" rtl="0" marR="0" indent="-165100" marL="1600200">
              <a:spcBef>
                <a:spcPts val="400"/>
              </a:spcBef>
              <a:spcAft>
                <a:spcPts val="0"/>
              </a:spcAft>
              <a:buClr>
                <a:srgbClr val="FF9F11"/>
              </a:buClr>
              <a:buFont typeface="Arial"/>
              <a:buChar char="•"/>
              <a:defRPr/>
            </a:lvl4pPr>
            <a:lvl5pPr algn="l" rtl="0" marR="0" indent="-101600" marL="2057400">
              <a:spcBef>
                <a:spcPts val="400"/>
              </a:spcBef>
              <a:spcAft>
                <a:spcPts val="0"/>
              </a:spcAft>
              <a:buClr>
                <a:srgbClr val="000080"/>
              </a:buClr>
              <a:buFont typeface="Arial"/>
              <a:buChar char="–"/>
              <a:defRPr/>
            </a:lvl5pPr>
            <a:lvl6pPr algn="l" rtl="0" marR="0" indent="-101600" marL="2514600">
              <a:spcBef>
                <a:spcPts val="400"/>
              </a:spcBef>
              <a:spcAft>
                <a:spcPts val="0"/>
              </a:spcAft>
              <a:buClr>
                <a:srgbClr val="000080"/>
              </a:buClr>
              <a:buFont typeface="Arial"/>
              <a:buChar char="–"/>
              <a:defRPr/>
            </a:lvl6pPr>
            <a:lvl7pPr algn="l" rtl="0" marR="0" indent="-101600" marL="2971800">
              <a:spcBef>
                <a:spcPts val="400"/>
              </a:spcBef>
              <a:spcAft>
                <a:spcPts val="0"/>
              </a:spcAft>
              <a:buClr>
                <a:srgbClr val="000080"/>
              </a:buClr>
              <a:buFont typeface="Arial"/>
              <a:buChar char="–"/>
              <a:defRPr/>
            </a:lvl7pPr>
            <a:lvl8pPr algn="l" rtl="0" marR="0" indent="-101600" marL="3429000">
              <a:spcBef>
                <a:spcPts val="400"/>
              </a:spcBef>
              <a:spcAft>
                <a:spcPts val="0"/>
              </a:spcAft>
              <a:buClr>
                <a:srgbClr val="000080"/>
              </a:buClr>
              <a:buFont typeface="Arial"/>
              <a:buChar char="–"/>
              <a:defRPr/>
            </a:lvl8pPr>
            <a:lvl9pPr algn="l" rtl="0" marR="0" indent="-101600" marL="3886200">
              <a:spcBef>
                <a:spcPts val="400"/>
              </a:spcBef>
              <a:spcAft>
                <a:spcPts val="0"/>
              </a:spcAft>
              <a:buClr>
                <a:srgbClr val="000080"/>
              </a:buClr>
              <a:buFont typeface="Arial"/>
              <a:buChar char="–"/>
              <a:defRPr/>
            </a:lvl9pPr>
          </a:lstStyle>
          <a:p/>
        </p:txBody>
      </p:sp>
      <p:sp>
        <p:nvSpPr>
          <p:cNvPr id="107" name="Shape 107"/>
          <p:cNvSpPr txBox="1"/>
          <p:nvPr>
            <p:ph idx="10" type="dt"/>
          </p:nvPr>
        </p:nvSpPr>
        <p:spPr>
          <a:xfrm>
            <a:off y="6248400" x="4114800"/>
            <a:ext cy="476249" cx="2133599"/>
          </a:xfrm>
          <a:prstGeom prst="rect">
            <a:avLst/>
          </a:prstGeom>
          <a:noFill/>
          <a:ln>
            <a:noFill/>
          </a:ln>
        </p:spPr>
        <p:txBody>
          <a:bodyPr bIns="91425" rIns="91425" lIns="91425" tIns="91425" anchor="t"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108" name="Shape 108"/>
          <p:cNvSpPr txBox="1"/>
          <p:nvPr>
            <p:ph idx="11" type="ftr"/>
          </p:nvPr>
        </p:nvSpPr>
        <p:spPr>
          <a:xfrm>
            <a:off y="6248400" x="762000"/>
            <a:ext cy="476249" cx="3352799"/>
          </a:xfrm>
          <a:prstGeom prst="rect">
            <a:avLst/>
          </a:prstGeom>
          <a:noFill/>
          <a:ln>
            <a:noFill/>
          </a:ln>
        </p:spPr>
        <p:txBody>
          <a:bodyPr bIns="91425" rIns="91425" lIns="91425" tIns="91425" anchor="t"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109" name="Shape 109"/>
          <p:cNvSpPr txBox="1"/>
          <p:nvPr>
            <p:ph idx="12" type="sldNum"/>
          </p:nvPr>
        </p:nvSpPr>
        <p:spPr>
          <a:xfrm>
            <a:off y="6245225" x="6553200"/>
            <a:ext cy="476249" cx="2133599"/>
          </a:xfrm>
          <a:prstGeom prst="rect">
            <a:avLst/>
          </a:prstGeom>
          <a:noFill/>
          <a:ln>
            <a:noFill/>
          </a:ln>
        </p:spPr>
        <p:txBody>
          <a:bodyPr bIns="91425" rIns="91425" lIns="91425" tIns="91425" anchor="t" anchorCtr="0">
            <a:noAutofit/>
          </a:bodyPr>
          <a:lstStyle/>
          <a:p>
            <a:pPr lvl="0" indent="-88900" marL="0">
              <a:spcBef>
                <a:spcPts val="0"/>
              </a:spcBef>
              <a:buClr>
                <a:srgbClr val="000000"/>
              </a:buClr>
              <a:buFont typeface="Arial"/>
              <a:buChar char="●"/>
            </a:pPr>
            <a:r>
              <a:t/>
            </a:r>
            <a:endParaRPr/>
          </a:p>
          <a:p>
            <a:pPr lvl="1" indent="-88900" marL="457200">
              <a:spcBef>
                <a:spcPts val="0"/>
              </a:spcBef>
              <a:buClr>
                <a:srgbClr val="000000"/>
              </a:buClr>
              <a:buFont typeface="Courier New"/>
              <a:buChar char="o"/>
            </a:pPr>
            <a:r>
              <a:t/>
            </a:r>
            <a:endParaRPr/>
          </a:p>
          <a:p>
            <a:pPr lvl="2" indent="-88900" marL="914400">
              <a:spcBef>
                <a:spcPts val="0"/>
              </a:spcBef>
              <a:buClr>
                <a:srgbClr val="000000"/>
              </a:buClr>
              <a:buFont typeface="Wingdings"/>
              <a:buChar char="§"/>
            </a:pPr>
            <a:r>
              <a:t/>
            </a:r>
            <a:endParaRPr/>
          </a:p>
          <a:p>
            <a:pPr lvl="3" indent="-88900" marL="1371600">
              <a:spcBef>
                <a:spcPts val="0"/>
              </a:spcBef>
              <a:buClr>
                <a:srgbClr val="000000"/>
              </a:buClr>
              <a:buFont typeface="Arial"/>
              <a:buChar char="●"/>
            </a:pPr>
            <a:r>
              <a:t/>
            </a:r>
            <a:endParaRPr/>
          </a:p>
          <a:p>
            <a:pPr lvl="4" indent="-88900" marL="1828800">
              <a:spcBef>
                <a:spcPts val="0"/>
              </a:spcBef>
              <a:buClr>
                <a:srgbClr val="000000"/>
              </a:buClr>
              <a:buFont typeface="Courier New"/>
              <a:buChar char="o"/>
            </a:pPr>
            <a:r>
              <a:t/>
            </a:r>
            <a:endParaRPr/>
          </a:p>
          <a:p>
            <a:pPr lvl="5" indent="-88900" marL="2286000">
              <a:spcBef>
                <a:spcPts val="0"/>
              </a:spcBef>
              <a:buClr>
                <a:srgbClr val="000000"/>
              </a:buClr>
              <a:buFont typeface="Wingdings"/>
              <a:buChar char="§"/>
            </a:pPr>
            <a:r>
              <a:t/>
            </a:r>
            <a:endParaRPr/>
          </a:p>
          <a:p>
            <a:pPr lvl="6" indent="-88900" marL="2743200">
              <a:spcBef>
                <a:spcPts val="0"/>
              </a:spcBef>
              <a:buClr>
                <a:srgbClr val="000000"/>
              </a:buClr>
              <a:buFont typeface="Arial"/>
              <a:buChar char="●"/>
            </a:pPr>
            <a:r>
              <a:t/>
            </a:r>
            <a:endParaRPr/>
          </a:p>
          <a:p>
            <a:pPr lvl="7" indent="-88900" marL="3200400">
              <a:spcBef>
                <a:spcPts val="0"/>
              </a:spcBef>
              <a:buClr>
                <a:srgbClr val="000000"/>
              </a:buClr>
              <a:buFont typeface="Courier New"/>
              <a:buChar char="o"/>
            </a:pPr>
            <a:r>
              <a:t/>
            </a:r>
            <a:endParaRPr/>
          </a:p>
          <a:p>
            <a:pPr lvl="8" indent="-88900" marL="3657600">
              <a:spcBef>
                <a:spcPts val="0"/>
              </a:spcBef>
              <a:buClr>
                <a:srgbClr val="000000"/>
              </a:buClr>
              <a:buFont typeface="Wingdings"/>
              <a:buChar char="§"/>
            </a:pPr>
            <a:r>
              <a:t/>
            </a:r>
            <a:endParaRPr/>
          </a:p>
        </p:txBody>
      </p:sp>
    </p:spTree>
  </p:cSld>
  <p:clrMap accent2="accent2" accent3="accent3" accent4="accent4" accent5="accent5" accent6="accent6" hlink="hlink" tx2="lt2" tx1="dk1" bg2="dk2" bg1="lt1" folHlink="folHlink" accent1="accent1"/>
  <p:sldLayoutIdLst>
    <p:sldLayoutId id="2147483661" r:id="rId2"/>
  </p:sldLayoutIdLst>
  <p:hf dt="0" ftr="0" sldNum="0" hdr="0"/>
  <p:txStyles>
    <p:title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p:titleStyle>
    <p:body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bodyStyle>
    <p:other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Target="../notesSlides/notesSlide1.xml" Type="http://schemas.openxmlformats.org/officeDocument/2006/relationships/notesSlide" Id="rId2"/><Relationship Target="../slideLayouts/slideLayout9.xml" Type="http://schemas.openxmlformats.org/officeDocument/2006/relationships/slideLayout" Id="rId1"/></Relationships>
</file>

<file path=ppt/slides/_rels/slide10.xml.rels><?xml version="1.0" encoding="UTF-8" standalone="yes"?><Relationships xmlns="http://schemas.openxmlformats.org/package/2006/relationships"><Relationship Target="../notesSlides/notesSlide10.xml" Type="http://schemas.openxmlformats.org/officeDocument/2006/relationships/notesSlide" Id="rId2"/><Relationship Target="../slideLayouts/slideLayout8.xml" Type="http://schemas.openxmlformats.org/officeDocument/2006/relationships/slideLayout" Id="rId1"/></Relationships>
</file>

<file path=ppt/slides/_rels/slide11.xml.rels><?xml version="1.0" encoding="UTF-8" standalone="yes"?><Relationships xmlns="http://schemas.openxmlformats.org/package/2006/relationships"><Relationship Target="../notesSlides/notesSlide11.xml" Type="http://schemas.openxmlformats.org/officeDocument/2006/relationships/notesSlide" Id="rId2"/><Relationship Target="../slideLayouts/slideLayout8.xml" Type="http://schemas.openxmlformats.org/officeDocument/2006/relationships/slideLayout" Id="rId1"/></Relationships>
</file>

<file path=ppt/slides/_rels/slide12.xml.rels><?xml version="1.0" encoding="UTF-8" standalone="yes"?><Relationships xmlns="http://schemas.openxmlformats.org/package/2006/relationships"><Relationship Target="../notesSlides/notesSlide12.xml" Type="http://schemas.openxmlformats.org/officeDocument/2006/relationships/notesSlide" Id="rId2"/><Relationship Target="../slideLayouts/slideLayout8.xml" Type="http://schemas.openxmlformats.org/officeDocument/2006/relationships/slideLayout" Id="rId1"/><Relationship Target="../media/image12.jpg" Type="http://schemas.openxmlformats.org/officeDocument/2006/relationships/image" Id="rId3"/></Relationships>
</file>

<file path=ppt/slides/_rels/slide13.xml.rels><?xml version="1.0" encoding="UTF-8" standalone="yes"?><Relationships xmlns="http://schemas.openxmlformats.org/package/2006/relationships"><Relationship Target="../notesSlides/notesSlide13.xml" Type="http://schemas.openxmlformats.org/officeDocument/2006/relationships/notesSlide" Id="rId2"/><Relationship Target="../slideLayouts/slideLayout8.xml" Type="http://schemas.openxmlformats.org/officeDocument/2006/relationships/slideLayout" Id="rId1"/><Relationship Target="../media/image07.jpg" Type="http://schemas.openxmlformats.org/officeDocument/2006/relationships/image" Id="rId4"/><Relationship Target="../media/image04.jpg" Type="http://schemas.openxmlformats.org/officeDocument/2006/relationships/image" Id="rId3"/></Relationships>
</file>

<file path=ppt/slides/_rels/slide14.xml.rels><?xml version="1.0" encoding="UTF-8" standalone="yes"?><Relationships xmlns="http://schemas.openxmlformats.org/package/2006/relationships"><Relationship Target="../notesSlides/notesSlide14.xml" Type="http://schemas.openxmlformats.org/officeDocument/2006/relationships/notesSlide" Id="rId2"/><Relationship Target="../slideLayouts/slideLayout8.xml" Type="http://schemas.openxmlformats.org/officeDocument/2006/relationships/slideLayout" Id="rId1"/><Relationship Target="../media/image06.jpg" Type="http://schemas.openxmlformats.org/officeDocument/2006/relationships/image" Id="rId3"/></Relationships>
</file>

<file path=ppt/slides/_rels/slide15.xml.rels><?xml version="1.0" encoding="UTF-8" standalone="yes"?><Relationships xmlns="http://schemas.openxmlformats.org/package/2006/relationships"><Relationship Target="../notesSlides/notesSlide15.xml" Type="http://schemas.openxmlformats.org/officeDocument/2006/relationships/notesSlide" Id="rId2"/><Relationship Target="../slideLayouts/slideLayout8.xml" Type="http://schemas.openxmlformats.org/officeDocument/2006/relationships/slideLayout" Id="rId1"/></Relationships>
</file>

<file path=ppt/slides/_rels/slide16.xml.rels><?xml version="1.0" encoding="UTF-8" standalone="yes"?><Relationships xmlns="http://schemas.openxmlformats.org/package/2006/relationships"><Relationship Target="../notesSlides/notesSlide16.xml" Type="http://schemas.openxmlformats.org/officeDocument/2006/relationships/notesSlide" Id="rId2"/><Relationship Target="../slideLayouts/slideLayout8.xml" Type="http://schemas.openxmlformats.org/officeDocument/2006/relationships/slideLayout" Id="rId1"/></Relationships>
</file>

<file path=ppt/slides/_rels/slide17.xml.rels><?xml version="1.0" encoding="UTF-8" standalone="yes"?><Relationships xmlns="http://schemas.openxmlformats.org/package/2006/relationships"><Relationship Target="../notesSlides/notesSlide17.xml" Type="http://schemas.openxmlformats.org/officeDocument/2006/relationships/notesSlide" Id="rId2"/><Relationship Target="../slideLayouts/slideLayout8.xml" Type="http://schemas.openxmlformats.org/officeDocument/2006/relationships/slideLayout" Id="rId1"/></Relationships>
</file>

<file path=ppt/slides/_rels/slide18.xml.rels><?xml version="1.0" encoding="UTF-8" standalone="yes"?><Relationships xmlns="http://schemas.openxmlformats.org/package/2006/relationships"><Relationship Target="../notesSlides/notesSlide18.xml" Type="http://schemas.openxmlformats.org/officeDocument/2006/relationships/notesSlide" Id="rId2"/><Relationship Target="../slideLayouts/slideLayout8.xml" Type="http://schemas.openxmlformats.org/officeDocument/2006/relationships/slideLayout" Id="rId1"/><Relationship Target="../media/image09.jpg" Type="http://schemas.openxmlformats.org/officeDocument/2006/relationships/image" Id="rId3"/></Relationships>
</file>

<file path=ppt/slides/_rels/slide19.xml.rels><?xml version="1.0" encoding="UTF-8" standalone="yes"?><Relationships xmlns="http://schemas.openxmlformats.org/package/2006/relationships"><Relationship Target="../notesSlides/notesSlide19.xml" Type="http://schemas.openxmlformats.org/officeDocument/2006/relationships/notesSlide" Id="rId2"/><Relationship Target="../slideLayouts/slideLayout8.xml" Type="http://schemas.openxmlformats.org/officeDocument/2006/relationships/slideLayout" Id="rId1"/></Relationships>
</file>

<file path=ppt/slides/_rels/slide2.xml.rels><?xml version="1.0" encoding="UTF-8" standalone="yes"?><Relationships xmlns="http://schemas.openxmlformats.org/package/2006/relationships"><Relationship Target="../notesSlides/notesSlide2.xml" Type="http://schemas.openxmlformats.org/officeDocument/2006/relationships/notesSlide" Id="rId2"/><Relationship Target="../slideLayouts/slideLayout8.xml" Type="http://schemas.openxmlformats.org/officeDocument/2006/relationships/slideLayout" Id="rId1"/></Relationships>
</file>

<file path=ppt/slides/_rels/slide20.xml.rels><?xml version="1.0" encoding="UTF-8" standalone="yes"?><Relationships xmlns="http://schemas.openxmlformats.org/package/2006/relationships"><Relationship Target="../notesSlides/notesSlide20.xml" Type="http://schemas.openxmlformats.org/officeDocument/2006/relationships/notesSlide" Id="rId2"/><Relationship Target="../slideLayouts/slideLayout8.xml" Type="http://schemas.openxmlformats.org/officeDocument/2006/relationships/slideLayout" Id="rId1"/></Relationships>
</file>

<file path=ppt/slides/_rels/slide21.xml.rels><?xml version="1.0" encoding="UTF-8" standalone="yes"?><Relationships xmlns="http://schemas.openxmlformats.org/package/2006/relationships"><Relationship Target="../notesSlides/notesSlide21.xml" Type="http://schemas.openxmlformats.org/officeDocument/2006/relationships/notesSlide" Id="rId2"/><Relationship Target="../slideLayouts/slideLayout8.xml" Type="http://schemas.openxmlformats.org/officeDocument/2006/relationships/slideLayout" Id="rId1"/></Relationships>
</file>

<file path=ppt/slides/_rels/slide22.xml.rels><?xml version="1.0" encoding="UTF-8" standalone="yes"?><Relationships xmlns="http://schemas.openxmlformats.org/package/2006/relationships"><Relationship Target="../notesSlides/notesSlide22.xml" Type="http://schemas.openxmlformats.org/officeDocument/2006/relationships/notesSlide" Id="rId2"/><Relationship Target="../slideLayouts/slideLayout8.xml" Type="http://schemas.openxmlformats.org/officeDocument/2006/relationships/slideLayout" Id="rId1"/></Relationships>
</file>

<file path=ppt/slides/_rels/slide23.xml.rels><?xml version="1.0" encoding="UTF-8" standalone="yes"?><Relationships xmlns="http://schemas.openxmlformats.org/package/2006/relationships"><Relationship Target="../notesSlides/notesSlide23.xml" Type="http://schemas.openxmlformats.org/officeDocument/2006/relationships/notesSlide" Id="rId2"/><Relationship Target="../slideLayouts/slideLayout8.xml" Type="http://schemas.openxmlformats.org/officeDocument/2006/relationships/slideLayout" Id="rId1"/></Relationships>
</file>

<file path=ppt/slides/_rels/slide24.xml.rels><?xml version="1.0" encoding="UTF-8" standalone="yes"?><Relationships xmlns="http://schemas.openxmlformats.org/package/2006/relationships"><Relationship Target="../notesSlides/notesSlide24.xml" Type="http://schemas.openxmlformats.org/officeDocument/2006/relationships/notesSlide" Id="rId2"/><Relationship Target="../slideLayouts/slideLayout8.xml" Type="http://schemas.openxmlformats.org/officeDocument/2006/relationships/slideLayout" Id="rId1"/></Relationships>
</file>

<file path=ppt/slides/_rels/slide25.xml.rels><?xml version="1.0" encoding="UTF-8" standalone="yes"?><Relationships xmlns="http://schemas.openxmlformats.org/package/2006/relationships"><Relationship Target="../notesSlides/notesSlide25.xml" Type="http://schemas.openxmlformats.org/officeDocument/2006/relationships/notesSlide" Id="rId2"/><Relationship Target="../slideLayouts/slideLayout8.xml" Type="http://schemas.openxmlformats.org/officeDocument/2006/relationships/slideLayout" Id="rId1"/></Relationships>
</file>

<file path=ppt/slides/_rels/slide3.xml.rels><?xml version="1.0" encoding="UTF-8" standalone="yes"?><Relationships xmlns="http://schemas.openxmlformats.org/package/2006/relationships"><Relationship Target="../notesSlides/notesSlide3.xml" Type="http://schemas.openxmlformats.org/officeDocument/2006/relationships/notesSlide" Id="rId2"/><Relationship Target="../slideLayouts/slideLayout8.xml" Type="http://schemas.openxmlformats.org/officeDocument/2006/relationships/slideLayout" Id="rId1"/></Relationships>
</file>

<file path=ppt/slides/_rels/slide4.xml.rels><?xml version="1.0" encoding="UTF-8" standalone="yes"?><Relationships xmlns="http://schemas.openxmlformats.org/package/2006/relationships"><Relationship Target="../notesSlides/notesSlide4.xml" Type="http://schemas.openxmlformats.org/officeDocument/2006/relationships/notesSlide" Id="rId2"/><Relationship Target="../slideLayouts/slideLayout8.xml" Type="http://schemas.openxmlformats.org/officeDocument/2006/relationships/slideLayout" Id="rId1"/><Relationship Target="../media/image01.jpg" Type="http://schemas.openxmlformats.org/officeDocument/2006/relationships/image" Id="rId4"/><Relationship Target="../media/image03.jpg" Type="http://schemas.openxmlformats.org/officeDocument/2006/relationships/image" Id="rId3"/></Relationships>
</file>

<file path=ppt/slides/_rels/slide5.xml.rels><?xml version="1.0" encoding="UTF-8" standalone="yes"?><Relationships xmlns="http://schemas.openxmlformats.org/package/2006/relationships"><Relationship Target="../notesSlides/notesSlide5.xml" Type="http://schemas.openxmlformats.org/officeDocument/2006/relationships/notesSlide" Id="rId2"/><Relationship Target="../slideLayouts/slideLayout8.xml" Type="http://schemas.openxmlformats.org/officeDocument/2006/relationships/slideLayout" Id="rId1"/><Relationship Target="../media/image05.jpg" Type="http://schemas.openxmlformats.org/officeDocument/2006/relationships/image" Id="rId3"/></Relationships>
</file>

<file path=ppt/slides/_rels/slide6.xml.rels><?xml version="1.0" encoding="UTF-8" standalone="yes"?><Relationships xmlns="http://schemas.openxmlformats.org/package/2006/relationships"><Relationship Target="../notesSlides/notesSlide6.xml" Type="http://schemas.openxmlformats.org/officeDocument/2006/relationships/notesSlide" Id="rId2"/><Relationship Target="../slideLayouts/slideLayout10.xml" Type="http://schemas.openxmlformats.org/officeDocument/2006/relationships/slideLayout" Id="rId1"/><Relationship Target="../media/image02.jpg" Type="http://schemas.openxmlformats.org/officeDocument/2006/relationships/image" Id="rId4"/><Relationship Target="../media/image08.jpg" Type="http://schemas.openxmlformats.org/officeDocument/2006/relationships/image" Id="rId3"/></Relationships>
</file>

<file path=ppt/slides/_rels/slide7.xml.rels><?xml version="1.0" encoding="UTF-8" standalone="yes"?><Relationships xmlns="http://schemas.openxmlformats.org/package/2006/relationships"><Relationship Target="../notesSlides/notesSlide7.xml" Type="http://schemas.openxmlformats.org/officeDocument/2006/relationships/notesSlide" Id="rId2"/><Relationship Target="../slideLayouts/slideLayout8.xml" Type="http://schemas.openxmlformats.org/officeDocument/2006/relationships/slideLayout" Id="rId1"/></Relationships>
</file>

<file path=ppt/slides/_rels/slide8.xml.rels><?xml version="1.0" encoding="UTF-8" standalone="yes"?><Relationships xmlns="http://schemas.openxmlformats.org/package/2006/relationships"><Relationship Target="../notesSlides/notesSlide8.xml" Type="http://schemas.openxmlformats.org/officeDocument/2006/relationships/notesSlide" Id="rId2"/><Relationship Target="../slideLayouts/slideLayout8.xml" Type="http://schemas.openxmlformats.org/officeDocument/2006/relationships/slideLayout" Id="rId1"/><Relationship Target="../media/image11.jpg" Type="http://schemas.openxmlformats.org/officeDocument/2006/relationships/image" Id="rId3"/></Relationships>
</file>

<file path=ppt/slides/_rels/slide9.xml.rels><?xml version="1.0" encoding="UTF-8" standalone="yes"?><Relationships xmlns="http://schemas.openxmlformats.org/package/2006/relationships"><Relationship Target="../notesSlides/notesSlide9.xml" Type="http://schemas.openxmlformats.org/officeDocument/2006/relationships/notesSlide" Id="rId2"/><Relationship Target="../slideLayouts/slideLayout8.xml" Type="http://schemas.openxmlformats.org/officeDocument/2006/relationships/slideLayout" Id="rId1"/><Relationship Target="../media/image10.jpg" Type="http://schemas.openxmlformats.org/officeDocument/2006/relationships/image" Id="rId3"/></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4" name="Shape 114"/>
        <p:cNvGrpSpPr/>
        <p:nvPr/>
      </p:nvGrpSpPr>
      <p:grpSpPr>
        <a:xfrm>
          <a:off y="0" x="0"/>
          <a:ext cy="0" cx="0"/>
          <a:chOff y="0" x="0"/>
          <a:chExt cy="0" cx="0"/>
        </a:xfrm>
      </p:grpSpPr>
      <p:sp>
        <p:nvSpPr>
          <p:cNvPr id="115" name="Shape 115"/>
          <p:cNvSpPr txBox="1"/>
          <p:nvPr>
            <p:ph type="ctrTitle"/>
          </p:nvPr>
        </p:nvSpPr>
        <p:spPr>
          <a:xfrm>
            <a:off y="762000" x="762000"/>
            <a:ext cy="1241425" cx="7696199"/>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4000" lang="en-US" i="0">
                <a:solidFill>
                  <a:srgbClr val="000080"/>
                </a:solidFill>
                <a:latin typeface="Arial"/>
                <a:ea typeface="Arial"/>
                <a:cs typeface="Arial"/>
                <a:sym typeface="Arial"/>
              </a:rPr>
              <a:t>CHAPTER 13: </a:t>
            </a:r>
            <a:br>
              <a:rPr strike="noStrike" u="none" b="0" cap="none" baseline="0" sz="4000" lang="en-US" i="0">
                <a:solidFill>
                  <a:srgbClr val="000080"/>
                </a:solidFill>
                <a:latin typeface="Arial"/>
                <a:ea typeface="Arial"/>
                <a:cs typeface="Arial"/>
                <a:sym typeface="Arial"/>
              </a:rPr>
            </a:br>
            <a:r>
              <a:rPr strike="noStrike" u="none" b="0" cap="none" baseline="0" sz="4000" lang="en-US" i="0">
                <a:solidFill>
                  <a:srgbClr val="000080"/>
                </a:solidFill>
                <a:latin typeface="Arial"/>
                <a:ea typeface="Arial"/>
                <a:cs typeface="Arial"/>
                <a:sym typeface="Arial"/>
              </a:rPr>
              <a:t>Ethernet and TCP-IP Networking</a:t>
            </a:r>
            <a:br>
              <a:rPr strike="noStrike" u="none" b="0" cap="none" baseline="0" sz="4400" lang="en-US" i="0">
                <a:solidFill>
                  <a:srgbClr val="000080"/>
                </a:solidFill>
                <a:latin typeface="Arial"/>
                <a:ea typeface="Arial"/>
                <a:cs typeface="Arial"/>
                <a:sym typeface="Arial"/>
              </a:rPr>
            </a:br>
          </a:p>
        </p:txBody>
      </p:sp>
      <p:sp>
        <p:nvSpPr>
          <p:cNvPr id="116" name="Shape 116"/>
          <p:cNvSpPr txBox="1"/>
          <p:nvPr>
            <p:ph idx="1" type="subTitle"/>
          </p:nvPr>
        </p:nvSpPr>
        <p:spPr>
          <a:xfrm>
            <a:off y="2362200" x="838200"/>
            <a:ext cy="3581399" cx="7619999"/>
          </a:xfrm>
          <a:prstGeom prst="rect">
            <a:avLst/>
          </a:prstGeom>
          <a:noFill/>
          <a:ln>
            <a:noFill/>
          </a:ln>
        </p:spPr>
        <p:txBody>
          <a:bodyPr bIns="45700" rIns="91425" lIns="91425" tIns="45700" anchor="t" anchorCtr="0">
            <a:noAutofit/>
          </a:bodyPr>
          <a:lstStyle/>
          <a:p>
            <a:pPr algn="ctr" rtl="0" lvl="0" marR="0" indent="0" marL="0">
              <a:lnSpc>
                <a:spcPct val="100000"/>
              </a:lnSpc>
              <a:spcBef>
                <a:spcPts val="0"/>
              </a:spcBef>
              <a:spcAft>
                <a:spcPts val="0"/>
              </a:spcAft>
              <a:buClr>
                <a:srgbClr val="000080"/>
              </a:buClr>
              <a:buSzPct val="25000"/>
              <a:buFont typeface="Arial"/>
              <a:buNone/>
            </a:pPr>
            <a:r>
              <a:rPr strike="noStrike" u="none" b="1" cap="none" baseline="0" sz="2800" lang="en-US" i="0">
                <a:solidFill>
                  <a:srgbClr val="000080"/>
                </a:solidFill>
                <a:latin typeface="Arial"/>
                <a:ea typeface="Arial"/>
                <a:cs typeface="Arial"/>
                <a:sym typeface="Arial"/>
              </a:rPr>
              <a:t>The Architecture of Computer Hardware, Systems Software &amp; Networking:  </a:t>
            </a:r>
            <a:br>
              <a:rPr strike="noStrike" u="none" b="1" cap="none" baseline="0" sz="2800" lang="en-US" i="0">
                <a:solidFill>
                  <a:srgbClr val="000080"/>
                </a:solidFill>
                <a:latin typeface="Arial"/>
                <a:ea typeface="Arial"/>
                <a:cs typeface="Arial"/>
                <a:sym typeface="Arial"/>
              </a:rPr>
            </a:br>
            <a:r>
              <a:rPr strike="noStrike" u="none" b="1" cap="none" baseline="0" sz="2400" lang="en-US" i="0">
                <a:solidFill>
                  <a:srgbClr val="000080"/>
                </a:solidFill>
                <a:latin typeface="Arial"/>
                <a:ea typeface="Arial"/>
                <a:cs typeface="Arial"/>
                <a:sym typeface="Arial"/>
              </a:rPr>
              <a:t>An Information Technology Approach </a:t>
            </a:r>
          </a:p>
          <a:p>
            <a:pPr algn="ctr" rtl="0" lvl="0" marR="0" indent="0" marL="0">
              <a:lnSpc>
                <a:spcPct val="100000"/>
              </a:lnSpc>
              <a:spcBef>
                <a:spcPts val="480"/>
              </a:spcBef>
              <a:spcAft>
                <a:spcPts val="0"/>
              </a:spcAft>
              <a:buClr>
                <a:srgbClr val="000080"/>
              </a:buClr>
              <a:buSzPct val="25000"/>
              <a:buFont typeface="Arial"/>
              <a:buNone/>
            </a:pPr>
            <a:r>
              <a:rPr strike="noStrike" u="none" b="1" cap="none" baseline="0" sz="2400" lang="en-US" i="0">
                <a:solidFill>
                  <a:srgbClr val="FF9F11"/>
                </a:solidFill>
                <a:latin typeface="Arial"/>
                <a:ea typeface="Arial"/>
                <a:cs typeface="Arial"/>
                <a:sym typeface="Arial"/>
              </a:rPr>
              <a:t>4th  Edition, Irv Englander</a:t>
            </a:r>
          </a:p>
          <a:p>
            <a:pPr algn="ctr" rtl="0" lvl="0" marR="0" indent="0" marL="0">
              <a:lnSpc>
                <a:spcPct val="100000"/>
              </a:lnSpc>
              <a:spcBef>
                <a:spcPts val="480"/>
              </a:spcBef>
              <a:spcAft>
                <a:spcPts val="0"/>
              </a:spcAft>
              <a:buClr>
                <a:srgbClr val="000080"/>
              </a:buClr>
              <a:buSzPct val="25000"/>
              <a:buFont typeface="Arial"/>
              <a:buNone/>
            </a:pPr>
            <a:r>
              <a:rPr strike="noStrike" u="none" b="1" cap="none" baseline="0" sz="2400" lang="en-US" i="0">
                <a:solidFill>
                  <a:srgbClr val="FF9F11"/>
                </a:solidFill>
                <a:latin typeface="Arial"/>
                <a:ea typeface="Arial"/>
                <a:cs typeface="Arial"/>
                <a:sym typeface="Arial"/>
              </a:rPr>
              <a:t>John Wiley and Sons ©2010</a:t>
            </a:r>
          </a:p>
          <a:p>
            <a:pPr algn="ctr" rtl="0" lvl="0" marR="0" indent="0" marL="0">
              <a:lnSpc>
                <a:spcPct val="100000"/>
              </a:lnSpc>
              <a:spcBef>
                <a:spcPts val="480"/>
              </a:spcBef>
              <a:spcAft>
                <a:spcPts val="0"/>
              </a:spcAft>
              <a:buClr>
                <a:srgbClr val="000080"/>
              </a:buClr>
              <a:buFont typeface="Arial"/>
              <a:buNone/>
            </a:pPr>
            <a:r>
              <a:t/>
            </a:r>
            <a:endParaRPr strike="noStrike" u="none" b="1" cap="none" baseline="0" sz="2400" i="0">
              <a:solidFill>
                <a:srgbClr val="FF9F11"/>
              </a:solidFill>
              <a:latin typeface="Arial"/>
              <a:ea typeface="Arial"/>
              <a:cs typeface="Arial"/>
              <a:sym typeface="Arial"/>
            </a:endParaRPr>
          </a:p>
          <a:p>
            <a:pPr algn="l" rtl="0" lvl="0" marR="0" indent="0" marL="0">
              <a:lnSpc>
                <a:spcPct val="100000"/>
              </a:lnSpc>
              <a:spcBef>
                <a:spcPts val="360"/>
              </a:spcBef>
              <a:spcAft>
                <a:spcPts val="0"/>
              </a:spcAft>
              <a:buClr>
                <a:srgbClr val="000080"/>
              </a:buClr>
              <a:buSzPct val="25000"/>
              <a:buFont typeface="Arial"/>
              <a:buNone/>
            </a:pPr>
            <a:r>
              <a:rPr strike="noStrike" u="none" b="0" cap="none" baseline="0" sz="1800" lang="en-US" i="0">
                <a:solidFill>
                  <a:schemeClr val="dk1"/>
                </a:solidFill>
                <a:latin typeface="Arial"/>
                <a:ea typeface="Arial"/>
                <a:cs typeface="Arial"/>
                <a:sym typeface="Arial"/>
              </a:rPr>
              <a:t>PowerPoint slides authored by Wilson Wong, Bentley University</a:t>
            </a:r>
          </a:p>
          <a:p>
            <a:pPr algn="l" rtl="0" lvl="0" marR="0" indent="0" marL="0">
              <a:lnSpc>
                <a:spcPct val="100000"/>
              </a:lnSpc>
              <a:spcBef>
                <a:spcPts val="360"/>
              </a:spcBef>
              <a:spcAft>
                <a:spcPts val="0"/>
              </a:spcAft>
              <a:buClr>
                <a:srgbClr val="000080"/>
              </a:buClr>
              <a:buSzPct val="25000"/>
              <a:buFont typeface="Arial"/>
              <a:buNone/>
            </a:pPr>
            <a:r>
              <a:rPr strike="noStrike" u="none" b="0" cap="none" baseline="0" sz="1800" lang="en-US" i="0">
                <a:solidFill>
                  <a:schemeClr val="dk1"/>
                </a:solidFill>
                <a:latin typeface="Arial"/>
                <a:ea typeface="Arial"/>
                <a:cs typeface="Arial"/>
                <a:sym typeface="Arial"/>
              </a:rPr>
              <a:t>PowerPoint slides for the 3</a:t>
            </a:r>
            <a:r>
              <a:rPr strike="noStrike" u="none" b="0" cap="none" baseline="30000" sz="1800" lang="en-US" i="0">
                <a:solidFill>
                  <a:schemeClr val="dk1"/>
                </a:solidFill>
                <a:latin typeface="Arial"/>
                <a:ea typeface="Arial"/>
                <a:cs typeface="Arial"/>
                <a:sym typeface="Arial"/>
              </a:rPr>
              <a:t>rd</a:t>
            </a:r>
            <a:r>
              <a:rPr strike="noStrike" u="none" b="0" cap="none" baseline="0" sz="1800" lang="en-US" i="0">
                <a:solidFill>
                  <a:schemeClr val="dk1"/>
                </a:solidFill>
                <a:latin typeface="Arial"/>
                <a:ea typeface="Arial"/>
                <a:cs typeface="Arial"/>
                <a:sym typeface="Arial"/>
              </a:rPr>
              <a:t> edition were co-authored with Lynne Senne, Bentley College</a:t>
            </a:r>
          </a:p>
          <a:p>
            <a:pPr algn="ctr" rtl="0" lvl="0" marR="0" indent="0" marL="0">
              <a:lnSpc>
                <a:spcPct val="100000"/>
              </a:lnSpc>
              <a:spcBef>
                <a:spcPts val="480"/>
              </a:spcBef>
              <a:spcAft>
                <a:spcPts val="0"/>
              </a:spcAft>
              <a:buClr>
                <a:srgbClr val="000080"/>
              </a:buClr>
              <a:buFont typeface="Arial"/>
              <a:buNone/>
            </a:pPr>
            <a:r>
              <a:t/>
            </a:r>
            <a:endParaRPr strike="noStrike" u="none" b="1" cap="none" baseline="0" sz="2400" i="0">
              <a:solidFill>
                <a:srgbClr val="FF9F11"/>
              </a:solidFill>
              <a:latin typeface="Arial"/>
              <a:ea typeface="Arial"/>
              <a:cs typeface="Arial"/>
              <a:sym typeface="Arial"/>
            </a:endParaRPr>
          </a:p>
          <a:p>
            <a:pPr algn="ctr" rtl="0" lvl="0" marR="0" indent="0" marL="0">
              <a:lnSpc>
                <a:spcPct val="100000"/>
              </a:lnSpc>
              <a:spcBef>
                <a:spcPts val="480"/>
              </a:spcBef>
              <a:spcAft>
                <a:spcPts val="0"/>
              </a:spcAft>
              <a:buClr>
                <a:srgbClr val="000080"/>
              </a:buClr>
              <a:buFont typeface="Arial"/>
              <a:buNone/>
            </a:pPr>
            <a:r>
              <a:t/>
            </a:r>
            <a:endParaRPr strike="noStrike" u="none" b="1" cap="none" baseline="0" sz="2400" i="0">
              <a:solidFill>
                <a:srgbClr val="FF9F11"/>
              </a:solidFill>
              <a:latin typeface="Arial"/>
              <a:ea typeface="Arial"/>
              <a:cs typeface="Arial"/>
              <a:sym typeface="Arial"/>
            </a:endParaRPr>
          </a:p>
          <a:p>
            <a:pPr algn="ctr" rtl="0" lvl="0" marR="0" indent="0" marL="0">
              <a:spcBef>
                <a:spcPts val="480"/>
              </a:spcBef>
              <a:spcAft>
                <a:spcPts val="0"/>
              </a:spcAft>
              <a:buClr>
                <a:srgbClr val="000080"/>
              </a:buClr>
              <a:buFont typeface="Arial"/>
              <a:buNone/>
            </a:pPr>
            <a:r>
              <a:t/>
            </a:r>
            <a:endParaRPr strike="noStrike" u="none" b="1" cap="none" baseline="0" sz="2400" i="0">
              <a:solidFill>
                <a:srgbClr val="FF9F11"/>
              </a:solidFill>
              <a:latin typeface="Arial"/>
              <a:ea typeface="Arial"/>
              <a:cs typeface="Arial"/>
              <a:sym typeface="Arial"/>
            </a:endParaRP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88" name="Shape 188"/>
        <p:cNvGrpSpPr/>
        <p:nvPr/>
      </p:nvGrpSpPr>
      <p:grpSpPr>
        <a:xfrm>
          <a:off y="0" x="0"/>
          <a:ext cy="0" cx="0"/>
          <a:chOff y="0" x="0"/>
          <a:chExt cy="0" cx="0"/>
        </a:xfrm>
      </p:grpSpPr>
      <p:sp>
        <p:nvSpPr>
          <p:cNvPr id="189" name="Shape 189"/>
          <p:cNvSpPr txBox="1"/>
          <p:nvPr>
            <p:ph type="title"/>
          </p:nvPr>
        </p:nvSpPr>
        <p:spPr>
          <a:xfrm>
            <a:off y="274637" x="762000"/>
            <a:ext cy="1143000" cx="7924799"/>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Network Layer</a:t>
            </a:r>
          </a:p>
        </p:txBody>
      </p:sp>
      <p:sp>
        <p:nvSpPr>
          <p:cNvPr id="190" name="Shape 190"/>
          <p:cNvSpPr txBox="1"/>
          <p:nvPr>
            <p:ph idx="1" type="body"/>
          </p:nvPr>
        </p:nvSpPr>
        <p:spPr>
          <a:xfrm>
            <a:off y="1524000" x="914400"/>
            <a:ext cy="4525961" cx="7772400"/>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IP protocol</a:t>
            </a:r>
          </a:p>
          <a:p>
            <a:pPr algn="l" rtl="0" lvl="1" marR="0" indent="-285750" marL="742950">
              <a:lnSpc>
                <a:spcPct val="10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Responsible for relaying packets from the source end node to the destination end node through intermediate nodes</a:t>
            </a:r>
          </a:p>
          <a:p>
            <a:pPr algn="l" rtl="0" lvl="1" marR="0" indent="-285750" marL="742950">
              <a:lnSpc>
                <a:spcPct val="10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Performed using datagram packet switching and logical IP addresses</a:t>
            </a:r>
          </a:p>
          <a:p>
            <a:pPr algn="l" rtl="0" lvl="1" marR="0" indent="-285750" marL="742950">
              <a:lnSpc>
                <a:spcPct val="10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Best-attempt unreliable service</a:t>
            </a:r>
          </a:p>
          <a:p>
            <a:pPr algn="l" rtl="0" lvl="1" marR="0" indent="-285750" marL="742950">
              <a:lnSpc>
                <a:spcPct val="10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Size of datagram ranges from 20 to 65,536 bytes</a:t>
            </a:r>
          </a:p>
          <a:p>
            <a:pPr algn="l" rtl="0" lvl="1" marR="0" indent="-285750" marL="742950">
              <a:lnSpc>
                <a:spcPct val="10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Header size between 20 and 60 bytes</a:t>
            </a:r>
          </a:p>
        </p:txBody>
      </p:sp>
      <p:sp>
        <p:nvSpPr>
          <p:cNvPr id="191" name="Shape 191"/>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192" name="Shape 192"/>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13-*</a:t>
            </a:r>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96" name="Shape 196"/>
        <p:cNvGrpSpPr/>
        <p:nvPr/>
      </p:nvGrpSpPr>
      <p:grpSpPr>
        <a:xfrm>
          <a:off y="0" x="0"/>
          <a:ext cy="0" cx="0"/>
          <a:chOff y="0" x="0"/>
          <a:chExt cy="0" cx="0"/>
        </a:xfrm>
      </p:grpSpPr>
      <p:sp>
        <p:nvSpPr>
          <p:cNvPr id="197" name="Shape 197"/>
          <p:cNvSpPr txBox="1"/>
          <p:nvPr>
            <p:ph type="title"/>
          </p:nvPr>
        </p:nvSpPr>
        <p:spPr>
          <a:xfrm>
            <a:off y="274637" x="762000"/>
            <a:ext cy="1143000" cx="7924799"/>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IPv4 Addresses</a:t>
            </a:r>
          </a:p>
        </p:txBody>
      </p:sp>
      <p:sp>
        <p:nvSpPr>
          <p:cNvPr id="198" name="Shape 198"/>
          <p:cNvSpPr txBox="1"/>
          <p:nvPr>
            <p:ph idx="1" type="body"/>
          </p:nvPr>
        </p:nvSpPr>
        <p:spPr>
          <a:xfrm>
            <a:off y="1447800" x="838200"/>
            <a:ext cy="4800600" cx="7772400"/>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Registered and allocated by ICANN</a:t>
            </a:r>
          </a:p>
          <a:p>
            <a:pPr algn="l" rtl="0" lvl="0" marR="0" indent="-342900" marL="342900">
              <a:lnSpc>
                <a:spcPct val="100000"/>
              </a:lnSpc>
              <a:spcBef>
                <a:spcPts val="56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32 bits long divided into 4 octets</a:t>
            </a:r>
          </a:p>
          <a:p>
            <a:pPr algn="l" rtl="0" lvl="0" marR="0" indent="-342900" marL="342900">
              <a:lnSpc>
                <a:spcPct val="100000"/>
              </a:lnSpc>
              <a:spcBef>
                <a:spcPts val="56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Assigned in blocks of contiguous addresses</a:t>
            </a:r>
          </a:p>
          <a:p>
            <a:pPr algn="l" rtl="0" lvl="1" marR="0" indent="-285750" marL="742950">
              <a:lnSpc>
                <a:spcPct val="10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Number of addresses is a power of two</a:t>
            </a:r>
          </a:p>
          <a:p>
            <a:pPr algn="l" rtl="0" lvl="0" marR="0" indent="-342900" marL="342900">
              <a:lnSpc>
                <a:spcPct val="100000"/>
              </a:lnSpc>
              <a:spcBef>
                <a:spcPts val="56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Divided into three levels</a:t>
            </a:r>
          </a:p>
          <a:p>
            <a:pPr algn="l" rtl="0" lvl="1" marR="0" indent="-285750" marL="742950">
              <a:lnSpc>
                <a:spcPct val="10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Network address</a:t>
            </a:r>
          </a:p>
          <a:p>
            <a:pPr algn="l" rtl="0" lvl="1" marR="0" indent="-285750" marL="742950">
              <a:lnSpc>
                <a:spcPct val="10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Subnetworks (subnets)</a:t>
            </a:r>
          </a:p>
          <a:p>
            <a:pPr algn="l" rtl="0" lvl="1" marR="0" indent="-285750" marL="742950">
              <a:lnSpc>
                <a:spcPct val="10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Hosts (nodes)</a:t>
            </a:r>
          </a:p>
          <a:p>
            <a:pPr algn="l" rtl="0" lvl="0" marR="0" indent="-342900" marL="342900">
              <a:lnSpc>
                <a:spcPct val="100000"/>
              </a:lnSpc>
              <a:spcBef>
                <a:spcPts val="56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Masks</a:t>
            </a:r>
          </a:p>
          <a:p>
            <a:pPr algn="l" rtl="0" lvl="1" marR="0" indent="-285750" marL="742950">
              <a:lnSpc>
                <a:spcPct val="10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Used to separate the different parts of the address</a:t>
            </a:r>
          </a:p>
        </p:txBody>
      </p:sp>
      <p:sp>
        <p:nvSpPr>
          <p:cNvPr id="199" name="Shape 199"/>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200" name="Shape 200"/>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13-*</a:t>
            </a:r>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04" name="Shape 204"/>
        <p:cNvGrpSpPr/>
        <p:nvPr/>
      </p:nvGrpSpPr>
      <p:grpSpPr>
        <a:xfrm>
          <a:off y="0" x="0"/>
          <a:ext cy="0" cx="0"/>
          <a:chOff y="0" x="0"/>
          <a:chExt cy="0" cx="0"/>
        </a:xfrm>
      </p:grpSpPr>
      <p:sp>
        <p:nvSpPr>
          <p:cNvPr id="205" name="Shape 205"/>
          <p:cNvSpPr txBox="1"/>
          <p:nvPr>
            <p:ph type="title"/>
          </p:nvPr>
        </p:nvSpPr>
        <p:spPr>
          <a:xfrm>
            <a:off y="274637" x="762000"/>
            <a:ext cy="1143000" cx="7924799"/>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IPv4 Datagram Format</a:t>
            </a:r>
          </a:p>
        </p:txBody>
      </p:sp>
      <p:pic>
        <p:nvPicPr>
          <p:cNvPr id="206" name="Shape 206"/>
          <p:cNvPicPr preferRelativeResize="0"/>
          <p:nvPr/>
        </p:nvPicPr>
        <p:blipFill rotWithShape="1">
          <a:blip r:embed="rId3">
            <a:alphaModFix/>
          </a:blip>
          <a:srcRect t="0" b="0" r="0" l="0"/>
          <a:stretch/>
        </p:blipFill>
        <p:spPr>
          <a:xfrm>
            <a:off y="1524000" x="1252537"/>
            <a:ext cy="4525961" cx="7096125"/>
          </a:xfrm>
          <a:prstGeom prst="rect">
            <a:avLst/>
          </a:prstGeom>
          <a:noFill/>
          <a:ln>
            <a:noFill/>
          </a:ln>
        </p:spPr>
      </p:pic>
      <p:sp>
        <p:nvSpPr>
          <p:cNvPr id="207" name="Shape 207"/>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208" name="Shape 208"/>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13-*</a:t>
            </a:r>
          </a:p>
        </p:txBody>
      </p:sp>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12" name="Shape 212"/>
        <p:cNvGrpSpPr/>
        <p:nvPr/>
      </p:nvGrpSpPr>
      <p:grpSpPr>
        <a:xfrm>
          <a:off y="0" x="0"/>
          <a:ext cy="0" cx="0"/>
          <a:chOff y="0" x="0"/>
          <a:chExt cy="0" cx="0"/>
        </a:xfrm>
      </p:grpSpPr>
      <p:sp>
        <p:nvSpPr>
          <p:cNvPr id="213" name="Shape 213"/>
          <p:cNvSpPr txBox="1"/>
          <p:nvPr>
            <p:ph type="title"/>
          </p:nvPr>
        </p:nvSpPr>
        <p:spPr>
          <a:xfrm>
            <a:off y="274637" x="762000"/>
            <a:ext cy="1143000" cx="7924799"/>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IP Addresses</a:t>
            </a:r>
          </a:p>
        </p:txBody>
      </p:sp>
      <p:pic>
        <p:nvPicPr>
          <p:cNvPr id="214" name="Shape 214"/>
          <p:cNvPicPr preferRelativeResize="0"/>
          <p:nvPr/>
        </p:nvPicPr>
        <p:blipFill rotWithShape="1">
          <a:blip r:embed="rId3">
            <a:alphaModFix/>
          </a:blip>
          <a:srcRect t="0" b="0" r="0" l="0"/>
          <a:stretch/>
        </p:blipFill>
        <p:spPr>
          <a:xfrm>
            <a:off y="1600200" x="3581400"/>
            <a:ext cy="1681161" cx="4724400"/>
          </a:xfrm>
          <a:prstGeom prst="rect">
            <a:avLst/>
          </a:prstGeom>
          <a:noFill/>
          <a:ln>
            <a:noFill/>
          </a:ln>
        </p:spPr>
      </p:pic>
      <p:sp>
        <p:nvSpPr>
          <p:cNvPr id="215" name="Shape 215"/>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216" name="Shape 216"/>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13-*</a:t>
            </a:r>
          </a:p>
        </p:txBody>
      </p:sp>
      <p:pic>
        <p:nvPicPr>
          <p:cNvPr id="217" name="Shape 217"/>
          <p:cNvPicPr preferRelativeResize="0"/>
          <p:nvPr/>
        </p:nvPicPr>
        <p:blipFill rotWithShape="1">
          <a:blip r:embed="rId4">
            <a:alphaModFix/>
          </a:blip>
          <a:srcRect t="0" b="0" r="0" l="0"/>
          <a:stretch/>
        </p:blipFill>
        <p:spPr>
          <a:xfrm>
            <a:off y="3886200" x="3581400"/>
            <a:ext cy="2330449" cx="4419599"/>
          </a:xfrm>
          <a:prstGeom prst="rect">
            <a:avLst/>
          </a:prstGeom>
          <a:noFill/>
          <a:ln>
            <a:noFill/>
          </a:ln>
        </p:spPr>
      </p:pic>
      <p:sp>
        <p:nvSpPr>
          <p:cNvPr id="218" name="Shape 218"/>
          <p:cNvSpPr txBox="1"/>
          <p:nvPr/>
        </p:nvSpPr>
        <p:spPr>
          <a:xfrm>
            <a:off y="1600200" x="914400"/>
            <a:ext cy="369886" cx="2362200"/>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1800" lang="en-US" i="0">
                <a:solidFill>
                  <a:schemeClr val="dk1"/>
                </a:solidFill>
                <a:latin typeface="Arial"/>
                <a:ea typeface="Arial"/>
                <a:cs typeface="Arial"/>
                <a:sym typeface="Arial"/>
              </a:rPr>
              <a:t>IP Block Addresses</a:t>
            </a:r>
          </a:p>
        </p:txBody>
      </p:sp>
      <p:sp>
        <p:nvSpPr>
          <p:cNvPr id="219" name="Shape 219"/>
          <p:cNvSpPr txBox="1"/>
          <p:nvPr/>
        </p:nvSpPr>
        <p:spPr>
          <a:xfrm>
            <a:off y="3962400" x="990600"/>
            <a:ext cy="646112" cx="2286000"/>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1800" lang="en-US" i="0">
                <a:solidFill>
                  <a:schemeClr val="dk1"/>
                </a:solidFill>
                <a:latin typeface="Arial"/>
                <a:ea typeface="Arial"/>
                <a:cs typeface="Arial"/>
                <a:sym typeface="Arial"/>
              </a:rPr>
              <a:t>IP Hierarchy and Subnet Mask</a:t>
            </a:r>
          </a:p>
        </p:txBody>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23" name="Shape 223"/>
        <p:cNvGrpSpPr/>
        <p:nvPr/>
      </p:nvGrpSpPr>
      <p:grpSpPr>
        <a:xfrm>
          <a:off y="0" x="0"/>
          <a:ext cy="0" cx="0"/>
          <a:chOff y="0" x="0"/>
          <a:chExt cy="0" cx="0"/>
        </a:xfrm>
      </p:grpSpPr>
      <p:sp>
        <p:nvSpPr>
          <p:cNvPr id="224" name="Shape 224"/>
          <p:cNvSpPr txBox="1"/>
          <p:nvPr>
            <p:ph type="title"/>
          </p:nvPr>
        </p:nvSpPr>
        <p:spPr>
          <a:xfrm>
            <a:off y="274637" x="762000"/>
            <a:ext cy="1143000" cx="7924799"/>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Reseved IP Addresses</a:t>
            </a:r>
          </a:p>
        </p:txBody>
      </p:sp>
      <p:pic>
        <p:nvPicPr>
          <p:cNvPr id="225" name="Shape 225"/>
          <p:cNvPicPr preferRelativeResize="0"/>
          <p:nvPr/>
        </p:nvPicPr>
        <p:blipFill rotWithShape="1">
          <a:blip r:embed="rId3">
            <a:alphaModFix/>
          </a:blip>
          <a:srcRect t="0" b="0" r="0" l="0"/>
          <a:stretch/>
        </p:blipFill>
        <p:spPr>
          <a:xfrm>
            <a:off y="1981200" x="914400"/>
            <a:ext cy="2287587" cx="7772400"/>
          </a:xfrm>
          <a:prstGeom prst="rect">
            <a:avLst/>
          </a:prstGeom>
          <a:noFill/>
          <a:ln>
            <a:noFill/>
          </a:ln>
        </p:spPr>
      </p:pic>
      <p:sp>
        <p:nvSpPr>
          <p:cNvPr id="226" name="Shape 226"/>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227" name="Shape 227"/>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13-*</a:t>
            </a:r>
          </a:p>
        </p:txBody>
      </p:sp>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31" name="Shape 231"/>
        <p:cNvGrpSpPr/>
        <p:nvPr/>
      </p:nvGrpSpPr>
      <p:grpSpPr>
        <a:xfrm>
          <a:off y="0" x="0"/>
          <a:ext cy="0" cx="0"/>
          <a:chOff y="0" x="0"/>
          <a:chExt cy="0" cx="0"/>
        </a:xfrm>
      </p:grpSpPr>
      <p:sp>
        <p:nvSpPr>
          <p:cNvPr id="232" name="Shape 232"/>
          <p:cNvSpPr txBox="1"/>
          <p:nvPr>
            <p:ph type="title"/>
          </p:nvPr>
        </p:nvSpPr>
        <p:spPr>
          <a:xfrm>
            <a:off y="274637" x="762000"/>
            <a:ext cy="1143000" cx="7924799"/>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DHCP</a:t>
            </a:r>
          </a:p>
        </p:txBody>
      </p:sp>
      <p:sp>
        <p:nvSpPr>
          <p:cNvPr id="233" name="Shape 233"/>
          <p:cNvSpPr txBox="1"/>
          <p:nvPr>
            <p:ph idx="1" type="body"/>
          </p:nvPr>
        </p:nvSpPr>
        <p:spPr>
          <a:xfrm>
            <a:off y="1447800" x="838200"/>
            <a:ext cy="4800600" cx="7772400"/>
          </a:xfrm>
          <a:prstGeom prst="rect">
            <a:avLst/>
          </a:prstGeom>
          <a:noFill/>
          <a:ln>
            <a:noFill/>
          </a:ln>
        </p:spPr>
        <p:txBody>
          <a:bodyPr bIns="45700" rIns="91425" lIns="91425" tIns="45700" anchor="t" anchorCtr="0">
            <a:noAutofit/>
          </a:bodyPr>
          <a:lstStyle/>
          <a:p>
            <a:pPr algn="l" rtl="0" lvl="1" marR="0" indent="-342900" marL="342900">
              <a:lnSpc>
                <a:spcPct val="100000"/>
              </a:lnSpc>
              <a:spcBef>
                <a:spcPts val="0"/>
              </a:spcBef>
              <a:spcAft>
                <a:spcPts val="0"/>
              </a:spcAft>
              <a:buClr>
                <a:schemeClr val="dk1"/>
              </a:buClr>
              <a:buSzPct val="25000"/>
              <a:buFont typeface="Arial"/>
              <a:buNone/>
            </a:pPr>
            <a:r>
              <a:rPr strike="noStrike" u="none" b="0" cap="none" baseline="0" sz="2400" lang="en-US" i="0">
                <a:solidFill>
                  <a:schemeClr val="dk1"/>
                </a:solidFill>
                <a:latin typeface="Arial"/>
                <a:ea typeface="Arial"/>
                <a:cs typeface="Arial"/>
                <a:sym typeface="Arial"/>
              </a:rPr>
              <a:t>Two methods to distribute IP addresses more efficiently:</a:t>
            </a:r>
          </a:p>
          <a:p>
            <a:pPr algn="l" rtl="0" lvl="1" marR="0" indent="-342900" marL="342900">
              <a:lnSpc>
                <a:spcPct val="100000"/>
              </a:lnSpc>
              <a:spcBef>
                <a:spcPts val="400"/>
              </a:spcBef>
              <a:spcAft>
                <a:spcPts val="0"/>
              </a:spcAft>
              <a:buClr>
                <a:srgbClr val="000080"/>
              </a:buClr>
              <a:buSzPct val="100000"/>
              <a:buFont typeface="Arial"/>
              <a:buAutoNum type="arabicPeriod"/>
            </a:pPr>
            <a:r>
              <a:rPr strike="noStrike" u="none" b="0" cap="none" baseline="0" sz="2000" lang="en-US" i="0">
                <a:solidFill>
                  <a:schemeClr val="dk1"/>
                </a:solidFill>
                <a:latin typeface="Arial"/>
                <a:ea typeface="Arial"/>
                <a:cs typeface="Arial"/>
                <a:sym typeface="Arial"/>
              </a:rPr>
              <a:t>Use of private network IP addresses behind a router</a:t>
            </a:r>
          </a:p>
          <a:p>
            <a:pPr algn="l" rtl="0" lvl="2" marR="0" indent="-349250" marL="742950">
              <a:lnSpc>
                <a:spcPct val="100000"/>
              </a:lnSpc>
              <a:spcBef>
                <a:spcPts val="360"/>
              </a:spcBef>
              <a:spcAft>
                <a:spcPts val="0"/>
              </a:spcAft>
              <a:buClr>
                <a:srgbClr val="000080"/>
              </a:buClr>
              <a:buSzPct val="50000"/>
              <a:buFont typeface="Arial"/>
              <a:buChar char="•"/>
            </a:pPr>
            <a:r>
              <a:rPr strike="noStrike" u="none" b="0" cap="none" baseline="0" sz="1800" lang="en-US" i="0">
                <a:solidFill>
                  <a:schemeClr val="dk1"/>
                </a:solidFill>
                <a:latin typeface="Arial"/>
                <a:ea typeface="Arial"/>
                <a:cs typeface="Arial"/>
                <a:sym typeface="Arial"/>
              </a:rPr>
              <a:t>The router must readdress traffic passing between the Internet and the local network </a:t>
            </a:r>
          </a:p>
          <a:p>
            <a:pPr algn="l" rtl="0" lvl="2" marR="0" indent="-349250" marL="742950">
              <a:lnSpc>
                <a:spcPct val="100000"/>
              </a:lnSpc>
              <a:spcBef>
                <a:spcPts val="360"/>
              </a:spcBef>
              <a:spcAft>
                <a:spcPts val="0"/>
              </a:spcAft>
              <a:buClr>
                <a:srgbClr val="000080"/>
              </a:buClr>
              <a:buSzPct val="50000"/>
              <a:buFont typeface="Arial"/>
              <a:buChar char="•"/>
            </a:pPr>
            <a:r>
              <a:rPr strike="noStrike" u="none" b="0" cap="none" baseline="0" sz="1800" lang="en-US" i="0">
                <a:solidFill>
                  <a:schemeClr val="dk1"/>
                </a:solidFill>
                <a:latin typeface="Arial"/>
                <a:ea typeface="Arial"/>
                <a:cs typeface="Arial"/>
                <a:sym typeface="Arial"/>
              </a:rPr>
              <a:t>Management of readdressing becomes difficult with large networks</a:t>
            </a:r>
          </a:p>
          <a:p>
            <a:pPr algn="l" rtl="0" lvl="0" marR="0" indent="-457200" marL="457200">
              <a:lnSpc>
                <a:spcPct val="100000"/>
              </a:lnSpc>
              <a:spcBef>
                <a:spcPts val="400"/>
              </a:spcBef>
              <a:spcAft>
                <a:spcPts val="0"/>
              </a:spcAft>
              <a:buClr>
                <a:srgbClr val="000080"/>
              </a:buClr>
              <a:buSzPct val="100000"/>
              <a:buFont typeface="Arial"/>
              <a:buAutoNum startAt="2" type="arabicPeriod"/>
            </a:pPr>
            <a:r>
              <a:rPr strike="noStrike" u="none" b="0" cap="none" baseline="0" sz="2000" lang="en-US" i="0">
                <a:solidFill>
                  <a:schemeClr val="dk1"/>
                </a:solidFill>
                <a:latin typeface="Arial"/>
                <a:ea typeface="Arial"/>
                <a:cs typeface="Arial"/>
                <a:sym typeface="Arial"/>
              </a:rPr>
              <a:t>Dynamic Host Configuration Protocol (DHCP)</a:t>
            </a:r>
          </a:p>
          <a:p>
            <a:pPr algn="l" rtl="0" lvl="1" marR="0" indent="-342900" marL="342900">
              <a:lnSpc>
                <a:spcPct val="100000"/>
              </a:lnSpc>
              <a:spcBef>
                <a:spcPts val="360"/>
              </a:spcBef>
              <a:spcAft>
                <a:spcPts val="0"/>
              </a:spcAft>
              <a:buClr>
                <a:srgbClr val="FF9F11"/>
              </a:buClr>
              <a:buSzPct val="100000"/>
              <a:buFont typeface="Arial"/>
              <a:buChar char="▪"/>
            </a:pPr>
            <a:r>
              <a:rPr strike="noStrike" u="none" b="0" cap="none" baseline="0" sz="1800" lang="en-US" i="0">
                <a:solidFill>
                  <a:schemeClr val="dk1"/>
                </a:solidFill>
                <a:latin typeface="Arial"/>
                <a:ea typeface="Arial"/>
                <a:cs typeface="Arial"/>
                <a:sym typeface="Arial"/>
              </a:rPr>
              <a:t>Maintain a bank of available IP addresses and assign them dynamically to computers for use when the computers are attached to the network</a:t>
            </a:r>
          </a:p>
          <a:p>
            <a:pPr algn="l" rtl="0" lvl="1" marR="0" indent="-342900" marL="342900">
              <a:lnSpc>
                <a:spcPct val="100000"/>
              </a:lnSpc>
              <a:spcBef>
                <a:spcPts val="360"/>
              </a:spcBef>
              <a:spcAft>
                <a:spcPts val="0"/>
              </a:spcAft>
              <a:buClr>
                <a:srgbClr val="FF9F11"/>
              </a:buClr>
              <a:buSzPct val="100000"/>
              <a:buFont typeface="Arial"/>
              <a:buChar char="▪"/>
            </a:pPr>
            <a:r>
              <a:rPr strike="noStrike" u="none" b="0" cap="none" baseline="0" sz="1800" lang="en-US" i="0">
                <a:solidFill>
                  <a:schemeClr val="dk1"/>
                </a:solidFill>
                <a:latin typeface="Arial"/>
                <a:ea typeface="Arial"/>
                <a:cs typeface="Arial"/>
                <a:sym typeface="Arial"/>
              </a:rPr>
              <a:t>Method often used by large organizations, DSL and cable providers</a:t>
            </a:r>
          </a:p>
          <a:p>
            <a:pPr algn="l" rtl="0" lvl="1" marR="0" indent="-342900" marL="342900">
              <a:lnSpc>
                <a:spcPct val="100000"/>
              </a:lnSpc>
              <a:spcBef>
                <a:spcPts val="360"/>
              </a:spcBef>
              <a:spcAft>
                <a:spcPts val="0"/>
              </a:spcAft>
              <a:buClr>
                <a:srgbClr val="FF9F11"/>
              </a:buClr>
              <a:buSzPct val="100000"/>
              <a:buFont typeface="Arial"/>
              <a:buChar char="▪"/>
            </a:pPr>
            <a:r>
              <a:rPr strike="noStrike" u="none" b="0" cap="none" baseline="0" sz="1800" lang="en-US" i="0">
                <a:solidFill>
                  <a:schemeClr val="dk1"/>
                </a:solidFill>
                <a:latin typeface="Arial"/>
                <a:ea typeface="Arial"/>
                <a:cs typeface="Arial"/>
                <a:sym typeface="Arial"/>
              </a:rPr>
              <a:t>DHCP client on computer or network device broadcasts a query to locate the DHCP server</a:t>
            </a:r>
          </a:p>
          <a:p>
            <a:pPr algn="l" rtl="0" lvl="1" marR="0" indent="-342900" marL="342900">
              <a:lnSpc>
                <a:spcPct val="100000"/>
              </a:lnSpc>
              <a:spcBef>
                <a:spcPts val="360"/>
              </a:spcBef>
              <a:spcAft>
                <a:spcPts val="0"/>
              </a:spcAft>
              <a:buClr>
                <a:srgbClr val="FF9F11"/>
              </a:buClr>
              <a:buSzPct val="100000"/>
              <a:buFont typeface="Arial"/>
              <a:buChar char="▪"/>
            </a:pPr>
            <a:r>
              <a:rPr strike="noStrike" u="none" b="0" cap="none" baseline="0" sz="1800" lang="en-US" i="0">
                <a:solidFill>
                  <a:schemeClr val="dk1"/>
                </a:solidFill>
                <a:latin typeface="Arial"/>
                <a:ea typeface="Arial"/>
                <a:cs typeface="Arial"/>
                <a:sym typeface="Arial"/>
              </a:rPr>
              <a:t>DHCP server responds with a lease which includes an IP address, domain name of network, IP address of DNS server, subnet mask, IP address of gateway and other configuration parameters</a:t>
            </a:r>
          </a:p>
          <a:p>
            <a:pPr algn="l" rtl="0" lvl="0" marR="0" indent="0" marL="0">
              <a:spcBef>
                <a:spcPts val="0"/>
              </a:spcBef>
              <a:buNone/>
            </a:pPr>
            <a:r>
              <a:t/>
            </a:r>
            <a:endParaRPr strike="noStrike" u="none" b="0" cap="none" baseline="0" sz="1800" i="0">
              <a:solidFill>
                <a:schemeClr val="dk1"/>
              </a:solidFill>
              <a:latin typeface="Arial"/>
              <a:ea typeface="Arial"/>
              <a:cs typeface="Arial"/>
              <a:sym typeface="Arial"/>
            </a:endParaRPr>
          </a:p>
        </p:txBody>
      </p:sp>
      <p:sp>
        <p:nvSpPr>
          <p:cNvPr id="234" name="Shape 234"/>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235" name="Shape 235"/>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13-*</a:t>
            </a:r>
          </a:p>
        </p:txBody>
      </p:sp>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39" name="Shape 239"/>
        <p:cNvGrpSpPr/>
        <p:nvPr/>
      </p:nvGrpSpPr>
      <p:grpSpPr>
        <a:xfrm>
          <a:off y="0" x="0"/>
          <a:ext cy="0" cx="0"/>
          <a:chOff y="0" x="0"/>
          <a:chExt cy="0" cx="0"/>
        </a:xfrm>
      </p:grpSpPr>
      <p:sp>
        <p:nvSpPr>
          <p:cNvPr id="240" name="Shape 240"/>
          <p:cNvSpPr txBox="1"/>
          <p:nvPr>
            <p:ph type="title"/>
          </p:nvPr>
        </p:nvSpPr>
        <p:spPr>
          <a:xfrm>
            <a:off y="274637" x="762000"/>
            <a:ext cy="1143000" cx="7924799"/>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Operation of IP</a:t>
            </a:r>
          </a:p>
        </p:txBody>
      </p:sp>
      <p:sp>
        <p:nvSpPr>
          <p:cNvPr id="241" name="Shape 241"/>
          <p:cNvSpPr txBox="1"/>
          <p:nvPr>
            <p:ph idx="1" type="body"/>
          </p:nvPr>
        </p:nvSpPr>
        <p:spPr>
          <a:xfrm>
            <a:off y="1447800" x="838200"/>
            <a:ext cy="4800600" cx="8001000"/>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rgbClr val="000080"/>
              </a:buClr>
              <a:buSzPct val="100000"/>
              <a:buFont typeface="Arial"/>
              <a:buChar char="▪"/>
            </a:pPr>
            <a:r>
              <a:rPr strike="noStrike" u="none" b="0" cap="none" baseline="0" sz="2400" lang="en-US" i="0">
                <a:solidFill>
                  <a:schemeClr val="dk1"/>
                </a:solidFill>
                <a:latin typeface="Arial"/>
                <a:ea typeface="Arial"/>
                <a:cs typeface="Arial"/>
                <a:sym typeface="Arial"/>
              </a:rPr>
              <a:t>Two major functions</a:t>
            </a:r>
          </a:p>
          <a:p>
            <a:pPr algn="l" rtl="0" lvl="1" marR="0" indent="-285750" marL="742950">
              <a:lnSpc>
                <a:spcPct val="100000"/>
              </a:lnSpc>
              <a:spcBef>
                <a:spcPts val="360"/>
              </a:spcBef>
              <a:spcAft>
                <a:spcPts val="0"/>
              </a:spcAft>
              <a:buClr>
                <a:srgbClr val="FF9F11"/>
              </a:buClr>
              <a:buSzPct val="100000"/>
              <a:buFont typeface="Arial"/>
              <a:buChar char="▪"/>
            </a:pPr>
            <a:r>
              <a:rPr strike="noStrike" u="none" b="0" cap="none" baseline="0" sz="1800" lang="en-US" i="0">
                <a:solidFill>
                  <a:schemeClr val="dk1"/>
                </a:solidFill>
                <a:latin typeface="Arial"/>
                <a:ea typeface="Arial"/>
                <a:cs typeface="Arial"/>
                <a:sym typeface="Arial"/>
              </a:rPr>
              <a:t>Routes datagrams from node to node until they reach their destination node</a:t>
            </a:r>
          </a:p>
          <a:p>
            <a:pPr algn="l" rtl="0" lvl="1" marR="0" indent="-285750" marL="742950">
              <a:lnSpc>
                <a:spcPct val="100000"/>
              </a:lnSpc>
              <a:spcBef>
                <a:spcPts val="360"/>
              </a:spcBef>
              <a:spcAft>
                <a:spcPts val="0"/>
              </a:spcAft>
              <a:buClr>
                <a:srgbClr val="FF9F11"/>
              </a:buClr>
              <a:buSzPct val="100000"/>
              <a:buFont typeface="Arial"/>
              <a:buChar char="▪"/>
            </a:pPr>
            <a:r>
              <a:rPr strike="noStrike" u="none" b="0" cap="none" baseline="0" sz="1800" lang="en-US" i="0">
                <a:solidFill>
                  <a:schemeClr val="dk1"/>
                </a:solidFill>
                <a:latin typeface="Arial"/>
                <a:ea typeface="Arial"/>
                <a:cs typeface="Arial"/>
                <a:sym typeface="Arial"/>
              </a:rPr>
              <a:t>Translates IP addresses to physical addresses before it passes the packets to the data link later for delivery</a:t>
            </a:r>
          </a:p>
          <a:p>
            <a:pPr algn="l" rtl="0" lvl="0" marR="0" indent="-342900" marL="342900">
              <a:lnSpc>
                <a:spcPct val="100000"/>
              </a:lnSpc>
              <a:spcBef>
                <a:spcPts val="480"/>
              </a:spcBef>
              <a:spcAft>
                <a:spcPts val="0"/>
              </a:spcAft>
              <a:buClr>
                <a:srgbClr val="000080"/>
              </a:buClr>
              <a:buSzPct val="100000"/>
              <a:buFont typeface="Arial"/>
              <a:buChar char="▪"/>
            </a:pPr>
            <a:r>
              <a:rPr strike="noStrike" u="none" b="0" cap="none" baseline="0" sz="2400" lang="en-US" i="0">
                <a:solidFill>
                  <a:schemeClr val="dk1"/>
                </a:solidFill>
                <a:latin typeface="Arial"/>
                <a:ea typeface="Arial"/>
                <a:cs typeface="Arial"/>
                <a:sym typeface="Arial"/>
              </a:rPr>
              <a:t>Address Resolution Protocol (ARP)</a:t>
            </a:r>
          </a:p>
          <a:p>
            <a:pPr algn="l" rtl="0" lvl="1" marR="0" indent="-285750" marL="742950">
              <a:lnSpc>
                <a:spcPct val="100000"/>
              </a:lnSpc>
              <a:spcBef>
                <a:spcPts val="360"/>
              </a:spcBef>
              <a:spcAft>
                <a:spcPts val="0"/>
              </a:spcAft>
              <a:buClr>
                <a:srgbClr val="FF9F11"/>
              </a:buClr>
              <a:buSzPct val="100000"/>
              <a:buFont typeface="Arial"/>
              <a:buChar char="▪"/>
            </a:pPr>
            <a:r>
              <a:rPr strike="noStrike" u="none" b="0" cap="none" baseline="0" sz="1800" lang="en-US" i="0">
                <a:solidFill>
                  <a:schemeClr val="dk1"/>
                </a:solidFill>
                <a:latin typeface="Arial"/>
                <a:ea typeface="Arial"/>
                <a:cs typeface="Arial"/>
                <a:sym typeface="Arial"/>
              </a:rPr>
              <a:t>Implemented at the network layer</a:t>
            </a:r>
          </a:p>
          <a:p>
            <a:pPr algn="l" rtl="0" lvl="1" marR="0" indent="-285750" marL="742950">
              <a:lnSpc>
                <a:spcPct val="100000"/>
              </a:lnSpc>
              <a:spcBef>
                <a:spcPts val="360"/>
              </a:spcBef>
              <a:spcAft>
                <a:spcPts val="0"/>
              </a:spcAft>
              <a:buClr>
                <a:srgbClr val="FF9F11"/>
              </a:buClr>
              <a:buSzPct val="100000"/>
              <a:buFont typeface="Arial"/>
              <a:buChar char="▪"/>
            </a:pPr>
            <a:r>
              <a:rPr strike="noStrike" u="none" b="0" cap="none" baseline="0" sz="1800" lang="en-US" i="0">
                <a:solidFill>
                  <a:schemeClr val="dk1"/>
                </a:solidFill>
                <a:latin typeface="Arial"/>
                <a:ea typeface="Arial"/>
                <a:cs typeface="Arial"/>
                <a:sym typeface="Arial"/>
              </a:rPr>
              <a:t>Translation of IP address to physical address at each intermediate node until destination is reached</a:t>
            </a:r>
          </a:p>
          <a:p>
            <a:pPr algn="l" rtl="0" lvl="1" marR="0" indent="-285750" marL="742950">
              <a:lnSpc>
                <a:spcPct val="100000"/>
              </a:lnSpc>
              <a:spcBef>
                <a:spcPts val="360"/>
              </a:spcBef>
              <a:spcAft>
                <a:spcPts val="0"/>
              </a:spcAft>
              <a:buClr>
                <a:srgbClr val="FF9F11"/>
              </a:buClr>
              <a:buSzPct val="100000"/>
              <a:buFont typeface="Arial"/>
              <a:buChar char="▪"/>
            </a:pPr>
            <a:r>
              <a:rPr strike="noStrike" u="none" b="0" cap="none" baseline="0" sz="1800" lang="en-US" i="0">
                <a:solidFill>
                  <a:schemeClr val="dk1"/>
                </a:solidFill>
                <a:latin typeface="Arial"/>
                <a:ea typeface="Arial"/>
                <a:cs typeface="Arial"/>
                <a:sym typeface="Arial"/>
              </a:rPr>
              <a:t>A broadcast of the IP address is sent to every node on the network.  The matching node responds with a physical address</a:t>
            </a:r>
          </a:p>
          <a:p>
            <a:pPr algn="l" rtl="0" lvl="1" marR="0" indent="-285750" marL="742950">
              <a:lnSpc>
                <a:spcPct val="100000"/>
              </a:lnSpc>
              <a:spcBef>
                <a:spcPts val="360"/>
              </a:spcBef>
              <a:spcAft>
                <a:spcPts val="0"/>
              </a:spcAft>
              <a:buClr>
                <a:srgbClr val="FF9F11"/>
              </a:buClr>
              <a:buSzPct val="100000"/>
              <a:buFont typeface="Arial"/>
              <a:buChar char="▪"/>
            </a:pPr>
            <a:r>
              <a:rPr strike="noStrike" u="none" b="0" cap="none" baseline="0" sz="1800" lang="en-US" i="0">
                <a:solidFill>
                  <a:schemeClr val="dk1"/>
                </a:solidFill>
                <a:latin typeface="Arial"/>
                <a:ea typeface="Arial"/>
                <a:cs typeface="Arial"/>
                <a:sym typeface="Arial"/>
              </a:rPr>
              <a:t>Physical address (MAC address in the case of Ethernet) is sent in frame to the data link layer</a:t>
            </a:r>
          </a:p>
          <a:p>
            <a:pPr algn="l" rtl="0" lvl="1" marR="0" indent="-285750" marL="742950">
              <a:lnSpc>
                <a:spcPct val="100000"/>
              </a:lnSpc>
              <a:spcBef>
                <a:spcPts val="360"/>
              </a:spcBef>
              <a:spcAft>
                <a:spcPts val="0"/>
              </a:spcAft>
              <a:buClr>
                <a:srgbClr val="FF9F11"/>
              </a:buClr>
              <a:buSzPct val="100000"/>
              <a:buFont typeface="Arial"/>
              <a:buChar char="▪"/>
            </a:pPr>
            <a:r>
              <a:rPr strike="noStrike" u="none" b="0" cap="none" baseline="0" sz="1800" lang="en-US" i="0">
                <a:solidFill>
                  <a:schemeClr val="dk1"/>
                </a:solidFill>
                <a:latin typeface="Arial"/>
                <a:ea typeface="Arial"/>
                <a:cs typeface="Arial"/>
                <a:sym typeface="Arial"/>
              </a:rPr>
              <a:t>At final destination, the packet is passed up to the transport layer for deployment to the application layer</a:t>
            </a:r>
          </a:p>
        </p:txBody>
      </p:sp>
      <p:sp>
        <p:nvSpPr>
          <p:cNvPr id="242" name="Shape 242"/>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243" name="Shape 243"/>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13-*</a:t>
            </a:r>
          </a:p>
        </p:txBody>
      </p:sp>
    </p:spTree>
  </p:cSld>
  <p:clrMapOvr>
    <a:masterClrMapping/>
  </p:clrMapOvr>
  <p:transition spd="slow">
    <p:cut/>
  </p:transition>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47" name="Shape 247"/>
        <p:cNvGrpSpPr/>
        <p:nvPr/>
      </p:nvGrpSpPr>
      <p:grpSpPr>
        <a:xfrm>
          <a:off y="0" x="0"/>
          <a:ext cy="0" cx="0"/>
          <a:chOff y="0" x="0"/>
          <a:chExt cy="0" cx="0"/>
        </a:xfrm>
      </p:grpSpPr>
      <p:sp>
        <p:nvSpPr>
          <p:cNvPr id="248" name="Shape 248"/>
          <p:cNvSpPr txBox="1"/>
          <p:nvPr>
            <p:ph type="title"/>
          </p:nvPr>
        </p:nvSpPr>
        <p:spPr>
          <a:xfrm>
            <a:off y="274637" x="762000"/>
            <a:ext cy="1143000" cx="7924799"/>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Data Link Layer</a:t>
            </a:r>
          </a:p>
        </p:txBody>
      </p:sp>
      <p:sp>
        <p:nvSpPr>
          <p:cNvPr id="249" name="Shape 249"/>
          <p:cNvSpPr txBox="1"/>
          <p:nvPr>
            <p:ph idx="1" type="body"/>
          </p:nvPr>
        </p:nvSpPr>
        <p:spPr>
          <a:xfrm>
            <a:off y="1524000" x="914400"/>
            <a:ext cy="4525961" cx="7772400"/>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rgbClr val="000080"/>
              </a:buClr>
              <a:buSzPct val="100000"/>
              <a:buFont typeface="Arial"/>
              <a:buChar char="▪"/>
            </a:pPr>
            <a:r>
              <a:rPr strike="noStrike" u="none" b="0" cap="none" baseline="0" sz="2400" lang="en-US" i="0">
                <a:solidFill>
                  <a:schemeClr val="dk1"/>
                </a:solidFill>
                <a:latin typeface="Arial"/>
                <a:ea typeface="Arial"/>
                <a:cs typeface="Arial"/>
                <a:sym typeface="Arial"/>
              </a:rPr>
              <a:t>Layer responsible for transmitting a packet from one node to the next node</a:t>
            </a:r>
          </a:p>
          <a:p>
            <a:pPr algn="l" rtl="0" lvl="0" marR="0" indent="-342900" marL="342900">
              <a:lnSpc>
                <a:spcPct val="100000"/>
              </a:lnSpc>
              <a:spcBef>
                <a:spcPts val="480"/>
              </a:spcBef>
              <a:spcAft>
                <a:spcPts val="0"/>
              </a:spcAft>
              <a:buClr>
                <a:srgbClr val="000080"/>
              </a:buClr>
              <a:buSzPct val="100000"/>
              <a:buFont typeface="Arial"/>
              <a:buChar char="▪"/>
            </a:pPr>
            <a:r>
              <a:rPr strike="noStrike" u="none" b="0" cap="none" baseline="0" sz="2400" lang="en-US" i="0">
                <a:solidFill>
                  <a:schemeClr val="dk1"/>
                </a:solidFill>
                <a:latin typeface="Arial"/>
                <a:ea typeface="Arial"/>
                <a:cs typeface="Arial"/>
                <a:sym typeface="Arial"/>
              </a:rPr>
              <a:t>Node access defined by the medium access control (MAC) protocol</a:t>
            </a:r>
          </a:p>
          <a:p>
            <a:pPr algn="l" rtl="0" lvl="1" marR="0" indent="-285750" marL="742950">
              <a:lnSpc>
                <a:spcPct val="100000"/>
              </a:lnSpc>
              <a:spcBef>
                <a:spcPts val="400"/>
              </a:spcBef>
              <a:spcAft>
                <a:spcPts val="0"/>
              </a:spcAft>
              <a:buClr>
                <a:srgbClr val="FF9F11"/>
              </a:buClr>
              <a:buSzPct val="100000"/>
              <a:buFont typeface="Arial"/>
              <a:buChar char="▪"/>
            </a:pPr>
            <a:r>
              <a:rPr strike="noStrike" u="none" b="0" cap="none" baseline="0" sz="2000" lang="en-US" i="0">
                <a:solidFill>
                  <a:schemeClr val="dk1"/>
                </a:solidFill>
                <a:latin typeface="Arial"/>
                <a:ea typeface="Arial"/>
                <a:cs typeface="Arial"/>
                <a:sym typeface="Arial"/>
              </a:rPr>
              <a:t>Steer data to its destination</a:t>
            </a:r>
          </a:p>
          <a:p>
            <a:pPr algn="l" rtl="0" lvl="1" marR="0" indent="-285750" marL="742950">
              <a:lnSpc>
                <a:spcPct val="100000"/>
              </a:lnSpc>
              <a:spcBef>
                <a:spcPts val="400"/>
              </a:spcBef>
              <a:spcAft>
                <a:spcPts val="0"/>
              </a:spcAft>
              <a:buClr>
                <a:srgbClr val="FF9F11"/>
              </a:buClr>
              <a:buSzPct val="100000"/>
              <a:buFont typeface="Arial"/>
              <a:buChar char="▪"/>
            </a:pPr>
            <a:r>
              <a:rPr strike="noStrike" u="none" b="0" cap="none" baseline="0" sz="2000" lang="en-US" i="0">
                <a:solidFill>
                  <a:schemeClr val="dk1"/>
                </a:solidFill>
                <a:latin typeface="Arial"/>
                <a:ea typeface="Arial"/>
                <a:cs typeface="Arial"/>
                <a:sym typeface="Arial"/>
              </a:rPr>
              <a:t>Detect errors</a:t>
            </a:r>
          </a:p>
          <a:p>
            <a:pPr algn="l" rtl="0" lvl="1" marR="0" indent="-285750" marL="742950">
              <a:lnSpc>
                <a:spcPct val="100000"/>
              </a:lnSpc>
              <a:spcBef>
                <a:spcPts val="400"/>
              </a:spcBef>
              <a:spcAft>
                <a:spcPts val="0"/>
              </a:spcAft>
              <a:buClr>
                <a:srgbClr val="FF9F11"/>
              </a:buClr>
              <a:buSzPct val="100000"/>
              <a:buFont typeface="Arial"/>
              <a:buChar char="▪"/>
            </a:pPr>
            <a:r>
              <a:rPr strike="noStrike" u="none" b="0" cap="none" baseline="0" sz="2000" lang="en-US" i="0">
                <a:solidFill>
                  <a:schemeClr val="dk1"/>
                </a:solidFill>
                <a:latin typeface="Arial"/>
                <a:ea typeface="Arial"/>
                <a:cs typeface="Arial"/>
                <a:sym typeface="Arial"/>
              </a:rPr>
              <a:t>Prevent collisions</a:t>
            </a:r>
          </a:p>
          <a:p>
            <a:pPr algn="l" rtl="0" lvl="0" marR="0" indent="-342900" marL="342900">
              <a:lnSpc>
                <a:spcPct val="100000"/>
              </a:lnSpc>
              <a:spcBef>
                <a:spcPts val="480"/>
              </a:spcBef>
              <a:spcAft>
                <a:spcPts val="0"/>
              </a:spcAft>
              <a:buClr>
                <a:srgbClr val="000080"/>
              </a:buClr>
              <a:buSzPct val="100000"/>
              <a:buFont typeface="Arial"/>
              <a:buChar char="▪"/>
            </a:pPr>
            <a:r>
              <a:rPr strike="noStrike" u="none" b="0" cap="none" baseline="0" sz="2400" lang="en-US" i="0">
                <a:solidFill>
                  <a:schemeClr val="dk1"/>
                </a:solidFill>
                <a:latin typeface="Arial"/>
                <a:ea typeface="Arial"/>
                <a:cs typeface="Arial"/>
                <a:sym typeface="Arial"/>
              </a:rPr>
              <a:t>Ethernet (CSMA-CD)</a:t>
            </a:r>
          </a:p>
          <a:p>
            <a:pPr algn="l" rtl="0" lvl="1" marR="0" indent="-285750" marL="742950">
              <a:lnSpc>
                <a:spcPct val="100000"/>
              </a:lnSpc>
              <a:spcBef>
                <a:spcPts val="400"/>
              </a:spcBef>
              <a:spcAft>
                <a:spcPts val="0"/>
              </a:spcAft>
              <a:buClr>
                <a:srgbClr val="FF9F11"/>
              </a:buClr>
              <a:buSzPct val="100000"/>
              <a:buFont typeface="Arial"/>
              <a:buChar char="▪"/>
            </a:pPr>
            <a:r>
              <a:rPr strike="noStrike" u="none" b="0" cap="none" baseline="0" sz="2000" lang="en-US" i="0">
                <a:solidFill>
                  <a:schemeClr val="dk1"/>
                </a:solidFill>
                <a:latin typeface="Arial"/>
                <a:ea typeface="Arial"/>
                <a:cs typeface="Arial"/>
                <a:sym typeface="Arial"/>
              </a:rPr>
              <a:t>Predominant medium-access protocol for local area networks</a:t>
            </a:r>
          </a:p>
          <a:p>
            <a:pPr algn="l" rtl="0" lvl="1" marR="0" indent="-285750" marL="742950">
              <a:lnSpc>
                <a:spcPct val="100000"/>
              </a:lnSpc>
              <a:spcBef>
                <a:spcPts val="400"/>
              </a:spcBef>
              <a:spcAft>
                <a:spcPts val="0"/>
              </a:spcAft>
              <a:buClr>
                <a:srgbClr val="FF9F11"/>
              </a:buClr>
              <a:buSzPct val="100000"/>
              <a:buFont typeface="Arial"/>
              <a:buChar char="▪"/>
            </a:pPr>
            <a:r>
              <a:rPr strike="noStrike" u="none" b="0" cap="none" baseline="0" sz="2000" lang="en-US" i="0">
                <a:solidFill>
                  <a:schemeClr val="dk1"/>
                </a:solidFill>
                <a:latin typeface="Arial"/>
                <a:ea typeface="Arial"/>
                <a:cs typeface="Arial"/>
                <a:sym typeface="Arial"/>
              </a:rPr>
              <a:t>Standard Ethernet packet is a frame (see next slide)</a:t>
            </a:r>
          </a:p>
          <a:p>
            <a:pPr algn="l" rtl="0" lvl="1" marR="0" indent="-158750" marL="742950">
              <a:lnSpc>
                <a:spcPct val="100000"/>
              </a:lnSpc>
              <a:spcBef>
                <a:spcPts val="400"/>
              </a:spcBef>
              <a:spcAft>
                <a:spcPts val="0"/>
              </a:spcAft>
              <a:buClr>
                <a:srgbClr val="FF9F11"/>
              </a:buClr>
              <a:buFont typeface="Arial"/>
              <a:buNone/>
            </a:pPr>
            <a:r>
              <a:t/>
            </a:r>
            <a:endParaRPr strike="noStrike" u="none" b="0" cap="none" baseline="0" sz="2000" i="0">
              <a:solidFill>
                <a:schemeClr val="dk1"/>
              </a:solidFill>
              <a:latin typeface="Arial"/>
              <a:ea typeface="Arial"/>
              <a:cs typeface="Arial"/>
              <a:sym typeface="Arial"/>
            </a:endParaRPr>
          </a:p>
          <a:p>
            <a:pPr algn="l" rtl="0" lvl="0" marR="0" indent="0" marL="0">
              <a:spcBef>
                <a:spcPts val="0"/>
              </a:spcBef>
              <a:buNone/>
            </a:pPr>
            <a:r>
              <a:t/>
            </a:r>
            <a:endParaRPr strike="noStrike" u="none" b="0" cap="none" baseline="0" sz="2000" i="0">
              <a:solidFill>
                <a:schemeClr val="dk1"/>
              </a:solidFill>
              <a:latin typeface="Arial"/>
              <a:ea typeface="Arial"/>
              <a:cs typeface="Arial"/>
              <a:sym typeface="Arial"/>
            </a:endParaRPr>
          </a:p>
        </p:txBody>
      </p:sp>
      <p:sp>
        <p:nvSpPr>
          <p:cNvPr id="250" name="Shape 250"/>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251" name="Shape 251"/>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13-*</a:t>
            </a:r>
          </a:p>
        </p:txBody>
      </p:sp>
    </p:spTree>
  </p:cSld>
  <p:clrMapOvr>
    <a:masterClrMapping/>
  </p:clrMapOvr>
  <p:transition spd="slow">
    <p:cut/>
  </p:transition>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55" name="Shape 255"/>
        <p:cNvGrpSpPr/>
        <p:nvPr/>
      </p:nvGrpSpPr>
      <p:grpSpPr>
        <a:xfrm>
          <a:off y="0" x="0"/>
          <a:ext cy="0" cx="0"/>
          <a:chOff y="0" x="0"/>
          <a:chExt cy="0" cx="0"/>
        </a:xfrm>
      </p:grpSpPr>
      <p:sp>
        <p:nvSpPr>
          <p:cNvPr id="256" name="Shape 256"/>
          <p:cNvSpPr txBox="1"/>
          <p:nvPr>
            <p:ph type="title"/>
          </p:nvPr>
        </p:nvSpPr>
        <p:spPr>
          <a:xfrm>
            <a:off y="274637" x="762000"/>
            <a:ext cy="1143000" cx="7924799"/>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Ethernet Frame</a:t>
            </a:r>
          </a:p>
        </p:txBody>
      </p:sp>
      <p:pic>
        <p:nvPicPr>
          <p:cNvPr id="257" name="Shape 257"/>
          <p:cNvPicPr preferRelativeResize="0"/>
          <p:nvPr/>
        </p:nvPicPr>
        <p:blipFill rotWithShape="1">
          <a:blip r:embed="rId3">
            <a:alphaModFix/>
          </a:blip>
          <a:srcRect t="0" b="0" r="0" l="0"/>
          <a:stretch/>
        </p:blipFill>
        <p:spPr>
          <a:xfrm>
            <a:off y="1905000" x="914400"/>
            <a:ext cy="2287587" cx="7772400"/>
          </a:xfrm>
          <a:prstGeom prst="rect">
            <a:avLst/>
          </a:prstGeom>
          <a:noFill/>
          <a:ln>
            <a:noFill/>
          </a:ln>
        </p:spPr>
      </p:pic>
      <p:sp>
        <p:nvSpPr>
          <p:cNvPr id="258" name="Shape 258"/>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259" name="Shape 259"/>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13-*</a:t>
            </a:r>
          </a:p>
        </p:txBody>
      </p:sp>
    </p:spTree>
  </p:cSld>
  <p:clrMapOvr>
    <a:masterClrMapping/>
  </p:clrMapOvr>
  <p:transition spd="slow">
    <p:cut/>
  </p:transition>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63" name="Shape 263"/>
        <p:cNvGrpSpPr/>
        <p:nvPr/>
      </p:nvGrpSpPr>
      <p:grpSpPr>
        <a:xfrm>
          <a:off y="0" x="0"/>
          <a:ext cy="0" cx="0"/>
          <a:chOff y="0" x="0"/>
          <a:chExt cy="0" cx="0"/>
        </a:xfrm>
      </p:grpSpPr>
      <p:sp>
        <p:nvSpPr>
          <p:cNvPr id="264" name="Shape 264"/>
          <p:cNvSpPr txBox="1"/>
          <p:nvPr>
            <p:ph type="title"/>
          </p:nvPr>
        </p:nvSpPr>
        <p:spPr>
          <a:xfrm>
            <a:off y="274637" x="762000"/>
            <a:ext cy="1143000" cx="7924799"/>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Hub-Based Ethernet</a:t>
            </a:r>
          </a:p>
        </p:txBody>
      </p:sp>
      <p:sp>
        <p:nvSpPr>
          <p:cNvPr id="265" name="Shape 265"/>
          <p:cNvSpPr txBox="1"/>
          <p:nvPr>
            <p:ph idx="1" type="body"/>
          </p:nvPr>
        </p:nvSpPr>
        <p:spPr>
          <a:xfrm>
            <a:off y="1524000" x="914400"/>
            <a:ext cy="4525961" cx="7772400"/>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rgbClr val="000080"/>
              </a:buClr>
              <a:buSzPct val="100000"/>
              <a:buFont typeface="Arial"/>
              <a:buChar char="▪"/>
            </a:pPr>
            <a:r>
              <a:rPr strike="noStrike" u="none" b="0" cap="none" baseline="0" sz="2400" lang="en-US" i="0">
                <a:solidFill>
                  <a:schemeClr val="dk1"/>
                </a:solidFill>
                <a:latin typeface="Arial"/>
                <a:ea typeface="Arial"/>
                <a:cs typeface="Arial"/>
                <a:sym typeface="Arial"/>
              </a:rPr>
              <a:t>Simple means of wiring a bussed Ethernet together</a:t>
            </a:r>
          </a:p>
          <a:p>
            <a:pPr algn="l" rtl="0" lvl="0" marR="0" indent="-342900" marL="342900">
              <a:lnSpc>
                <a:spcPct val="100000"/>
              </a:lnSpc>
              <a:spcBef>
                <a:spcPts val="480"/>
              </a:spcBef>
              <a:spcAft>
                <a:spcPts val="0"/>
              </a:spcAft>
              <a:buClr>
                <a:srgbClr val="000080"/>
              </a:buClr>
              <a:buSzPct val="100000"/>
              <a:buFont typeface="Arial"/>
              <a:buChar char="▪"/>
            </a:pPr>
            <a:r>
              <a:rPr strike="noStrike" u="none" b="0" cap="none" baseline="0" sz="2400" lang="en-US" i="0">
                <a:solidFill>
                  <a:schemeClr val="dk1"/>
                </a:solidFill>
                <a:latin typeface="Arial"/>
                <a:ea typeface="Arial"/>
                <a:cs typeface="Arial"/>
                <a:sym typeface="Arial"/>
              </a:rPr>
              <a:t>Logically still a bus network</a:t>
            </a:r>
          </a:p>
          <a:p>
            <a:pPr algn="l" rtl="0" lvl="0" marR="0" indent="-342900" marL="342900">
              <a:lnSpc>
                <a:spcPct val="100000"/>
              </a:lnSpc>
              <a:spcBef>
                <a:spcPts val="480"/>
              </a:spcBef>
              <a:spcAft>
                <a:spcPts val="0"/>
              </a:spcAft>
              <a:buClr>
                <a:srgbClr val="000080"/>
              </a:buClr>
              <a:buSzPct val="100000"/>
              <a:buFont typeface="Arial"/>
              <a:buChar char="▪"/>
            </a:pPr>
            <a:r>
              <a:rPr strike="noStrike" u="none" b="0" cap="none" baseline="0" sz="2400" lang="en-US" i="0">
                <a:solidFill>
                  <a:schemeClr val="dk1"/>
                </a:solidFill>
                <a:latin typeface="Arial"/>
                <a:ea typeface="Arial"/>
                <a:cs typeface="Arial"/>
                <a:sym typeface="Arial"/>
              </a:rPr>
              <a:t>CSMA-CD</a:t>
            </a:r>
          </a:p>
          <a:p>
            <a:pPr algn="l" rtl="0" lvl="0" marR="0" indent="-342900" marL="342900">
              <a:lnSpc>
                <a:spcPct val="100000"/>
              </a:lnSpc>
              <a:spcBef>
                <a:spcPts val="480"/>
              </a:spcBef>
              <a:spcAft>
                <a:spcPts val="0"/>
              </a:spcAft>
              <a:buClr>
                <a:srgbClr val="000080"/>
              </a:buClr>
              <a:buSzPct val="100000"/>
              <a:buFont typeface="Arial"/>
              <a:buChar char="▪"/>
            </a:pPr>
            <a:r>
              <a:rPr strike="noStrike" u="none" b="0" cap="none" baseline="0" sz="2400" lang="en-US" i="0">
                <a:solidFill>
                  <a:schemeClr val="dk1"/>
                </a:solidFill>
                <a:latin typeface="Arial"/>
                <a:ea typeface="Arial"/>
                <a:cs typeface="Arial"/>
                <a:sym typeface="Arial"/>
              </a:rPr>
              <a:t>Collision</a:t>
            </a:r>
          </a:p>
          <a:p>
            <a:pPr algn="l" rtl="0" lvl="1" marR="0" indent="-285750" marL="742950">
              <a:lnSpc>
                <a:spcPct val="100000"/>
              </a:lnSpc>
              <a:spcBef>
                <a:spcPts val="400"/>
              </a:spcBef>
              <a:spcAft>
                <a:spcPts val="0"/>
              </a:spcAft>
              <a:buClr>
                <a:srgbClr val="FF9F11"/>
              </a:buClr>
              <a:buSzPct val="100000"/>
              <a:buFont typeface="Arial"/>
              <a:buChar char="▪"/>
            </a:pPr>
            <a:r>
              <a:rPr strike="noStrike" u="none" b="0" cap="none" baseline="0" sz="2000" lang="en-US" i="0">
                <a:solidFill>
                  <a:schemeClr val="dk1"/>
                </a:solidFill>
                <a:latin typeface="Arial"/>
                <a:ea typeface="Arial"/>
                <a:cs typeface="Arial"/>
                <a:sym typeface="Arial"/>
              </a:rPr>
              <a:t>Occurs when multiple nodes access the network in such a way that their messages become mixed and garbled</a:t>
            </a:r>
          </a:p>
          <a:p>
            <a:pPr algn="l" rtl="0" lvl="0" marR="0" indent="-342900" marL="342900">
              <a:lnSpc>
                <a:spcPct val="100000"/>
              </a:lnSpc>
              <a:spcBef>
                <a:spcPts val="480"/>
              </a:spcBef>
              <a:spcAft>
                <a:spcPts val="0"/>
              </a:spcAft>
              <a:buClr>
                <a:srgbClr val="000080"/>
              </a:buClr>
              <a:buSzPct val="100000"/>
              <a:buFont typeface="Arial"/>
              <a:buChar char="▪"/>
            </a:pPr>
            <a:r>
              <a:rPr strike="noStrike" u="none" b="0" cap="none" baseline="0" sz="2400" lang="en-US" i="0">
                <a:solidFill>
                  <a:schemeClr val="dk1"/>
                </a:solidFill>
                <a:latin typeface="Arial"/>
                <a:ea typeface="Arial"/>
                <a:cs typeface="Arial"/>
                <a:sym typeface="Arial"/>
              </a:rPr>
              <a:t>Network propagation delay</a:t>
            </a:r>
          </a:p>
          <a:p>
            <a:pPr algn="l" rtl="0" lvl="1" marR="0" indent="-285750" marL="742950">
              <a:lnSpc>
                <a:spcPct val="100000"/>
              </a:lnSpc>
              <a:spcBef>
                <a:spcPts val="400"/>
              </a:spcBef>
              <a:spcAft>
                <a:spcPts val="0"/>
              </a:spcAft>
              <a:buClr>
                <a:srgbClr val="FF9F11"/>
              </a:buClr>
              <a:buSzPct val="100000"/>
              <a:buFont typeface="Arial"/>
              <a:buChar char="▪"/>
            </a:pPr>
            <a:r>
              <a:rPr strike="noStrike" u="none" b="0" cap="none" baseline="0" sz="2000" lang="en-US" i="0">
                <a:solidFill>
                  <a:schemeClr val="dk1"/>
                </a:solidFill>
                <a:latin typeface="Arial"/>
                <a:ea typeface="Arial"/>
                <a:cs typeface="Arial"/>
                <a:sym typeface="Arial"/>
              </a:rPr>
              <a:t>Amount of time that it takes for one packet to get from one end of the network to the other</a:t>
            </a:r>
          </a:p>
          <a:p>
            <a:pPr algn="l" rtl="0" lvl="0" marR="0" indent="-342900" marL="342900">
              <a:lnSpc>
                <a:spcPct val="100000"/>
              </a:lnSpc>
              <a:spcBef>
                <a:spcPts val="480"/>
              </a:spcBef>
              <a:spcAft>
                <a:spcPts val="0"/>
              </a:spcAft>
              <a:buClr>
                <a:srgbClr val="000080"/>
              </a:buClr>
              <a:buSzPct val="100000"/>
              <a:buFont typeface="Arial"/>
              <a:buChar char="▪"/>
            </a:pPr>
            <a:r>
              <a:rPr strike="noStrike" u="none" b="0" cap="none" baseline="0" sz="2400" lang="en-US" i="0">
                <a:solidFill>
                  <a:schemeClr val="dk1"/>
                </a:solidFill>
                <a:latin typeface="Arial"/>
                <a:ea typeface="Arial"/>
                <a:cs typeface="Arial"/>
                <a:sym typeface="Arial"/>
              </a:rPr>
              <a:t>Adequate for networks with light traffic</a:t>
            </a:r>
          </a:p>
        </p:txBody>
      </p:sp>
      <p:sp>
        <p:nvSpPr>
          <p:cNvPr id="266" name="Shape 266"/>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267" name="Shape 267"/>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13-*</a:t>
            </a: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0" name="Shape 120"/>
        <p:cNvGrpSpPr/>
        <p:nvPr/>
      </p:nvGrpSpPr>
      <p:grpSpPr>
        <a:xfrm>
          <a:off y="0" x="0"/>
          <a:ext cy="0" cx="0"/>
          <a:chOff y="0" x="0"/>
          <a:chExt cy="0" cx="0"/>
        </a:xfrm>
      </p:grpSpPr>
      <p:sp>
        <p:nvSpPr>
          <p:cNvPr id="121" name="Shape 121"/>
          <p:cNvSpPr txBox="1"/>
          <p:nvPr>
            <p:ph type="title"/>
          </p:nvPr>
        </p:nvSpPr>
        <p:spPr>
          <a:xfrm>
            <a:off y="274637" x="762000"/>
            <a:ext cy="1143000" cx="7924799"/>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Chapter Example</a:t>
            </a:r>
          </a:p>
        </p:txBody>
      </p:sp>
      <p:sp>
        <p:nvSpPr>
          <p:cNvPr id="122" name="Shape 122"/>
          <p:cNvSpPr txBox="1"/>
          <p:nvPr>
            <p:ph idx="1" type="body"/>
          </p:nvPr>
        </p:nvSpPr>
        <p:spPr>
          <a:xfrm>
            <a:off y="1524000" x="914400"/>
            <a:ext cy="4525961" cx="7772400"/>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User sitting at a computer types a URL that contains a domain name into a web browser</a:t>
            </a:r>
          </a:p>
          <a:p>
            <a:pPr algn="l" rtl="0" lvl="0" marR="0" indent="-342900" marL="342900">
              <a:lnSpc>
                <a:spcPct val="100000"/>
              </a:lnSpc>
              <a:spcBef>
                <a:spcPts val="56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First, HTTP  client obtains the IP address of the Web server</a:t>
            </a:r>
          </a:p>
          <a:p>
            <a:pPr algn="l" rtl="0" lvl="0" marR="0" indent="-342900" marL="342900">
              <a:lnSpc>
                <a:spcPct val="100000"/>
              </a:lnSpc>
              <a:spcBef>
                <a:spcPts val="56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Then HTTP client initiates the process with a request to the TCP socket to establish a logical connection with the HTTP server at the destination site</a:t>
            </a:r>
          </a:p>
        </p:txBody>
      </p:sp>
      <p:sp>
        <p:nvSpPr>
          <p:cNvPr id="123" name="Shape 123"/>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124" name="Shape 124"/>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13-*</a:t>
            </a:r>
          </a:p>
        </p:txBody>
      </p:sp>
    </p:spTree>
  </p:cSld>
  <p:clrMapOvr>
    <a:masterClrMapping/>
  </p:clrMapOvr>
  <p:transition spd="slow">
    <p:cut/>
  </p:transition>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71" name="Shape 271"/>
        <p:cNvGrpSpPr/>
        <p:nvPr/>
      </p:nvGrpSpPr>
      <p:grpSpPr>
        <a:xfrm>
          <a:off y="0" x="0"/>
          <a:ext cy="0" cx="0"/>
          <a:chOff y="0" x="0"/>
          <a:chExt cy="0" cx="0"/>
        </a:xfrm>
      </p:grpSpPr>
      <p:sp>
        <p:nvSpPr>
          <p:cNvPr id="272" name="Shape 272"/>
          <p:cNvSpPr txBox="1"/>
          <p:nvPr>
            <p:ph type="title"/>
          </p:nvPr>
        </p:nvSpPr>
        <p:spPr>
          <a:xfrm>
            <a:off y="274637" x="762000"/>
            <a:ext cy="1143000" cx="7924799"/>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Switched Ethernet</a:t>
            </a:r>
          </a:p>
        </p:txBody>
      </p:sp>
      <p:sp>
        <p:nvSpPr>
          <p:cNvPr id="273" name="Shape 273"/>
          <p:cNvSpPr txBox="1"/>
          <p:nvPr>
            <p:ph idx="1" type="body"/>
          </p:nvPr>
        </p:nvSpPr>
        <p:spPr>
          <a:xfrm>
            <a:off y="1447800" x="838200"/>
            <a:ext cy="4724400" cx="7772400"/>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rgbClr val="000080"/>
              </a:buClr>
              <a:buSzPct val="100000"/>
              <a:buFont typeface="Arial"/>
              <a:buChar char="▪"/>
            </a:pPr>
            <a:r>
              <a:rPr strike="noStrike" u="none" b="0" cap="none" baseline="0" sz="2400" lang="en-US" i="0">
                <a:solidFill>
                  <a:schemeClr val="dk1"/>
                </a:solidFill>
                <a:latin typeface="Arial"/>
                <a:ea typeface="Arial"/>
                <a:cs typeface="Arial"/>
                <a:sym typeface="Arial"/>
              </a:rPr>
              <a:t>Permits point-to-point connection of any pair of nodes</a:t>
            </a:r>
          </a:p>
          <a:p>
            <a:pPr algn="l" rtl="0" lvl="0" marR="0" indent="-342900" marL="342900">
              <a:lnSpc>
                <a:spcPct val="100000"/>
              </a:lnSpc>
              <a:spcBef>
                <a:spcPts val="480"/>
              </a:spcBef>
              <a:spcAft>
                <a:spcPts val="0"/>
              </a:spcAft>
              <a:buClr>
                <a:srgbClr val="000080"/>
              </a:buClr>
              <a:buSzPct val="100000"/>
              <a:buFont typeface="Arial"/>
              <a:buChar char="▪"/>
            </a:pPr>
            <a:r>
              <a:rPr strike="noStrike" u="none" b="0" cap="none" baseline="0" sz="2400" lang="en-US" i="0">
                <a:solidFill>
                  <a:schemeClr val="dk1"/>
                </a:solidFill>
                <a:latin typeface="Arial"/>
                <a:ea typeface="Arial"/>
                <a:cs typeface="Arial"/>
                <a:sym typeface="Arial"/>
              </a:rPr>
              <a:t>Multiple pairs can be connected simultaneously</a:t>
            </a:r>
          </a:p>
          <a:p>
            <a:pPr algn="l" rtl="0" lvl="0" marR="0" indent="-342900" marL="342900">
              <a:lnSpc>
                <a:spcPct val="100000"/>
              </a:lnSpc>
              <a:spcBef>
                <a:spcPts val="480"/>
              </a:spcBef>
              <a:spcAft>
                <a:spcPts val="0"/>
              </a:spcAft>
              <a:buClr>
                <a:srgbClr val="000080"/>
              </a:buClr>
              <a:buSzPct val="100000"/>
              <a:buFont typeface="Arial"/>
              <a:buChar char="▪"/>
            </a:pPr>
            <a:r>
              <a:rPr strike="noStrike" u="none" b="0" cap="none" baseline="0" sz="2400" lang="en-US" i="0">
                <a:solidFill>
                  <a:schemeClr val="dk1"/>
                </a:solidFill>
                <a:latin typeface="Arial"/>
                <a:ea typeface="Arial"/>
                <a:cs typeface="Arial"/>
                <a:sym typeface="Arial"/>
              </a:rPr>
              <a:t>Possible to connect nodes in full-duplex mode</a:t>
            </a:r>
          </a:p>
          <a:p>
            <a:pPr algn="l" rtl="0" lvl="0" marR="0" indent="-342900" marL="342900">
              <a:lnSpc>
                <a:spcPct val="100000"/>
              </a:lnSpc>
              <a:spcBef>
                <a:spcPts val="480"/>
              </a:spcBef>
              <a:spcAft>
                <a:spcPts val="0"/>
              </a:spcAft>
              <a:buClr>
                <a:srgbClr val="000080"/>
              </a:buClr>
              <a:buSzPct val="100000"/>
              <a:buFont typeface="Arial"/>
              <a:buChar char="▪"/>
            </a:pPr>
            <a:r>
              <a:rPr strike="noStrike" u="none" b="0" cap="none" baseline="0" sz="2400" lang="en-US" i="0">
                <a:solidFill>
                  <a:schemeClr val="dk1"/>
                </a:solidFill>
                <a:latin typeface="Arial"/>
                <a:ea typeface="Arial"/>
                <a:cs typeface="Arial"/>
                <a:sym typeface="Arial"/>
              </a:rPr>
              <a:t>Each pair of connections operates at the maximum bit rate of the network</a:t>
            </a:r>
          </a:p>
          <a:p>
            <a:pPr algn="l" rtl="0" lvl="0" marR="0" indent="-190500" marL="342900">
              <a:lnSpc>
                <a:spcPct val="100000"/>
              </a:lnSpc>
              <a:spcBef>
                <a:spcPts val="480"/>
              </a:spcBef>
              <a:spcAft>
                <a:spcPts val="0"/>
              </a:spcAft>
              <a:buClr>
                <a:srgbClr val="000080"/>
              </a:buClr>
              <a:buFont typeface="Arial"/>
              <a:buNone/>
            </a:pPr>
            <a:r>
              <a:t/>
            </a:r>
            <a:endParaRPr strike="noStrike" u="none" b="0" cap="none" baseline="0" sz="2400" i="0">
              <a:solidFill>
                <a:schemeClr val="dk1"/>
              </a:solidFill>
              <a:latin typeface="Arial"/>
              <a:ea typeface="Arial"/>
              <a:cs typeface="Arial"/>
              <a:sym typeface="Arial"/>
            </a:endParaRPr>
          </a:p>
          <a:p>
            <a:pPr algn="l" rtl="0" lvl="0" marR="0" indent="-342900" marL="342900">
              <a:lnSpc>
                <a:spcPct val="100000"/>
              </a:lnSpc>
              <a:spcBef>
                <a:spcPts val="480"/>
              </a:spcBef>
              <a:spcAft>
                <a:spcPts val="0"/>
              </a:spcAft>
              <a:buClr>
                <a:srgbClr val="000080"/>
              </a:buClr>
              <a:buSzPct val="100000"/>
              <a:buFont typeface="Arial"/>
              <a:buChar char="▪"/>
            </a:pPr>
            <a:r>
              <a:rPr strike="noStrike" u="none" b="0" cap="none" baseline="0" sz="2400" lang="en-US" i="0">
                <a:solidFill>
                  <a:schemeClr val="dk1"/>
                </a:solidFill>
                <a:latin typeface="Arial"/>
                <a:ea typeface="Arial"/>
                <a:cs typeface="Arial"/>
                <a:sym typeface="Arial"/>
              </a:rPr>
              <a:t>Why can’t there be any collisions in a switched Ethernet network?</a:t>
            </a:r>
          </a:p>
        </p:txBody>
      </p:sp>
      <p:sp>
        <p:nvSpPr>
          <p:cNvPr id="274" name="Shape 274"/>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275" name="Shape 275"/>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13-*</a:t>
            </a:r>
          </a:p>
        </p:txBody>
      </p:sp>
    </p:spTree>
  </p:cSld>
  <p:clrMapOvr>
    <a:masterClrMapping/>
  </p:clrMapOvr>
  <p:transition spd="slow">
    <p:cut/>
  </p:transition>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79" name="Shape 279"/>
        <p:cNvGrpSpPr/>
        <p:nvPr/>
      </p:nvGrpSpPr>
      <p:grpSpPr>
        <a:xfrm>
          <a:off y="0" x="0"/>
          <a:ext cy="0" cx="0"/>
          <a:chOff y="0" x="0"/>
          <a:chExt cy="0" cx="0"/>
        </a:xfrm>
      </p:grpSpPr>
      <p:sp>
        <p:nvSpPr>
          <p:cNvPr id="280" name="Shape 280"/>
          <p:cNvSpPr txBox="1"/>
          <p:nvPr>
            <p:ph type="title"/>
          </p:nvPr>
        </p:nvSpPr>
        <p:spPr>
          <a:xfrm>
            <a:off y="274637" x="762000"/>
            <a:ext cy="1143000" cx="7924799"/>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Quality of Service (QoS)</a:t>
            </a:r>
          </a:p>
        </p:txBody>
      </p:sp>
      <p:sp>
        <p:nvSpPr>
          <p:cNvPr id="281" name="Shape 281"/>
          <p:cNvSpPr txBox="1"/>
          <p:nvPr>
            <p:ph idx="1" type="body"/>
          </p:nvPr>
        </p:nvSpPr>
        <p:spPr>
          <a:xfrm>
            <a:off y="1524000" x="914400"/>
            <a:ext cy="4525961" cx="7772400"/>
          </a:xfrm>
          <a:prstGeom prst="rect">
            <a:avLst/>
          </a:prstGeom>
          <a:noFill/>
          <a:ln>
            <a:noFill/>
          </a:ln>
        </p:spPr>
        <p:txBody>
          <a:bodyPr bIns="45700" rIns="91425" lIns="91425" tIns="45700" anchor="t" anchorCtr="0">
            <a:noAutofit/>
          </a:bodyPr>
          <a:lstStyle/>
          <a:p>
            <a:pPr algn="l" rtl="0" lvl="0" marR="0" indent="-514350" marL="514350">
              <a:lnSpc>
                <a:spcPct val="100000"/>
              </a:lnSpc>
              <a:spcBef>
                <a:spcPts val="0"/>
              </a:spcBef>
              <a:spcAft>
                <a:spcPts val="0"/>
              </a:spcAft>
              <a:buClr>
                <a:srgbClr val="000080"/>
              </a:buClr>
              <a:buSzPct val="100000"/>
              <a:buFont typeface="Arial"/>
              <a:buAutoNum type="arabicPeriod"/>
            </a:pPr>
            <a:r>
              <a:rPr strike="noStrike" u="none" b="0" cap="none" baseline="0" sz="2400" lang="en-US" i="0">
                <a:solidFill>
                  <a:schemeClr val="dk1"/>
                </a:solidFill>
                <a:latin typeface="Arial"/>
                <a:ea typeface="Arial"/>
                <a:cs typeface="Arial"/>
                <a:sym typeface="Arial"/>
              </a:rPr>
              <a:t>Methods to reserve and prioritize channel capacity to favor packets that require special treatment</a:t>
            </a:r>
          </a:p>
          <a:p>
            <a:pPr algn="l" rtl="0" lvl="0" marR="0" indent="-514350" marL="514350">
              <a:lnSpc>
                <a:spcPct val="100000"/>
              </a:lnSpc>
              <a:spcBef>
                <a:spcPts val="480"/>
              </a:spcBef>
              <a:spcAft>
                <a:spcPts val="0"/>
              </a:spcAft>
              <a:buClr>
                <a:srgbClr val="000080"/>
              </a:buClr>
              <a:buSzPct val="100000"/>
              <a:buFont typeface="Arial"/>
              <a:buAutoNum type="arabicPeriod"/>
            </a:pPr>
            <a:r>
              <a:rPr strike="noStrike" u="none" b="0" cap="none" baseline="0" sz="2400" lang="en-US" i="0">
                <a:solidFill>
                  <a:schemeClr val="dk1"/>
                </a:solidFill>
                <a:latin typeface="Arial"/>
                <a:ea typeface="Arial"/>
                <a:cs typeface="Arial"/>
                <a:sym typeface="Arial"/>
              </a:rPr>
              <a:t>Service guarantees from contract carrier services that specify particular levels of throughput, delay and jitter</a:t>
            </a:r>
          </a:p>
          <a:p>
            <a:pPr algn="l" rtl="0" lvl="1" marR="0" indent="-285750" marL="742950">
              <a:lnSpc>
                <a:spcPct val="100000"/>
              </a:lnSpc>
              <a:spcBef>
                <a:spcPts val="400"/>
              </a:spcBef>
              <a:spcAft>
                <a:spcPts val="0"/>
              </a:spcAft>
              <a:buClr>
                <a:srgbClr val="FF9F11"/>
              </a:buClr>
              <a:buSzPct val="100000"/>
              <a:buFont typeface="Arial"/>
              <a:buChar char="▪"/>
            </a:pPr>
            <a:r>
              <a:rPr strike="noStrike" u="none" b="0" cap="none" baseline="0" sz="2000" lang="en-US" i="0">
                <a:solidFill>
                  <a:schemeClr val="dk1"/>
                </a:solidFill>
                <a:latin typeface="Arial"/>
                <a:ea typeface="Arial"/>
                <a:cs typeface="Arial"/>
                <a:sym typeface="Arial"/>
              </a:rPr>
              <a:t>Jitter – variation in delay from packet to packet</a:t>
            </a:r>
          </a:p>
          <a:p>
            <a:pPr algn="l" rtl="0" lvl="0" marR="0" indent="-514350" marL="514350">
              <a:lnSpc>
                <a:spcPct val="100000"/>
              </a:lnSpc>
              <a:spcBef>
                <a:spcPts val="480"/>
              </a:spcBef>
              <a:spcAft>
                <a:spcPts val="0"/>
              </a:spcAft>
              <a:buClr>
                <a:srgbClr val="000080"/>
              </a:buClr>
              <a:buSzPct val="100000"/>
              <a:buFont typeface="Arial"/>
              <a:buChar char="▪"/>
            </a:pPr>
            <a:r>
              <a:rPr strike="noStrike" u="none" b="0" cap="none" baseline="0" sz="2400" lang="en-US" i="0">
                <a:solidFill>
                  <a:schemeClr val="dk1"/>
                </a:solidFill>
                <a:latin typeface="Arial"/>
                <a:ea typeface="Arial"/>
                <a:cs typeface="Arial"/>
                <a:sym typeface="Arial"/>
              </a:rPr>
              <a:t>Differentiated service (DiffServ)</a:t>
            </a:r>
          </a:p>
          <a:p>
            <a:pPr algn="l" rtl="0" lvl="1" marR="0" indent="-285750" marL="742950">
              <a:lnSpc>
                <a:spcPct val="100000"/>
              </a:lnSpc>
              <a:spcBef>
                <a:spcPts val="400"/>
              </a:spcBef>
              <a:spcAft>
                <a:spcPts val="0"/>
              </a:spcAft>
              <a:buClr>
                <a:srgbClr val="FF9F11"/>
              </a:buClr>
              <a:buSzPct val="100000"/>
              <a:buFont typeface="Arial"/>
              <a:buChar char="▪"/>
            </a:pPr>
            <a:r>
              <a:rPr strike="noStrike" u="none" b="0" cap="none" baseline="0" sz="2000" lang="en-US" i="0">
                <a:solidFill>
                  <a:schemeClr val="dk1"/>
                </a:solidFill>
                <a:latin typeface="Arial"/>
                <a:ea typeface="Arial"/>
                <a:cs typeface="Arial"/>
                <a:sym typeface="Arial"/>
              </a:rPr>
              <a:t>8-bit (DS) field in IP header</a:t>
            </a:r>
          </a:p>
          <a:p>
            <a:pPr algn="l" rtl="0" lvl="1" marR="0" indent="-285750" marL="742950">
              <a:lnSpc>
                <a:spcPct val="100000"/>
              </a:lnSpc>
              <a:spcBef>
                <a:spcPts val="400"/>
              </a:spcBef>
              <a:spcAft>
                <a:spcPts val="0"/>
              </a:spcAft>
              <a:buClr>
                <a:srgbClr val="FF9F11"/>
              </a:buClr>
              <a:buSzPct val="100000"/>
              <a:buFont typeface="Arial"/>
              <a:buChar char="▪"/>
            </a:pPr>
            <a:r>
              <a:rPr strike="noStrike" u="none" b="0" cap="none" baseline="0" sz="2000" lang="en-US" i="0">
                <a:solidFill>
                  <a:schemeClr val="dk1"/>
                </a:solidFill>
                <a:latin typeface="Arial"/>
                <a:ea typeface="Arial"/>
                <a:cs typeface="Arial"/>
                <a:sym typeface="Arial"/>
              </a:rPr>
              <a:t>Set by the application at the sender or by the first node</a:t>
            </a:r>
          </a:p>
          <a:p>
            <a:pPr algn="l" rtl="0" lvl="1" marR="0" indent="-285750" marL="742950">
              <a:lnSpc>
                <a:spcPct val="100000"/>
              </a:lnSpc>
              <a:spcBef>
                <a:spcPts val="400"/>
              </a:spcBef>
              <a:spcAft>
                <a:spcPts val="0"/>
              </a:spcAft>
              <a:buClr>
                <a:srgbClr val="FF9F11"/>
              </a:buClr>
              <a:buSzPct val="100000"/>
              <a:buFont typeface="Arial"/>
              <a:buChar char="▪"/>
            </a:pPr>
            <a:r>
              <a:rPr strike="noStrike" u="none" b="0" cap="none" baseline="0" sz="2000" lang="en-US" i="0">
                <a:solidFill>
                  <a:schemeClr val="dk1"/>
                </a:solidFill>
                <a:latin typeface="Arial"/>
                <a:ea typeface="Arial"/>
                <a:cs typeface="Arial"/>
                <a:sym typeface="Arial"/>
              </a:rPr>
              <a:t>Diffserv capable nodes such as routers can then prioritize and route packets based on the packet class</a:t>
            </a:r>
          </a:p>
        </p:txBody>
      </p:sp>
      <p:sp>
        <p:nvSpPr>
          <p:cNvPr id="282" name="Shape 282"/>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283" name="Shape 283"/>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13-*</a:t>
            </a:r>
          </a:p>
        </p:txBody>
      </p:sp>
    </p:spTree>
  </p:cSld>
  <p:clrMapOvr>
    <a:masterClrMapping/>
  </p:clrMapOvr>
  <p:transition spd="slow">
    <p:cut/>
  </p:transition>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87" name="Shape 287"/>
        <p:cNvGrpSpPr/>
        <p:nvPr/>
      </p:nvGrpSpPr>
      <p:grpSpPr>
        <a:xfrm>
          <a:off y="0" x="0"/>
          <a:ext cy="0" cx="0"/>
          <a:chOff y="0" x="0"/>
          <a:chExt cy="0" cx="0"/>
        </a:xfrm>
      </p:grpSpPr>
      <p:sp>
        <p:nvSpPr>
          <p:cNvPr id="288" name="Shape 288"/>
          <p:cNvSpPr txBox="1"/>
          <p:nvPr>
            <p:ph type="title"/>
          </p:nvPr>
        </p:nvSpPr>
        <p:spPr>
          <a:xfrm>
            <a:off y="274637" x="762000"/>
            <a:ext cy="1143000" cx="7924799"/>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Network Security Categories</a:t>
            </a:r>
          </a:p>
        </p:txBody>
      </p:sp>
      <p:sp>
        <p:nvSpPr>
          <p:cNvPr id="289" name="Shape 289"/>
          <p:cNvSpPr txBox="1"/>
          <p:nvPr>
            <p:ph idx="1" type="body"/>
          </p:nvPr>
        </p:nvSpPr>
        <p:spPr>
          <a:xfrm>
            <a:off y="1447800" x="838200"/>
            <a:ext cy="4724400" cx="7772400"/>
          </a:xfrm>
          <a:prstGeom prst="rect">
            <a:avLst/>
          </a:prstGeom>
          <a:noFill/>
          <a:ln>
            <a:noFill/>
          </a:ln>
        </p:spPr>
        <p:txBody>
          <a:bodyPr bIns="45700" rIns="91425" lIns="91425" tIns="45700" anchor="t" anchorCtr="0">
            <a:noAutofit/>
          </a:bodyPr>
          <a:lstStyle/>
          <a:p>
            <a:pPr algn="l" rtl="0" lvl="0" marR="0" indent="-514350" marL="514350">
              <a:lnSpc>
                <a:spcPct val="100000"/>
              </a:lnSpc>
              <a:spcBef>
                <a:spcPts val="0"/>
              </a:spcBef>
              <a:spcAft>
                <a:spcPts val="0"/>
              </a:spcAft>
              <a:buClr>
                <a:srgbClr val="000080"/>
              </a:buClr>
              <a:buSzPct val="100000"/>
              <a:buFont typeface="Arial"/>
              <a:buAutoNum type="arabicPeriod"/>
            </a:pPr>
            <a:r>
              <a:rPr strike="noStrike" u="none" b="0" cap="none" baseline="0" sz="2400" lang="en-US" i="0">
                <a:solidFill>
                  <a:schemeClr val="dk1"/>
                </a:solidFill>
                <a:latin typeface="Arial"/>
                <a:ea typeface="Arial"/>
                <a:cs typeface="Arial"/>
                <a:sym typeface="Arial"/>
              </a:rPr>
              <a:t>Intrusion</a:t>
            </a:r>
          </a:p>
          <a:p>
            <a:pPr algn="l" rtl="0" lvl="1" marR="0" indent="-520700" marL="914400">
              <a:lnSpc>
                <a:spcPct val="100000"/>
              </a:lnSpc>
              <a:spcBef>
                <a:spcPts val="400"/>
              </a:spcBef>
              <a:spcAft>
                <a:spcPts val="0"/>
              </a:spcAft>
              <a:buClr>
                <a:srgbClr val="FF9F11"/>
              </a:buClr>
              <a:buSzPct val="100000"/>
              <a:buFont typeface="Arial"/>
              <a:buChar char="▪"/>
            </a:pPr>
            <a:r>
              <a:rPr strike="noStrike" u="none" b="0" cap="none" baseline="0" sz="2000" lang="en-US" i="0">
                <a:solidFill>
                  <a:schemeClr val="dk1"/>
                </a:solidFill>
                <a:latin typeface="Arial"/>
                <a:ea typeface="Arial"/>
                <a:cs typeface="Arial"/>
                <a:sym typeface="Arial"/>
              </a:rPr>
              <a:t>Keeping network and system resources free from intruders</a:t>
            </a:r>
          </a:p>
          <a:p>
            <a:pPr algn="l" rtl="0" lvl="0" marR="0" indent="-514350" marL="514350">
              <a:lnSpc>
                <a:spcPct val="100000"/>
              </a:lnSpc>
              <a:spcBef>
                <a:spcPts val="480"/>
              </a:spcBef>
              <a:spcAft>
                <a:spcPts val="0"/>
              </a:spcAft>
              <a:buClr>
                <a:srgbClr val="000080"/>
              </a:buClr>
              <a:buSzPct val="100000"/>
              <a:buFont typeface="Arial"/>
              <a:buAutoNum type="arabicPeriod"/>
            </a:pPr>
            <a:r>
              <a:rPr strike="noStrike" u="none" b="0" cap="none" baseline="0" sz="2400" lang="en-US" i="0">
                <a:solidFill>
                  <a:schemeClr val="dk1"/>
                </a:solidFill>
                <a:latin typeface="Arial"/>
                <a:ea typeface="Arial"/>
                <a:cs typeface="Arial"/>
                <a:sym typeface="Arial"/>
              </a:rPr>
              <a:t>Confidentiality</a:t>
            </a:r>
          </a:p>
          <a:p>
            <a:pPr algn="l" rtl="0" lvl="1" marR="0" indent="-520700" marL="914400">
              <a:lnSpc>
                <a:spcPct val="100000"/>
              </a:lnSpc>
              <a:spcBef>
                <a:spcPts val="400"/>
              </a:spcBef>
              <a:spcAft>
                <a:spcPts val="0"/>
              </a:spcAft>
              <a:buClr>
                <a:srgbClr val="FF9F11"/>
              </a:buClr>
              <a:buSzPct val="100000"/>
              <a:buFont typeface="Arial"/>
              <a:buChar char="▪"/>
            </a:pPr>
            <a:r>
              <a:rPr strike="noStrike" u="none" b="0" cap="none" baseline="0" sz="2000" lang="en-US" i="0">
                <a:solidFill>
                  <a:schemeClr val="dk1"/>
                </a:solidFill>
                <a:latin typeface="Arial"/>
                <a:ea typeface="Arial"/>
                <a:cs typeface="Arial"/>
                <a:sym typeface="Arial"/>
              </a:rPr>
              <a:t>Keeping the content of data private</a:t>
            </a:r>
          </a:p>
          <a:p>
            <a:pPr algn="l" rtl="0" lvl="0" marR="0" indent="-514350" marL="514350">
              <a:lnSpc>
                <a:spcPct val="100000"/>
              </a:lnSpc>
              <a:spcBef>
                <a:spcPts val="480"/>
              </a:spcBef>
              <a:spcAft>
                <a:spcPts val="0"/>
              </a:spcAft>
              <a:buClr>
                <a:srgbClr val="000080"/>
              </a:buClr>
              <a:buSzPct val="100000"/>
              <a:buFont typeface="Arial"/>
              <a:buAutoNum type="arabicPeriod"/>
            </a:pPr>
            <a:r>
              <a:rPr strike="noStrike" u="none" b="0" cap="none" baseline="0" sz="2400" lang="en-US" i="0">
                <a:solidFill>
                  <a:schemeClr val="dk1"/>
                </a:solidFill>
                <a:latin typeface="Arial"/>
                <a:ea typeface="Arial"/>
                <a:cs typeface="Arial"/>
                <a:sym typeface="Arial"/>
              </a:rPr>
              <a:t>Authentication</a:t>
            </a:r>
          </a:p>
          <a:p>
            <a:pPr algn="l" rtl="0" lvl="1" marR="0" indent="-520700" marL="914400">
              <a:lnSpc>
                <a:spcPct val="100000"/>
              </a:lnSpc>
              <a:spcBef>
                <a:spcPts val="400"/>
              </a:spcBef>
              <a:spcAft>
                <a:spcPts val="0"/>
              </a:spcAft>
              <a:buClr>
                <a:srgbClr val="FF9F11"/>
              </a:buClr>
              <a:buSzPct val="100000"/>
              <a:buFont typeface="Arial"/>
              <a:buChar char="▪"/>
            </a:pPr>
            <a:r>
              <a:rPr strike="noStrike" u="none" b="0" cap="none" baseline="0" sz="2000" lang="en-US" i="0">
                <a:solidFill>
                  <a:schemeClr val="dk1"/>
                </a:solidFill>
                <a:latin typeface="Arial"/>
                <a:ea typeface="Arial"/>
                <a:cs typeface="Arial"/>
                <a:sym typeface="Arial"/>
              </a:rPr>
              <a:t>Verifying the identity of a source of data being received</a:t>
            </a:r>
          </a:p>
          <a:p>
            <a:pPr algn="l" rtl="0" lvl="0" marR="0" indent="-514350" marL="514350">
              <a:lnSpc>
                <a:spcPct val="100000"/>
              </a:lnSpc>
              <a:spcBef>
                <a:spcPts val="480"/>
              </a:spcBef>
              <a:spcAft>
                <a:spcPts val="0"/>
              </a:spcAft>
              <a:buClr>
                <a:srgbClr val="000080"/>
              </a:buClr>
              <a:buSzPct val="100000"/>
              <a:buFont typeface="Arial"/>
              <a:buAutoNum type="arabicPeriod"/>
            </a:pPr>
            <a:r>
              <a:rPr strike="noStrike" u="none" b="0" cap="none" baseline="0" sz="2400" lang="en-US" i="0">
                <a:solidFill>
                  <a:schemeClr val="dk1"/>
                </a:solidFill>
                <a:latin typeface="Arial"/>
                <a:ea typeface="Arial"/>
                <a:cs typeface="Arial"/>
                <a:sym typeface="Arial"/>
              </a:rPr>
              <a:t>Data integrity and non-repudiation</a:t>
            </a:r>
          </a:p>
          <a:p>
            <a:pPr algn="l" rtl="0" lvl="1" marR="0" indent="-520700" marL="914400">
              <a:lnSpc>
                <a:spcPct val="100000"/>
              </a:lnSpc>
              <a:spcBef>
                <a:spcPts val="400"/>
              </a:spcBef>
              <a:spcAft>
                <a:spcPts val="0"/>
              </a:spcAft>
              <a:buClr>
                <a:srgbClr val="FF9F11"/>
              </a:buClr>
              <a:buSzPct val="100000"/>
              <a:buFont typeface="Arial"/>
              <a:buChar char="▪"/>
            </a:pPr>
            <a:r>
              <a:rPr strike="noStrike" u="none" b="0" cap="none" baseline="0" sz="2000" lang="en-US" i="0">
                <a:solidFill>
                  <a:schemeClr val="dk1"/>
                </a:solidFill>
                <a:latin typeface="Arial"/>
                <a:ea typeface="Arial"/>
                <a:cs typeface="Arial"/>
                <a:sym typeface="Arial"/>
              </a:rPr>
              <a:t>Protecting the content of data communication against changes and verifying the source of the message</a:t>
            </a:r>
          </a:p>
          <a:p>
            <a:pPr algn="l" rtl="0" lvl="0" marR="0" indent="-514350" marL="514350">
              <a:lnSpc>
                <a:spcPct val="100000"/>
              </a:lnSpc>
              <a:spcBef>
                <a:spcPts val="480"/>
              </a:spcBef>
              <a:spcAft>
                <a:spcPts val="0"/>
              </a:spcAft>
              <a:buClr>
                <a:srgbClr val="000080"/>
              </a:buClr>
              <a:buSzPct val="100000"/>
              <a:buFont typeface="Arial"/>
              <a:buAutoNum type="arabicPeriod"/>
            </a:pPr>
            <a:r>
              <a:rPr strike="noStrike" u="none" b="0" cap="none" baseline="0" sz="2400" lang="en-US" i="0">
                <a:solidFill>
                  <a:schemeClr val="dk1"/>
                </a:solidFill>
                <a:latin typeface="Arial"/>
                <a:ea typeface="Arial"/>
                <a:cs typeface="Arial"/>
                <a:sym typeface="Arial"/>
              </a:rPr>
              <a:t>Assuring network availability and access control</a:t>
            </a:r>
          </a:p>
          <a:p>
            <a:pPr algn="l" rtl="0" lvl="1" marR="0" indent="-520700" marL="914400">
              <a:lnSpc>
                <a:spcPct val="100000"/>
              </a:lnSpc>
              <a:spcBef>
                <a:spcPts val="400"/>
              </a:spcBef>
              <a:spcAft>
                <a:spcPts val="0"/>
              </a:spcAft>
              <a:buClr>
                <a:srgbClr val="FF9F11"/>
              </a:buClr>
              <a:buSzPct val="100000"/>
              <a:buFont typeface="Arial"/>
              <a:buChar char="▪"/>
            </a:pPr>
            <a:r>
              <a:rPr strike="noStrike" u="none" b="0" cap="none" baseline="0" sz="2000" lang="en-US" i="0">
                <a:solidFill>
                  <a:schemeClr val="dk1"/>
                </a:solidFill>
                <a:latin typeface="Arial"/>
                <a:ea typeface="Arial"/>
                <a:cs typeface="Arial"/>
                <a:sym typeface="Arial"/>
              </a:rPr>
              <a:t>Keep network resources operational and restricting access to those permitted to use them</a:t>
            </a:r>
          </a:p>
        </p:txBody>
      </p:sp>
      <p:sp>
        <p:nvSpPr>
          <p:cNvPr id="290" name="Shape 290"/>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291" name="Shape 291"/>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13-*</a:t>
            </a:r>
          </a:p>
        </p:txBody>
      </p:sp>
    </p:spTree>
  </p:cSld>
  <p:clrMapOvr>
    <a:masterClrMapping/>
  </p:clrMapOvr>
  <p:transition spd="slow">
    <p:cut/>
  </p:transition>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95" name="Shape 295"/>
        <p:cNvGrpSpPr/>
        <p:nvPr/>
      </p:nvGrpSpPr>
      <p:grpSpPr>
        <a:xfrm>
          <a:off y="0" x="0"/>
          <a:ext cy="0" cx="0"/>
          <a:chOff y="0" x="0"/>
          <a:chExt cy="0" cx="0"/>
        </a:xfrm>
      </p:grpSpPr>
      <p:sp>
        <p:nvSpPr>
          <p:cNvPr id="296" name="Shape 296"/>
          <p:cNvSpPr txBox="1"/>
          <p:nvPr>
            <p:ph type="title"/>
          </p:nvPr>
        </p:nvSpPr>
        <p:spPr>
          <a:xfrm>
            <a:off y="274637" x="762000"/>
            <a:ext cy="1143000" cx="7924799"/>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Network Security</a:t>
            </a:r>
          </a:p>
        </p:txBody>
      </p:sp>
      <p:sp>
        <p:nvSpPr>
          <p:cNvPr id="297" name="Shape 297"/>
          <p:cNvSpPr txBox="1"/>
          <p:nvPr>
            <p:ph idx="1" type="body"/>
          </p:nvPr>
        </p:nvSpPr>
        <p:spPr>
          <a:xfrm>
            <a:off y="1447800" x="838200"/>
            <a:ext cy="4800600" cx="7848599"/>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rgbClr val="000080"/>
              </a:buClr>
              <a:buSzPct val="100000"/>
              <a:buFont typeface="Arial"/>
              <a:buChar char="▪"/>
            </a:pPr>
            <a:r>
              <a:rPr strike="noStrike" u="none" b="0" cap="none" baseline="0" sz="2000" lang="en-US" i="0">
                <a:solidFill>
                  <a:schemeClr val="dk1"/>
                </a:solidFill>
                <a:latin typeface="Arial"/>
                <a:ea typeface="Arial"/>
                <a:cs typeface="Arial"/>
                <a:sym typeface="Arial"/>
              </a:rPr>
              <a:t>Network intrusions</a:t>
            </a:r>
          </a:p>
          <a:p>
            <a:pPr algn="l" rtl="0" lvl="1" marR="0" indent="-285750" marL="742950">
              <a:lnSpc>
                <a:spcPct val="100000"/>
              </a:lnSpc>
              <a:spcBef>
                <a:spcPts val="360"/>
              </a:spcBef>
              <a:spcAft>
                <a:spcPts val="0"/>
              </a:spcAft>
              <a:buClr>
                <a:srgbClr val="FF9F11"/>
              </a:buClr>
              <a:buSzPct val="100000"/>
              <a:buFont typeface="Arial"/>
              <a:buChar char="▪"/>
            </a:pPr>
            <a:r>
              <a:rPr strike="noStrike" u="none" b="0" cap="none" baseline="0" sz="1800" lang="en-US" i="0">
                <a:solidFill>
                  <a:schemeClr val="dk1"/>
                </a:solidFill>
                <a:latin typeface="Arial"/>
                <a:ea typeface="Arial"/>
                <a:cs typeface="Arial"/>
                <a:sym typeface="Arial"/>
              </a:rPr>
              <a:t>Packet sniffers read data in a packet as it passes through a network</a:t>
            </a:r>
          </a:p>
          <a:p>
            <a:pPr algn="l" rtl="0" lvl="1" marR="0" indent="-285750" marL="742950">
              <a:lnSpc>
                <a:spcPct val="100000"/>
              </a:lnSpc>
              <a:spcBef>
                <a:spcPts val="360"/>
              </a:spcBef>
              <a:spcAft>
                <a:spcPts val="0"/>
              </a:spcAft>
              <a:buClr>
                <a:srgbClr val="FF9F11"/>
              </a:buClr>
              <a:buSzPct val="100000"/>
              <a:buFont typeface="Arial"/>
              <a:buChar char="▪"/>
            </a:pPr>
            <a:r>
              <a:rPr strike="noStrike" u="none" b="0" cap="none" baseline="0" sz="1800" lang="en-US" i="0">
                <a:solidFill>
                  <a:schemeClr val="dk1"/>
                </a:solidFill>
                <a:latin typeface="Arial"/>
                <a:ea typeface="Arial"/>
                <a:cs typeface="Arial"/>
                <a:sym typeface="Arial"/>
              </a:rPr>
              <a:t>Probing attacks to uncover IP address / port numbers that accept data packets</a:t>
            </a:r>
          </a:p>
          <a:p>
            <a:pPr algn="l" rtl="0" lvl="0" marR="0" indent="-342900" marL="342900">
              <a:lnSpc>
                <a:spcPct val="100000"/>
              </a:lnSpc>
              <a:spcBef>
                <a:spcPts val="400"/>
              </a:spcBef>
              <a:spcAft>
                <a:spcPts val="0"/>
              </a:spcAft>
              <a:buClr>
                <a:srgbClr val="000080"/>
              </a:buClr>
              <a:buSzPct val="100000"/>
              <a:buFont typeface="Arial"/>
              <a:buChar char="▪"/>
            </a:pPr>
            <a:r>
              <a:rPr strike="noStrike" u="none" b="0" cap="none" baseline="0" sz="2000" lang="en-US" i="0">
                <a:solidFill>
                  <a:schemeClr val="dk1"/>
                </a:solidFill>
                <a:latin typeface="Arial"/>
                <a:ea typeface="Arial"/>
                <a:cs typeface="Arial"/>
                <a:sym typeface="Arial"/>
              </a:rPr>
              <a:t>Physical and Logical Restriction</a:t>
            </a:r>
          </a:p>
          <a:p>
            <a:pPr algn="l" rtl="0" lvl="1" marR="0" indent="-285750" marL="742950">
              <a:lnSpc>
                <a:spcPct val="100000"/>
              </a:lnSpc>
              <a:spcBef>
                <a:spcPts val="360"/>
              </a:spcBef>
              <a:spcAft>
                <a:spcPts val="0"/>
              </a:spcAft>
              <a:buClr>
                <a:srgbClr val="FF9F11"/>
              </a:buClr>
              <a:buSzPct val="100000"/>
              <a:buFont typeface="Arial"/>
              <a:buChar char="▪"/>
            </a:pPr>
            <a:r>
              <a:rPr strike="noStrike" u="none" b="0" cap="none" baseline="0" sz="1800" lang="en-US" i="0">
                <a:solidFill>
                  <a:schemeClr val="dk1"/>
                </a:solidFill>
                <a:latin typeface="Arial"/>
                <a:ea typeface="Arial"/>
                <a:cs typeface="Arial"/>
                <a:sym typeface="Arial"/>
              </a:rPr>
              <a:t>Limit access to wiring and network equipment</a:t>
            </a:r>
          </a:p>
          <a:p>
            <a:pPr algn="l" rtl="0" lvl="1" marR="0" indent="-285750" marL="742950">
              <a:lnSpc>
                <a:spcPct val="100000"/>
              </a:lnSpc>
              <a:spcBef>
                <a:spcPts val="360"/>
              </a:spcBef>
              <a:spcAft>
                <a:spcPts val="0"/>
              </a:spcAft>
              <a:buClr>
                <a:srgbClr val="FF9F11"/>
              </a:buClr>
              <a:buSzPct val="100000"/>
              <a:buFont typeface="Arial"/>
              <a:buChar char="▪"/>
            </a:pPr>
            <a:r>
              <a:rPr strike="noStrike" u="none" b="0" cap="none" baseline="0" sz="1800" lang="en-US" i="0">
                <a:solidFill>
                  <a:schemeClr val="dk1"/>
                </a:solidFill>
                <a:latin typeface="Arial"/>
                <a:ea typeface="Arial"/>
                <a:cs typeface="Arial"/>
                <a:sym typeface="Arial"/>
              </a:rPr>
              <a:t>Firewall</a:t>
            </a:r>
          </a:p>
          <a:p>
            <a:pPr algn="l" rtl="0" lvl="1" marR="0" indent="-285750" marL="742950">
              <a:lnSpc>
                <a:spcPct val="100000"/>
              </a:lnSpc>
              <a:spcBef>
                <a:spcPts val="360"/>
              </a:spcBef>
              <a:spcAft>
                <a:spcPts val="0"/>
              </a:spcAft>
              <a:buClr>
                <a:srgbClr val="FF9F11"/>
              </a:buClr>
              <a:buSzPct val="100000"/>
              <a:buFont typeface="Arial"/>
              <a:buChar char="▪"/>
            </a:pPr>
            <a:r>
              <a:rPr strike="noStrike" u="none" b="0" cap="none" baseline="0" sz="1800" lang="en-US" i="0">
                <a:solidFill>
                  <a:schemeClr val="dk1"/>
                </a:solidFill>
                <a:latin typeface="Arial"/>
                <a:ea typeface="Arial"/>
                <a:cs typeface="Arial"/>
                <a:sym typeface="Arial"/>
              </a:rPr>
              <a:t>Private networks</a:t>
            </a:r>
          </a:p>
          <a:p>
            <a:pPr algn="l" rtl="0" lvl="0" marR="0" indent="-342900" marL="342900">
              <a:lnSpc>
                <a:spcPct val="100000"/>
              </a:lnSpc>
              <a:spcBef>
                <a:spcPts val="400"/>
              </a:spcBef>
              <a:spcAft>
                <a:spcPts val="0"/>
              </a:spcAft>
              <a:buClr>
                <a:srgbClr val="000080"/>
              </a:buClr>
              <a:buSzPct val="100000"/>
              <a:buFont typeface="Arial"/>
              <a:buChar char="▪"/>
            </a:pPr>
            <a:r>
              <a:rPr strike="noStrike" u="none" b="0" cap="none" baseline="0" sz="2000" lang="en-US" i="0">
                <a:solidFill>
                  <a:schemeClr val="dk1"/>
                </a:solidFill>
                <a:latin typeface="Arial"/>
                <a:ea typeface="Arial"/>
                <a:cs typeface="Arial"/>
                <a:sym typeface="Arial"/>
              </a:rPr>
              <a:t>Encryption</a:t>
            </a:r>
          </a:p>
          <a:p>
            <a:pPr algn="l" rtl="0" lvl="1" marR="0" indent="-285750" marL="742950">
              <a:lnSpc>
                <a:spcPct val="100000"/>
              </a:lnSpc>
              <a:spcBef>
                <a:spcPts val="360"/>
              </a:spcBef>
              <a:spcAft>
                <a:spcPts val="0"/>
              </a:spcAft>
              <a:buClr>
                <a:srgbClr val="FF9F11"/>
              </a:buClr>
              <a:buSzPct val="100000"/>
              <a:buFont typeface="Arial"/>
              <a:buChar char="▪"/>
            </a:pPr>
            <a:r>
              <a:rPr strike="noStrike" u="none" b="0" cap="none" baseline="0" sz="1800" lang="en-US" i="0">
                <a:solidFill>
                  <a:schemeClr val="dk1"/>
                </a:solidFill>
                <a:latin typeface="Arial"/>
                <a:ea typeface="Arial"/>
                <a:cs typeface="Arial"/>
                <a:sym typeface="Arial"/>
              </a:rPr>
              <a:t>Symmetric key cryptography</a:t>
            </a:r>
          </a:p>
          <a:p>
            <a:pPr algn="l" rtl="0" lvl="2" marR="0" indent="-228600" marL="1143000">
              <a:lnSpc>
                <a:spcPct val="100000"/>
              </a:lnSpc>
              <a:spcBef>
                <a:spcPts val="320"/>
              </a:spcBef>
              <a:spcAft>
                <a:spcPts val="0"/>
              </a:spcAft>
              <a:buClr>
                <a:srgbClr val="000080"/>
              </a:buClr>
              <a:buSzPct val="50000"/>
              <a:buFont typeface="Arial"/>
              <a:buChar char="•"/>
            </a:pPr>
            <a:r>
              <a:rPr strike="noStrike" u="none" b="0" cap="none" baseline="0" sz="1600" lang="en-US" i="0">
                <a:solidFill>
                  <a:schemeClr val="dk1"/>
                </a:solidFill>
                <a:latin typeface="Arial"/>
                <a:ea typeface="Arial"/>
                <a:cs typeface="Arial"/>
                <a:sym typeface="Arial"/>
              </a:rPr>
              <a:t>Both key used for encryption and decryption</a:t>
            </a:r>
          </a:p>
          <a:p>
            <a:pPr algn="l" rtl="0" lvl="2" marR="0" indent="-228600" marL="1143000">
              <a:lnSpc>
                <a:spcPct val="100000"/>
              </a:lnSpc>
              <a:spcBef>
                <a:spcPts val="320"/>
              </a:spcBef>
              <a:spcAft>
                <a:spcPts val="0"/>
              </a:spcAft>
              <a:buClr>
                <a:srgbClr val="000080"/>
              </a:buClr>
              <a:buSzPct val="50000"/>
              <a:buFont typeface="Arial"/>
              <a:buChar char="•"/>
            </a:pPr>
            <a:r>
              <a:rPr strike="noStrike" u="none" b="0" cap="none" baseline="0" sz="1600" lang="en-US" i="0">
                <a:solidFill>
                  <a:schemeClr val="dk1"/>
                </a:solidFill>
                <a:latin typeface="Arial"/>
                <a:ea typeface="Arial"/>
                <a:cs typeface="Arial"/>
                <a:sym typeface="Arial"/>
              </a:rPr>
              <a:t>Both sender and receiver use the same key which makes security difficult</a:t>
            </a:r>
          </a:p>
          <a:p>
            <a:pPr algn="l" rtl="0" lvl="1" marR="0" indent="-285750" marL="742950">
              <a:lnSpc>
                <a:spcPct val="100000"/>
              </a:lnSpc>
              <a:spcBef>
                <a:spcPts val="360"/>
              </a:spcBef>
              <a:spcAft>
                <a:spcPts val="0"/>
              </a:spcAft>
              <a:buClr>
                <a:srgbClr val="FF9F11"/>
              </a:buClr>
              <a:buSzPct val="100000"/>
              <a:buFont typeface="Arial"/>
              <a:buChar char="▪"/>
            </a:pPr>
            <a:r>
              <a:rPr strike="noStrike" u="none" b="0" cap="none" baseline="0" sz="1800" lang="en-US" i="0">
                <a:solidFill>
                  <a:schemeClr val="dk1"/>
                </a:solidFill>
                <a:latin typeface="Arial"/>
                <a:ea typeface="Arial"/>
                <a:cs typeface="Arial"/>
                <a:sym typeface="Arial"/>
              </a:rPr>
              <a:t>Public key cryptography</a:t>
            </a:r>
          </a:p>
          <a:p>
            <a:pPr algn="l" rtl="0" lvl="2" marR="0" indent="-228600" marL="1143000">
              <a:lnSpc>
                <a:spcPct val="100000"/>
              </a:lnSpc>
              <a:spcBef>
                <a:spcPts val="320"/>
              </a:spcBef>
              <a:spcAft>
                <a:spcPts val="0"/>
              </a:spcAft>
              <a:buClr>
                <a:srgbClr val="000080"/>
              </a:buClr>
              <a:buSzPct val="50000"/>
              <a:buFont typeface="Arial"/>
              <a:buChar char="•"/>
            </a:pPr>
            <a:r>
              <a:rPr strike="noStrike" u="none" b="0" cap="none" baseline="0" sz="1600" lang="en-US" i="0">
                <a:solidFill>
                  <a:schemeClr val="dk1"/>
                </a:solidFill>
                <a:latin typeface="Arial"/>
                <a:ea typeface="Arial"/>
                <a:cs typeface="Arial"/>
                <a:sym typeface="Arial"/>
              </a:rPr>
              <a:t>Two different keys are used for encryption and decryption</a:t>
            </a:r>
          </a:p>
        </p:txBody>
      </p:sp>
      <p:sp>
        <p:nvSpPr>
          <p:cNvPr id="298" name="Shape 298"/>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299" name="Shape 299"/>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13-*</a:t>
            </a:r>
          </a:p>
        </p:txBody>
      </p:sp>
    </p:spTree>
  </p:cSld>
  <p:clrMapOvr>
    <a:masterClrMapping/>
  </p:clrMapOvr>
  <p:transition spd="slow">
    <p:cut/>
  </p:transition>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03" name="Shape 303"/>
        <p:cNvGrpSpPr/>
        <p:nvPr/>
      </p:nvGrpSpPr>
      <p:grpSpPr>
        <a:xfrm>
          <a:off y="0" x="0"/>
          <a:ext cy="0" cx="0"/>
          <a:chOff y="0" x="0"/>
          <a:chExt cy="0" cx="0"/>
        </a:xfrm>
      </p:grpSpPr>
      <p:sp>
        <p:nvSpPr>
          <p:cNvPr id="304" name="Shape 304"/>
          <p:cNvSpPr txBox="1"/>
          <p:nvPr>
            <p:ph type="title"/>
          </p:nvPr>
        </p:nvSpPr>
        <p:spPr>
          <a:xfrm>
            <a:off y="274637" x="762000"/>
            <a:ext cy="1143000" cx="7924799"/>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000" lang="en-US" i="0">
                <a:solidFill>
                  <a:srgbClr val="000080"/>
                </a:solidFill>
                <a:latin typeface="Arial"/>
                <a:ea typeface="Arial"/>
                <a:cs typeface="Arial"/>
                <a:sym typeface="Arial"/>
              </a:rPr>
              <a:t>Alternative Protocols to TCP/IP</a:t>
            </a:r>
          </a:p>
        </p:txBody>
      </p:sp>
      <p:sp>
        <p:nvSpPr>
          <p:cNvPr id="305" name="Shape 305"/>
          <p:cNvSpPr txBox="1"/>
          <p:nvPr>
            <p:ph idx="1" type="body"/>
          </p:nvPr>
        </p:nvSpPr>
        <p:spPr>
          <a:xfrm>
            <a:off y="1447800" x="838200"/>
            <a:ext cy="4525961" cx="8001000"/>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rgbClr val="000080"/>
              </a:buClr>
              <a:buSzPct val="100000"/>
              <a:buFont typeface="Arial"/>
              <a:buChar char="▪"/>
            </a:pPr>
            <a:r>
              <a:rPr strike="noStrike" u="none" b="0" cap="none" baseline="0" sz="2400" lang="en-US" i="0">
                <a:solidFill>
                  <a:schemeClr val="dk1"/>
                </a:solidFill>
                <a:latin typeface="Arial"/>
                <a:ea typeface="Arial"/>
                <a:cs typeface="Arial"/>
                <a:sym typeface="Arial"/>
              </a:rPr>
              <a:t>MPLS (Multi-Protocol Label Switching)</a:t>
            </a:r>
          </a:p>
          <a:p>
            <a:pPr algn="l" rtl="0" lvl="1" marR="0" indent="-285750" marL="742950">
              <a:lnSpc>
                <a:spcPct val="100000"/>
              </a:lnSpc>
              <a:spcBef>
                <a:spcPts val="400"/>
              </a:spcBef>
              <a:spcAft>
                <a:spcPts val="0"/>
              </a:spcAft>
              <a:buClr>
                <a:srgbClr val="FF9F11"/>
              </a:buClr>
              <a:buSzPct val="100000"/>
              <a:buFont typeface="Arial"/>
              <a:buChar char="▪"/>
            </a:pPr>
            <a:r>
              <a:rPr strike="noStrike" u="none" b="0" cap="none" baseline="0" sz="2000" lang="en-US" i="0">
                <a:solidFill>
                  <a:schemeClr val="dk1"/>
                </a:solidFill>
                <a:latin typeface="Arial"/>
                <a:ea typeface="Arial"/>
                <a:cs typeface="Arial"/>
                <a:sym typeface="Arial"/>
              </a:rPr>
              <a:t>Creates a virtual circuit over packet switched networks to improve forwarding speed of datagrams</a:t>
            </a:r>
          </a:p>
          <a:p>
            <a:pPr algn="l" rtl="0" lvl="0" marR="0" indent="-342900" marL="342900">
              <a:lnSpc>
                <a:spcPct val="100000"/>
              </a:lnSpc>
              <a:spcBef>
                <a:spcPts val="480"/>
              </a:spcBef>
              <a:spcAft>
                <a:spcPts val="0"/>
              </a:spcAft>
              <a:buClr>
                <a:srgbClr val="000080"/>
              </a:buClr>
              <a:buSzPct val="100000"/>
              <a:buFont typeface="Arial"/>
              <a:buChar char="▪"/>
            </a:pPr>
            <a:r>
              <a:rPr strike="noStrike" u="none" b="0" cap="none" baseline="0" sz="2400" lang="en-US" i="0">
                <a:solidFill>
                  <a:schemeClr val="dk1"/>
                </a:solidFill>
                <a:latin typeface="Arial"/>
                <a:ea typeface="Arial"/>
                <a:cs typeface="Arial"/>
                <a:sym typeface="Arial"/>
              </a:rPr>
              <a:t>ATM (Asynchronous Transfer Mode)</a:t>
            </a:r>
          </a:p>
          <a:p>
            <a:pPr algn="l" rtl="0" lvl="1" marR="0" indent="-285750" marL="742950">
              <a:lnSpc>
                <a:spcPct val="100000"/>
              </a:lnSpc>
              <a:spcBef>
                <a:spcPts val="400"/>
              </a:spcBef>
              <a:spcAft>
                <a:spcPts val="0"/>
              </a:spcAft>
              <a:buClr>
                <a:srgbClr val="FF9F11"/>
              </a:buClr>
              <a:buSzPct val="100000"/>
              <a:buFont typeface="Arial"/>
              <a:buChar char="▪"/>
            </a:pPr>
            <a:r>
              <a:rPr strike="noStrike" u="none" b="0" cap="none" baseline="0" sz="2000" lang="en-US" i="0">
                <a:solidFill>
                  <a:schemeClr val="dk1"/>
                </a:solidFill>
                <a:latin typeface="Arial"/>
                <a:ea typeface="Arial"/>
                <a:cs typeface="Arial"/>
                <a:sym typeface="Arial"/>
              </a:rPr>
              <a:t>Partial-mesh network technology in which data passes through the network in cells (53-byte packets)</a:t>
            </a:r>
          </a:p>
          <a:p>
            <a:pPr algn="l" rtl="0" lvl="0" marR="0" indent="-342900" marL="342900">
              <a:lnSpc>
                <a:spcPct val="100000"/>
              </a:lnSpc>
              <a:spcBef>
                <a:spcPts val="480"/>
              </a:spcBef>
              <a:spcAft>
                <a:spcPts val="0"/>
              </a:spcAft>
              <a:buClr>
                <a:srgbClr val="000080"/>
              </a:buClr>
              <a:buSzPct val="100000"/>
              <a:buFont typeface="Arial"/>
              <a:buChar char="▪"/>
            </a:pPr>
            <a:r>
              <a:rPr strike="noStrike" u="none" b="0" cap="none" baseline="0" sz="2400" lang="en-US" i="0">
                <a:solidFill>
                  <a:schemeClr val="dk1"/>
                </a:solidFill>
                <a:latin typeface="Arial"/>
                <a:ea typeface="Arial"/>
                <a:cs typeface="Arial"/>
                <a:sym typeface="Arial"/>
              </a:rPr>
              <a:t>SONET (Synchronous Optical Network) and</a:t>
            </a:r>
          </a:p>
          <a:p>
            <a:pPr algn="l" rtl="0" lvl="0" marR="0" indent="-342900" marL="342900">
              <a:lnSpc>
                <a:spcPct val="100000"/>
              </a:lnSpc>
              <a:spcBef>
                <a:spcPts val="480"/>
              </a:spcBef>
              <a:spcAft>
                <a:spcPts val="0"/>
              </a:spcAft>
              <a:buClr>
                <a:schemeClr val="dk1"/>
              </a:buClr>
              <a:buSzPct val="25000"/>
              <a:buFont typeface="Arial"/>
              <a:buNone/>
            </a:pPr>
            <a:r>
              <a:rPr strike="noStrike" u="none" b="0" cap="none" baseline="0" sz="2400" lang="en-US" i="0">
                <a:solidFill>
                  <a:schemeClr val="dk1"/>
                </a:solidFill>
                <a:latin typeface="Arial"/>
                <a:ea typeface="Arial"/>
                <a:cs typeface="Arial"/>
                <a:sym typeface="Arial"/>
              </a:rPr>
              <a:t>	SDH (Synchronous Digital Hierarchy)</a:t>
            </a:r>
          </a:p>
          <a:p>
            <a:pPr algn="l" rtl="0" lvl="1" marR="0" indent="-285750" marL="742950">
              <a:lnSpc>
                <a:spcPct val="100000"/>
              </a:lnSpc>
              <a:spcBef>
                <a:spcPts val="400"/>
              </a:spcBef>
              <a:spcAft>
                <a:spcPts val="0"/>
              </a:spcAft>
              <a:buClr>
                <a:srgbClr val="FF9F11"/>
              </a:buClr>
              <a:buSzPct val="100000"/>
              <a:buFont typeface="Arial"/>
              <a:buChar char="▪"/>
            </a:pPr>
            <a:r>
              <a:rPr strike="noStrike" u="none" b="0" cap="none" baseline="0" sz="2000" lang="en-US" i="0">
                <a:solidFill>
                  <a:schemeClr val="dk1"/>
                </a:solidFill>
                <a:latin typeface="Arial"/>
                <a:ea typeface="Arial"/>
                <a:cs typeface="Arial"/>
                <a:sym typeface="Arial"/>
              </a:rPr>
              <a:t>Protocol that uses fiber optic to create wide area networks with very high bit rates over long distances</a:t>
            </a:r>
          </a:p>
          <a:p>
            <a:pPr algn="l" rtl="0" lvl="0" marR="0" indent="-342900" marL="342900">
              <a:lnSpc>
                <a:spcPct val="100000"/>
              </a:lnSpc>
              <a:spcBef>
                <a:spcPts val="480"/>
              </a:spcBef>
              <a:spcAft>
                <a:spcPts val="0"/>
              </a:spcAft>
              <a:buClr>
                <a:srgbClr val="000080"/>
              </a:buClr>
              <a:buSzPct val="100000"/>
              <a:buFont typeface="Arial"/>
              <a:buChar char="▪"/>
            </a:pPr>
            <a:r>
              <a:rPr strike="noStrike" u="none" b="0" cap="none" baseline="0" sz="2400" lang="en-US" i="0">
                <a:solidFill>
                  <a:schemeClr val="dk1"/>
                </a:solidFill>
                <a:latin typeface="Arial"/>
                <a:ea typeface="Arial"/>
                <a:cs typeface="Arial"/>
                <a:sym typeface="Arial"/>
              </a:rPr>
              <a:t>Frame Relay</a:t>
            </a:r>
          </a:p>
          <a:p>
            <a:pPr algn="l" rtl="0" lvl="1" marR="0" indent="-285750" marL="742950">
              <a:lnSpc>
                <a:spcPct val="100000"/>
              </a:lnSpc>
              <a:spcBef>
                <a:spcPts val="400"/>
              </a:spcBef>
              <a:spcAft>
                <a:spcPts val="0"/>
              </a:spcAft>
              <a:buClr>
                <a:srgbClr val="FF9F11"/>
              </a:buClr>
              <a:buSzPct val="100000"/>
              <a:buFont typeface="Arial"/>
              <a:buChar char="▪"/>
            </a:pPr>
            <a:r>
              <a:rPr strike="noStrike" u="none" b="0" cap="none" baseline="0" sz="2000" lang="en-US" i="0">
                <a:solidFill>
                  <a:schemeClr val="dk1"/>
                </a:solidFill>
                <a:latin typeface="Arial"/>
                <a:ea typeface="Arial"/>
                <a:cs typeface="Arial"/>
                <a:sym typeface="Arial"/>
              </a:rPr>
              <a:t>Slow, wide area network standard</a:t>
            </a:r>
          </a:p>
        </p:txBody>
      </p:sp>
      <p:sp>
        <p:nvSpPr>
          <p:cNvPr id="306" name="Shape 306"/>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307" name="Shape 307"/>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13-*</a:t>
            </a:r>
          </a:p>
        </p:txBody>
      </p:sp>
    </p:spTree>
  </p:cSld>
  <p:clrMapOvr>
    <a:masterClrMapping/>
  </p:clrMapOvr>
  <p:transition spd="slow">
    <p:cut/>
  </p:transition>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11" name="Shape 311"/>
        <p:cNvGrpSpPr/>
        <p:nvPr/>
      </p:nvGrpSpPr>
      <p:grpSpPr>
        <a:xfrm>
          <a:off y="0" x="0"/>
          <a:ext cy="0" cx="0"/>
          <a:chOff y="0" x="0"/>
          <a:chExt cy="0" cx="0"/>
        </a:xfrm>
      </p:grpSpPr>
      <p:sp>
        <p:nvSpPr>
          <p:cNvPr id="312" name="Shape 312"/>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313" name="Shape 313"/>
          <p:cNvSpPr txBox="1"/>
          <p:nvPr>
            <p:ph type="title"/>
          </p:nvPr>
        </p:nvSpPr>
        <p:spPr>
          <a:xfrm>
            <a:off y="274637" x="762000"/>
            <a:ext cy="1143000" cx="7924799"/>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3600" lang="en-US" i="0">
                <a:solidFill>
                  <a:srgbClr val="000080"/>
                </a:solidFill>
                <a:latin typeface="Arial"/>
                <a:ea typeface="Arial"/>
                <a:cs typeface="Arial"/>
                <a:sym typeface="Arial"/>
              </a:rPr>
              <a:t>Copyright 2010 John Wiley &amp; Sons</a:t>
            </a:r>
          </a:p>
        </p:txBody>
      </p:sp>
      <p:sp>
        <p:nvSpPr>
          <p:cNvPr id="314" name="Shape 314"/>
          <p:cNvSpPr txBox="1"/>
          <p:nvPr>
            <p:ph idx="1" type="body"/>
          </p:nvPr>
        </p:nvSpPr>
        <p:spPr>
          <a:xfrm>
            <a:off y="1524000" x="914400"/>
            <a:ext cy="4525961" cx="7772400"/>
          </a:xfrm>
          <a:prstGeom prst="rect">
            <a:avLst/>
          </a:prstGeom>
          <a:noFill/>
          <a:ln>
            <a:noFill/>
          </a:ln>
        </p:spPr>
        <p:txBody>
          <a:bodyPr bIns="45700" rIns="91425" lIns="91425" tIns="45700" anchor="t" anchorCtr="0">
            <a:noAutofit/>
          </a:bodyPr>
          <a:lstStyle/>
          <a:p>
            <a:pPr algn="l" rtl="0" lvl="0" marR="0" indent="0" marL="0">
              <a:lnSpc>
                <a:spcPct val="90000"/>
              </a:lnSpc>
              <a:spcBef>
                <a:spcPts val="0"/>
              </a:spcBef>
              <a:spcAft>
                <a:spcPts val="0"/>
              </a:spcAft>
              <a:buClr>
                <a:srgbClr val="000080"/>
              </a:buClr>
              <a:buSzPct val="25000"/>
              <a:buFont typeface="Arial"/>
              <a:buNone/>
            </a:pPr>
            <a:r>
              <a:rPr strike="noStrike" u="none" b="0" cap="none" baseline="0" sz="2400" lang="en-US" i="0">
                <a:solidFill>
                  <a:schemeClr val="dk1"/>
                </a:solidFill>
                <a:latin typeface="Arial"/>
                <a:ea typeface="Arial"/>
                <a:cs typeface="Arial"/>
                <a:sym typeface="Arial"/>
              </a:rPr>
              <a:t>All rights reserved.  Reproduction or translation of this work beyond that permitted in section 117 of the 1976 United States Copyright Act without express permission of the copyright owner is unlawful.  Request for further information should be addressed to the Permissions Department, John Wiley &amp; Sons, Inc.  The purchaser may make back-up copies for his/her own use only and not for distribution or resale.  The Publisher assumes no responsibility for errors, omissions, or damages caused by the use of these programs or from the use of the information contained herein.”  </a:t>
            </a:r>
          </a:p>
        </p:txBody>
      </p:sp>
      <p:sp>
        <p:nvSpPr>
          <p:cNvPr id="315" name="Shape 315"/>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13-*</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8" name="Shape 128"/>
        <p:cNvGrpSpPr/>
        <p:nvPr/>
      </p:nvGrpSpPr>
      <p:grpSpPr>
        <a:xfrm>
          <a:off y="0" x="0"/>
          <a:ext cy="0" cx="0"/>
          <a:chOff y="0" x="0"/>
          <a:chExt cy="0" cx="0"/>
        </a:xfrm>
      </p:grpSpPr>
      <p:sp>
        <p:nvSpPr>
          <p:cNvPr id="129" name="Shape 129"/>
          <p:cNvSpPr txBox="1"/>
          <p:nvPr>
            <p:ph type="title"/>
          </p:nvPr>
        </p:nvSpPr>
        <p:spPr>
          <a:xfrm>
            <a:off y="228600" x="762000"/>
            <a:ext cy="1143000" cx="7924799"/>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000" lang="en-US" i="0">
                <a:solidFill>
                  <a:srgbClr val="000080"/>
                </a:solidFill>
                <a:latin typeface="Arial"/>
                <a:ea typeface="Arial"/>
                <a:cs typeface="Arial"/>
                <a:sym typeface="Arial"/>
              </a:rPr>
              <a:t>Domain Names and DNS Services</a:t>
            </a:r>
          </a:p>
        </p:txBody>
      </p:sp>
      <p:sp>
        <p:nvSpPr>
          <p:cNvPr id="130" name="Shape 130"/>
          <p:cNvSpPr txBox="1"/>
          <p:nvPr>
            <p:ph idx="1" type="body"/>
          </p:nvPr>
        </p:nvSpPr>
        <p:spPr>
          <a:xfrm>
            <a:off y="1524000" x="914400"/>
            <a:ext cy="4525961" cx="7772400"/>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rgbClr val="000080"/>
              </a:buClr>
              <a:buSzPct val="100000"/>
              <a:buFont typeface="Arial"/>
              <a:buChar char="▪"/>
            </a:pPr>
            <a:r>
              <a:rPr strike="noStrike" u="none" b="0" cap="none" baseline="0" sz="2400" lang="en-US" i="0">
                <a:solidFill>
                  <a:schemeClr val="dk1"/>
                </a:solidFill>
                <a:latin typeface="Arial"/>
                <a:ea typeface="Arial"/>
                <a:cs typeface="Arial"/>
                <a:sym typeface="Arial"/>
              </a:rPr>
              <a:t>Domain Names</a:t>
            </a:r>
          </a:p>
          <a:p>
            <a:pPr algn="l" rtl="0" lvl="1" marR="0" indent="-285750" marL="742950">
              <a:lnSpc>
                <a:spcPct val="100000"/>
              </a:lnSpc>
              <a:spcBef>
                <a:spcPts val="400"/>
              </a:spcBef>
              <a:spcAft>
                <a:spcPts val="0"/>
              </a:spcAft>
              <a:buClr>
                <a:srgbClr val="FF9F11"/>
              </a:buClr>
              <a:buSzPct val="100000"/>
              <a:buFont typeface="Arial"/>
              <a:buChar char="▪"/>
            </a:pPr>
            <a:r>
              <a:rPr strike="noStrike" u="none" b="0" cap="none" baseline="0" sz="2000" lang="en-US" i="0">
                <a:solidFill>
                  <a:schemeClr val="dk1"/>
                </a:solidFill>
                <a:latin typeface="Arial"/>
                <a:ea typeface="Arial"/>
                <a:cs typeface="Arial"/>
                <a:sym typeface="Arial"/>
              </a:rPr>
              <a:t>Hierarchical system of network address identifiers used throughout the Internet and on local area networks, intranets and extranets</a:t>
            </a:r>
          </a:p>
          <a:p>
            <a:pPr algn="l" rtl="0" lvl="1" marR="0" indent="-285750" marL="742950">
              <a:lnSpc>
                <a:spcPct val="100000"/>
              </a:lnSpc>
              <a:spcBef>
                <a:spcPts val="400"/>
              </a:spcBef>
              <a:spcAft>
                <a:spcPts val="0"/>
              </a:spcAft>
              <a:buClr>
                <a:srgbClr val="FF9F11"/>
              </a:buClr>
              <a:buSzPct val="100000"/>
              <a:buFont typeface="Arial"/>
              <a:buChar char="▪"/>
            </a:pPr>
            <a:r>
              <a:rPr strike="noStrike" u="none" b="0" cap="none" baseline="0" sz="2000" lang="en-US" i="0">
                <a:solidFill>
                  <a:schemeClr val="dk1"/>
                </a:solidFill>
                <a:latin typeface="Arial"/>
                <a:ea typeface="Arial"/>
                <a:cs typeface="Arial"/>
                <a:sym typeface="Arial"/>
              </a:rPr>
              <a:t>Created so users would not have to memorize IP addresses</a:t>
            </a:r>
          </a:p>
          <a:p>
            <a:pPr algn="l" rtl="0" lvl="0" marR="0" indent="-342900" marL="342900">
              <a:lnSpc>
                <a:spcPct val="100000"/>
              </a:lnSpc>
              <a:spcBef>
                <a:spcPts val="480"/>
              </a:spcBef>
              <a:spcAft>
                <a:spcPts val="0"/>
              </a:spcAft>
              <a:buClr>
                <a:srgbClr val="000080"/>
              </a:buClr>
              <a:buSzPct val="100000"/>
              <a:buFont typeface="Arial"/>
              <a:buChar char="▪"/>
            </a:pPr>
            <a:r>
              <a:rPr strike="noStrike" u="none" b="0" cap="none" baseline="0" sz="2400" lang="en-US" i="0">
                <a:solidFill>
                  <a:schemeClr val="dk1"/>
                </a:solidFill>
                <a:latin typeface="Arial"/>
                <a:ea typeface="Arial"/>
                <a:cs typeface="Arial"/>
                <a:sym typeface="Arial"/>
              </a:rPr>
              <a:t>Domain Name System (DNS)</a:t>
            </a:r>
          </a:p>
          <a:p>
            <a:pPr algn="l" rtl="0" lvl="1" marR="0" indent="-285750" marL="742950">
              <a:lnSpc>
                <a:spcPct val="100000"/>
              </a:lnSpc>
              <a:spcBef>
                <a:spcPts val="400"/>
              </a:spcBef>
              <a:spcAft>
                <a:spcPts val="0"/>
              </a:spcAft>
              <a:buClr>
                <a:srgbClr val="FF9F11"/>
              </a:buClr>
              <a:buSzPct val="100000"/>
              <a:buFont typeface="Arial"/>
              <a:buChar char="▪"/>
            </a:pPr>
            <a:r>
              <a:rPr strike="noStrike" u="none" b="0" cap="none" baseline="0" sz="2000" lang="en-US" i="0">
                <a:solidFill>
                  <a:schemeClr val="dk1"/>
                </a:solidFill>
                <a:latin typeface="Arial"/>
                <a:ea typeface="Arial"/>
                <a:cs typeface="Arial"/>
                <a:sym typeface="Arial"/>
              </a:rPr>
              <a:t>Domain name resolution – translates  domain names into IP addresses</a:t>
            </a:r>
          </a:p>
          <a:p>
            <a:pPr algn="l" rtl="0" lvl="1" marR="0" indent="-285750" marL="742950">
              <a:lnSpc>
                <a:spcPct val="100000"/>
              </a:lnSpc>
              <a:spcBef>
                <a:spcPts val="400"/>
              </a:spcBef>
              <a:spcAft>
                <a:spcPts val="0"/>
              </a:spcAft>
              <a:buClr>
                <a:srgbClr val="FF9F11"/>
              </a:buClr>
              <a:buSzPct val="100000"/>
              <a:buFont typeface="Arial"/>
              <a:buChar char="▪"/>
            </a:pPr>
            <a:r>
              <a:rPr strike="noStrike" u="none" b="0" cap="none" baseline="0" sz="2000" lang="en-US" i="0">
                <a:solidFill>
                  <a:schemeClr val="dk1"/>
                </a:solidFill>
                <a:latin typeface="Arial"/>
                <a:ea typeface="Arial"/>
                <a:cs typeface="Arial"/>
                <a:sym typeface="Arial"/>
              </a:rPr>
              <a:t>Uses a massive distributed database containing a directory system of servers</a:t>
            </a:r>
          </a:p>
          <a:p>
            <a:pPr algn="l" rtl="0" lvl="1" marR="0" indent="-285750" marL="742950">
              <a:lnSpc>
                <a:spcPct val="100000"/>
              </a:lnSpc>
              <a:spcBef>
                <a:spcPts val="400"/>
              </a:spcBef>
              <a:spcAft>
                <a:spcPts val="0"/>
              </a:spcAft>
              <a:buClr>
                <a:srgbClr val="FF9F11"/>
              </a:buClr>
              <a:buSzPct val="100000"/>
              <a:buFont typeface="Arial"/>
              <a:buChar char="▪"/>
            </a:pPr>
            <a:r>
              <a:rPr strike="noStrike" u="none" b="0" cap="none" baseline="0" sz="2000" lang="en-US" i="0">
                <a:solidFill>
                  <a:schemeClr val="dk1"/>
                </a:solidFill>
                <a:latin typeface="Arial"/>
                <a:ea typeface="Arial"/>
                <a:cs typeface="Arial"/>
                <a:sym typeface="Arial"/>
              </a:rPr>
              <a:t>Each entry contains a domain name and an associated IP address</a:t>
            </a:r>
          </a:p>
        </p:txBody>
      </p:sp>
      <p:sp>
        <p:nvSpPr>
          <p:cNvPr id="131" name="Shape 131"/>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132" name="Shape 132"/>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13-*</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6" name="Shape 136"/>
        <p:cNvGrpSpPr/>
        <p:nvPr/>
      </p:nvGrpSpPr>
      <p:grpSpPr>
        <a:xfrm>
          <a:off y="0" x="0"/>
          <a:ext cy="0" cx="0"/>
          <a:chOff y="0" x="0"/>
          <a:chExt cy="0" cx="0"/>
        </a:xfrm>
      </p:grpSpPr>
      <p:sp>
        <p:nvSpPr>
          <p:cNvPr id="137" name="Shape 137"/>
          <p:cNvSpPr txBox="1"/>
          <p:nvPr>
            <p:ph type="title"/>
          </p:nvPr>
        </p:nvSpPr>
        <p:spPr>
          <a:xfrm>
            <a:off y="274637" x="762000"/>
            <a:ext cy="1143000" cx="7924799"/>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000" lang="en-US" i="0">
                <a:solidFill>
                  <a:srgbClr val="000080"/>
                </a:solidFill>
                <a:latin typeface="Arial"/>
                <a:ea typeface="Arial"/>
                <a:cs typeface="Arial"/>
                <a:sym typeface="Arial"/>
              </a:rPr>
              <a:t>Domain Name System (DNS)</a:t>
            </a:r>
          </a:p>
        </p:txBody>
      </p:sp>
      <p:pic>
        <p:nvPicPr>
          <p:cNvPr id="138" name="Shape 138"/>
          <p:cNvPicPr preferRelativeResize="0"/>
          <p:nvPr/>
        </p:nvPicPr>
        <p:blipFill rotWithShape="1">
          <a:blip r:embed="rId3">
            <a:alphaModFix/>
          </a:blip>
          <a:srcRect t="0" b="0" r="0" l="0"/>
          <a:stretch/>
        </p:blipFill>
        <p:spPr>
          <a:xfrm>
            <a:off y="1447800" x="2209800"/>
            <a:ext cy="2687636" cx="5029199"/>
          </a:xfrm>
          <a:prstGeom prst="rect">
            <a:avLst/>
          </a:prstGeom>
          <a:noFill/>
          <a:ln>
            <a:noFill/>
          </a:ln>
        </p:spPr>
      </p:pic>
      <p:sp>
        <p:nvSpPr>
          <p:cNvPr id="139" name="Shape 139"/>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140" name="Shape 140"/>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13-*</a:t>
            </a:r>
          </a:p>
        </p:txBody>
      </p:sp>
      <p:sp>
        <p:nvSpPr>
          <p:cNvPr id="141" name="Shape 141"/>
          <p:cNvSpPr txBox="1"/>
          <p:nvPr/>
        </p:nvSpPr>
        <p:spPr>
          <a:xfrm>
            <a:off y="1524000" x="914400"/>
            <a:ext cy="369886" cx="2590800"/>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1800" lang="en-US" i="0">
                <a:solidFill>
                  <a:schemeClr val="dk1"/>
                </a:solidFill>
                <a:latin typeface="Arial"/>
                <a:ea typeface="Arial"/>
                <a:cs typeface="Arial"/>
                <a:sym typeface="Arial"/>
              </a:rPr>
              <a:t>DNS Server Hierarchy</a:t>
            </a:r>
          </a:p>
        </p:txBody>
      </p:sp>
      <p:pic>
        <p:nvPicPr>
          <p:cNvPr id="142" name="Shape 142"/>
          <p:cNvPicPr preferRelativeResize="0"/>
          <p:nvPr/>
        </p:nvPicPr>
        <p:blipFill rotWithShape="1">
          <a:blip r:embed="rId4">
            <a:alphaModFix/>
          </a:blip>
          <a:srcRect t="0" b="0" r="0" l="0"/>
          <a:stretch/>
        </p:blipFill>
        <p:spPr>
          <a:xfrm>
            <a:off y="4800600" x="1447800"/>
            <a:ext cy="1358899" cx="6629400"/>
          </a:xfrm>
          <a:prstGeom prst="rect">
            <a:avLst/>
          </a:prstGeom>
          <a:noFill/>
          <a:ln>
            <a:noFill/>
          </a:ln>
        </p:spPr>
      </p:pic>
      <p:sp>
        <p:nvSpPr>
          <p:cNvPr id="143" name="Shape 143"/>
          <p:cNvSpPr txBox="1"/>
          <p:nvPr/>
        </p:nvSpPr>
        <p:spPr>
          <a:xfrm>
            <a:off y="4419600" x="914400"/>
            <a:ext cy="369886" cx="3657600"/>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1800" lang="en-US" i="0">
                <a:solidFill>
                  <a:schemeClr val="dk1"/>
                </a:solidFill>
                <a:latin typeface="Arial"/>
                <a:ea typeface="Arial"/>
                <a:cs typeface="Arial"/>
                <a:sym typeface="Arial"/>
              </a:rPr>
              <a:t>The Elements of a Domain Name</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47" name="Shape 147"/>
        <p:cNvGrpSpPr/>
        <p:nvPr/>
      </p:nvGrpSpPr>
      <p:grpSpPr>
        <a:xfrm>
          <a:off y="0" x="0"/>
          <a:ext cy="0" cx="0"/>
          <a:chOff y="0" x="0"/>
          <a:chExt cy="0" cx="0"/>
        </a:xfrm>
      </p:grpSpPr>
      <p:sp>
        <p:nvSpPr>
          <p:cNvPr id="148" name="Shape 148"/>
          <p:cNvSpPr txBox="1"/>
          <p:nvPr>
            <p:ph type="title"/>
          </p:nvPr>
        </p:nvSpPr>
        <p:spPr>
          <a:xfrm>
            <a:off y="274637" x="762000"/>
            <a:ext cy="1143000" cx="8153399"/>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000" lang="en-US" i="0">
                <a:solidFill>
                  <a:srgbClr val="000080"/>
                </a:solidFill>
                <a:latin typeface="Arial"/>
                <a:ea typeface="Arial"/>
                <a:cs typeface="Arial"/>
                <a:sym typeface="Arial"/>
              </a:rPr>
              <a:t>Top Domain Name Registrations</a:t>
            </a:r>
          </a:p>
        </p:txBody>
      </p:sp>
      <p:pic>
        <p:nvPicPr>
          <p:cNvPr id="149" name="Shape 149"/>
          <p:cNvPicPr preferRelativeResize="0"/>
          <p:nvPr/>
        </p:nvPicPr>
        <p:blipFill rotWithShape="1">
          <a:blip r:embed="rId3">
            <a:alphaModFix/>
          </a:blip>
          <a:srcRect t="0" b="0" r="0" l="0"/>
          <a:stretch/>
        </p:blipFill>
        <p:spPr>
          <a:xfrm>
            <a:off y="1676400" x="914400"/>
            <a:ext cy="3148012" cx="7772400"/>
          </a:xfrm>
          <a:prstGeom prst="rect">
            <a:avLst/>
          </a:prstGeom>
          <a:noFill/>
          <a:ln>
            <a:noFill/>
          </a:ln>
        </p:spPr>
      </p:pic>
      <p:sp>
        <p:nvSpPr>
          <p:cNvPr id="150" name="Shape 150"/>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151" name="Shape 151"/>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13-*</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55" name="Shape 155"/>
        <p:cNvGrpSpPr/>
        <p:nvPr/>
      </p:nvGrpSpPr>
      <p:grpSpPr>
        <a:xfrm>
          <a:off y="0" x="0"/>
          <a:ext cy="0" cx="0"/>
          <a:chOff y="0" x="0"/>
          <a:chExt cy="0" cx="0"/>
        </a:xfrm>
      </p:grpSpPr>
      <p:sp>
        <p:nvSpPr>
          <p:cNvPr id="156" name="Shape 156"/>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157" name="Shape 157"/>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13-*</a:t>
            </a:r>
          </a:p>
        </p:txBody>
      </p:sp>
      <p:sp>
        <p:nvSpPr>
          <p:cNvPr id="158" name="Shape 158"/>
          <p:cNvSpPr txBox="1"/>
          <p:nvPr>
            <p:ph type="title"/>
          </p:nvPr>
        </p:nvSpPr>
        <p:spPr>
          <a:xfrm>
            <a:off y="533400" x="2286000"/>
            <a:ext cy="715962" cx="6553200"/>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000" lang="en-US" i="0">
                <a:solidFill>
                  <a:srgbClr val="000080"/>
                </a:solidFill>
                <a:latin typeface="Arial"/>
                <a:ea typeface="Arial"/>
                <a:cs typeface="Arial"/>
                <a:sym typeface="Arial"/>
              </a:rPr>
              <a:t>Domain Name Resolution</a:t>
            </a:r>
          </a:p>
        </p:txBody>
      </p:sp>
      <p:pic>
        <p:nvPicPr>
          <p:cNvPr id="159" name="Shape 159"/>
          <p:cNvPicPr preferRelativeResize="0"/>
          <p:nvPr/>
        </p:nvPicPr>
        <p:blipFill rotWithShape="1">
          <a:blip r:embed="rId3">
            <a:alphaModFix/>
          </a:blip>
          <a:srcRect t="0" b="0" r="0" l="0"/>
          <a:stretch/>
        </p:blipFill>
        <p:spPr>
          <a:xfrm>
            <a:off y="1524000" x="2286000"/>
            <a:ext cy="3124199" cx="6578599"/>
          </a:xfrm>
          <a:prstGeom prst="rect">
            <a:avLst/>
          </a:prstGeom>
          <a:noFill/>
          <a:ln>
            <a:noFill/>
          </a:ln>
        </p:spPr>
      </p:pic>
      <p:pic>
        <p:nvPicPr>
          <p:cNvPr id="160" name="Shape 160"/>
          <p:cNvPicPr preferRelativeResize="0"/>
          <p:nvPr/>
        </p:nvPicPr>
        <p:blipFill rotWithShape="1">
          <a:blip r:embed="rId4">
            <a:alphaModFix/>
          </a:blip>
          <a:srcRect t="0" b="0" r="0" l="0"/>
          <a:stretch/>
        </p:blipFill>
        <p:spPr>
          <a:xfrm>
            <a:off y="152400" x="228600"/>
            <a:ext cy="6184900" cx="1904999"/>
          </a:xfrm>
          <a:prstGeom prst="rect">
            <a:avLst/>
          </a:prstGeom>
          <a:noFill/>
          <a:ln>
            <a:noFill/>
          </a:ln>
        </p:spPr>
      </p:pic>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64" name="Shape 164"/>
        <p:cNvGrpSpPr/>
        <p:nvPr/>
      </p:nvGrpSpPr>
      <p:grpSpPr>
        <a:xfrm>
          <a:off y="0" x="0"/>
          <a:ext cy="0" cx="0"/>
          <a:chOff y="0" x="0"/>
          <a:chExt cy="0" cx="0"/>
        </a:xfrm>
      </p:grpSpPr>
      <p:sp>
        <p:nvSpPr>
          <p:cNvPr id="165" name="Shape 165"/>
          <p:cNvSpPr txBox="1"/>
          <p:nvPr>
            <p:ph type="title"/>
          </p:nvPr>
        </p:nvSpPr>
        <p:spPr>
          <a:xfrm>
            <a:off y="274637" x="762000"/>
            <a:ext cy="1143000" cx="7924799"/>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Transport Layer</a:t>
            </a:r>
          </a:p>
        </p:txBody>
      </p:sp>
      <p:sp>
        <p:nvSpPr>
          <p:cNvPr id="166" name="Shape 166"/>
          <p:cNvSpPr txBox="1"/>
          <p:nvPr>
            <p:ph idx="1" type="body"/>
          </p:nvPr>
        </p:nvSpPr>
        <p:spPr>
          <a:xfrm>
            <a:off y="1524000" x="914400"/>
            <a:ext cy="4525961" cx="7772400"/>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rgbClr val="000080"/>
              </a:buClr>
              <a:buSzPct val="100000"/>
              <a:buFont typeface="Arial"/>
              <a:buChar char="▪"/>
            </a:pPr>
            <a:r>
              <a:rPr strike="noStrike" u="none" b="0" cap="none" baseline="0" sz="3200" lang="en-US" i="0">
                <a:solidFill>
                  <a:schemeClr val="dk1"/>
                </a:solidFill>
                <a:latin typeface="Arial"/>
                <a:ea typeface="Arial"/>
                <a:cs typeface="Arial"/>
                <a:sym typeface="Arial"/>
              </a:rPr>
              <a:t>TCP protocol</a:t>
            </a:r>
          </a:p>
          <a:p>
            <a:pPr algn="l" rtl="0" lvl="1" marR="0" indent="-285750" marL="742950">
              <a:lnSpc>
                <a:spcPct val="100000"/>
              </a:lnSpc>
              <a:spcBef>
                <a:spcPts val="560"/>
              </a:spcBef>
              <a:spcAft>
                <a:spcPts val="0"/>
              </a:spcAft>
              <a:buClr>
                <a:srgbClr val="FF9F11"/>
              </a:buClr>
              <a:buSzPct val="100000"/>
              <a:buFont typeface="Arial"/>
              <a:buChar char="▪"/>
            </a:pPr>
            <a:r>
              <a:rPr strike="noStrike" u="none" b="0" cap="none" baseline="0" sz="2800" lang="en-US" i="0">
                <a:solidFill>
                  <a:schemeClr val="dk1"/>
                </a:solidFill>
                <a:latin typeface="Arial"/>
                <a:ea typeface="Arial"/>
                <a:cs typeface="Arial"/>
                <a:sym typeface="Arial"/>
              </a:rPr>
              <a:t>Sends a packet to TCP at the destination site, requesting a connection</a:t>
            </a:r>
          </a:p>
          <a:p>
            <a:pPr algn="l" rtl="0" lvl="1" marR="0" indent="-285750" marL="742950">
              <a:lnSpc>
                <a:spcPct val="100000"/>
              </a:lnSpc>
              <a:spcBef>
                <a:spcPts val="560"/>
              </a:spcBef>
              <a:spcAft>
                <a:spcPts val="0"/>
              </a:spcAft>
              <a:buClr>
                <a:srgbClr val="FF9F11"/>
              </a:buClr>
              <a:buSzPct val="100000"/>
              <a:buFont typeface="Arial"/>
              <a:buChar char="▪"/>
            </a:pPr>
            <a:r>
              <a:rPr strike="noStrike" u="none" b="0" cap="none" baseline="0" sz="2800" lang="en-US" i="0">
                <a:solidFill>
                  <a:schemeClr val="dk1"/>
                </a:solidFill>
                <a:latin typeface="Arial"/>
                <a:ea typeface="Arial"/>
                <a:cs typeface="Arial"/>
                <a:sym typeface="Arial"/>
              </a:rPr>
              <a:t>Handshaking – back and forth series of requests and acknowledgments</a:t>
            </a:r>
          </a:p>
          <a:p>
            <a:pPr algn="l" rtl="0" lvl="1" marR="0" indent="-285750" marL="742950">
              <a:lnSpc>
                <a:spcPct val="100000"/>
              </a:lnSpc>
              <a:spcBef>
                <a:spcPts val="560"/>
              </a:spcBef>
              <a:spcAft>
                <a:spcPts val="0"/>
              </a:spcAft>
              <a:buClr>
                <a:srgbClr val="FF9F11"/>
              </a:buClr>
              <a:buSzPct val="100000"/>
              <a:buFont typeface="Arial"/>
              <a:buChar char="▪"/>
            </a:pPr>
            <a:r>
              <a:rPr strike="noStrike" u="none" b="0" cap="none" baseline="0" sz="2800" lang="en-US" i="0">
                <a:solidFill>
                  <a:schemeClr val="dk1"/>
                </a:solidFill>
                <a:latin typeface="Arial"/>
                <a:ea typeface="Arial"/>
                <a:cs typeface="Arial"/>
                <a:sym typeface="Arial"/>
              </a:rPr>
              <a:t>If handshaking negotiations are successful, a connection is opened</a:t>
            </a:r>
          </a:p>
          <a:p>
            <a:pPr algn="l" rtl="0" lvl="1" marR="0" indent="-285750" marL="742950">
              <a:lnSpc>
                <a:spcPct val="100000"/>
              </a:lnSpc>
              <a:spcBef>
                <a:spcPts val="560"/>
              </a:spcBef>
              <a:spcAft>
                <a:spcPts val="0"/>
              </a:spcAft>
              <a:buClr>
                <a:srgbClr val="FF9F11"/>
              </a:buClr>
              <a:buSzPct val="100000"/>
              <a:buFont typeface="Arial"/>
              <a:buChar char="▪"/>
            </a:pPr>
            <a:r>
              <a:rPr strike="noStrike" u="none" b="0" cap="none" baseline="0" sz="2800" lang="en-US" i="0">
                <a:solidFill>
                  <a:schemeClr val="dk1"/>
                </a:solidFill>
                <a:latin typeface="Arial"/>
                <a:ea typeface="Arial"/>
                <a:cs typeface="Arial"/>
                <a:sym typeface="Arial"/>
              </a:rPr>
              <a:t>Connection is logically full-duplex</a:t>
            </a:r>
          </a:p>
        </p:txBody>
      </p:sp>
      <p:sp>
        <p:nvSpPr>
          <p:cNvPr id="167" name="Shape 167"/>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168" name="Shape 168"/>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13-*</a:t>
            </a: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72" name="Shape 172"/>
        <p:cNvGrpSpPr/>
        <p:nvPr/>
      </p:nvGrpSpPr>
      <p:grpSpPr>
        <a:xfrm>
          <a:off y="0" x="0"/>
          <a:ext cy="0" cx="0"/>
          <a:chOff y="0" x="0"/>
          <a:chExt cy="0" cx="0"/>
        </a:xfrm>
      </p:grpSpPr>
      <p:sp>
        <p:nvSpPr>
          <p:cNvPr id="173" name="Shape 173"/>
          <p:cNvSpPr txBox="1"/>
          <p:nvPr>
            <p:ph type="title"/>
          </p:nvPr>
        </p:nvSpPr>
        <p:spPr>
          <a:xfrm>
            <a:off y="274637" x="762000"/>
            <a:ext cy="1143000" cx="7924799"/>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000" lang="en-US" i="0">
                <a:solidFill>
                  <a:srgbClr val="000080"/>
                </a:solidFill>
                <a:latin typeface="Arial"/>
                <a:ea typeface="Arial"/>
                <a:cs typeface="Arial"/>
                <a:sym typeface="Arial"/>
              </a:rPr>
              <a:t>Three-Way TCP Connection Handshake</a:t>
            </a:r>
          </a:p>
        </p:txBody>
      </p:sp>
      <p:sp>
        <p:nvSpPr>
          <p:cNvPr id="174" name="Shape 174"/>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175" name="Shape 175"/>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13-*</a:t>
            </a:r>
          </a:p>
        </p:txBody>
      </p:sp>
      <p:pic>
        <p:nvPicPr>
          <p:cNvPr id="176" name="Shape 176"/>
          <p:cNvPicPr preferRelativeResize="0"/>
          <p:nvPr/>
        </p:nvPicPr>
        <p:blipFill rotWithShape="1">
          <a:blip r:embed="rId3">
            <a:alphaModFix/>
          </a:blip>
          <a:srcRect t="0" b="0" r="0" l="0"/>
          <a:stretch/>
        </p:blipFill>
        <p:spPr>
          <a:xfrm>
            <a:off y="1524000" x="1949450"/>
            <a:ext cy="4525961" cx="5702299"/>
          </a:xfrm>
          <a:prstGeom prst="rect">
            <a:avLst/>
          </a:prstGeom>
          <a:noFill/>
          <a:ln>
            <a:noFill/>
          </a:ln>
        </p:spPr>
      </p:pic>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80" name="Shape 180"/>
        <p:cNvGrpSpPr/>
        <p:nvPr/>
      </p:nvGrpSpPr>
      <p:grpSpPr>
        <a:xfrm>
          <a:off y="0" x="0"/>
          <a:ext cy="0" cx="0"/>
          <a:chOff y="0" x="0"/>
          <a:chExt cy="0" cx="0"/>
        </a:xfrm>
      </p:grpSpPr>
      <p:sp>
        <p:nvSpPr>
          <p:cNvPr id="181" name="Shape 181"/>
          <p:cNvSpPr txBox="1"/>
          <p:nvPr>
            <p:ph type="title"/>
          </p:nvPr>
        </p:nvSpPr>
        <p:spPr>
          <a:xfrm>
            <a:off y="274637" x="762000"/>
            <a:ext cy="1143000" cx="7924799"/>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TCP Segment Format</a:t>
            </a:r>
          </a:p>
        </p:txBody>
      </p:sp>
      <p:pic>
        <p:nvPicPr>
          <p:cNvPr id="182" name="Shape 182"/>
          <p:cNvPicPr preferRelativeResize="0"/>
          <p:nvPr/>
        </p:nvPicPr>
        <p:blipFill rotWithShape="1">
          <a:blip r:embed="rId3">
            <a:alphaModFix/>
          </a:blip>
          <a:srcRect t="0" b="0" r="0" l="0"/>
          <a:stretch/>
        </p:blipFill>
        <p:spPr>
          <a:xfrm>
            <a:off y="1524000" x="1371600"/>
            <a:ext cy="4525961" cx="7102475"/>
          </a:xfrm>
          <a:prstGeom prst="rect">
            <a:avLst/>
          </a:prstGeom>
          <a:noFill/>
          <a:ln>
            <a:noFill/>
          </a:ln>
        </p:spPr>
      </p:pic>
      <p:sp>
        <p:nvSpPr>
          <p:cNvPr id="183" name="Shape 183"/>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184" name="Shape 184"/>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13-*</a:t>
            </a:r>
          </a:p>
        </p:txBody>
      </p:sp>
    </p:spTree>
  </p:cSld>
  <p:clrMapOvr>
    <a:masterClrMapping/>
  </p:clrMapOvr>
  <p:transition spd="slow">
    <p:cut/>
  </p:transition>
</p:sld>
</file>

<file path=ppt/theme/theme1.xml><?xml version="1.0" encoding="utf-8"?>
<a:theme xmlns:a="http://schemas.openxmlformats.org/drawingml/2006/main" xmlns:r="http://schemas.openxmlformats.org/officeDocument/2006/relationships" name="1_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

<file path=ppt/theme/theme2.xml><?xml version="1.0" encoding="utf-8"?>
<a:theme xmlns:a="http://schemas.openxmlformats.org/drawingml/2006/main" xmlns:r="http://schemas.openxmlformats.org/officeDocument/2006/relationships" name="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

<file path=ppt/theme/theme3.xml><?xml version="1.0" encoding="utf-8"?>
<a:theme xmlns:a="http://schemas.openxmlformats.org/drawingml/2006/main" xmlns:r="http://schemas.openxmlformats.org/officeDocument/2006/relationships" name="5_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

<file path=ppt/theme/theme4.xml><?xml version="1.0" encoding="utf-8"?>
<a:theme xmlns:a="http://schemas.openxmlformats.org/drawingml/2006/main" xmlns:r="http://schemas.openxmlformats.org/officeDocument/2006/relationships" name="4_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

<file path=ppt/theme/theme5.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

<file path=ppt/theme/theme6.xml><?xml version="1.0" encoding="utf-8"?>
<a:theme xmlns:a="http://schemas.openxmlformats.org/drawingml/2006/main" xmlns:r="http://schemas.openxmlformats.org/officeDocument/2006/relationships" name="6_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

<file path=ppt/theme/theme7.xml><?xml version="1.0" encoding="utf-8"?>
<a:theme xmlns:a="http://schemas.openxmlformats.org/drawingml/2006/main" xmlns:r="http://schemas.openxmlformats.org/officeDocument/2006/relationships" name="2_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

<file path=ppt/theme/theme8.xml><?xml version="1.0" encoding="utf-8"?>
<a:theme xmlns:a="http://schemas.openxmlformats.org/drawingml/2006/main" xmlns:r="http://schemas.openxmlformats.org/officeDocument/2006/relationships" name="3_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

<file path=ppt/theme/theme9.xml><?xml version="1.0" encoding="utf-8"?>
<a:theme xmlns:a="http://schemas.openxmlformats.org/drawingml/2006/main" xmlns:r="http://schemas.openxmlformats.org/officeDocument/2006/relationships"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theme>
</file>