
<file path=[Content_Types].xml><?xml version="1.0" encoding="utf-8"?>
<Types xmlns="http://schemas.openxmlformats.org/package/2006/content-types">
  <Default Extension="rels" ContentType="application/vnd.openxmlformats-package.relationships+xml"/>
  <Default Extension="png" ContentType="image/png"/>
  <Default Extension="xml" ContentType="application/xml"/>
  <Override PartName="/ppt/slideLayouts/slideLayout3.xml" ContentType="application/vnd.openxmlformats-officedocument.presentationml.slideLayout+xml"/>
  <Override PartName="/ppt/slideLayouts/slideLayout7.xml" ContentType="application/vnd.openxmlformats-officedocument.presentationml.slideLayout+xml"/>
  <Override PartName="/ppt/slideLayouts/slideLayout10.xml" ContentType="application/vnd.openxmlformats-officedocument.presentationml.slideLayout+xml"/>
  <Override PartName="/ppt/slideLayouts/slideLayout2.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12.xml" ContentType="application/vnd.openxmlformats-officedocument.presentationml.slideLayout+xml"/>
  <Override PartName="/ppt/slideLayouts/slideLayout15.xml" ContentType="application/vnd.openxmlformats-officedocument.presentationml.slideLayout+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Layouts/slideLayout13.xml" ContentType="application/vnd.openxmlformats-officedocument.presentationml.slideLayout+xml"/>
  <Override PartName="/ppt/slideLayouts/slideLayout16.xml" ContentType="application/vnd.openxmlformats-officedocument.presentationml.slideLayout+xml"/>
  <Override PartName="/ppt/slideLayouts/slideLayout4.xml" ContentType="application/vnd.openxmlformats-officedocument.presentationml.slideLayout+xml"/>
  <Override PartName="/ppt/notesSlides/notesSlide15.xml" ContentType="application/vnd.openxmlformats-officedocument.presentationml.notesSlide+xml"/>
  <Override PartName="/ppt/notesSlides/notesSlide1.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17.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7.xml" ContentType="application/vnd.openxmlformats-officedocument.presentationml.notesSlide+xml"/>
  <Override PartName="/ppt/notesSlides/notesSlide19.xml" ContentType="application/vnd.openxmlformats-officedocument.presentationml.notesSlide+xml"/>
  <Override PartName="/ppt/notesSlides/notesSlide13.xml" ContentType="application/vnd.openxmlformats-officedocument.presentationml.notesSlide+xml"/>
  <Override PartName="/ppt/notesSlides/notesSlide21.xml" ContentType="application/vnd.openxmlformats-officedocument.presentationml.notesSlide+xml"/>
  <Override PartName="/ppt/notesSlides/notesSlide16.xml" ContentType="application/vnd.openxmlformats-officedocument.presentationml.notesSlide+xml"/>
  <Override PartName="/ppt/notesSlides/notesSlide18.xml" ContentType="application/vnd.openxmlformats-officedocument.presentationml.notesSlide+xml"/>
  <Override PartName="/ppt/notesSlides/notesSlide3.xml" ContentType="application/vnd.openxmlformats-officedocument.presentationml.notesSlide+xml"/>
  <Override PartName="/ppt/notesSlides/notesSlide12.xml" ContentType="application/vnd.openxmlformats-officedocument.presentationml.notesSlide+xml"/>
  <Override PartName="/ppt/notesMasters/notesMaster1.xml" ContentType="application/vnd.openxmlformats-officedocument.presentationml.notesMaster+xml"/>
  <Override PartName="/ppt/presentation.xml" ContentType="application/vnd.openxmlformats-officedocument.presentationml.presentation.main+xml"/>
  <Override PartName="/ppt/presProps.xml" ContentType="application/vnd.openxmlformats-officedocument.presentationml.presProps+xml"/>
  <Override PartName="/ppt/theme/theme3.xml" ContentType="application/vnd.openxmlformats-officedocument.theme+xml"/>
  <Override PartName="/ppt/theme/theme2.xml" ContentType="application/vnd.openxmlformats-officedocument.theme+xml"/>
  <Override PartName="/ppt/theme/theme1.xml" ContentType="application/vnd.openxmlformats-officedocument.theme+xml"/>
  <Override PartName="/ppt/slideMasters/slideMaster1.xml" ContentType="application/vnd.openxmlformats-officedocument.presentationml.slideMaster+xml"/>
  <Override PartName="/ppt/slides/slide1.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16.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2.xml" ContentType="application/vnd.openxmlformats-officedocument.presentationml.slide+xml"/>
  <Override PartName="/ppt/slides/slide9.xml" ContentType="application/vnd.openxmlformats-officedocument.presentationml.slide+xml"/>
  <Override PartName="/ppt/slides/slide3.xml" ContentType="application/vnd.openxmlformats-officedocument.presentationml.slide+xml"/>
  <Override PartName="/ppt/slides/slide6.xml" ContentType="application/vnd.openxmlformats-officedocument.presentationml.slide+xml"/>
  <Override PartName="/ppt/slides/slide18.xml" ContentType="application/vnd.openxmlformats-officedocument.presentationml.slide+xml"/>
  <Override PartName="/ppt/slides/slide15.xml" ContentType="application/vnd.openxmlformats-officedocument.presentationml.slide+xml"/>
  <Override PartName="/ppt/slides/slide7.xml" ContentType="application/vnd.openxmlformats-officedocument.presentationml.slide+xml"/>
  <Override PartName="/ppt/slides/slide17.xml" ContentType="application/vnd.openxmlformats-officedocument.presentationml.slide+xml"/>
  <Override PartName="/ppt/slides/slide8.xml" ContentType="application/vnd.openxmlformats-officedocument.presentationml.slide+xml"/>
  <Override PartName="/ppt/slides/slide19.xml" ContentType="application/vnd.openxmlformats-officedocument.presentationml.slide+xml"/>
  <Override PartName="/ppt/slides/slide4.xml" ContentType="application/vnd.openxmlformats-officedocument.presentationml.slide+xml"/>
  <Override PartName="/ppt/slides/slide10.xml" ContentType="application/vnd.openxmlformats-officedocument.presentationml.slide+xml"/>
  <Override PartName="/ppt/slides/slide14.xml" ContentType="application/vnd.openxmlformats-officedocument.presentationml.slide+xml"/>
  <Override PartName="/ppt/slides/slide11.xml" ContentType="application/vnd.openxmlformats-officedocument.presentationml.slide+xml"/>
  <Override PartName="/ppt/slides/slide5.xml" ContentType="application/vnd.openxmlformats-officedocument.presentationml.slide+xml"/>
  <Override PartName="/ppt/tableStyles.xml" ContentType="application/vnd.openxmlformats-officedocument.presentationml.tableStyles+xml"/>
</Types>
</file>

<file path=_rels/.rels><?xml version="1.0" encoding="UTF-8" standalone="yes"?><Relationships xmlns="http://schemas.openxmlformats.org/package/2006/relationships"><Relationship Target="ppt/presentation.xml" Type="http://schemas.openxmlformats.org/officeDocument/2006/relationships/officeDocument" Id="rId1"/></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aveSubsetFonts="1" autoCompressPictures="0" strictFirstAndLastChars="0">
  <p:sldMasterIdLst>
    <p:sldMasterId id="2147483664"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Lst>
  <p:sldSz cy="5143500" cx="9144000"/>
  <p:notesSz cy="9144000" cx="6858000"/>
  <p:defaultText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tableStyles.xml><?xml version="1.0" encoding="utf-8"?>
<a:tblStyleLst xmlns:a="http://schemas.openxmlformats.org/drawingml/2006/main" xmlns:r="http://schemas.openxmlformats.org/officeDocument/2006/relationships" def="{90651C3A-4460-11DB-9652-00E08161165F}"/>
</file>

<file path=ppt/_rels/presentation.xml.rels><?xml version="1.0" encoding="UTF-8" standalone="yes"?><Relationships xmlns="http://schemas.openxmlformats.org/package/2006/relationships"><Relationship Target="slides/slide14.xml" Type="http://schemas.openxmlformats.org/officeDocument/2006/relationships/slide" Id="rId19"/><Relationship Target="slides/slide13.xml" Type="http://schemas.openxmlformats.org/officeDocument/2006/relationships/slide" Id="rId18"/><Relationship Target="slides/slide12.xml" Type="http://schemas.openxmlformats.org/officeDocument/2006/relationships/slide" Id="rId17"/><Relationship Target="slides/slide11.xml" Type="http://schemas.openxmlformats.org/officeDocument/2006/relationships/slide" Id="rId16"/><Relationship Target="slides/slide10.xml" Type="http://schemas.openxmlformats.org/officeDocument/2006/relationships/slide" Id="rId15"/><Relationship Target="slides/slide9.xml" Type="http://schemas.openxmlformats.org/officeDocument/2006/relationships/slide" Id="rId14"/><Relationship Target="slides/slide7.xml" Type="http://schemas.openxmlformats.org/officeDocument/2006/relationships/slide" Id="rId12"/><Relationship Target="slides/slide8.xml" Type="http://schemas.openxmlformats.org/officeDocument/2006/relationships/slide" Id="rId13"/><Relationship Target="slides/slide5.xml" Type="http://schemas.openxmlformats.org/officeDocument/2006/relationships/slide" Id="rId10"/><Relationship Target="slides/slide6.xml" Type="http://schemas.openxmlformats.org/officeDocument/2006/relationships/slide" Id="rId11"/><Relationship Target="slides/slide21.xml" Type="http://schemas.openxmlformats.org/officeDocument/2006/relationships/slide" Id="rId26"/><Relationship Target="slides/slide20.xml" Type="http://schemas.openxmlformats.org/officeDocument/2006/relationships/slide" Id="rId25"/><Relationship Target="presProps.xml" Type="http://schemas.openxmlformats.org/officeDocument/2006/relationships/presProps" Id="rId2"/><Relationship Target="slides/slide16.xml" Type="http://schemas.openxmlformats.org/officeDocument/2006/relationships/slide" Id="rId21"/><Relationship Target="theme/theme2.xml" Type="http://schemas.openxmlformats.org/officeDocument/2006/relationships/theme" Id="rId1"/><Relationship Target="slides/slide17.xml" Type="http://schemas.openxmlformats.org/officeDocument/2006/relationships/slide" Id="rId22"/><Relationship Target="slideMasters/slideMaster1.xml" Type="http://schemas.openxmlformats.org/officeDocument/2006/relationships/slideMaster" Id="rId4"/><Relationship Target="slides/slide18.xml" Type="http://schemas.openxmlformats.org/officeDocument/2006/relationships/slide" Id="rId23"/><Relationship Target="tableStyles.xml" Type="http://schemas.openxmlformats.org/officeDocument/2006/relationships/tableStyles" Id="rId3"/><Relationship Target="slides/slide19.xml" Type="http://schemas.openxmlformats.org/officeDocument/2006/relationships/slide" Id="rId24"/><Relationship Target="slides/slide15.xml" Type="http://schemas.openxmlformats.org/officeDocument/2006/relationships/slide" Id="rId20"/><Relationship Target="slides/slide4.xml" Type="http://schemas.openxmlformats.org/officeDocument/2006/relationships/slide" Id="rId9"/><Relationship Target="slides/slide1.xml" Type="http://schemas.openxmlformats.org/officeDocument/2006/relationships/slide" Id="rId6"/><Relationship Target="notesMasters/notesMaster1.xml" Type="http://schemas.openxmlformats.org/officeDocument/2006/relationships/notesMaster" Id="rId5"/><Relationship Target="slides/slide3.xml" Type="http://schemas.openxmlformats.org/officeDocument/2006/relationships/slide" Id="rId8"/><Relationship Target="slides/slide2.xml" Type="http://schemas.openxmlformats.org/officeDocument/2006/relationships/slide" Id="rId7"/></Relationships>
</file>

<file path=ppt/notesMasters/_rels/notesMaster1.xml.rels><?xml version="1.0" encoding="UTF-8" standalone="yes"?><Relationships xmlns="http://schemas.openxmlformats.org/package/2006/relationships"><Relationship Target="../theme/theme3.xml" Type="http://schemas.openxmlformats.org/officeDocument/2006/relationships/theme" Id="rId1"/></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 name="Shape 1"/>
        <p:cNvGrpSpPr/>
        <p:nvPr/>
      </p:nvGrpSpPr>
      <p:grpSpPr>
        <a:xfrm>
          <a:off y="0" x="0"/>
          <a:ext cy="0" cx="0"/>
          <a:chOff y="0" x="0"/>
          <a:chExt cy="0" cx="0"/>
        </a:xfrm>
      </p:grpSpPr>
      <p:sp>
        <p:nvSpPr>
          <p:cNvPr id="2" name="Shape 2"/>
          <p:cNvSpPr txBox="1"/>
          <p:nvPr>
            <p:ph idx="2" type="hdr"/>
          </p:nvPr>
        </p:nvSpPr>
        <p:spPr>
          <a:xfrm>
            <a:off y="0" x="0"/>
            <a:ext cy="457200" cx="2971799"/>
          </a:xfrm>
          <a:prstGeom prst="rect">
            <a:avLst/>
          </a:prstGeom>
          <a:noFill/>
          <a:ln>
            <a:noFill/>
          </a:ln>
        </p:spPr>
        <p:txBody>
          <a:bodyPr bIns="91425" rIns="91425" lIns="91425" tIns="91425" anchor="t" anchorCtr="0"/>
          <a:lstStyle>
            <a:lvl1pPr algn="l" rtl="0" marR="0" indent="0" marL="0">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3" name="Shape 3"/>
          <p:cNvSpPr txBox="1"/>
          <p:nvPr>
            <p:ph idx="10" type="dt"/>
          </p:nvPr>
        </p:nvSpPr>
        <p:spPr>
          <a:xfrm>
            <a:off y="0" x="3884612"/>
            <a:ext cy="457200" cx="2971799"/>
          </a:xfrm>
          <a:prstGeom prst="rect">
            <a:avLst/>
          </a:prstGeom>
          <a:noFill/>
          <a:ln>
            <a:noFill/>
          </a:ln>
        </p:spPr>
        <p:txBody>
          <a:bodyPr bIns="91425" rIns="91425" lIns="91425" tIns="91425" anchor="t" anchorCtr="0"/>
          <a:lstStyle>
            <a:lvl1pPr algn="r" rtl="0" marR="0" indent="0" marL="0">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4" name="Shape 4"/>
          <p:cNvSpPr/>
          <p:nvPr>
            <p:ph idx="3" type="sldImg"/>
          </p:nvPr>
        </p:nvSpPr>
        <p:spPr>
          <a:xfrm>
            <a:off y="685800" x="381000"/>
            <a:ext cy="3429000" cx="6096000"/>
          </a:xfrm>
          <a:custGeom>
            <a:pathLst>
              <a:path w="120000" extrusionOk="0" h="120000">
                <a:moveTo>
                  <a:pt y="0" x="0"/>
                </a:moveTo>
                <a:lnTo>
                  <a:pt y="0" x="120000"/>
                </a:lnTo>
                <a:lnTo>
                  <a:pt y="120000" x="120000"/>
                </a:lnTo>
                <a:lnTo>
                  <a:pt y="120000" x="0"/>
                </a:lnTo>
                <a:close/>
              </a:path>
            </a:pathLst>
          </a:custGeom>
          <a:noFill/>
          <a:ln w="12700" cap="flat">
            <a:solidFill>
              <a:srgbClr val="000000"/>
            </a:solidFill>
            <a:prstDash val="solid"/>
            <a:round/>
            <a:headEnd w="med" len="med" type="none"/>
            <a:tailEnd w="med" len="med" type="none"/>
          </a:ln>
        </p:spPr>
      </p:sp>
      <p:sp>
        <p:nvSpPr>
          <p:cNvPr id="5" name="Shape 5"/>
          <p:cNvSpPr txBox="1"/>
          <p:nvPr>
            <p:ph idx="1" type="body"/>
          </p:nvPr>
        </p:nvSpPr>
        <p:spPr>
          <a:xfrm>
            <a:off y="4343400" x="685800"/>
            <a:ext cy="4114800" cx="5486399"/>
          </a:xfrm>
          <a:prstGeom prst="rect">
            <a:avLst/>
          </a:prstGeom>
          <a:noFill/>
          <a:ln>
            <a:noFill/>
          </a:ln>
        </p:spPr>
        <p:txBody>
          <a:bodyPr bIns="91425" rIns="91425" lIns="91425" tIns="91425" anchor="ctr"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6" name="Shape 6"/>
          <p:cNvSpPr txBox="1"/>
          <p:nvPr>
            <p:ph idx="11" type="ftr"/>
          </p:nvPr>
        </p:nvSpPr>
        <p:spPr>
          <a:xfrm>
            <a:off y="8685213" x="0"/>
            <a:ext cy="457200" cx="2971799"/>
          </a:xfrm>
          <a:prstGeom prst="rect">
            <a:avLst/>
          </a:prstGeom>
          <a:noFill/>
          <a:ln>
            <a:noFill/>
          </a:ln>
        </p:spPr>
        <p:txBody>
          <a:bodyPr bIns="91425" rIns="91425" lIns="91425" tIns="91425" anchor="b" anchorCtr="0"/>
          <a:lstStyle>
            <a:lvl1pPr algn="l" rtl="0" marR="0" indent="0" marL="0">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7" name="Shape 7"/>
          <p:cNvSpPr txBox="1"/>
          <p:nvPr>
            <p:ph idx="12" type="sldNum"/>
          </p:nvPr>
        </p:nvSpPr>
        <p:spPr>
          <a:xfrm>
            <a:off y="8685213" x="3884612"/>
            <a:ext cy="457200" cx="2971799"/>
          </a:xfrm>
          <a:prstGeom prst="rect">
            <a:avLst/>
          </a:prstGeom>
          <a:noFill/>
          <a:ln>
            <a:noFill/>
          </a:ln>
        </p:spPr>
        <p:txBody>
          <a:bodyPr bIns="91425" rIns="91425" lIns="91425" tIns="91425" anchor="b" anchorCtr="0">
            <a:noAutofit/>
          </a:bodyPr>
          <a:lstStyle/>
          <a:p>
            <a:pPr lvl="0" indent="-88900" marL="0">
              <a:spcBef>
                <a:spcPts val="0"/>
              </a:spcBef>
              <a:buClr>
                <a:srgbClr val="000000"/>
              </a:buClr>
              <a:buFont typeface="Arial"/>
              <a:buChar char="●"/>
            </a:pPr>
            <a:r>
              <a:t/>
            </a:r>
            <a:endParaRPr/>
          </a:p>
          <a:p>
            <a:pPr lvl="1" indent="-88900" marL="0">
              <a:spcBef>
                <a:spcPts val="0"/>
              </a:spcBef>
              <a:buClr>
                <a:srgbClr val="000000"/>
              </a:buClr>
              <a:buFont typeface="Courier New"/>
              <a:buChar char="o"/>
            </a:pPr>
            <a:r>
              <a:t/>
            </a:r>
            <a:endParaRPr/>
          </a:p>
          <a:p>
            <a:pPr lvl="2" indent="-88900" marL="0">
              <a:spcBef>
                <a:spcPts val="0"/>
              </a:spcBef>
              <a:buClr>
                <a:srgbClr val="000000"/>
              </a:buClr>
              <a:buFont typeface="Wingdings"/>
              <a:buChar char="§"/>
            </a:pPr>
            <a:r>
              <a:t/>
            </a:r>
            <a:endParaRPr/>
          </a:p>
          <a:p>
            <a:pPr lvl="3" indent="-88900" marL="0">
              <a:spcBef>
                <a:spcPts val="0"/>
              </a:spcBef>
              <a:buClr>
                <a:srgbClr val="000000"/>
              </a:buClr>
              <a:buFont typeface="Arial"/>
              <a:buChar char="●"/>
            </a:pPr>
            <a:r>
              <a:t/>
            </a:r>
            <a:endParaRPr/>
          </a:p>
          <a:p>
            <a:pPr lvl="4" indent="-88900" marL="0">
              <a:spcBef>
                <a:spcPts val="0"/>
              </a:spcBef>
              <a:buClr>
                <a:srgbClr val="000000"/>
              </a:buClr>
              <a:buFont typeface="Courier New"/>
              <a:buChar char="o"/>
            </a:pPr>
            <a:r>
              <a:t/>
            </a:r>
            <a:endParaRPr/>
          </a:p>
          <a:p>
            <a:pPr lvl="5" indent="-88900" marL="0">
              <a:spcBef>
                <a:spcPts val="0"/>
              </a:spcBef>
              <a:buClr>
                <a:srgbClr val="000000"/>
              </a:buClr>
              <a:buFont typeface="Wingdings"/>
              <a:buChar char="§"/>
            </a:pPr>
            <a:r>
              <a:t/>
            </a:r>
            <a:endParaRPr/>
          </a:p>
          <a:p>
            <a:pPr lvl="6" indent="-88900" marL="0">
              <a:spcBef>
                <a:spcPts val="0"/>
              </a:spcBef>
              <a:buClr>
                <a:srgbClr val="000000"/>
              </a:buClr>
              <a:buFont typeface="Arial"/>
              <a:buChar char="●"/>
            </a:pPr>
            <a:r>
              <a:t/>
            </a:r>
            <a:endParaRPr/>
          </a:p>
          <a:p>
            <a:pPr lvl="7" indent="-88900" marL="0">
              <a:spcBef>
                <a:spcPts val="0"/>
              </a:spcBef>
              <a:buClr>
                <a:srgbClr val="000000"/>
              </a:buClr>
              <a:buFont typeface="Courier New"/>
              <a:buChar char="o"/>
            </a:pPr>
            <a:r>
              <a:t/>
            </a:r>
            <a:endParaRPr/>
          </a:p>
          <a:p>
            <a:pPr lvl="8" indent="-88900" marL="0">
              <a:spcBef>
                <a:spcPts val="0"/>
              </a:spcBef>
              <a:buClr>
                <a:srgbClr val="000000"/>
              </a:buClr>
              <a:buFont typeface="Wingdings"/>
              <a:buChar char="§"/>
            </a:pPr>
            <a:r>
              <a:t/>
            </a:r>
            <a:endParaRPr/>
          </a:p>
        </p:txBody>
      </p:sp>
    </p:spTree>
  </p:cSld>
  <p:clrMap accent2="accent2" accent3="accent3" accent4="accent4" accent5="accent5" accent6="accent6" hlink="hlink" tx2="lt2" tx1="dk1" bg2="dk2" bg1="lt1" folHlink="folHlink" accent1="accent1"/>
</p:notesMaster>
</file>

<file path=ppt/notesSlides/_rels/notesSlide1.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0.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1.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2.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3.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4.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5.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6.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7.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8.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9.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0.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1.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3.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4.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5.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6.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7.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8.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9.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89" name="Shape 89"/>
        <p:cNvGrpSpPr/>
        <p:nvPr/>
      </p:nvGrpSpPr>
      <p:grpSpPr>
        <a:xfrm>
          <a:off y="0" x="0"/>
          <a:ext cy="0" cx="0"/>
          <a:chOff y="0" x="0"/>
          <a:chExt cy="0" cx="0"/>
        </a:xfrm>
      </p:grpSpPr>
      <p:sp>
        <p:nvSpPr>
          <p:cNvPr id="90" name="Shape 90"/>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91" name="Shape 91"/>
          <p:cNvSpPr/>
          <p:nvPr>
            <p:ph idx="2" type="sldImg"/>
          </p:nvPr>
        </p:nvSpPr>
        <p:spPr>
          <a:xfrm>
            <a:off y="685800" x="381000"/>
            <a:ext cy="3429000" cx="6096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79" name="Shape 179"/>
        <p:cNvGrpSpPr/>
        <p:nvPr/>
      </p:nvGrpSpPr>
      <p:grpSpPr>
        <a:xfrm>
          <a:off y="0" x="0"/>
          <a:ext cy="0" cx="0"/>
          <a:chOff y="0" x="0"/>
          <a:chExt cy="0" cx="0"/>
        </a:xfrm>
      </p:grpSpPr>
      <p:sp>
        <p:nvSpPr>
          <p:cNvPr id="180" name="Shape 180"/>
          <p:cNvSpPr/>
          <p:nvPr>
            <p:ph idx="2" type="sldImg"/>
          </p:nvPr>
        </p:nvSpPr>
        <p:spPr>
          <a:xfrm>
            <a:off y="685800" x="381000"/>
            <a:ext cy="3429000" cx="6096000"/>
          </a:xfrm>
          <a:custGeom>
            <a:pathLst>
              <a:path w="120000" extrusionOk="0" h="120000">
                <a:moveTo>
                  <a:pt y="0" x="0"/>
                </a:moveTo>
                <a:lnTo>
                  <a:pt y="0" x="120000"/>
                </a:lnTo>
                <a:lnTo>
                  <a:pt y="120000" x="120000"/>
                </a:lnTo>
                <a:lnTo>
                  <a:pt y="120000" x="0"/>
                </a:lnTo>
                <a:close/>
              </a:path>
            </a:pathLst>
          </a:custGeom>
          <a:noFill/>
          <a:ln w="12700" cap="flat">
            <a:solidFill>
              <a:srgbClr val="000000"/>
            </a:solidFill>
            <a:prstDash val="solid"/>
            <a:round/>
            <a:headEnd w="med" len="med" type="none"/>
            <a:tailEnd w="med" len="med" type="none"/>
          </a:ln>
        </p:spPr>
      </p:sp>
      <p:sp>
        <p:nvSpPr>
          <p:cNvPr id="181" name="Shape 181"/>
          <p:cNvSpPr txBox="1"/>
          <p:nvPr>
            <p:ph idx="1" type="body"/>
          </p:nvPr>
        </p:nvSpPr>
        <p:spPr>
          <a:xfrm>
            <a:off y="4343400" x="685800"/>
            <a:ext cy="4114800" cx="5486399"/>
          </a:xfrm>
          <a:prstGeom prst="rect">
            <a:avLst/>
          </a:prstGeom>
          <a:noFill/>
          <a:ln>
            <a:noFill/>
          </a:ln>
        </p:spPr>
        <p:txBody>
          <a:bodyPr bIns="45700" rIns="91425" lIns="91425" tIns="45700" anchor="t" anchorCtr="0">
            <a:noAutofit/>
          </a:bodyPr>
          <a:lstStyle/>
          <a:p>
            <a:pPr>
              <a:spcBef>
                <a:spcPts val="0"/>
              </a:spcBef>
              <a:buNone/>
            </a:pPr>
            <a:r>
              <a:t/>
            </a:r>
            <a:endParaRPr strike="noStrike" u="none" b="0" cap="none" baseline="0" sz="1800" i="0"/>
          </a:p>
        </p:txBody>
      </p:sp>
      <p:sp>
        <p:nvSpPr>
          <p:cNvPr id="182" name="Shape 182"/>
          <p:cNvSpPr txBox="1"/>
          <p:nvPr>
            <p:ph idx="12" type="sldNum"/>
          </p:nvPr>
        </p:nvSpPr>
        <p:spPr>
          <a:xfrm>
            <a:off y="8685213" x="3884612"/>
            <a:ext cy="457200" cx="2971799"/>
          </a:xfrm>
          <a:prstGeom prst="rect">
            <a:avLst/>
          </a:prstGeom>
          <a:noFill/>
          <a:ln>
            <a:noFill/>
          </a:ln>
        </p:spPr>
        <p:txBody>
          <a:bodyPr bIns="45700" rIns="91425" lIns="91425" tIns="45700" anchor="b" anchorCtr="0">
            <a:noAutofit/>
          </a:bodyPr>
          <a:lstStyle/>
          <a:p>
            <a:pPr algn="r" rtl="0" lvl="0" marR="0" indent="0" marL="0">
              <a:spcBef>
                <a:spcPts val="0"/>
              </a:spcBef>
              <a:buSzPct val="25000"/>
              <a:buNone/>
            </a:pPr>
            <a:r>
              <a:rPr lang="en-US"/>
              <a:t> </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94" name="Shape 194"/>
        <p:cNvGrpSpPr/>
        <p:nvPr/>
      </p:nvGrpSpPr>
      <p:grpSpPr>
        <a:xfrm>
          <a:off y="0" x="0"/>
          <a:ext cy="0" cx="0"/>
          <a:chOff y="0" x="0"/>
          <a:chExt cy="0" cx="0"/>
        </a:xfrm>
      </p:grpSpPr>
      <p:sp>
        <p:nvSpPr>
          <p:cNvPr id="195" name="Shape 195"/>
          <p:cNvSpPr/>
          <p:nvPr>
            <p:ph idx="2" type="sldImg"/>
          </p:nvPr>
        </p:nvSpPr>
        <p:spPr>
          <a:xfrm>
            <a:off y="685800" x="381000"/>
            <a:ext cy="3429000" cx="6096000"/>
          </a:xfrm>
          <a:custGeom>
            <a:pathLst>
              <a:path w="120000" extrusionOk="0" h="120000">
                <a:moveTo>
                  <a:pt y="0" x="0"/>
                </a:moveTo>
                <a:lnTo>
                  <a:pt y="0" x="120000"/>
                </a:lnTo>
                <a:lnTo>
                  <a:pt y="120000" x="120000"/>
                </a:lnTo>
                <a:lnTo>
                  <a:pt y="120000" x="0"/>
                </a:lnTo>
                <a:close/>
              </a:path>
            </a:pathLst>
          </a:custGeom>
          <a:noFill/>
          <a:ln w="12700" cap="flat">
            <a:solidFill>
              <a:srgbClr val="000000"/>
            </a:solidFill>
            <a:prstDash val="solid"/>
            <a:round/>
            <a:headEnd w="med" len="med" type="none"/>
            <a:tailEnd w="med" len="med" type="none"/>
          </a:ln>
        </p:spPr>
      </p:sp>
      <p:sp>
        <p:nvSpPr>
          <p:cNvPr id="196" name="Shape 196"/>
          <p:cNvSpPr txBox="1"/>
          <p:nvPr>
            <p:ph idx="1" type="body"/>
          </p:nvPr>
        </p:nvSpPr>
        <p:spPr>
          <a:xfrm>
            <a:off y="4343400" x="685800"/>
            <a:ext cy="4114800" cx="5486399"/>
          </a:xfrm>
          <a:prstGeom prst="rect">
            <a:avLst/>
          </a:prstGeom>
          <a:noFill/>
          <a:ln>
            <a:noFill/>
          </a:ln>
        </p:spPr>
        <p:txBody>
          <a:bodyPr bIns="45700" rIns="91425" lIns="91425" tIns="45700" anchor="t" anchorCtr="0">
            <a:noAutofit/>
          </a:bodyPr>
          <a:lstStyle/>
          <a:p>
            <a:pPr>
              <a:spcBef>
                <a:spcPts val="0"/>
              </a:spcBef>
              <a:buNone/>
            </a:pPr>
            <a:r>
              <a:t/>
            </a:r>
            <a:endParaRPr strike="noStrike" u="none" b="0" cap="none" baseline="0" sz="1800" i="0"/>
          </a:p>
        </p:txBody>
      </p:sp>
      <p:sp>
        <p:nvSpPr>
          <p:cNvPr id="197" name="Shape 197"/>
          <p:cNvSpPr txBox="1"/>
          <p:nvPr>
            <p:ph idx="12" type="sldNum"/>
          </p:nvPr>
        </p:nvSpPr>
        <p:spPr>
          <a:xfrm>
            <a:off y="8685213" x="3884612"/>
            <a:ext cy="457200" cx="2971799"/>
          </a:xfrm>
          <a:prstGeom prst="rect">
            <a:avLst/>
          </a:prstGeom>
          <a:noFill/>
          <a:ln>
            <a:noFill/>
          </a:ln>
        </p:spPr>
        <p:txBody>
          <a:bodyPr bIns="45700" rIns="91425" lIns="91425" tIns="45700" anchor="b" anchorCtr="0">
            <a:noAutofit/>
          </a:bodyPr>
          <a:lstStyle/>
          <a:p>
            <a:pPr algn="r" rtl="0" lvl="0" marR="0" indent="0" marL="0">
              <a:spcBef>
                <a:spcPts val="0"/>
              </a:spcBef>
              <a:buSzPct val="25000"/>
              <a:buNone/>
            </a:pPr>
            <a:r>
              <a:rPr lang="en-US"/>
              <a:t> </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09" name="Shape 209"/>
        <p:cNvGrpSpPr/>
        <p:nvPr/>
      </p:nvGrpSpPr>
      <p:grpSpPr>
        <a:xfrm>
          <a:off y="0" x="0"/>
          <a:ext cy="0" cx="0"/>
          <a:chOff y="0" x="0"/>
          <a:chExt cy="0" cx="0"/>
        </a:xfrm>
      </p:grpSpPr>
      <p:sp>
        <p:nvSpPr>
          <p:cNvPr id="210" name="Shape 210"/>
          <p:cNvSpPr/>
          <p:nvPr>
            <p:ph idx="2" type="sldImg"/>
          </p:nvPr>
        </p:nvSpPr>
        <p:spPr>
          <a:xfrm>
            <a:off y="685800" x="381000"/>
            <a:ext cy="3429000" cx="6096000"/>
          </a:xfrm>
          <a:custGeom>
            <a:pathLst>
              <a:path w="120000" extrusionOk="0" h="120000">
                <a:moveTo>
                  <a:pt y="0" x="0"/>
                </a:moveTo>
                <a:lnTo>
                  <a:pt y="0" x="120000"/>
                </a:lnTo>
                <a:lnTo>
                  <a:pt y="120000" x="120000"/>
                </a:lnTo>
                <a:lnTo>
                  <a:pt y="120000" x="0"/>
                </a:lnTo>
                <a:close/>
              </a:path>
            </a:pathLst>
          </a:custGeom>
          <a:noFill/>
          <a:ln w="12700" cap="flat">
            <a:solidFill>
              <a:srgbClr val="000000"/>
            </a:solidFill>
            <a:prstDash val="solid"/>
            <a:round/>
            <a:headEnd w="med" len="med" type="none"/>
            <a:tailEnd w="med" len="med" type="none"/>
          </a:ln>
        </p:spPr>
      </p:sp>
      <p:sp>
        <p:nvSpPr>
          <p:cNvPr id="211" name="Shape 211"/>
          <p:cNvSpPr txBox="1"/>
          <p:nvPr>
            <p:ph idx="1" type="body"/>
          </p:nvPr>
        </p:nvSpPr>
        <p:spPr>
          <a:xfrm>
            <a:off y="4343400" x="685800"/>
            <a:ext cy="4114800" cx="5486399"/>
          </a:xfrm>
          <a:prstGeom prst="rect">
            <a:avLst/>
          </a:prstGeom>
          <a:noFill/>
          <a:ln>
            <a:noFill/>
          </a:ln>
        </p:spPr>
        <p:txBody>
          <a:bodyPr bIns="45700" rIns="91425" lIns="91425" tIns="45700" anchor="t" anchorCtr="0">
            <a:noAutofit/>
          </a:bodyPr>
          <a:lstStyle/>
          <a:p>
            <a:pPr>
              <a:spcBef>
                <a:spcPts val="0"/>
              </a:spcBef>
              <a:buNone/>
            </a:pPr>
            <a:r>
              <a:t/>
            </a:r>
            <a:endParaRPr strike="noStrike" u="none" b="0" cap="none" baseline="0" sz="1800" i="0"/>
          </a:p>
        </p:txBody>
      </p:sp>
      <p:sp>
        <p:nvSpPr>
          <p:cNvPr id="212" name="Shape 212"/>
          <p:cNvSpPr txBox="1"/>
          <p:nvPr>
            <p:ph idx="12" type="sldNum"/>
          </p:nvPr>
        </p:nvSpPr>
        <p:spPr>
          <a:xfrm>
            <a:off y="8685213" x="3884612"/>
            <a:ext cy="457200" cx="2971799"/>
          </a:xfrm>
          <a:prstGeom prst="rect">
            <a:avLst/>
          </a:prstGeom>
          <a:noFill/>
          <a:ln>
            <a:noFill/>
          </a:ln>
        </p:spPr>
        <p:txBody>
          <a:bodyPr bIns="45700" rIns="91425" lIns="91425" tIns="45700" anchor="b" anchorCtr="0">
            <a:noAutofit/>
          </a:bodyPr>
          <a:lstStyle/>
          <a:p>
            <a:pPr algn="r" rtl="0" lvl="0" marR="0" indent="0" marL="0">
              <a:spcBef>
                <a:spcPts val="0"/>
              </a:spcBef>
              <a:buSzPct val="25000"/>
              <a:buNone/>
            </a:pPr>
            <a:r>
              <a:rPr lang="en-US"/>
              <a:t> </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24" name="Shape 224"/>
        <p:cNvGrpSpPr/>
        <p:nvPr/>
      </p:nvGrpSpPr>
      <p:grpSpPr>
        <a:xfrm>
          <a:off y="0" x="0"/>
          <a:ext cy="0" cx="0"/>
          <a:chOff y="0" x="0"/>
          <a:chExt cy="0" cx="0"/>
        </a:xfrm>
      </p:grpSpPr>
      <p:sp>
        <p:nvSpPr>
          <p:cNvPr id="225" name="Shape 225"/>
          <p:cNvSpPr/>
          <p:nvPr>
            <p:ph idx="2" type="sldImg"/>
          </p:nvPr>
        </p:nvSpPr>
        <p:spPr>
          <a:xfrm>
            <a:off y="685800" x="381000"/>
            <a:ext cy="3429000" cx="6096000"/>
          </a:xfrm>
          <a:custGeom>
            <a:pathLst>
              <a:path w="120000" extrusionOk="0" h="120000">
                <a:moveTo>
                  <a:pt y="0" x="0"/>
                </a:moveTo>
                <a:lnTo>
                  <a:pt y="0" x="120000"/>
                </a:lnTo>
                <a:lnTo>
                  <a:pt y="120000" x="120000"/>
                </a:lnTo>
                <a:lnTo>
                  <a:pt y="120000" x="0"/>
                </a:lnTo>
                <a:close/>
              </a:path>
            </a:pathLst>
          </a:custGeom>
          <a:noFill/>
          <a:ln w="12700" cap="flat">
            <a:solidFill>
              <a:srgbClr val="000000"/>
            </a:solidFill>
            <a:prstDash val="solid"/>
            <a:round/>
            <a:headEnd w="med" len="med" type="none"/>
            <a:tailEnd w="med" len="med" type="none"/>
          </a:ln>
        </p:spPr>
      </p:sp>
      <p:sp>
        <p:nvSpPr>
          <p:cNvPr id="226" name="Shape 226"/>
          <p:cNvSpPr txBox="1"/>
          <p:nvPr>
            <p:ph idx="1" type="body"/>
          </p:nvPr>
        </p:nvSpPr>
        <p:spPr>
          <a:xfrm>
            <a:off y="4343400" x="685800"/>
            <a:ext cy="4114800" cx="5486399"/>
          </a:xfrm>
          <a:prstGeom prst="rect">
            <a:avLst/>
          </a:prstGeom>
          <a:noFill/>
          <a:ln>
            <a:noFill/>
          </a:ln>
        </p:spPr>
        <p:txBody>
          <a:bodyPr bIns="45700" rIns="91425" lIns="91425" tIns="45700" anchor="t" anchorCtr="0">
            <a:noAutofit/>
          </a:bodyPr>
          <a:lstStyle/>
          <a:p>
            <a:pPr>
              <a:spcBef>
                <a:spcPts val="0"/>
              </a:spcBef>
              <a:buNone/>
            </a:pPr>
            <a:r>
              <a:t/>
            </a:r>
            <a:endParaRPr strike="noStrike" u="none" b="0" cap="none" baseline="0" sz="1800" i="0"/>
          </a:p>
        </p:txBody>
      </p:sp>
      <p:sp>
        <p:nvSpPr>
          <p:cNvPr id="227" name="Shape 227"/>
          <p:cNvSpPr txBox="1"/>
          <p:nvPr>
            <p:ph idx="12" type="sldNum"/>
          </p:nvPr>
        </p:nvSpPr>
        <p:spPr>
          <a:xfrm>
            <a:off y="8685213" x="3884612"/>
            <a:ext cy="457200" cx="2971799"/>
          </a:xfrm>
          <a:prstGeom prst="rect">
            <a:avLst/>
          </a:prstGeom>
          <a:noFill/>
          <a:ln>
            <a:noFill/>
          </a:ln>
        </p:spPr>
        <p:txBody>
          <a:bodyPr bIns="45700" rIns="91425" lIns="91425" tIns="45700" anchor="b" anchorCtr="0">
            <a:noAutofit/>
          </a:bodyPr>
          <a:lstStyle/>
          <a:p>
            <a:pPr algn="r" rtl="0" lvl="0" marR="0" indent="0" marL="0">
              <a:spcBef>
                <a:spcPts val="0"/>
              </a:spcBef>
              <a:buSzPct val="25000"/>
              <a:buNone/>
            </a:pPr>
            <a:r>
              <a:rPr lang="en-US"/>
              <a:t> </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39" name="Shape 239"/>
        <p:cNvGrpSpPr/>
        <p:nvPr/>
      </p:nvGrpSpPr>
      <p:grpSpPr>
        <a:xfrm>
          <a:off y="0" x="0"/>
          <a:ext cy="0" cx="0"/>
          <a:chOff y="0" x="0"/>
          <a:chExt cy="0" cx="0"/>
        </a:xfrm>
      </p:grpSpPr>
      <p:sp>
        <p:nvSpPr>
          <p:cNvPr id="240" name="Shape 240"/>
          <p:cNvSpPr/>
          <p:nvPr>
            <p:ph idx="2" type="sldImg"/>
          </p:nvPr>
        </p:nvSpPr>
        <p:spPr>
          <a:xfrm>
            <a:off y="685800" x="381000"/>
            <a:ext cy="3429000" cx="6096000"/>
          </a:xfrm>
          <a:custGeom>
            <a:pathLst>
              <a:path w="120000" extrusionOk="0" h="120000">
                <a:moveTo>
                  <a:pt y="0" x="0"/>
                </a:moveTo>
                <a:lnTo>
                  <a:pt y="0" x="120000"/>
                </a:lnTo>
                <a:lnTo>
                  <a:pt y="120000" x="120000"/>
                </a:lnTo>
                <a:lnTo>
                  <a:pt y="120000" x="0"/>
                </a:lnTo>
                <a:close/>
              </a:path>
            </a:pathLst>
          </a:custGeom>
          <a:noFill/>
          <a:ln w="12700" cap="flat">
            <a:solidFill>
              <a:srgbClr val="000000"/>
            </a:solidFill>
            <a:prstDash val="solid"/>
            <a:round/>
            <a:headEnd w="med" len="med" type="none"/>
            <a:tailEnd w="med" len="med" type="none"/>
          </a:ln>
        </p:spPr>
      </p:sp>
      <p:sp>
        <p:nvSpPr>
          <p:cNvPr id="241" name="Shape 241"/>
          <p:cNvSpPr txBox="1"/>
          <p:nvPr>
            <p:ph idx="1" type="body"/>
          </p:nvPr>
        </p:nvSpPr>
        <p:spPr>
          <a:xfrm>
            <a:off y="4343400" x="685800"/>
            <a:ext cy="4114800" cx="5486399"/>
          </a:xfrm>
          <a:prstGeom prst="rect">
            <a:avLst/>
          </a:prstGeom>
          <a:noFill/>
          <a:ln>
            <a:noFill/>
          </a:ln>
        </p:spPr>
        <p:txBody>
          <a:bodyPr bIns="45700" rIns="91425" lIns="91425" tIns="45700" anchor="t" anchorCtr="0">
            <a:noAutofit/>
          </a:bodyPr>
          <a:lstStyle/>
          <a:p>
            <a:pPr>
              <a:spcBef>
                <a:spcPts val="0"/>
              </a:spcBef>
              <a:buNone/>
            </a:pPr>
            <a:r>
              <a:t/>
            </a:r>
            <a:endParaRPr strike="noStrike" u="none" b="0" cap="none" baseline="0" sz="1800" i="0"/>
          </a:p>
        </p:txBody>
      </p:sp>
      <p:sp>
        <p:nvSpPr>
          <p:cNvPr id="242" name="Shape 242"/>
          <p:cNvSpPr txBox="1"/>
          <p:nvPr>
            <p:ph idx="12" type="sldNum"/>
          </p:nvPr>
        </p:nvSpPr>
        <p:spPr>
          <a:xfrm>
            <a:off y="8685213" x="3884612"/>
            <a:ext cy="457200" cx="2971799"/>
          </a:xfrm>
          <a:prstGeom prst="rect">
            <a:avLst/>
          </a:prstGeom>
          <a:noFill/>
          <a:ln>
            <a:noFill/>
          </a:ln>
        </p:spPr>
        <p:txBody>
          <a:bodyPr bIns="45700" rIns="91425" lIns="91425" tIns="45700" anchor="b" anchorCtr="0">
            <a:noAutofit/>
          </a:bodyPr>
          <a:lstStyle/>
          <a:p>
            <a:pPr algn="r" rtl="0" lvl="0" marR="0" indent="0" marL="0">
              <a:spcBef>
                <a:spcPts val="0"/>
              </a:spcBef>
              <a:buSzPct val="25000"/>
              <a:buNone/>
            </a:pPr>
            <a:r>
              <a:rPr lang="en-US"/>
              <a:t> </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46" name="Shape 246"/>
        <p:cNvGrpSpPr/>
        <p:nvPr/>
      </p:nvGrpSpPr>
      <p:grpSpPr>
        <a:xfrm>
          <a:off y="0" x="0"/>
          <a:ext cy="0" cx="0"/>
          <a:chOff y="0" x="0"/>
          <a:chExt cy="0" cx="0"/>
        </a:xfrm>
      </p:grpSpPr>
      <p:sp>
        <p:nvSpPr>
          <p:cNvPr id="247" name="Shape 247"/>
          <p:cNvSpPr/>
          <p:nvPr>
            <p:ph idx="2" type="sldImg"/>
          </p:nvPr>
        </p:nvSpPr>
        <p:spPr>
          <a:xfrm>
            <a:off y="685800" x="381000"/>
            <a:ext cy="3429000" cx="6096000"/>
          </a:xfrm>
          <a:custGeom>
            <a:pathLst>
              <a:path w="120000" extrusionOk="0" h="120000">
                <a:moveTo>
                  <a:pt y="0" x="0"/>
                </a:moveTo>
                <a:lnTo>
                  <a:pt y="0" x="120000"/>
                </a:lnTo>
                <a:lnTo>
                  <a:pt y="120000" x="120000"/>
                </a:lnTo>
                <a:lnTo>
                  <a:pt y="120000" x="0"/>
                </a:lnTo>
                <a:close/>
              </a:path>
            </a:pathLst>
          </a:custGeom>
          <a:noFill/>
          <a:ln w="12700" cap="flat">
            <a:solidFill>
              <a:srgbClr val="000000"/>
            </a:solidFill>
            <a:prstDash val="solid"/>
            <a:round/>
            <a:headEnd w="med" len="med" type="none"/>
            <a:tailEnd w="med" len="med" type="none"/>
          </a:ln>
        </p:spPr>
      </p:sp>
      <p:sp>
        <p:nvSpPr>
          <p:cNvPr id="248" name="Shape 248"/>
          <p:cNvSpPr txBox="1"/>
          <p:nvPr>
            <p:ph idx="1" type="body"/>
          </p:nvPr>
        </p:nvSpPr>
        <p:spPr>
          <a:xfrm>
            <a:off y="4343400" x="685800"/>
            <a:ext cy="4114800" cx="5486399"/>
          </a:xfrm>
          <a:prstGeom prst="rect">
            <a:avLst/>
          </a:prstGeom>
          <a:noFill/>
          <a:ln>
            <a:noFill/>
          </a:ln>
        </p:spPr>
        <p:txBody>
          <a:bodyPr bIns="45700" rIns="91425" lIns="91425" tIns="45700" anchor="t" anchorCtr="0">
            <a:noAutofit/>
          </a:bodyPr>
          <a:lstStyle/>
          <a:p>
            <a:pPr>
              <a:spcBef>
                <a:spcPts val="0"/>
              </a:spcBef>
              <a:buNone/>
            </a:pPr>
            <a:r>
              <a:t/>
            </a:r>
            <a:endParaRPr strike="noStrike" u="none" b="0" cap="none" baseline="0" sz="1800" i="0"/>
          </a:p>
        </p:txBody>
      </p:sp>
      <p:sp>
        <p:nvSpPr>
          <p:cNvPr id="249" name="Shape 249"/>
          <p:cNvSpPr txBox="1"/>
          <p:nvPr>
            <p:ph idx="12" type="sldNum"/>
          </p:nvPr>
        </p:nvSpPr>
        <p:spPr>
          <a:xfrm>
            <a:off y="8685213" x="3884612"/>
            <a:ext cy="457200" cx="2971799"/>
          </a:xfrm>
          <a:prstGeom prst="rect">
            <a:avLst/>
          </a:prstGeom>
          <a:noFill/>
          <a:ln>
            <a:noFill/>
          </a:ln>
        </p:spPr>
        <p:txBody>
          <a:bodyPr bIns="45700" rIns="91425" lIns="91425" tIns="45700" anchor="b" anchorCtr="0">
            <a:noAutofit/>
          </a:bodyPr>
          <a:lstStyle/>
          <a:p>
            <a:pPr algn="r" rtl="0" lvl="0" marR="0" indent="0" marL="0">
              <a:spcBef>
                <a:spcPts val="0"/>
              </a:spcBef>
              <a:buSzPct val="25000"/>
              <a:buNone/>
            </a:pPr>
            <a:r>
              <a:rPr lang="en-US"/>
              <a:t> </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67" name="Shape 267"/>
        <p:cNvGrpSpPr/>
        <p:nvPr/>
      </p:nvGrpSpPr>
      <p:grpSpPr>
        <a:xfrm>
          <a:off y="0" x="0"/>
          <a:ext cy="0" cx="0"/>
          <a:chOff y="0" x="0"/>
          <a:chExt cy="0" cx="0"/>
        </a:xfrm>
      </p:grpSpPr>
      <p:sp>
        <p:nvSpPr>
          <p:cNvPr id="268" name="Shape 268"/>
          <p:cNvSpPr/>
          <p:nvPr>
            <p:ph idx="2" type="sldImg"/>
          </p:nvPr>
        </p:nvSpPr>
        <p:spPr>
          <a:xfrm>
            <a:off y="685800" x="381000"/>
            <a:ext cy="3429000" cx="6096000"/>
          </a:xfrm>
          <a:custGeom>
            <a:pathLst>
              <a:path w="120000" extrusionOk="0" h="120000">
                <a:moveTo>
                  <a:pt y="0" x="0"/>
                </a:moveTo>
                <a:lnTo>
                  <a:pt y="0" x="120000"/>
                </a:lnTo>
                <a:lnTo>
                  <a:pt y="120000" x="120000"/>
                </a:lnTo>
                <a:lnTo>
                  <a:pt y="120000" x="0"/>
                </a:lnTo>
                <a:close/>
              </a:path>
            </a:pathLst>
          </a:custGeom>
          <a:noFill/>
          <a:ln w="12700" cap="flat">
            <a:solidFill>
              <a:srgbClr val="000000"/>
            </a:solidFill>
            <a:prstDash val="solid"/>
            <a:round/>
            <a:headEnd w="med" len="med" type="none"/>
            <a:tailEnd w="med" len="med" type="none"/>
          </a:ln>
        </p:spPr>
      </p:sp>
      <p:sp>
        <p:nvSpPr>
          <p:cNvPr id="269" name="Shape 269"/>
          <p:cNvSpPr txBox="1"/>
          <p:nvPr>
            <p:ph idx="1" type="body"/>
          </p:nvPr>
        </p:nvSpPr>
        <p:spPr>
          <a:xfrm>
            <a:off y="4343400" x="685800"/>
            <a:ext cy="4114800" cx="5486399"/>
          </a:xfrm>
          <a:prstGeom prst="rect">
            <a:avLst/>
          </a:prstGeom>
          <a:noFill/>
          <a:ln>
            <a:noFill/>
          </a:ln>
        </p:spPr>
        <p:txBody>
          <a:bodyPr bIns="45700" rIns="91425" lIns="91425" tIns="45700" anchor="t" anchorCtr="0">
            <a:noAutofit/>
          </a:bodyPr>
          <a:lstStyle/>
          <a:p>
            <a:pPr>
              <a:spcBef>
                <a:spcPts val="0"/>
              </a:spcBef>
              <a:buNone/>
            </a:pPr>
            <a:r>
              <a:t/>
            </a:r>
            <a:endParaRPr strike="noStrike" u="none" b="0" cap="none" baseline="0" sz="1800" i="0"/>
          </a:p>
        </p:txBody>
      </p:sp>
      <p:sp>
        <p:nvSpPr>
          <p:cNvPr id="270" name="Shape 270"/>
          <p:cNvSpPr txBox="1"/>
          <p:nvPr>
            <p:ph idx="12" type="sldNum"/>
          </p:nvPr>
        </p:nvSpPr>
        <p:spPr>
          <a:xfrm>
            <a:off y="8685213" x="3884612"/>
            <a:ext cy="457200" cx="2971799"/>
          </a:xfrm>
          <a:prstGeom prst="rect">
            <a:avLst/>
          </a:prstGeom>
          <a:noFill/>
          <a:ln>
            <a:noFill/>
          </a:ln>
        </p:spPr>
        <p:txBody>
          <a:bodyPr bIns="45700" rIns="91425" lIns="91425" tIns="45700" anchor="b" anchorCtr="0">
            <a:noAutofit/>
          </a:bodyPr>
          <a:lstStyle/>
          <a:p>
            <a:pPr algn="r" rtl="0" lvl="0" marR="0" indent="0" marL="0">
              <a:spcBef>
                <a:spcPts val="0"/>
              </a:spcBef>
              <a:buSzPct val="25000"/>
              <a:buNone/>
            </a:pPr>
            <a:r>
              <a:rPr lang="en-US"/>
              <a:t> </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76" name="Shape 276"/>
        <p:cNvGrpSpPr/>
        <p:nvPr/>
      </p:nvGrpSpPr>
      <p:grpSpPr>
        <a:xfrm>
          <a:off y="0" x="0"/>
          <a:ext cy="0" cx="0"/>
          <a:chOff y="0" x="0"/>
          <a:chExt cy="0" cx="0"/>
        </a:xfrm>
      </p:grpSpPr>
      <p:sp>
        <p:nvSpPr>
          <p:cNvPr id="277" name="Shape 277"/>
          <p:cNvSpPr/>
          <p:nvPr>
            <p:ph idx="2" type="sldImg"/>
          </p:nvPr>
        </p:nvSpPr>
        <p:spPr>
          <a:xfrm>
            <a:off y="685800" x="381000"/>
            <a:ext cy="3429000" cx="6096000"/>
          </a:xfrm>
          <a:custGeom>
            <a:pathLst>
              <a:path w="120000" extrusionOk="0" h="120000">
                <a:moveTo>
                  <a:pt y="0" x="0"/>
                </a:moveTo>
                <a:lnTo>
                  <a:pt y="0" x="120000"/>
                </a:lnTo>
                <a:lnTo>
                  <a:pt y="120000" x="120000"/>
                </a:lnTo>
                <a:lnTo>
                  <a:pt y="120000" x="0"/>
                </a:lnTo>
                <a:close/>
              </a:path>
            </a:pathLst>
          </a:custGeom>
          <a:noFill/>
          <a:ln w="12700" cap="flat">
            <a:solidFill>
              <a:srgbClr val="000000"/>
            </a:solidFill>
            <a:prstDash val="solid"/>
            <a:round/>
            <a:headEnd w="med" len="med" type="none"/>
            <a:tailEnd w="med" len="med" type="none"/>
          </a:ln>
        </p:spPr>
      </p:sp>
      <p:sp>
        <p:nvSpPr>
          <p:cNvPr id="278" name="Shape 278"/>
          <p:cNvSpPr txBox="1"/>
          <p:nvPr>
            <p:ph idx="1" type="body"/>
          </p:nvPr>
        </p:nvSpPr>
        <p:spPr>
          <a:xfrm>
            <a:off y="4343400" x="685800"/>
            <a:ext cy="4114800" cx="5486399"/>
          </a:xfrm>
          <a:prstGeom prst="rect">
            <a:avLst/>
          </a:prstGeom>
          <a:noFill/>
          <a:ln>
            <a:noFill/>
          </a:ln>
        </p:spPr>
        <p:txBody>
          <a:bodyPr bIns="45700" rIns="91425" lIns="91425" tIns="45700" anchor="t" anchorCtr="0">
            <a:noAutofit/>
          </a:bodyPr>
          <a:lstStyle/>
          <a:p>
            <a:pPr>
              <a:spcBef>
                <a:spcPts val="0"/>
              </a:spcBef>
              <a:buNone/>
            </a:pPr>
            <a:r>
              <a:t/>
            </a:r>
            <a:endParaRPr strike="noStrike" u="none" b="0" cap="none" baseline="0" sz="1800" i="0"/>
          </a:p>
        </p:txBody>
      </p:sp>
      <p:sp>
        <p:nvSpPr>
          <p:cNvPr id="279" name="Shape 279"/>
          <p:cNvSpPr txBox="1"/>
          <p:nvPr>
            <p:ph idx="12" type="sldNum"/>
          </p:nvPr>
        </p:nvSpPr>
        <p:spPr>
          <a:xfrm>
            <a:off y="8685213" x="3884612"/>
            <a:ext cy="457200" cx="2971799"/>
          </a:xfrm>
          <a:prstGeom prst="rect">
            <a:avLst/>
          </a:prstGeom>
          <a:noFill/>
          <a:ln>
            <a:noFill/>
          </a:ln>
        </p:spPr>
        <p:txBody>
          <a:bodyPr bIns="45700" rIns="91425" lIns="91425" tIns="45700" anchor="b" anchorCtr="0">
            <a:noAutofit/>
          </a:bodyPr>
          <a:lstStyle/>
          <a:p>
            <a:pPr algn="r" rtl="0" lvl="0" marR="0" indent="0" marL="0">
              <a:spcBef>
                <a:spcPts val="0"/>
              </a:spcBef>
              <a:buSzPct val="25000"/>
              <a:buNone/>
            </a:pPr>
            <a:r>
              <a:rPr lang="en-US"/>
              <a:t> </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87" name="Shape 287"/>
        <p:cNvGrpSpPr/>
        <p:nvPr/>
      </p:nvGrpSpPr>
      <p:grpSpPr>
        <a:xfrm>
          <a:off y="0" x="0"/>
          <a:ext cy="0" cx="0"/>
          <a:chOff y="0" x="0"/>
          <a:chExt cy="0" cx="0"/>
        </a:xfrm>
      </p:grpSpPr>
      <p:sp>
        <p:nvSpPr>
          <p:cNvPr id="288" name="Shape 288"/>
          <p:cNvSpPr/>
          <p:nvPr>
            <p:ph idx="2" type="sldImg"/>
          </p:nvPr>
        </p:nvSpPr>
        <p:spPr>
          <a:xfrm>
            <a:off y="685800" x="381000"/>
            <a:ext cy="3429000" cx="6096000"/>
          </a:xfrm>
          <a:custGeom>
            <a:pathLst>
              <a:path w="120000" extrusionOk="0" h="120000">
                <a:moveTo>
                  <a:pt y="0" x="0"/>
                </a:moveTo>
                <a:lnTo>
                  <a:pt y="0" x="120000"/>
                </a:lnTo>
                <a:lnTo>
                  <a:pt y="120000" x="120000"/>
                </a:lnTo>
                <a:lnTo>
                  <a:pt y="120000" x="0"/>
                </a:lnTo>
                <a:close/>
              </a:path>
            </a:pathLst>
          </a:custGeom>
          <a:noFill/>
          <a:ln w="12700" cap="flat">
            <a:solidFill>
              <a:srgbClr val="000000"/>
            </a:solidFill>
            <a:prstDash val="solid"/>
            <a:round/>
            <a:headEnd w="med" len="med" type="none"/>
            <a:tailEnd w="med" len="med" type="none"/>
          </a:ln>
        </p:spPr>
      </p:sp>
      <p:sp>
        <p:nvSpPr>
          <p:cNvPr id="289" name="Shape 289"/>
          <p:cNvSpPr txBox="1"/>
          <p:nvPr>
            <p:ph idx="1" type="body"/>
          </p:nvPr>
        </p:nvSpPr>
        <p:spPr>
          <a:xfrm>
            <a:off y="4343400" x="685800"/>
            <a:ext cy="4114800" cx="5486399"/>
          </a:xfrm>
          <a:prstGeom prst="rect">
            <a:avLst/>
          </a:prstGeom>
          <a:noFill/>
          <a:ln>
            <a:noFill/>
          </a:ln>
        </p:spPr>
        <p:txBody>
          <a:bodyPr bIns="45700" rIns="91425" lIns="91425" tIns="45700" anchor="t" anchorCtr="0">
            <a:noAutofit/>
          </a:bodyPr>
          <a:lstStyle/>
          <a:p>
            <a:pPr>
              <a:spcBef>
                <a:spcPts val="0"/>
              </a:spcBef>
              <a:buNone/>
            </a:pPr>
            <a:r>
              <a:t/>
            </a:r>
            <a:endParaRPr strike="noStrike" u="none" b="0" cap="none" baseline="0" sz="1800" i="0"/>
          </a:p>
        </p:txBody>
      </p:sp>
      <p:sp>
        <p:nvSpPr>
          <p:cNvPr id="290" name="Shape 290"/>
          <p:cNvSpPr txBox="1"/>
          <p:nvPr>
            <p:ph idx="12" type="sldNum"/>
          </p:nvPr>
        </p:nvSpPr>
        <p:spPr>
          <a:xfrm>
            <a:off y="8685213" x="3884612"/>
            <a:ext cy="457200" cx="2971799"/>
          </a:xfrm>
          <a:prstGeom prst="rect">
            <a:avLst/>
          </a:prstGeom>
          <a:noFill/>
          <a:ln>
            <a:noFill/>
          </a:ln>
        </p:spPr>
        <p:txBody>
          <a:bodyPr bIns="45700" rIns="91425" lIns="91425" tIns="45700" anchor="b" anchorCtr="0">
            <a:noAutofit/>
          </a:bodyPr>
          <a:lstStyle/>
          <a:p>
            <a:pPr algn="r" rtl="0" lvl="0" marR="0" indent="0" marL="0">
              <a:spcBef>
                <a:spcPts val="0"/>
              </a:spcBef>
              <a:buSzPct val="25000"/>
              <a:buNone/>
            </a:pPr>
            <a:r>
              <a:rPr lang="en-US"/>
              <a:t> </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96" name="Shape 296"/>
        <p:cNvGrpSpPr/>
        <p:nvPr/>
      </p:nvGrpSpPr>
      <p:grpSpPr>
        <a:xfrm>
          <a:off y="0" x="0"/>
          <a:ext cy="0" cx="0"/>
          <a:chOff y="0" x="0"/>
          <a:chExt cy="0" cx="0"/>
        </a:xfrm>
      </p:grpSpPr>
      <p:sp>
        <p:nvSpPr>
          <p:cNvPr id="297" name="Shape 297"/>
          <p:cNvSpPr/>
          <p:nvPr>
            <p:ph idx="2" type="sldImg"/>
          </p:nvPr>
        </p:nvSpPr>
        <p:spPr>
          <a:xfrm>
            <a:off y="685800" x="381000"/>
            <a:ext cy="3429000" cx="6096000"/>
          </a:xfrm>
          <a:custGeom>
            <a:pathLst>
              <a:path w="120000" extrusionOk="0" h="120000">
                <a:moveTo>
                  <a:pt y="0" x="0"/>
                </a:moveTo>
                <a:lnTo>
                  <a:pt y="0" x="120000"/>
                </a:lnTo>
                <a:lnTo>
                  <a:pt y="120000" x="120000"/>
                </a:lnTo>
                <a:lnTo>
                  <a:pt y="120000" x="0"/>
                </a:lnTo>
                <a:close/>
              </a:path>
            </a:pathLst>
          </a:custGeom>
          <a:noFill/>
          <a:ln w="12700" cap="flat">
            <a:solidFill>
              <a:srgbClr val="000000"/>
            </a:solidFill>
            <a:prstDash val="solid"/>
            <a:round/>
            <a:headEnd w="med" len="med" type="none"/>
            <a:tailEnd w="med" len="med" type="none"/>
          </a:ln>
        </p:spPr>
      </p:sp>
      <p:sp>
        <p:nvSpPr>
          <p:cNvPr id="298" name="Shape 298"/>
          <p:cNvSpPr txBox="1"/>
          <p:nvPr>
            <p:ph idx="1" type="body"/>
          </p:nvPr>
        </p:nvSpPr>
        <p:spPr>
          <a:xfrm>
            <a:off y="4343400" x="685800"/>
            <a:ext cy="4114800" cx="5486399"/>
          </a:xfrm>
          <a:prstGeom prst="rect">
            <a:avLst/>
          </a:prstGeom>
          <a:noFill/>
          <a:ln>
            <a:noFill/>
          </a:ln>
        </p:spPr>
        <p:txBody>
          <a:bodyPr bIns="45700" rIns="91425" lIns="91425" tIns="45700" anchor="t" anchorCtr="0">
            <a:noAutofit/>
          </a:bodyPr>
          <a:lstStyle/>
          <a:p>
            <a:pPr>
              <a:spcBef>
                <a:spcPts val="0"/>
              </a:spcBef>
              <a:buNone/>
            </a:pPr>
            <a:r>
              <a:t/>
            </a:r>
            <a:endParaRPr strike="noStrike" u="none" b="0" cap="none" baseline="0" sz="1800" i="0"/>
          </a:p>
        </p:txBody>
      </p:sp>
      <p:sp>
        <p:nvSpPr>
          <p:cNvPr id="299" name="Shape 299"/>
          <p:cNvSpPr txBox="1"/>
          <p:nvPr>
            <p:ph idx="12" type="sldNum"/>
          </p:nvPr>
        </p:nvSpPr>
        <p:spPr>
          <a:xfrm>
            <a:off y="8685213" x="3884612"/>
            <a:ext cy="457200" cx="2971799"/>
          </a:xfrm>
          <a:prstGeom prst="rect">
            <a:avLst/>
          </a:prstGeom>
          <a:noFill/>
          <a:ln>
            <a:noFill/>
          </a:ln>
        </p:spPr>
        <p:txBody>
          <a:bodyPr bIns="45700" rIns="91425" lIns="91425" tIns="45700" anchor="b" anchorCtr="0">
            <a:noAutofit/>
          </a:bodyPr>
          <a:lstStyle/>
          <a:p>
            <a:pPr algn="r" rtl="0" lvl="0" marR="0" indent="0" marL="0">
              <a:spcBef>
                <a:spcPts val="0"/>
              </a:spcBef>
              <a:buSzPct val="25000"/>
              <a:buNone/>
            </a:pPr>
            <a:r>
              <a:rPr lang="en-US"/>
              <a:t> </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95" name="Shape 95"/>
        <p:cNvGrpSpPr/>
        <p:nvPr/>
      </p:nvGrpSpPr>
      <p:grpSpPr>
        <a:xfrm>
          <a:off y="0" x="0"/>
          <a:ext cy="0" cx="0"/>
          <a:chOff y="0" x="0"/>
          <a:chExt cy="0" cx="0"/>
        </a:xfrm>
      </p:grpSpPr>
      <p:sp>
        <p:nvSpPr>
          <p:cNvPr id="96" name="Shape 96"/>
          <p:cNvSpPr/>
          <p:nvPr>
            <p:ph idx="2" type="sldImg"/>
          </p:nvPr>
        </p:nvSpPr>
        <p:spPr>
          <a:xfrm>
            <a:off y="685800" x="381000"/>
            <a:ext cy="3429000" cx="6096000"/>
          </a:xfrm>
          <a:custGeom>
            <a:pathLst>
              <a:path w="120000" extrusionOk="0" h="120000">
                <a:moveTo>
                  <a:pt y="0" x="0"/>
                </a:moveTo>
                <a:lnTo>
                  <a:pt y="0" x="120000"/>
                </a:lnTo>
                <a:lnTo>
                  <a:pt y="120000" x="120000"/>
                </a:lnTo>
                <a:lnTo>
                  <a:pt y="120000" x="0"/>
                </a:lnTo>
                <a:close/>
              </a:path>
            </a:pathLst>
          </a:custGeom>
          <a:noFill/>
          <a:ln w="12700" cap="flat">
            <a:solidFill>
              <a:srgbClr val="000000"/>
            </a:solidFill>
            <a:prstDash val="solid"/>
            <a:round/>
            <a:headEnd w="med" len="med" type="none"/>
            <a:tailEnd w="med" len="med" type="none"/>
          </a:ln>
        </p:spPr>
      </p:sp>
      <p:sp>
        <p:nvSpPr>
          <p:cNvPr id="97" name="Shape 97"/>
          <p:cNvSpPr txBox="1"/>
          <p:nvPr>
            <p:ph idx="1" type="body"/>
          </p:nvPr>
        </p:nvSpPr>
        <p:spPr>
          <a:xfrm>
            <a:off y="4343400" x="685800"/>
            <a:ext cy="4114800" cx="5486399"/>
          </a:xfrm>
          <a:prstGeom prst="rect">
            <a:avLst/>
          </a:prstGeom>
          <a:noFill/>
          <a:ln>
            <a:noFill/>
          </a:ln>
        </p:spPr>
        <p:txBody>
          <a:bodyPr bIns="45700" rIns="91425" lIns="91425" tIns="45700" anchor="t" anchorCtr="0">
            <a:noAutofit/>
          </a:bodyPr>
          <a:lstStyle/>
          <a:p>
            <a:pPr>
              <a:spcBef>
                <a:spcPts val="0"/>
              </a:spcBef>
              <a:buNone/>
            </a:pPr>
            <a:r>
              <a:t/>
            </a:r>
            <a:endParaRPr strike="noStrike" u="none" b="0" cap="none" baseline="0" sz="1800" i="0"/>
          </a:p>
        </p:txBody>
      </p:sp>
      <p:sp>
        <p:nvSpPr>
          <p:cNvPr id="98" name="Shape 98"/>
          <p:cNvSpPr txBox="1"/>
          <p:nvPr>
            <p:ph idx="12" type="sldNum"/>
          </p:nvPr>
        </p:nvSpPr>
        <p:spPr>
          <a:xfrm>
            <a:off y="8685213" x="3884612"/>
            <a:ext cy="457200" cx="2971799"/>
          </a:xfrm>
          <a:prstGeom prst="rect">
            <a:avLst/>
          </a:prstGeom>
          <a:noFill/>
          <a:ln>
            <a:noFill/>
          </a:ln>
        </p:spPr>
        <p:txBody>
          <a:bodyPr bIns="45700" rIns="91425" lIns="91425" tIns="45700" anchor="b" anchorCtr="0">
            <a:noAutofit/>
          </a:bodyPr>
          <a:lstStyle/>
          <a:p>
            <a:pPr algn="r" rtl="0" lvl="0" marR="0" indent="0" marL="0">
              <a:spcBef>
                <a:spcPts val="0"/>
              </a:spcBef>
              <a:buSzPct val="25000"/>
              <a:buNone/>
            </a:pPr>
            <a:r>
              <a:rPr lang="en-US"/>
              <a:t> </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03" name="Shape 303"/>
        <p:cNvGrpSpPr/>
        <p:nvPr/>
      </p:nvGrpSpPr>
      <p:grpSpPr>
        <a:xfrm>
          <a:off y="0" x="0"/>
          <a:ext cy="0" cx="0"/>
          <a:chOff y="0" x="0"/>
          <a:chExt cy="0" cx="0"/>
        </a:xfrm>
      </p:grpSpPr>
      <p:sp>
        <p:nvSpPr>
          <p:cNvPr id="304" name="Shape 304"/>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305" name="Shape 305"/>
          <p:cNvSpPr/>
          <p:nvPr>
            <p:ph idx="2" type="sldImg"/>
          </p:nvPr>
        </p:nvSpPr>
        <p:spPr>
          <a:xfrm>
            <a:off y="685800" x="381000"/>
            <a:ext cy="3429000" cx="6096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09" name="Shape 309"/>
        <p:cNvGrpSpPr/>
        <p:nvPr/>
      </p:nvGrpSpPr>
      <p:grpSpPr>
        <a:xfrm>
          <a:off y="0" x="0"/>
          <a:ext cy="0" cx="0"/>
          <a:chOff y="0" x="0"/>
          <a:chExt cy="0" cx="0"/>
        </a:xfrm>
      </p:grpSpPr>
      <p:sp>
        <p:nvSpPr>
          <p:cNvPr id="310" name="Shape 310"/>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311" name="Shape 311"/>
          <p:cNvSpPr/>
          <p:nvPr>
            <p:ph idx="2" type="sldImg"/>
          </p:nvPr>
        </p:nvSpPr>
        <p:spPr>
          <a:xfrm>
            <a:off y="685800" x="381000"/>
            <a:ext cy="3429000" cx="6096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03" name="Shape 103"/>
        <p:cNvGrpSpPr/>
        <p:nvPr/>
      </p:nvGrpSpPr>
      <p:grpSpPr>
        <a:xfrm>
          <a:off y="0" x="0"/>
          <a:ext cy="0" cx="0"/>
          <a:chOff y="0" x="0"/>
          <a:chExt cy="0" cx="0"/>
        </a:xfrm>
      </p:grpSpPr>
      <p:sp>
        <p:nvSpPr>
          <p:cNvPr id="104" name="Shape 104"/>
          <p:cNvSpPr/>
          <p:nvPr>
            <p:ph idx="2" type="sldImg"/>
          </p:nvPr>
        </p:nvSpPr>
        <p:spPr>
          <a:xfrm>
            <a:off y="685800" x="381000"/>
            <a:ext cy="3429000" cx="6096000"/>
          </a:xfrm>
          <a:custGeom>
            <a:pathLst>
              <a:path w="120000" extrusionOk="0" h="120000">
                <a:moveTo>
                  <a:pt y="0" x="0"/>
                </a:moveTo>
                <a:lnTo>
                  <a:pt y="0" x="120000"/>
                </a:lnTo>
                <a:lnTo>
                  <a:pt y="120000" x="120000"/>
                </a:lnTo>
                <a:lnTo>
                  <a:pt y="120000" x="0"/>
                </a:lnTo>
                <a:close/>
              </a:path>
            </a:pathLst>
          </a:custGeom>
          <a:noFill/>
          <a:ln w="12700" cap="flat">
            <a:solidFill>
              <a:srgbClr val="000000"/>
            </a:solidFill>
            <a:prstDash val="solid"/>
            <a:round/>
            <a:headEnd w="med" len="med" type="none"/>
            <a:tailEnd w="med" len="med" type="none"/>
          </a:ln>
        </p:spPr>
      </p:sp>
      <p:sp>
        <p:nvSpPr>
          <p:cNvPr id="105" name="Shape 105"/>
          <p:cNvSpPr txBox="1"/>
          <p:nvPr>
            <p:ph idx="1" type="body"/>
          </p:nvPr>
        </p:nvSpPr>
        <p:spPr>
          <a:xfrm>
            <a:off y="4343400" x="685800"/>
            <a:ext cy="4114800" cx="5486399"/>
          </a:xfrm>
          <a:prstGeom prst="rect">
            <a:avLst/>
          </a:prstGeom>
          <a:noFill/>
          <a:ln>
            <a:noFill/>
          </a:ln>
        </p:spPr>
        <p:txBody>
          <a:bodyPr bIns="45700" rIns="91425" lIns="91425" tIns="45700" anchor="t" anchorCtr="0">
            <a:noAutofit/>
          </a:bodyPr>
          <a:lstStyle/>
          <a:p>
            <a:pPr>
              <a:spcBef>
                <a:spcPts val="0"/>
              </a:spcBef>
              <a:buNone/>
            </a:pPr>
            <a:r>
              <a:t/>
            </a:r>
            <a:endParaRPr strike="noStrike" u="none" b="0" cap="none" baseline="0" sz="1800" i="0"/>
          </a:p>
        </p:txBody>
      </p:sp>
      <p:sp>
        <p:nvSpPr>
          <p:cNvPr id="106" name="Shape 106"/>
          <p:cNvSpPr txBox="1"/>
          <p:nvPr>
            <p:ph idx="12" type="sldNum"/>
          </p:nvPr>
        </p:nvSpPr>
        <p:spPr>
          <a:xfrm>
            <a:off y="8685213" x="3884612"/>
            <a:ext cy="457200" cx="2971799"/>
          </a:xfrm>
          <a:prstGeom prst="rect">
            <a:avLst/>
          </a:prstGeom>
          <a:noFill/>
          <a:ln>
            <a:noFill/>
          </a:ln>
        </p:spPr>
        <p:txBody>
          <a:bodyPr bIns="45700" rIns="91425" lIns="91425" tIns="45700" anchor="b" anchorCtr="0">
            <a:noAutofit/>
          </a:bodyPr>
          <a:lstStyle/>
          <a:p>
            <a:pPr algn="r" rtl="0" lvl="0" marR="0" indent="0" marL="0">
              <a:spcBef>
                <a:spcPts val="0"/>
              </a:spcBef>
              <a:buSzPct val="25000"/>
              <a:buNone/>
            </a:pPr>
            <a:r>
              <a:rPr lang="en-US"/>
              <a:t> </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11" name="Shape 111"/>
        <p:cNvGrpSpPr/>
        <p:nvPr/>
      </p:nvGrpSpPr>
      <p:grpSpPr>
        <a:xfrm>
          <a:off y="0" x="0"/>
          <a:ext cy="0" cx="0"/>
          <a:chOff y="0" x="0"/>
          <a:chExt cy="0" cx="0"/>
        </a:xfrm>
      </p:grpSpPr>
      <p:sp>
        <p:nvSpPr>
          <p:cNvPr id="112" name="Shape 112"/>
          <p:cNvSpPr/>
          <p:nvPr>
            <p:ph idx="2" type="sldImg"/>
          </p:nvPr>
        </p:nvSpPr>
        <p:spPr>
          <a:xfrm>
            <a:off y="685800" x="381000"/>
            <a:ext cy="3429000" cx="6096000"/>
          </a:xfrm>
          <a:custGeom>
            <a:pathLst>
              <a:path w="120000" extrusionOk="0" h="120000">
                <a:moveTo>
                  <a:pt y="0" x="0"/>
                </a:moveTo>
                <a:lnTo>
                  <a:pt y="0" x="120000"/>
                </a:lnTo>
                <a:lnTo>
                  <a:pt y="120000" x="120000"/>
                </a:lnTo>
                <a:lnTo>
                  <a:pt y="120000" x="0"/>
                </a:lnTo>
                <a:close/>
              </a:path>
            </a:pathLst>
          </a:custGeom>
          <a:noFill/>
          <a:ln w="12700" cap="flat">
            <a:solidFill>
              <a:srgbClr val="000000"/>
            </a:solidFill>
            <a:prstDash val="solid"/>
            <a:round/>
            <a:headEnd w="med" len="med" type="none"/>
            <a:tailEnd w="med" len="med" type="none"/>
          </a:ln>
        </p:spPr>
      </p:sp>
      <p:sp>
        <p:nvSpPr>
          <p:cNvPr id="113" name="Shape 113"/>
          <p:cNvSpPr txBox="1"/>
          <p:nvPr>
            <p:ph idx="1" type="body"/>
          </p:nvPr>
        </p:nvSpPr>
        <p:spPr>
          <a:xfrm>
            <a:off y="4343400" x="685800"/>
            <a:ext cy="4114800" cx="5486399"/>
          </a:xfrm>
          <a:prstGeom prst="rect">
            <a:avLst/>
          </a:prstGeom>
          <a:noFill/>
          <a:ln>
            <a:noFill/>
          </a:ln>
        </p:spPr>
        <p:txBody>
          <a:bodyPr bIns="45700" rIns="91425" lIns="91425" tIns="45700" anchor="t" anchorCtr="0">
            <a:noAutofit/>
          </a:bodyPr>
          <a:lstStyle/>
          <a:p>
            <a:pPr>
              <a:spcBef>
                <a:spcPts val="0"/>
              </a:spcBef>
              <a:buNone/>
            </a:pPr>
            <a:r>
              <a:t/>
            </a:r>
            <a:endParaRPr strike="noStrike" u="none" b="0" cap="none" baseline="0" sz="1800" i="0"/>
          </a:p>
        </p:txBody>
      </p:sp>
      <p:sp>
        <p:nvSpPr>
          <p:cNvPr id="114" name="Shape 114"/>
          <p:cNvSpPr txBox="1"/>
          <p:nvPr>
            <p:ph idx="12" type="sldNum"/>
          </p:nvPr>
        </p:nvSpPr>
        <p:spPr>
          <a:xfrm>
            <a:off y="8685213" x="3884612"/>
            <a:ext cy="457200" cx="2971799"/>
          </a:xfrm>
          <a:prstGeom prst="rect">
            <a:avLst/>
          </a:prstGeom>
          <a:noFill/>
          <a:ln>
            <a:noFill/>
          </a:ln>
        </p:spPr>
        <p:txBody>
          <a:bodyPr bIns="45700" rIns="91425" lIns="91425" tIns="45700" anchor="b" anchorCtr="0">
            <a:noAutofit/>
          </a:bodyPr>
          <a:lstStyle/>
          <a:p>
            <a:pPr algn="r" rtl="0" lvl="0" marR="0" indent="0" marL="0">
              <a:spcBef>
                <a:spcPts val="0"/>
              </a:spcBef>
              <a:buSzPct val="25000"/>
              <a:buNone/>
            </a:pPr>
            <a:r>
              <a:rPr lang="en-US"/>
              <a:t> </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19" name="Shape 119"/>
        <p:cNvGrpSpPr/>
        <p:nvPr/>
      </p:nvGrpSpPr>
      <p:grpSpPr>
        <a:xfrm>
          <a:off y="0" x="0"/>
          <a:ext cy="0" cx="0"/>
          <a:chOff y="0" x="0"/>
          <a:chExt cy="0" cx="0"/>
        </a:xfrm>
      </p:grpSpPr>
      <p:sp>
        <p:nvSpPr>
          <p:cNvPr id="120" name="Shape 120"/>
          <p:cNvSpPr/>
          <p:nvPr>
            <p:ph idx="2" type="sldImg"/>
          </p:nvPr>
        </p:nvSpPr>
        <p:spPr>
          <a:xfrm>
            <a:off y="685800" x="381000"/>
            <a:ext cy="3429000" cx="6096000"/>
          </a:xfrm>
          <a:custGeom>
            <a:pathLst>
              <a:path w="120000" extrusionOk="0" h="120000">
                <a:moveTo>
                  <a:pt y="0" x="0"/>
                </a:moveTo>
                <a:lnTo>
                  <a:pt y="0" x="120000"/>
                </a:lnTo>
                <a:lnTo>
                  <a:pt y="120000" x="120000"/>
                </a:lnTo>
                <a:lnTo>
                  <a:pt y="120000" x="0"/>
                </a:lnTo>
                <a:close/>
              </a:path>
            </a:pathLst>
          </a:custGeom>
          <a:noFill/>
          <a:ln w="12700" cap="flat">
            <a:solidFill>
              <a:srgbClr val="000000"/>
            </a:solidFill>
            <a:prstDash val="solid"/>
            <a:round/>
            <a:headEnd w="med" len="med" type="none"/>
            <a:tailEnd w="med" len="med" type="none"/>
          </a:ln>
        </p:spPr>
      </p:sp>
      <p:sp>
        <p:nvSpPr>
          <p:cNvPr id="121" name="Shape 121"/>
          <p:cNvSpPr txBox="1"/>
          <p:nvPr>
            <p:ph idx="1" type="body"/>
          </p:nvPr>
        </p:nvSpPr>
        <p:spPr>
          <a:xfrm>
            <a:off y="4343400" x="685800"/>
            <a:ext cy="4114800" cx="5486399"/>
          </a:xfrm>
          <a:prstGeom prst="rect">
            <a:avLst/>
          </a:prstGeom>
          <a:noFill/>
          <a:ln>
            <a:noFill/>
          </a:ln>
        </p:spPr>
        <p:txBody>
          <a:bodyPr bIns="45700" rIns="91425" lIns="91425" tIns="45700" anchor="t" anchorCtr="0">
            <a:noAutofit/>
          </a:bodyPr>
          <a:lstStyle/>
          <a:p>
            <a:pPr>
              <a:spcBef>
                <a:spcPts val="0"/>
              </a:spcBef>
              <a:buNone/>
            </a:pPr>
            <a:r>
              <a:t/>
            </a:r>
            <a:endParaRPr strike="noStrike" u="none" b="0" cap="none" baseline="0" sz="1800" i="0"/>
          </a:p>
        </p:txBody>
      </p:sp>
      <p:sp>
        <p:nvSpPr>
          <p:cNvPr id="122" name="Shape 122"/>
          <p:cNvSpPr txBox="1"/>
          <p:nvPr>
            <p:ph idx="12" type="sldNum"/>
          </p:nvPr>
        </p:nvSpPr>
        <p:spPr>
          <a:xfrm>
            <a:off y="8685213" x="3884612"/>
            <a:ext cy="457200" cx="2971799"/>
          </a:xfrm>
          <a:prstGeom prst="rect">
            <a:avLst/>
          </a:prstGeom>
          <a:noFill/>
          <a:ln>
            <a:noFill/>
          </a:ln>
        </p:spPr>
        <p:txBody>
          <a:bodyPr bIns="45700" rIns="91425" lIns="91425" tIns="45700" anchor="b" anchorCtr="0">
            <a:noAutofit/>
          </a:bodyPr>
          <a:lstStyle/>
          <a:p>
            <a:pPr algn="r" rtl="0" lvl="0" marR="0" indent="0" marL="0">
              <a:spcBef>
                <a:spcPts val="0"/>
              </a:spcBef>
              <a:buSzPct val="25000"/>
              <a:buNone/>
            </a:pPr>
            <a:r>
              <a:rPr lang="en-US"/>
              <a:t> </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27" name="Shape 127"/>
        <p:cNvGrpSpPr/>
        <p:nvPr/>
      </p:nvGrpSpPr>
      <p:grpSpPr>
        <a:xfrm>
          <a:off y="0" x="0"/>
          <a:ext cy="0" cx="0"/>
          <a:chOff y="0" x="0"/>
          <a:chExt cy="0" cx="0"/>
        </a:xfrm>
      </p:grpSpPr>
      <p:sp>
        <p:nvSpPr>
          <p:cNvPr id="128" name="Shape 128"/>
          <p:cNvSpPr/>
          <p:nvPr>
            <p:ph idx="2" type="sldImg"/>
          </p:nvPr>
        </p:nvSpPr>
        <p:spPr>
          <a:xfrm>
            <a:off y="685800" x="381000"/>
            <a:ext cy="3429000" cx="6096000"/>
          </a:xfrm>
          <a:custGeom>
            <a:pathLst>
              <a:path w="120000" extrusionOk="0" h="120000">
                <a:moveTo>
                  <a:pt y="0" x="0"/>
                </a:moveTo>
                <a:lnTo>
                  <a:pt y="0" x="120000"/>
                </a:lnTo>
                <a:lnTo>
                  <a:pt y="120000" x="120000"/>
                </a:lnTo>
                <a:lnTo>
                  <a:pt y="120000" x="0"/>
                </a:lnTo>
                <a:close/>
              </a:path>
            </a:pathLst>
          </a:custGeom>
          <a:noFill/>
          <a:ln w="12700" cap="flat">
            <a:solidFill>
              <a:srgbClr val="000000"/>
            </a:solidFill>
            <a:prstDash val="solid"/>
            <a:round/>
            <a:headEnd w="med" len="med" type="none"/>
            <a:tailEnd w="med" len="med" type="none"/>
          </a:ln>
        </p:spPr>
      </p:sp>
      <p:sp>
        <p:nvSpPr>
          <p:cNvPr id="129" name="Shape 129"/>
          <p:cNvSpPr txBox="1"/>
          <p:nvPr>
            <p:ph idx="1" type="body"/>
          </p:nvPr>
        </p:nvSpPr>
        <p:spPr>
          <a:xfrm>
            <a:off y="4343400" x="685800"/>
            <a:ext cy="4114800" cx="5486399"/>
          </a:xfrm>
          <a:prstGeom prst="rect">
            <a:avLst/>
          </a:prstGeom>
          <a:noFill/>
          <a:ln>
            <a:noFill/>
          </a:ln>
        </p:spPr>
        <p:txBody>
          <a:bodyPr bIns="45700" rIns="91425" lIns="91425" tIns="45700" anchor="t" anchorCtr="0">
            <a:noAutofit/>
          </a:bodyPr>
          <a:lstStyle/>
          <a:p>
            <a:pPr>
              <a:spcBef>
                <a:spcPts val="0"/>
              </a:spcBef>
              <a:buNone/>
            </a:pPr>
            <a:r>
              <a:t/>
            </a:r>
            <a:endParaRPr strike="noStrike" u="none" b="0" cap="none" baseline="0" sz="1800" i="0"/>
          </a:p>
        </p:txBody>
      </p:sp>
      <p:sp>
        <p:nvSpPr>
          <p:cNvPr id="130" name="Shape 130"/>
          <p:cNvSpPr txBox="1"/>
          <p:nvPr>
            <p:ph idx="12" type="sldNum"/>
          </p:nvPr>
        </p:nvSpPr>
        <p:spPr>
          <a:xfrm>
            <a:off y="8685213" x="3884612"/>
            <a:ext cy="457200" cx="2971799"/>
          </a:xfrm>
          <a:prstGeom prst="rect">
            <a:avLst/>
          </a:prstGeom>
          <a:noFill/>
          <a:ln>
            <a:noFill/>
          </a:ln>
        </p:spPr>
        <p:txBody>
          <a:bodyPr bIns="45700" rIns="91425" lIns="91425" tIns="45700" anchor="b" anchorCtr="0">
            <a:noAutofit/>
          </a:bodyPr>
          <a:lstStyle/>
          <a:p>
            <a:pPr algn="r" rtl="0" lvl="0" marR="0" indent="0" marL="0">
              <a:spcBef>
                <a:spcPts val="0"/>
              </a:spcBef>
              <a:buSzPct val="25000"/>
              <a:buNone/>
            </a:pPr>
            <a:r>
              <a:rPr lang="en-US"/>
              <a:t> </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34" name="Shape 134"/>
        <p:cNvGrpSpPr/>
        <p:nvPr/>
      </p:nvGrpSpPr>
      <p:grpSpPr>
        <a:xfrm>
          <a:off y="0" x="0"/>
          <a:ext cy="0" cx="0"/>
          <a:chOff y="0" x="0"/>
          <a:chExt cy="0" cx="0"/>
        </a:xfrm>
      </p:grpSpPr>
      <p:sp>
        <p:nvSpPr>
          <p:cNvPr id="135" name="Shape 135"/>
          <p:cNvSpPr/>
          <p:nvPr>
            <p:ph idx="2" type="sldImg"/>
          </p:nvPr>
        </p:nvSpPr>
        <p:spPr>
          <a:xfrm>
            <a:off y="685800" x="381000"/>
            <a:ext cy="3429000" cx="6096000"/>
          </a:xfrm>
          <a:custGeom>
            <a:pathLst>
              <a:path w="120000" extrusionOk="0" h="120000">
                <a:moveTo>
                  <a:pt y="0" x="0"/>
                </a:moveTo>
                <a:lnTo>
                  <a:pt y="0" x="120000"/>
                </a:lnTo>
                <a:lnTo>
                  <a:pt y="120000" x="120000"/>
                </a:lnTo>
                <a:lnTo>
                  <a:pt y="120000" x="0"/>
                </a:lnTo>
                <a:close/>
              </a:path>
            </a:pathLst>
          </a:custGeom>
          <a:noFill/>
          <a:ln w="12700" cap="flat">
            <a:solidFill>
              <a:srgbClr val="000000"/>
            </a:solidFill>
            <a:prstDash val="solid"/>
            <a:round/>
            <a:headEnd w="med" len="med" type="none"/>
            <a:tailEnd w="med" len="med" type="none"/>
          </a:ln>
        </p:spPr>
      </p:sp>
      <p:sp>
        <p:nvSpPr>
          <p:cNvPr id="136" name="Shape 136"/>
          <p:cNvSpPr txBox="1"/>
          <p:nvPr>
            <p:ph idx="1" type="body"/>
          </p:nvPr>
        </p:nvSpPr>
        <p:spPr>
          <a:xfrm>
            <a:off y="4343400" x="685800"/>
            <a:ext cy="4114800" cx="5486399"/>
          </a:xfrm>
          <a:prstGeom prst="rect">
            <a:avLst/>
          </a:prstGeom>
          <a:noFill/>
          <a:ln>
            <a:noFill/>
          </a:ln>
        </p:spPr>
        <p:txBody>
          <a:bodyPr bIns="45700" rIns="91425" lIns="91425" tIns="45700" anchor="t" anchorCtr="0">
            <a:noAutofit/>
          </a:bodyPr>
          <a:lstStyle/>
          <a:p>
            <a:pPr>
              <a:spcBef>
                <a:spcPts val="0"/>
              </a:spcBef>
              <a:buNone/>
            </a:pPr>
            <a:r>
              <a:t/>
            </a:r>
            <a:endParaRPr strike="noStrike" u="none" b="0" cap="none" baseline="0" sz="1800" i="0"/>
          </a:p>
        </p:txBody>
      </p:sp>
      <p:sp>
        <p:nvSpPr>
          <p:cNvPr id="137" name="Shape 137"/>
          <p:cNvSpPr txBox="1"/>
          <p:nvPr>
            <p:ph idx="12" type="sldNum"/>
          </p:nvPr>
        </p:nvSpPr>
        <p:spPr>
          <a:xfrm>
            <a:off y="8685213" x="3884612"/>
            <a:ext cy="457200" cx="2971799"/>
          </a:xfrm>
          <a:prstGeom prst="rect">
            <a:avLst/>
          </a:prstGeom>
          <a:noFill/>
          <a:ln>
            <a:noFill/>
          </a:ln>
        </p:spPr>
        <p:txBody>
          <a:bodyPr bIns="45700" rIns="91425" lIns="91425" tIns="45700" anchor="b" anchorCtr="0">
            <a:noAutofit/>
          </a:bodyPr>
          <a:lstStyle/>
          <a:p>
            <a:pPr algn="r" rtl="0" lvl="0" marR="0" indent="0" marL="0">
              <a:spcBef>
                <a:spcPts val="0"/>
              </a:spcBef>
              <a:buSzPct val="25000"/>
              <a:buNone/>
            </a:pPr>
            <a:r>
              <a:rPr lang="en-US"/>
              <a:t> </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49" name="Shape 149"/>
        <p:cNvGrpSpPr/>
        <p:nvPr/>
      </p:nvGrpSpPr>
      <p:grpSpPr>
        <a:xfrm>
          <a:off y="0" x="0"/>
          <a:ext cy="0" cx="0"/>
          <a:chOff y="0" x="0"/>
          <a:chExt cy="0" cx="0"/>
        </a:xfrm>
      </p:grpSpPr>
      <p:sp>
        <p:nvSpPr>
          <p:cNvPr id="150" name="Shape 150"/>
          <p:cNvSpPr/>
          <p:nvPr>
            <p:ph idx="2" type="sldImg"/>
          </p:nvPr>
        </p:nvSpPr>
        <p:spPr>
          <a:xfrm>
            <a:off y="685800" x="381000"/>
            <a:ext cy="3429000" cx="6096000"/>
          </a:xfrm>
          <a:custGeom>
            <a:pathLst>
              <a:path w="120000" extrusionOk="0" h="120000">
                <a:moveTo>
                  <a:pt y="0" x="0"/>
                </a:moveTo>
                <a:lnTo>
                  <a:pt y="0" x="120000"/>
                </a:lnTo>
                <a:lnTo>
                  <a:pt y="120000" x="120000"/>
                </a:lnTo>
                <a:lnTo>
                  <a:pt y="120000" x="0"/>
                </a:lnTo>
                <a:close/>
              </a:path>
            </a:pathLst>
          </a:custGeom>
          <a:noFill/>
          <a:ln w="12700" cap="flat">
            <a:solidFill>
              <a:srgbClr val="000000"/>
            </a:solidFill>
            <a:prstDash val="solid"/>
            <a:round/>
            <a:headEnd w="med" len="med" type="none"/>
            <a:tailEnd w="med" len="med" type="none"/>
          </a:ln>
        </p:spPr>
      </p:sp>
      <p:sp>
        <p:nvSpPr>
          <p:cNvPr id="151" name="Shape 151"/>
          <p:cNvSpPr txBox="1"/>
          <p:nvPr>
            <p:ph idx="1" type="body"/>
          </p:nvPr>
        </p:nvSpPr>
        <p:spPr>
          <a:xfrm>
            <a:off y="4343400" x="685800"/>
            <a:ext cy="4114800" cx="5486399"/>
          </a:xfrm>
          <a:prstGeom prst="rect">
            <a:avLst/>
          </a:prstGeom>
          <a:noFill/>
          <a:ln>
            <a:noFill/>
          </a:ln>
        </p:spPr>
        <p:txBody>
          <a:bodyPr bIns="45700" rIns="91425" lIns="91425" tIns="45700" anchor="t" anchorCtr="0">
            <a:noAutofit/>
          </a:bodyPr>
          <a:lstStyle/>
          <a:p>
            <a:pPr>
              <a:spcBef>
                <a:spcPts val="0"/>
              </a:spcBef>
              <a:buNone/>
            </a:pPr>
            <a:r>
              <a:t/>
            </a:r>
            <a:endParaRPr strike="noStrike" u="none" b="0" cap="none" baseline="0" sz="1800" i="0"/>
          </a:p>
        </p:txBody>
      </p:sp>
      <p:sp>
        <p:nvSpPr>
          <p:cNvPr id="152" name="Shape 152"/>
          <p:cNvSpPr txBox="1"/>
          <p:nvPr>
            <p:ph idx="12" type="sldNum"/>
          </p:nvPr>
        </p:nvSpPr>
        <p:spPr>
          <a:xfrm>
            <a:off y="8685213" x="3884612"/>
            <a:ext cy="457200" cx="2971799"/>
          </a:xfrm>
          <a:prstGeom prst="rect">
            <a:avLst/>
          </a:prstGeom>
          <a:noFill/>
          <a:ln>
            <a:noFill/>
          </a:ln>
        </p:spPr>
        <p:txBody>
          <a:bodyPr bIns="45700" rIns="91425" lIns="91425" tIns="45700" anchor="b" anchorCtr="0">
            <a:noAutofit/>
          </a:bodyPr>
          <a:lstStyle/>
          <a:p>
            <a:pPr algn="r" rtl="0" lvl="0" marR="0" indent="0" marL="0">
              <a:spcBef>
                <a:spcPts val="0"/>
              </a:spcBef>
              <a:buSzPct val="25000"/>
              <a:buNone/>
            </a:pPr>
            <a:r>
              <a:rPr lang="en-US"/>
              <a:t> </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64" name="Shape 164"/>
        <p:cNvGrpSpPr/>
        <p:nvPr/>
      </p:nvGrpSpPr>
      <p:grpSpPr>
        <a:xfrm>
          <a:off y="0" x="0"/>
          <a:ext cy="0" cx="0"/>
          <a:chOff y="0" x="0"/>
          <a:chExt cy="0" cx="0"/>
        </a:xfrm>
      </p:grpSpPr>
      <p:sp>
        <p:nvSpPr>
          <p:cNvPr id="165" name="Shape 165"/>
          <p:cNvSpPr/>
          <p:nvPr>
            <p:ph idx="2" type="sldImg"/>
          </p:nvPr>
        </p:nvSpPr>
        <p:spPr>
          <a:xfrm>
            <a:off y="685800" x="381000"/>
            <a:ext cy="3429000" cx="6096000"/>
          </a:xfrm>
          <a:custGeom>
            <a:pathLst>
              <a:path w="120000" extrusionOk="0" h="120000">
                <a:moveTo>
                  <a:pt y="0" x="0"/>
                </a:moveTo>
                <a:lnTo>
                  <a:pt y="0" x="120000"/>
                </a:lnTo>
                <a:lnTo>
                  <a:pt y="120000" x="120000"/>
                </a:lnTo>
                <a:lnTo>
                  <a:pt y="120000" x="0"/>
                </a:lnTo>
                <a:close/>
              </a:path>
            </a:pathLst>
          </a:custGeom>
          <a:noFill/>
          <a:ln w="12700" cap="flat">
            <a:solidFill>
              <a:srgbClr val="000000"/>
            </a:solidFill>
            <a:prstDash val="solid"/>
            <a:round/>
            <a:headEnd w="med" len="med" type="none"/>
            <a:tailEnd w="med" len="med" type="none"/>
          </a:ln>
        </p:spPr>
      </p:sp>
      <p:sp>
        <p:nvSpPr>
          <p:cNvPr id="166" name="Shape 166"/>
          <p:cNvSpPr txBox="1"/>
          <p:nvPr>
            <p:ph idx="1" type="body"/>
          </p:nvPr>
        </p:nvSpPr>
        <p:spPr>
          <a:xfrm>
            <a:off y="4343400" x="685800"/>
            <a:ext cy="4114800" cx="5486399"/>
          </a:xfrm>
          <a:prstGeom prst="rect">
            <a:avLst/>
          </a:prstGeom>
          <a:noFill/>
          <a:ln>
            <a:noFill/>
          </a:ln>
        </p:spPr>
        <p:txBody>
          <a:bodyPr bIns="45700" rIns="91425" lIns="91425" tIns="45700" anchor="t" anchorCtr="0">
            <a:noAutofit/>
          </a:bodyPr>
          <a:lstStyle/>
          <a:p>
            <a:pPr>
              <a:spcBef>
                <a:spcPts val="0"/>
              </a:spcBef>
              <a:buNone/>
            </a:pPr>
            <a:r>
              <a:t/>
            </a:r>
            <a:endParaRPr strike="noStrike" u="none" b="0" cap="none" baseline="0" sz="1800" i="0"/>
          </a:p>
        </p:txBody>
      </p:sp>
      <p:sp>
        <p:nvSpPr>
          <p:cNvPr id="167" name="Shape 167"/>
          <p:cNvSpPr txBox="1"/>
          <p:nvPr>
            <p:ph idx="12" type="sldNum"/>
          </p:nvPr>
        </p:nvSpPr>
        <p:spPr>
          <a:xfrm>
            <a:off y="8685213" x="3884612"/>
            <a:ext cy="457200" cx="2971799"/>
          </a:xfrm>
          <a:prstGeom prst="rect">
            <a:avLst/>
          </a:prstGeom>
          <a:noFill/>
          <a:ln>
            <a:noFill/>
          </a:ln>
        </p:spPr>
        <p:txBody>
          <a:bodyPr bIns="45700" rIns="91425" lIns="91425" tIns="45700" anchor="b" anchorCtr="0">
            <a:noAutofit/>
          </a:bodyPr>
          <a:lstStyle/>
          <a:p>
            <a:pPr algn="r" rtl="0" lvl="0" marR="0" indent="0" marL="0">
              <a:spcBef>
                <a:spcPts val="0"/>
              </a:spcBef>
              <a:buSzPct val="25000"/>
              <a:buNone/>
            </a:pPr>
            <a:r>
              <a:rPr lang="en-US"/>
              <a:t> </a:t>
            </a:r>
          </a:p>
        </p:txBody>
      </p:sp>
    </p:spTree>
  </p:cSld>
  <p:clrMapOvr>
    <a:masterClrMapping/>
  </p:clrMapOvr>
</p:notes>
</file>

<file path=ppt/slideLayouts/_rels/slideLayout1.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10.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11.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12.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13.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14.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15.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16.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2.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3.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4.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5.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6.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7.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8.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9.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Title Slide">
    <p:spTree>
      <p:nvGrpSpPr>
        <p:cNvPr id="16" name="Shape 16"/>
        <p:cNvGrpSpPr/>
        <p:nvPr/>
      </p:nvGrpSpPr>
      <p:grpSpPr>
        <a:xfrm>
          <a:off y="0" x="0"/>
          <a:ext cy="0" cx="0"/>
          <a:chOff y="0" x="0"/>
          <a:chExt cy="0" cx="0"/>
        </a:xfrm>
      </p:grpSpPr>
      <p:sp>
        <p:nvSpPr>
          <p:cNvPr id="17" name="Shape 17"/>
          <p:cNvSpPr txBox="1"/>
          <p:nvPr>
            <p:ph type="title"/>
          </p:nvPr>
        </p:nvSpPr>
        <p:spPr>
          <a:xfrm>
            <a:off y="1116417" x="436583"/>
            <a:ext cy="3508744" cx="8250216"/>
          </a:xfrm>
          <a:prstGeom prst="rect">
            <a:avLst/>
          </a:prstGeom>
          <a:noFill/>
          <a:ln>
            <a:noFill/>
          </a:ln>
        </p:spPr>
        <p:txBody>
          <a:bodyPr bIns="91425" rIns="91425" lIns="91425" tIns="91425" anchor="t" anchorCtr="0"/>
          <a:lstStyle>
            <a:lvl1pPr algn="l"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x">
  <p:cSld name="Title and Vertical Text">
    <p:spTree>
      <p:nvGrpSpPr>
        <p:cNvPr id="57" name="Shape 57"/>
        <p:cNvGrpSpPr/>
        <p:nvPr/>
      </p:nvGrpSpPr>
      <p:grpSpPr>
        <a:xfrm>
          <a:off y="0" x="0"/>
          <a:ext cy="0" cx="0"/>
          <a:chOff y="0" x="0"/>
          <a:chExt cy="0" cx="0"/>
        </a:xfrm>
      </p:grpSpPr>
      <p:sp>
        <p:nvSpPr>
          <p:cNvPr id="58" name="Shape 58"/>
          <p:cNvSpPr txBox="1"/>
          <p:nvPr>
            <p:ph type="title"/>
          </p:nvPr>
        </p:nvSpPr>
        <p:spPr>
          <a:xfrm>
            <a:off y="205979" x="457200"/>
            <a:ext cy="857250" cx="8229600"/>
          </a:xfrm>
          <a:prstGeom prst="rect">
            <a:avLst/>
          </a:prstGeom>
          <a:noFill/>
          <a:ln>
            <a:noFill/>
          </a:ln>
        </p:spPr>
        <p:txBody>
          <a:bodyPr bIns="91425" rIns="91425" lIns="91425" tIns="91425" anchor="t" anchorCtr="0"/>
          <a:lstStyle>
            <a:lvl1pPr algn="r" rtl="0">
              <a:spcBef>
                <a:spcPts val="0"/>
              </a:spcBef>
              <a:spcAft>
                <a:spcPts val="0"/>
              </a:spcAft>
              <a:defRPr/>
            </a:lvl1pPr>
            <a:lvl2pPr algn="r" rtl="0">
              <a:spcBef>
                <a:spcPts val="0"/>
              </a:spcBef>
              <a:spcAft>
                <a:spcPts val="0"/>
              </a:spcAft>
              <a:defRPr/>
            </a:lvl2pPr>
            <a:lvl3pPr algn="r" rtl="0">
              <a:spcBef>
                <a:spcPts val="0"/>
              </a:spcBef>
              <a:spcAft>
                <a:spcPts val="0"/>
              </a:spcAft>
              <a:defRPr/>
            </a:lvl3pPr>
            <a:lvl4pPr algn="r" rtl="0">
              <a:spcBef>
                <a:spcPts val="0"/>
              </a:spcBef>
              <a:spcAft>
                <a:spcPts val="0"/>
              </a:spcAft>
              <a:defRPr/>
            </a:lvl4pPr>
            <a:lvl5pPr algn="r" rtl="0">
              <a:spcBef>
                <a:spcPts val="0"/>
              </a:spcBef>
              <a:spcAft>
                <a:spcPts val="0"/>
              </a:spcAft>
              <a:defRPr/>
            </a:lvl5pPr>
            <a:lvl6pPr algn="r" rtl="0" marL="457200">
              <a:spcBef>
                <a:spcPts val="0"/>
              </a:spcBef>
              <a:spcAft>
                <a:spcPts val="0"/>
              </a:spcAft>
              <a:defRPr/>
            </a:lvl6pPr>
            <a:lvl7pPr algn="r" rtl="0" marL="914400">
              <a:spcBef>
                <a:spcPts val="0"/>
              </a:spcBef>
              <a:spcAft>
                <a:spcPts val="0"/>
              </a:spcAft>
              <a:defRPr/>
            </a:lvl7pPr>
            <a:lvl8pPr algn="r" rtl="0" marL="1371600">
              <a:spcBef>
                <a:spcPts val="0"/>
              </a:spcBef>
              <a:spcAft>
                <a:spcPts val="0"/>
              </a:spcAft>
              <a:defRPr/>
            </a:lvl8pPr>
            <a:lvl9pPr algn="r" rtl="0" marL="1828800">
              <a:spcBef>
                <a:spcPts val="0"/>
              </a:spcBef>
              <a:spcAft>
                <a:spcPts val="0"/>
              </a:spcAft>
              <a:defRPr/>
            </a:lvl9pPr>
          </a:lstStyle>
          <a:p/>
        </p:txBody>
      </p:sp>
      <p:sp>
        <p:nvSpPr>
          <p:cNvPr id="59" name="Shape 59"/>
          <p:cNvSpPr txBox="1"/>
          <p:nvPr>
            <p:ph idx="1" type="body"/>
          </p:nvPr>
        </p:nvSpPr>
        <p:spPr>
          <a:xfrm rot="5400000">
            <a:off y="-1217413" x="2874763"/>
            <a:ext cy="8229600" cx="3394472"/>
          </a:xfrm>
          <a:prstGeom prst="rect">
            <a:avLst/>
          </a:prstGeom>
          <a:noFill/>
          <a:ln>
            <a:noFill/>
          </a:ln>
        </p:spPr>
        <p:txBody>
          <a:bodyPr bIns="91425" rIns="91425" lIns="91425" tIns="91425" anchor="t" anchorCtr="0"/>
          <a:lstStyle>
            <a:lvl1pPr algn="r" rtl="0" indent="-139700" marL="342900">
              <a:spcBef>
                <a:spcPts val="640"/>
              </a:spcBef>
              <a:spcAft>
                <a:spcPts val="0"/>
              </a:spcAft>
              <a:buClr>
                <a:schemeClr val="dk1"/>
              </a:buClr>
              <a:buFont typeface="Calibri"/>
              <a:buChar char="•"/>
              <a:defRPr/>
            </a:lvl1pPr>
            <a:lvl2pPr algn="r" rtl="0" indent="-107950" marL="742950">
              <a:spcBef>
                <a:spcPts val="560"/>
              </a:spcBef>
              <a:spcAft>
                <a:spcPts val="0"/>
              </a:spcAft>
              <a:buClr>
                <a:schemeClr val="dk1"/>
              </a:buClr>
              <a:buFont typeface="Calibri"/>
              <a:buChar char="–"/>
              <a:defRPr/>
            </a:lvl2pPr>
            <a:lvl3pPr algn="r" rtl="0" indent="-76200" marL="1143000">
              <a:spcBef>
                <a:spcPts val="480"/>
              </a:spcBef>
              <a:spcAft>
                <a:spcPts val="0"/>
              </a:spcAft>
              <a:buClr>
                <a:schemeClr val="dk1"/>
              </a:buClr>
              <a:buFont typeface="Calibri"/>
              <a:buChar char="•"/>
              <a:defRPr/>
            </a:lvl3pPr>
            <a:lvl4pPr algn="r" rtl="0" indent="-101600" marL="1600200">
              <a:spcBef>
                <a:spcPts val="400"/>
              </a:spcBef>
              <a:spcAft>
                <a:spcPts val="0"/>
              </a:spcAft>
              <a:buClr>
                <a:schemeClr val="dk1"/>
              </a:buClr>
              <a:buFont typeface="Calibri"/>
              <a:buChar char="–"/>
              <a:defRPr/>
            </a:lvl4pPr>
            <a:lvl5pPr algn="r" rtl="0" indent="-101600" marL="2057400">
              <a:spcBef>
                <a:spcPts val="400"/>
              </a:spcBef>
              <a:spcAft>
                <a:spcPts val="0"/>
              </a:spcAft>
              <a:buClr>
                <a:schemeClr val="dk1"/>
              </a:buClr>
              <a:buFont typeface="Calibri"/>
              <a:buChar char="»"/>
              <a:defRPr/>
            </a:lvl5pPr>
            <a:lvl6pPr algn="l" rtl="0" indent="-101600" marL="2514600">
              <a:spcBef>
                <a:spcPts val="400"/>
              </a:spcBef>
              <a:buClr>
                <a:schemeClr val="dk1"/>
              </a:buClr>
              <a:buFont typeface="Calibri"/>
              <a:buChar char="•"/>
              <a:defRPr/>
            </a:lvl6pPr>
            <a:lvl7pPr algn="l" rtl="0" indent="-101600" marL="2971800">
              <a:spcBef>
                <a:spcPts val="400"/>
              </a:spcBef>
              <a:buClr>
                <a:schemeClr val="dk1"/>
              </a:buClr>
              <a:buFont typeface="Calibri"/>
              <a:buChar char="•"/>
              <a:defRPr/>
            </a:lvl7pPr>
            <a:lvl8pPr algn="l" rtl="0" indent="-101600" marL="3429000">
              <a:spcBef>
                <a:spcPts val="400"/>
              </a:spcBef>
              <a:buClr>
                <a:schemeClr val="dk1"/>
              </a:buClr>
              <a:buFont typeface="Calibri"/>
              <a:buChar char="•"/>
              <a:defRPr/>
            </a:lvl8pPr>
            <a:lvl9pPr algn="l" rtl="0" indent="-101600" marL="3886200">
              <a:spcBef>
                <a:spcPts val="400"/>
              </a:spcBef>
              <a:buClr>
                <a:schemeClr val="dk1"/>
              </a:buClr>
              <a:buFont typeface="Calibri"/>
              <a:buChar char="•"/>
              <a:defRPr/>
            </a:lvl9pPr>
          </a:lstStyle>
          <a:p/>
        </p:txBody>
      </p:sp>
      <p:sp>
        <p:nvSpPr>
          <p:cNvPr id="60" name="Shape 60"/>
          <p:cNvSpPr txBox="1"/>
          <p:nvPr>
            <p:ph idx="12" type="sldNum"/>
          </p:nvPr>
        </p:nvSpPr>
        <p:spPr>
          <a:xfrm>
            <a:off y="4782742" x="1943100"/>
            <a:ext cy="273843" cx="527537"/>
          </a:xfrm>
          <a:prstGeom prst="rect">
            <a:avLst/>
          </a:prstGeom>
          <a:noFill/>
          <a:ln>
            <a:noFill/>
          </a:ln>
        </p:spPr>
        <p:txBody>
          <a:bodyPr bIns="91425" rIns="91425" lIns="91425" tIns="91425" anchor="t" anchorCtr="0">
            <a:noAutofit/>
          </a:bodyPr>
          <a:lstStyle/>
          <a:p>
            <a:pPr lvl="0" indent="-88900" marL="0">
              <a:spcBef>
                <a:spcPts val="0"/>
              </a:spcBef>
              <a:buClr>
                <a:srgbClr val="000000"/>
              </a:buClr>
              <a:buFont typeface="Arial"/>
              <a:buChar char="●"/>
            </a:pPr>
            <a:r>
              <a:t/>
            </a:r>
            <a:endParaRPr/>
          </a:p>
          <a:p>
            <a:pPr lvl="1" indent="-88900" marL="457200">
              <a:spcBef>
                <a:spcPts val="0"/>
              </a:spcBef>
              <a:buClr>
                <a:srgbClr val="000000"/>
              </a:buClr>
              <a:buFont typeface="Courier New"/>
              <a:buChar char="o"/>
            </a:pPr>
            <a:r>
              <a:t/>
            </a:r>
            <a:endParaRPr/>
          </a:p>
          <a:p>
            <a:pPr lvl="2" indent="-88900" marL="914400">
              <a:spcBef>
                <a:spcPts val="0"/>
              </a:spcBef>
              <a:buClr>
                <a:srgbClr val="000000"/>
              </a:buClr>
              <a:buFont typeface="Wingdings"/>
              <a:buChar char="§"/>
            </a:pPr>
            <a:r>
              <a:t/>
            </a:r>
            <a:endParaRPr/>
          </a:p>
          <a:p>
            <a:pPr lvl="3" indent="-88900" marL="1371600">
              <a:spcBef>
                <a:spcPts val="0"/>
              </a:spcBef>
              <a:buClr>
                <a:srgbClr val="000000"/>
              </a:buClr>
              <a:buFont typeface="Arial"/>
              <a:buChar char="●"/>
            </a:pPr>
            <a:r>
              <a:t/>
            </a:r>
            <a:endParaRPr/>
          </a:p>
          <a:p>
            <a:pPr lvl="4" indent="-88900" marL="1828800">
              <a:spcBef>
                <a:spcPts val="0"/>
              </a:spcBef>
              <a:buClr>
                <a:srgbClr val="000000"/>
              </a:buClr>
              <a:buFont typeface="Courier New"/>
              <a:buChar char="o"/>
            </a:pPr>
            <a:r>
              <a:t/>
            </a:r>
            <a:endParaRPr/>
          </a:p>
          <a:p>
            <a:pPr lvl="5" indent="-88900" marL="2286000">
              <a:spcBef>
                <a:spcPts val="0"/>
              </a:spcBef>
              <a:buClr>
                <a:srgbClr val="000000"/>
              </a:buClr>
              <a:buFont typeface="Wingdings"/>
              <a:buChar char="§"/>
            </a:pPr>
            <a:r>
              <a:t/>
            </a:r>
            <a:endParaRPr/>
          </a:p>
          <a:p>
            <a:pPr lvl="6" indent="-88900" marL="2743200">
              <a:spcBef>
                <a:spcPts val="0"/>
              </a:spcBef>
              <a:buClr>
                <a:srgbClr val="000000"/>
              </a:buClr>
              <a:buFont typeface="Arial"/>
              <a:buChar char="●"/>
            </a:pPr>
            <a:r>
              <a:t/>
            </a:r>
            <a:endParaRPr/>
          </a:p>
          <a:p>
            <a:pPr lvl="7" indent="-88900" marL="3200400">
              <a:spcBef>
                <a:spcPts val="0"/>
              </a:spcBef>
              <a:buClr>
                <a:srgbClr val="000000"/>
              </a:buClr>
              <a:buFont typeface="Courier New"/>
              <a:buChar char="o"/>
            </a:pPr>
            <a:r>
              <a:t/>
            </a:r>
            <a:endParaRPr/>
          </a:p>
          <a:p>
            <a:pPr lvl="8" indent="-88900" marL="3657600">
              <a:spcBef>
                <a:spcPts val="0"/>
              </a:spcBef>
              <a:buClr>
                <a:srgbClr val="000000"/>
              </a:buClr>
              <a:buFont typeface="Wingdings"/>
              <a:buChar char="§"/>
            </a:pPr>
            <a:r>
              <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itleAndTx">
  <p:cSld name="Vertical Title and Text">
    <p:spTree>
      <p:nvGrpSpPr>
        <p:cNvPr id="61" name="Shape 61"/>
        <p:cNvGrpSpPr/>
        <p:nvPr/>
      </p:nvGrpSpPr>
      <p:grpSpPr>
        <a:xfrm>
          <a:off y="0" x="0"/>
          <a:ext cy="0" cx="0"/>
          <a:chOff y="0" x="0"/>
          <a:chExt cy="0" cx="0"/>
        </a:xfrm>
      </p:grpSpPr>
      <p:sp>
        <p:nvSpPr>
          <p:cNvPr id="62" name="Shape 62"/>
          <p:cNvSpPr txBox="1"/>
          <p:nvPr>
            <p:ph type="title"/>
          </p:nvPr>
        </p:nvSpPr>
        <p:spPr>
          <a:xfrm rot="5400000">
            <a:off y="1285876" x="6101952"/>
            <a:ext cy="2228850" cx="4388643"/>
          </a:xfrm>
          <a:prstGeom prst="rect">
            <a:avLst/>
          </a:prstGeom>
          <a:noFill/>
          <a:ln>
            <a:noFill/>
          </a:ln>
        </p:spPr>
        <p:txBody>
          <a:bodyPr bIns="91425" rIns="91425" lIns="91425" tIns="91425" anchor="t" anchorCtr="0"/>
          <a:lstStyle>
            <a:lvl1pPr algn="r" rtl="0">
              <a:spcBef>
                <a:spcPts val="0"/>
              </a:spcBef>
              <a:spcAft>
                <a:spcPts val="0"/>
              </a:spcAft>
              <a:defRPr/>
            </a:lvl1pPr>
            <a:lvl2pPr algn="r" rtl="0">
              <a:spcBef>
                <a:spcPts val="0"/>
              </a:spcBef>
              <a:spcAft>
                <a:spcPts val="0"/>
              </a:spcAft>
              <a:defRPr/>
            </a:lvl2pPr>
            <a:lvl3pPr algn="r" rtl="0">
              <a:spcBef>
                <a:spcPts val="0"/>
              </a:spcBef>
              <a:spcAft>
                <a:spcPts val="0"/>
              </a:spcAft>
              <a:defRPr/>
            </a:lvl3pPr>
            <a:lvl4pPr algn="r" rtl="0">
              <a:spcBef>
                <a:spcPts val="0"/>
              </a:spcBef>
              <a:spcAft>
                <a:spcPts val="0"/>
              </a:spcAft>
              <a:defRPr/>
            </a:lvl4pPr>
            <a:lvl5pPr algn="r" rtl="0">
              <a:spcBef>
                <a:spcPts val="0"/>
              </a:spcBef>
              <a:spcAft>
                <a:spcPts val="0"/>
              </a:spcAft>
              <a:defRPr/>
            </a:lvl5pPr>
            <a:lvl6pPr algn="r" rtl="0" marL="457200">
              <a:spcBef>
                <a:spcPts val="0"/>
              </a:spcBef>
              <a:spcAft>
                <a:spcPts val="0"/>
              </a:spcAft>
              <a:defRPr/>
            </a:lvl6pPr>
            <a:lvl7pPr algn="r" rtl="0" marL="914400">
              <a:spcBef>
                <a:spcPts val="0"/>
              </a:spcBef>
              <a:spcAft>
                <a:spcPts val="0"/>
              </a:spcAft>
              <a:defRPr/>
            </a:lvl7pPr>
            <a:lvl8pPr algn="r" rtl="0" marL="1371600">
              <a:spcBef>
                <a:spcPts val="0"/>
              </a:spcBef>
              <a:spcAft>
                <a:spcPts val="0"/>
              </a:spcAft>
              <a:defRPr/>
            </a:lvl8pPr>
            <a:lvl9pPr algn="r" rtl="0" marL="1828800">
              <a:spcBef>
                <a:spcPts val="0"/>
              </a:spcBef>
              <a:spcAft>
                <a:spcPts val="0"/>
              </a:spcAft>
              <a:defRPr/>
            </a:lvl9pPr>
          </a:lstStyle>
          <a:p/>
        </p:txBody>
      </p:sp>
      <p:sp>
        <p:nvSpPr>
          <p:cNvPr id="63" name="Shape 63"/>
          <p:cNvSpPr txBox="1"/>
          <p:nvPr>
            <p:ph idx="1" type="body"/>
          </p:nvPr>
        </p:nvSpPr>
        <p:spPr>
          <a:xfrm rot="5400000">
            <a:off y="-866773" x="1568053"/>
            <a:ext cy="6534150" cx="4388643"/>
          </a:xfrm>
          <a:prstGeom prst="rect">
            <a:avLst/>
          </a:prstGeom>
          <a:noFill/>
          <a:ln>
            <a:noFill/>
          </a:ln>
        </p:spPr>
        <p:txBody>
          <a:bodyPr bIns="91425" rIns="91425" lIns="91425" tIns="91425" anchor="t" anchorCtr="0"/>
          <a:lstStyle>
            <a:lvl1pPr algn="r" rtl="0" indent="-139700" marL="342900">
              <a:spcBef>
                <a:spcPts val="640"/>
              </a:spcBef>
              <a:spcAft>
                <a:spcPts val="0"/>
              </a:spcAft>
              <a:buClr>
                <a:schemeClr val="dk1"/>
              </a:buClr>
              <a:buFont typeface="Calibri"/>
              <a:buChar char="•"/>
              <a:defRPr/>
            </a:lvl1pPr>
            <a:lvl2pPr algn="r" rtl="0" indent="-107950" marL="742950">
              <a:spcBef>
                <a:spcPts val="560"/>
              </a:spcBef>
              <a:spcAft>
                <a:spcPts val="0"/>
              </a:spcAft>
              <a:buClr>
                <a:schemeClr val="dk1"/>
              </a:buClr>
              <a:buFont typeface="Calibri"/>
              <a:buChar char="–"/>
              <a:defRPr/>
            </a:lvl2pPr>
            <a:lvl3pPr algn="r" rtl="0" indent="-76200" marL="1143000">
              <a:spcBef>
                <a:spcPts val="480"/>
              </a:spcBef>
              <a:spcAft>
                <a:spcPts val="0"/>
              </a:spcAft>
              <a:buClr>
                <a:schemeClr val="dk1"/>
              </a:buClr>
              <a:buFont typeface="Calibri"/>
              <a:buChar char="•"/>
              <a:defRPr/>
            </a:lvl3pPr>
            <a:lvl4pPr algn="r" rtl="0" indent="-101600" marL="1600200">
              <a:spcBef>
                <a:spcPts val="400"/>
              </a:spcBef>
              <a:spcAft>
                <a:spcPts val="0"/>
              </a:spcAft>
              <a:buClr>
                <a:schemeClr val="dk1"/>
              </a:buClr>
              <a:buFont typeface="Calibri"/>
              <a:buChar char="–"/>
              <a:defRPr/>
            </a:lvl4pPr>
            <a:lvl5pPr algn="r" rtl="0" indent="-101600" marL="2057400">
              <a:spcBef>
                <a:spcPts val="400"/>
              </a:spcBef>
              <a:spcAft>
                <a:spcPts val="0"/>
              </a:spcAft>
              <a:buClr>
                <a:schemeClr val="dk1"/>
              </a:buClr>
              <a:buFont typeface="Calibri"/>
              <a:buChar char="»"/>
              <a:defRPr/>
            </a:lvl5pPr>
            <a:lvl6pPr algn="l" rtl="0" indent="-101600" marL="2514600">
              <a:spcBef>
                <a:spcPts val="400"/>
              </a:spcBef>
              <a:buClr>
                <a:schemeClr val="dk1"/>
              </a:buClr>
              <a:buFont typeface="Calibri"/>
              <a:buChar char="•"/>
              <a:defRPr/>
            </a:lvl6pPr>
            <a:lvl7pPr algn="l" rtl="0" indent="-101600" marL="2971800">
              <a:spcBef>
                <a:spcPts val="400"/>
              </a:spcBef>
              <a:buClr>
                <a:schemeClr val="dk1"/>
              </a:buClr>
              <a:buFont typeface="Calibri"/>
              <a:buChar char="•"/>
              <a:defRPr/>
            </a:lvl7pPr>
            <a:lvl8pPr algn="l" rtl="0" indent="-101600" marL="3429000">
              <a:spcBef>
                <a:spcPts val="400"/>
              </a:spcBef>
              <a:buClr>
                <a:schemeClr val="dk1"/>
              </a:buClr>
              <a:buFont typeface="Calibri"/>
              <a:buChar char="•"/>
              <a:defRPr/>
            </a:lvl8pPr>
            <a:lvl9pPr algn="l" rtl="0" indent="-101600" marL="3886200">
              <a:spcBef>
                <a:spcPts val="400"/>
              </a:spcBef>
              <a:buClr>
                <a:schemeClr val="dk1"/>
              </a:buClr>
              <a:buFont typeface="Calibri"/>
              <a:buChar char="•"/>
              <a:defRPr/>
            </a:lvl9pPr>
          </a:lstStyle>
          <a:p/>
        </p:txBody>
      </p:sp>
      <p:sp>
        <p:nvSpPr>
          <p:cNvPr id="64" name="Shape 64"/>
          <p:cNvSpPr txBox="1"/>
          <p:nvPr>
            <p:ph idx="12" type="sldNum"/>
          </p:nvPr>
        </p:nvSpPr>
        <p:spPr>
          <a:xfrm>
            <a:off y="4782742" x="1943100"/>
            <a:ext cy="273843" cx="527537"/>
          </a:xfrm>
          <a:prstGeom prst="rect">
            <a:avLst/>
          </a:prstGeom>
          <a:noFill/>
          <a:ln>
            <a:noFill/>
          </a:ln>
        </p:spPr>
        <p:txBody>
          <a:bodyPr bIns="91425" rIns="91425" lIns="91425" tIns="91425" anchor="t" anchorCtr="0">
            <a:noAutofit/>
          </a:bodyPr>
          <a:lstStyle/>
          <a:p>
            <a:pPr lvl="0" indent="-88900" marL="0">
              <a:spcBef>
                <a:spcPts val="0"/>
              </a:spcBef>
              <a:buClr>
                <a:srgbClr val="000000"/>
              </a:buClr>
              <a:buFont typeface="Arial"/>
              <a:buChar char="●"/>
            </a:pPr>
            <a:r>
              <a:t/>
            </a:r>
            <a:endParaRPr/>
          </a:p>
          <a:p>
            <a:pPr lvl="1" indent="-88900" marL="457200">
              <a:spcBef>
                <a:spcPts val="0"/>
              </a:spcBef>
              <a:buClr>
                <a:srgbClr val="000000"/>
              </a:buClr>
              <a:buFont typeface="Courier New"/>
              <a:buChar char="o"/>
            </a:pPr>
            <a:r>
              <a:t/>
            </a:r>
            <a:endParaRPr/>
          </a:p>
          <a:p>
            <a:pPr lvl="2" indent="-88900" marL="914400">
              <a:spcBef>
                <a:spcPts val="0"/>
              </a:spcBef>
              <a:buClr>
                <a:srgbClr val="000000"/>
              </a:buClr>
              <a:buFont typeface="Wingdings"/>
              <a:buChar char="§"/>
            </a:pPr>
            <a:r>
              <a:t/>
            </a:r>
            <a:endParaRPr/>
          </a:p>
          <a:p>
            <a:pPr lvl="3" indent="-88900" marL="1371600">
              <a:spcBef>
                <a:spcPts val="0"/>
              </a:spcBef>
              <a:buClr>
                <a:srgbClr val="000000"/>
              </a:buClr>
              <a:buFont typeface="Arial"/>
              <a:buChar char="●"/>
            </a:pPr>
            <a:r>
              <a:t/>
            </a:r>
            <a:endParaRPr/>
          </a:p>
          <a:p>
            <a:pPr lvl="4" indent="-88900" marL="1828800">
              <a:spcBef>
                <a:spcPts val="0"/>
              </a:spcBef>
              <a:buClr>
                <a:srgbClr val="000000"/>
              </a:buClr>
              <a:buFont typeface="Courier New"/>
              <a:buChar char="o"/>
            </a:pPr>
            <a:r>
              <a:t/>
            </a:r>
            <a:endParaRPr/>
          </a:p>
          <a:p>
            <a:pPr lvl="5" indent="-88900" marL="2286000">
              <a:spcBef>
                <a:spcPts val="0"/>
              </a:spcBef>
              <a:buClr>
                <a:srgbClr val="000000"/>
              </a:buClr>
              <a:buFont typeface="Wingdings"/>
              <a:buChar char="§"/>
            </a:pPr>
            <a:r>
              <a:t/>
            </a:r>
            <a:endParaRPr/>
          </a:p>
          <a:p>
            <a:pPr lvl="6" indent="-88900" marL="2743200">
              <a:spcBef>
                <a:spcPts val="0"/>
              </a:spcBef>
              <a:buClr>
                <a:srgbClr val="000000"/>
              </a:buClr>
              <a:buFont typeface="Arial"/>
              <a:buChar char="●"/>
            </a:pPr>
            <a:r>
              <a:t/>
            </a:r>
            <a:endParaRPr/>
          </a:p>
          <a:p>
            <a:pPr lvl="7" indent="-88900" marL="3200400">
              <a:spcBef>
                <a:spcPts val="0"/>
              </a:spcBef>
              <a:buClr>
                <a:srgbClr val="000000"/>
              </a:buClr>
              <a:buFont typeface="Courier New"/>
              <a:buChar char="o"/>
            </a:pPr>
            <a:r>
              <a:t/>
            </a:r>
            <a:endParaRPr/>
          </a:p>
          <a:p>
            <a:pPr lvl="8" indent="-88900" marL="3657600">
              <a:spcBef>
                <a:spcPts val="0"/>
              </a:spcBef>
              <a:buClr>
                <a:srgbClr val="000000"/>
              </a:buClr>
              <a:buFont typeface="Wingdings"/>
              <a:buChar char="§"/>
            </a:pPr>
            <a:r>
              <a:t/>
            </a: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1_Title Slide">
    <p:spTree>
      <p:nvGrpSpPr>
        <p:cNvPr id="65" name="Shape 65"/>
        <p:cNvGrpSpPr/>
        <p:nvPr/>
      </p:nvGrpSpPr>
      <p:grpSpPr>
        <a:xfrm>
          <a:off y="0" x="0"/>
          <a:ext cy="0" cx="0"/>
          <a:chOff y="0" x="0"/>
          <a:chExt cy="0" cx="0"/>
        </a:xfrm>
      </p:grpSpPr>
      <p:sp>
        <p:nvSpPr>
          <p:cNvPr id="66" name="Shape 66"/>
          <p:cNvSpPr/>
          <p:nvPr/>
        </p:nvSpPr>
        <p:spPr>
          <a:xfrm>
            <a:off y="2971800" x="5410200"/>
            <a:ext cy="20574" cx="3063240"/>
          </a:xfrm>
          <a:prstGeom prst="roundRect">
            <a:avLst>
              <a:gd fmla="val 16667" name="adj"/>
            </a:avLst>
          </a:prstGeom>
          <a:solidFill>
            <a:schemeClr val="lt1"/>
          </a:solidFill>
          <a:ln>
            <a:noFill/>
          </a:ln>
        </p:spPr>
        <p:txBody>
          <a:bodyPr bIns="45700" rIns="91425" lIns="91425" tIns="45700" anchor="ctr" anchorCtr="0">
            <a:noAutofit/>
          </a:bodyPr>
          <a:lstStyle/>
          <a:p>
            <a:pPr algn="ctr" rtl="0" lvl="0" marR="0" indent="0" marL="0">
              <a:spcBef>
                <a:spcPts val="0"/>
              </a:spcBef>
              <a:buNone/>
            </a:pPr>
            <a:r>
              <a:t/>
            </a:r>
            <a:endParaRPr strike="noStrike" u="none" b="0" cap="none" baseline="0" sz="1800" i="0">
              <a:solidFill>
                <a:schemeClr val="lt1"/>
              </a:solidFill>
              <a:latin typeface="Calibri"/>
              <a:ea typeface="Calibri"/>
              <a:cs typeface="Calibri"/>
              <a:sym typeface="Calibri"/>
            </a:endParaRPr>
          </a:p>
        </p:txBody>
      </p:sp>
      <p:sp>
        <p:nvSpPr>
          <p:cNvPr id="67" name="Shape 67"/>
          <p:cNvSpPr txBox="1"/>
          <p:nvPr>
            <p:ph type="ctrTitle"/>
          </p:nvPr>
        </p:nvSpPr>
        <p:spPr>
          <a:xfrm>
            <a:off y="1200150" x="152400"/>
            <a:ext cy="571500" cx="5333999"/>
          </a:xfrm>
          <a:prstGeom prst="rect">
            <a:avLst/>
          </a:prstGeom>
          <a:noFill/>
          <a:ln>
            <a:noFill/>
          </a:ln>
        </p:spPr>
        <p:txBody>
          <a:bodyPr bIns="91425" rIns="91425" lIns="91425" tIns="91425" anchor="t" anchorCtr="0"/>
          <a:lstStyle>
            <a:lvl1pPr algn="r" rtl="0" marR="0" indent="0" marL="0">
              <a:spcBef>
                <a:spcPts val="0"/>
              </a:spcBef>
              <a:spcAft>
                <a:spcPts val="0"/>
              </a:spcAft>
              <a:defRPr/>
            </a:lvl1pPr>
            <a:lvl2pPr algn="r" rtl="0" marR="0" indent="0" marL="0">
              <a:spcBef>
                <a:spcPts val="0"/>
              </a:spcBef>
              <a:spcAft>
                <a:spcPts val="0"/>
              </a:spcAft>
              <a:defRPr/>
            </a:lvl2pPr>
            <a:lvl3pPr algn="r" rtl="0" marR="0" indent="0" marL="0">
              <a:spcBef>
                <a:spcPts val="0"/>
              </a:spcBef>
              <a:spcAft>
                <a:spcPts val="0"/>
              </a:spcAft>
              <a:defRPr/>
            </a:lvl3pPr>
            <a:lvl4pPr algn="r" rtl="0" marR="0" indent="0" marL="0">
              <a:spcBef>
                <a:spcPts val="0"/>
              </a:spcBef>
              <a:spcAft>
                <a:spcPts val="0"/>
              </a:spcAft>
              <a:defRPr/>
            </a:lvl4pPr>
            <a:lvl5pPr algn="r" rtl="0" marR="0" indent="0" marL="0">
              <a:spcBef>
                <a:spcPts val="0"/>
              </a:spcBef>
              <a:spcAft>
                <a:spcPts val="0"/>
              </a:spcAft>
              <a:defRPr/>
            </a:lvl5pPr>
            <a:lvl6pPr algn="r" rtl="0" marR="0" indent="0" marL="457200">
              <a:spcBef>
                <a:spcPts val="0"/>
              </a:spcBef>
              <a:spcAft>
                <a:spcPts val="0"/>
              </a:spcAft>
              <a:defRPr/>
            </a:lvl6pPr>
            <a:lvl7pPr algn="r" rtl="0" marR="0" indent="0" marL="914400">
              <a:spcBef>
                <a:spcPts val="0"/>
              </a:spcBef>
              <a:spcAft>
                <a:spcPts val="0"/>
              </a:spcAft>
              <a:defRPr/>
            </a:lvl7pPr>
            <a:lvl8pPr algn="r" rtl="0" marR="0" indent="0" marL="1371600">
              <a:spcBef>
                <a:spcPts val="0"/>
              </a:spcBef>
              <a:spcAft>
                <a:spcPts val="0"/>
              </a:spcAft>
              <a:defRPr/>
            </a:lvl8pPr>
            <a:lvl9pPr algn="r" rtl="0" marR="0" indent="0" marL="1828800">
              <a:spcBef>
                <a:spcPts val="0"/>
              </a:spcBef>
              <a:spcAft>
                <a:spcPts val="0"/>
              </a:spcAft>
              <a:defRPr/>
            </a:lvl9pPr>
          </a:lstStyle>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2_Title Slide">
    <p:spTree>
      <p:nvGrpSpPr>
        <p:cNvPr id="68" name="Shape 68"/>
        <p:cNvGrpSpPr/>
        <p:nvPr/>
      </p:nvGrpSpPr>
      <p:grpSpPr>
        <a:xfrm>
          <a:off y="0" x="0"/>
          <a:ext cy="0" cx="0"/>
          <a:chOff y="0" x="0"/>
          <a:chExt cy="0" cx="0"/>
        </a:xfrm>
      </p:grpSpPr>
      <p:sp>
        <p:nvSpPr>
          <p:cNvPr id="69" name="Shape 69"/>
          <p:cNvSpPr txBox="1"/>
          <p:nvPr>
            <p:ph type="ctrTitle"/>
          </p:nvPr>
        </p:nvSpPr>
        <p:spPr>
          <a:xfrm>
            <a:off y="1597819" x="685800"/>
            <a:ext cy="1102518" cx="7772400"/>
          </a:xfrm>
          <a:prstGeom prst="rect">
            <a:avLst/>
          </a:prstGeom>
          <a:noFill/>
          <a:ln>
            <a:noFill/>
          </a:ln>
        </p:spPr>
        <p:txBody>
          <a:bodyPr bIns="91425" rIns="91425" lIns="91425" tIns="91425" anchor="t" anchorCtr="0"/>
          <a:lstStyle>
            <a:lvl1pPr algn="l" rtl="0" marR="0" indent="0" marL="0">
              <a:spcBef>
                <a:spcPts val="0"/>
              </a:spcBef>
              <a:spcAft>
                <a:spcPts val="0"/>
              </a:spcAft>
              <a:defRPr/>
            </a:lvl1pPr>
            <a:lvl2pPr algn="r" rtl="0" marR="0" indent="0" marL="0">
              <a:spcBef>
                <a:spcPts val="0"/>
              </a:spcBef>
              <a:spcAft>
                <a:spcPts val="0"/>
              </a:spcAft>
              <a:defRPr/>
            </a:lvl2pPr>
            <a:lvl3pPr algn="r" rtl="0" marR="0" indent="0" marL="0">
              <a:spcBef>
                <a:spcPts val="0"/>
              </a:spcBef>
              <a:spcAft>
                <a:spcPts val="0"/>
              </a:spcAft>
              <a:defRPr/>
            </a:lvl3pPr>
            <a:lvl4pPr algn="r" rtl="0" marR="0" indent="0" marL="0">
              <a:spcBef>
                <a:spcPts val="0"/>
              </a:spcBef>
              <a:spcAft>
                <a:spcPts val="0"/>
              </a:spcAft>
              <a:defRPr/>
            </a:lvl4pPr>
            <a:lvl5pPr algn="r" rtl="0" marR="0" indent="0" marL="0">
              <a:spcBef>
                <a:spcPts val="0"/>
              </a:spcBef>
              <a:spcAft>
                <a:spcPts val="0"/>
              </a:spcAft>
              <a:defRPr/>
            </a:lvl5pPr>
            <a:lvl6pPr algn="r" rtl="0" marR="0" indent="0" marL="457200">
              <a:spcBef>
                <a:spcPts val="0"/>
              </a:spcBef>
              <a:spcAft>
                <a:spcPts val="0"/>
              </a:spcAft>
              <a:defRPr/>
            </a:lvl6pPr>
            <a:lvl7pPr algn="r" rtl="0" marR="0" indent="0" marL="914400">
              <a:spcBef>
                <a:spcPts val="0"/>
              </a:spcBef>
              <a:spcAft>
                <a:spcPts val="0"/>
              </a:spcAft>
              <a:defRPr/>
            </a:lvl7pPr>
            <a:lvl8pPr algn="r" rtl="0" marR="0" indent="0" marL="1371600">
              <a:spcBef>
                <a:spcPts val="0"/>
              </a:spcBef>
              <a:spcAft>
                <a:spcPts val="0"/>
              </a:spcAft>
              <a:defRPr/>
            </a:lvl8pPr>
            <a:lvl9pPr algn="r" rtl="0" marR="0" indent="0" marL="1828800">
              <a:spcBef>
                <a:spcPts val="0"/>
              </a:spcBef>
              <a:spcAft>
                <a:spcPts val="0"/>
              </a:spcAft>
              <a:defRPr/>
            </a:lvl9pPr>
          </a:lstStyle>
          <a:p/>
        </p:txBody>
      </p:sp>
      <p:sp>
        <p:nvSpPr>
          <p:cNvPr id="70" name="Shape 70"/>
          <p:cNvSpPr txBox="1"/>
          <p:nvPr>
            <p:ph idx="10" type="dt"/>
          </p:nvPr>
        </p:nvSpPr>
        <p:spPr>
          <a:xfrm>
            <a:off y="4767262" x="457200"/>
            <a:ext cy="273843" cx="2133599"/>
          </a:xfrm>
          <a:prstGeom prst="rect">
            <a:avLst/>
          </a:prstGeom>
          <a:noFill/>
          <a:ln>
            <a:noFill/>
          </a:ln>
        </p:spPr>
        <p:txBody>
          <a:bodyPr bIns="91425" rIns="91425" lIns="91425" tIns="91425" anchor="t" anchorCtr="0"/>
          <a:lstStyle>
            <a:lvl1pPr algn="l"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71" name="Shape 71"/>
          <p:cNvSpPr txBox="1"/>
          <p:nvPr>
            <p:ph idx="11" type="ftr"/>
          </p:nvPr>
        </p:nvSpPr>
        <p:spPr>
          <a:xfrm>
            <a:off y="4767262" x="3124200"/>
            <a:ext cy="273843" cx="2895600"/>
          </a:xfrm>
          <a:prstGeom prst="rect">
            <a:avLst/>
          </a:prstGeom>
          <a:noFill/>
          <a:ln>
            <a:noFill/>
          </a:ln>
        </p:spPr>
        <p:txBody>
          <a:bodyPr bIns="91425" rIns="91425" lIns="91425" tIns="91425" anchor="t" anchorCtr="0"/>
          <a:lstStyle>
            <a:lvl1pPr algn="l"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72" name="Shape 72"/>
          <p:cNvSpPr txBox="1"/>
          <p:nvPr>
            <p:ph idx="12" type="sldNum"/>
          </p:nvPr>
        </p:nvSpPr>
        <p:spPr>
          <a:xfrm>
            <a:off y="4767262" x="6553200"/>
            <a:ext cy="273843" cx="2133599"/>
          </a:xfrm>
          <a:prstGeom prst="rect">
            <a:avLst/>
          </a:prstGeom>
          <a:noFill/>
          <a:ln>
            <a:noFill/>
          </a:ln>
        </p:spPr>
        <p:txBody>
          <a:bodyPr bIns="91425" rIns="91425" lIns="91425" tIns="91425" anchor="t" anchorCtr="0">
            <a:noAutofit/>
          </a:bodyPr>
          <a:lstStyle/>
          <a:p>
            <a:pPr lvl="0" indent="-88900" marL="0">
              <a:spcBef>
                <a:spcPts val="0"/>
              </a:spcBef>
              <a:buClr>
                <a:srgbClr val="000000"/>
              </a:buClr>
              <a:buFont typeface="Arial"/>
              <a:buChar char="●"/>
            </a:pPr>
            <a:r>
              <a:t/>
            </a:r>
            <a:endParaRPr/>
          </a:p>
          <a:p>
            <a:pPr lvl="1" indent="-88900" marL="457200">
              <a:spcBef>
                <a:spcPts val="0"/>
              </a:spcBef>
              <a:buClr>
                <a:srgbClr val="000000"/>
              </a:buClr>
              <a:buFont typeface="Courier New"/>
              <a:buChar char="o"/>
            </a:pPr>
            <a:r>
              <a:t/>
            </a:r>
            <a:endParaRPr/>
          </a:p>
          <a:p>
            <a:pPr lvl="2" indent="-88900" marL="914400">
              <a:spcBef>
                <a:spcPts val="0"/>
              </a:spcBef>
              <a:buClr>
                <a:srgbClr val="000000"/>
              </a:buClr>
              <a:buFont typeface="Wingdings"/>
              <a:buChar char="§"/>
            </a:pPr>
            <a:r>
              <a:t/>
            </a:r>
            <a:endParaRPr/>
          </a:p>
          <a:p>
            <a:pPr lvl="3" indent="-88900" marL="1371600">
              <a:spcBef>
                <a:spcPts val="0"/>
              </a:spcBef>
              <a:buClr>
                <a:srgbClr val="000000"/>
              </a:buClr>
              <a:buFont typeface="Arial"/>
              <a:buChar char="●"/>
            </a:pPr>
            <a:r>
              <a:t/>
            </a:r>
            <a:endParaRPr/>
          </a:p>
          <a:p>
            <a:pPr lvl="4" indent="-88900" marL="1828800">
              <a:spcBef>
                <a:spcPts val="0"/>
              </a:spcBef>
              <a:buClr>
                <a:srgbClr val="000000"/>
              </a:buClr>
              <a:buFont typeface="Courier New"/>
              <a:buChar char="o"/>
            </a:pPr>
            <a:r>
              <a:t/>
            </a:r>
            <a:endParaRPr/>
          </a:p>
          <a:p>
            <a:pPr lvl="5" indent="-88900" marL="2286000">
              <a:spcBef>
                <a:spcPts val="0"/>
              </a:spcBef>
              <a:buClr>
                <a:srgbClr val="000000"/>
              </a:buClr>
              <a:buFont typeface="Wingdings"/>
              <a:buChar char="§"/>
            </a:pPr>
            <a:r>
              <a:t/>
            </a:r>
            <a:endParaRPr/>
          </a:p>
          <a:p>
            <a:pPr lvl="6" indent="-88900" marL="2743200">
              <a:spcBef>
                <a:spcPts val="0"/>
              </a:spcBef>
              <a:buClr>
                <a:srgbClr val="000000"/>
              </a:buClr>
              <a:buFont typeface="Arial"/>
              <a:buChar char="●"/>
            </a:pPr>
            <a:r>
              <a:t/>
            </a:r>
            <a:endParaRPr/>
          </a:p>
          <a:p>
            <a:pPr lvl="7" indent="-88900" marL="3200400">
              <a:spcBef>
                <a:spcPts val="0"/>
              </a:spcBef>
              <a:buClr>
                <a:srgbClr val="000000"/>
              </a:buClr>
              <a:buFont typeface="Courier New"/>
              <a:buChar char="o"/>
            </a:pPr>
            <a:r>
              <a:t/>
            </a:r>
            <a:endParaRPr/>
          </a:p>
          <a:p>
            <a:pPr lvl="8" indent="-88900" marL="3657600">
              <a:spcBef>
                <a:spcPts val="0"/>
              </a:spcBef>
              <a:buClr>
                <a:srgbClr val="000000"/>
              </a:buClr>
              <a:buFont typeface="Wingdings"/>
              <a:buChar char="§"/>
            </a:pPr>
            <a:r>
              <a:t/>
            </a:r>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4_Title Slide">
    <p:spTree>
      <p:nvGrpSpPr>
        <p:cNvPr id="73" name="Shape 73"/>
        <p:cNvGrpSpPr/>
        <p:nvPr/>
      </p:nvGrpSpPr>
      <p:grpSpPr>
        <a:xfrm>
          <a:off y="0" x="0"/>
          <a:ext cy="0" cx="0"/>
          <a:chOff y="0" x="0"/>
          <a:chExt cy="0" cx="0"/>
        </a:xfrm>
      </p:grpSpPr>
      <p:sp>
        <p:nvSpPr>
          <p:cNvPr id="74" name="Shape 74"/>
          <p:cNvSpPr txBox="1"/>
          <p:nvPr>
            <p:ph type="ctrTitle"/>
          </p:nvPr>
        </p:nvSpPr>
        <p:spPr>
          <a:xfrm>
            <a:off y="1597819" x="685800"/>
            <a:ext cy="1102518" cx="7772400"/>
          </a:xfrm>
          <a:prstGeom prst="rect">
            <a:avLst/>
          </a:prstGeom>
          <a:noFill/>
          <a:ln>
            <a:noFill/>
          </a:ln>
        </p:spPr>
        <p:txBody>
          <a:bodyPr bIns="91425" rIns="91425" lIns="91425" tIns="91425" anchor="t" anchorCtr="0"/>
          <a:lstStyle>
            <a:lvl1pPr algn="l" rtl="0" marR="0" indent="0" marL="0">
              <a:spcBef>
                <a:spcPts val="0"/>
              </a:spcBef>
              <a:spcAft>
                <a:spcPts val="0"/>
              </a:spcAft>
              <a:defRPr/>
            </a:lvl1pPr>
            <a:lvl2pPr algn="r" rtl="0" marR="0" indent="0" marL="0">
              <a:spcBef>
                <a:spcPts val="0"/>
              </a:spcBef>
              <a:spcAft>
                <a:spcPts val="0"/>
              </a:spcAft>
              <a:defRPr/>
            </a:lvl2pPr>
            <a:lvl3pPr algn="r" rtl="0" marR="0" indent="0" marL="0">
              <a:spcBef>
                <a:spcPts val="0"/>
              </a:spcBef>
              <a:spcAft>
                <a:spcPts val="0"/>
              </a:spcAft>
              <a:defRPr/>
            </a:lvl3pPr>
            <a:lvl4pPr algn="r" rtl="0" marR="0" indent="0" marL="0">
              <a:spcBef>
                <a:spcPts val="0"/>
              </a:spcBef>
              <a:spcAft>
                <a:spcPts val="0"/>
              </a:spcAft>
              <a:defRPr/>
            </a:lvl4pPr>
            <a:lvl5pPr algn="r" rtl="0" marR="0" indent="0" marL="0">
              <a:spcBef>
                <a:spcPts val="0"/>
              </a:spcBef>
              <a:spcAft>
                <a:spcPts val="0"/>
              </a:spcAft>
              <a:defRPr/>
            </a:lvl5pPr>
            <a:lvl6pPr algn="r" rtl="0" marR="0" indent="0" marL="457200">
              <a:spcBef>
                <a:spcPts val="0"/>
              </a:spcBef>
              <a:spcAft>
                <a:spcPts val="0"/>
              </a:spcAft>
              <a:defRPr/>
            </a:lvl6pPr>
            <a:lvl7pPr algn="r" rtl="0" marR="0" indent="0" marL="914400">
              <a:spcBef>
                <a:spcPts val="0"/>
              </a:spcBef>
              <a:spcAft>
                <a:spcPts val="0"/>
              </a:spcAft>
              <a:defRPr/>
            </a:lvl7pPr>
            <a:lvl8pPr algn="r" rtl="0" marR="0" indent="0" marL="1371600">
              <a:spcBef>
                <a:spcPts val="0"/>
              </a:spcBef>
              <a:spcAft>
                <a:spcPts val="0"/>
              </a:spcAft>
              <a:defRPr/>
            </a:lvl8pPr>
            <a:lvl9pPr algn="r" rtl="0" marR="0" indent="0" marL="1828800">
              <a:spcBef>
                <a:spcPts val="0"/>
              </a:spcBef>
              <a:spcAft>
                <a:spcPts val="0"/>
              </a:spcAft>
              <a:defRPr/>
            </a:lvl9pPr>
          </a:lstStyle>
          <a:p/>
        </p:txBody>
      </p:sp>
      <p:sp>
        <p:nvSpPr>
          <p:cNvPr id="75" name="Shape 75"/>
          <p:cNvSpPr txBox="1"/>
          <p:nvPr>
            <p:ph idx="10" type="dt"/>
          </p:nvPr>
        </p:nvSpPr>
        <p:spPr>
          <a:xfrm>
            <a:off y="4767262" x="457200"/>
            <a:ext cy="273843" cx="2133599"/>
          </a:xfrm>
          <a:prstGeom prst="rect">
            <a:avLst/>
          </a:prstGeom>
          <a:noFill/>
          <a:ln>
            <a:noFill/>
          </a:ln>
        </p:spPr>
        <p:txBody>
          <a:bodyPr bIns="91425" rIns="91425" lIns="91425" tIns="91425" anchor="t" anchorCtr="0"/>
          <a:lstStyle>
            <a:lvl1pPr algn="l"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76" name="Shape 76"/>
          <p:cNvSpPr txBox="1"/>
          <p:nvPr>
            <p:ph idx="11" type="ftr"/>
          </p:nvPr>
        </p:nvSpPr>
        <p:spPr>
          <a:xfrm>
            <a:off y="4767262" x="3124200"/>
            <a:ext cy="273843" cx="2895600"/>
          </a:xfrm>
          <a:prstGeom prst="rect">
            <a:avLst/>
          </a:prstGeom>
          <a:noFill/>
          <a:ln>
            <a:noFill/>
          </a:ln>
        </p:spPr>
        <p:txBody>
          <a:bodyPr bIns="91425" rIns="91425" lIns="91425" tIns="91425" anchor="t" anchorCtr="0"/>
          <a:lstStyle>
            <a:lvl1pPr algn="l"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77" name="Shape 77"/>
          <p:cNvSpPr txBox="1"/>
          <p:nvPr>
            <p:ph idx="12" type="sldNum"/>
          </p:nvPr>
        </p:nvSpPr>
        <p:spPr>
          <a:xfrm>
            <a:off y="4767262" x="6553200"/>
            <a:ext cy="273843" cx="2133599"/>
          </a:xfrm>
          <a:prstGeom prst="rect">
            <a:avLst/>
          </a:prstGeom>
          <a:noFill/>
          <a:ln>
            <a:noFill/>
          </a:ln>
        </p:spPr>
        <p:txBody>
          <a:bodyPr bIns="91425" rIns="91425" lIns="91425" tIns="91425" anchor="t" anchorCtr="0">
            <a:noAutofit/>
          </a:bodyPr>
          <a:lstStyle/>
          <a:p>
            <a:pPr lvl="0" indent="-88900" marL="0">
              <a:spcBef>
                <a:spcPts val="0"/>
              </a:spcBef>
              <a:buClr>
                <a:srgbClr val="000000"/>
              </a:buClr>
              <a:buFont typeface="Arial"/>
              <a:buChar char="●"/>
            </a:pPr>
            <a:r>
              <a:t/>
            </a:r>
            <a:endParaRPr/>
          </a:p>
          <a:p>
            <a:pPr lvl="1" indent="-88900" marL="457200">
              <a:spcBef>
                <a:spcPts val="0"/>
              </a:spcBef>
              <a:buClr>
                <a:srgbClr val="000000"/>
              </a:buClr>
              <a:buFont typeface="Courier New"/>
              <a:buChar char="o"/>
            </a:pPr>
            <a:r>
              <a:t/>
            </a:r>
            <a:endParaRPr/>
          </a:p>
          <a:p>
            <a:pPr lvl="2" indent="-88900" marL="914400">
              <a:spcBef>
                <a:spcPts val="0"/>
              </a:spcBef>
              <a:buClr>
                <a:srgbClr val="000000"/>
              </a:buClr>
              <a:buFont typeface="Wingdings"/>
              <a:buChar char="§"/>
            </a:pPr>
            <a:r>
              <a:t/>
            </a:r>
            <a:endParaRPr/>
          </a:p>
          <a:p>
            <a:pPr lvl="3" indent="-88900" marL="1371600">
              <a:spcBef>
                <a:spcPts val="0"/>
              </a:spcBef>
              <a:buClr>
                <a:srgbClr val="000000"/>
              </a:buClr>
              <a:buFont typeface="Arial"/>
              <a:buChar char="●"/>
            </a:pPr>
            <a:r>
              <a:t/>
            </a:r>
            <a:endParaRPr/>
          </a:p>
          <a:p>
            <a:pPr lvl="4" indent="-88900" marL="1828800">
              <a:spcBef>
                <a:spcPts val="0"/>
              </a:spcBef>
              <a:buClr>
                <a:srgbClr val="000000"/>
              </a:buClr>
              <a:buFont typeface="Courier New"/>
              <a:buChar char="o"/>
            </a:pPr>
            <a:r>
              <a:t/>
            </a:r>
            <a:endParaRPr/>
          </a:p>
          <a:p>
            <a:pPr lvl="5" indent="-88900" marL="2286000">
              <a:spcBef>
                <a:spcPts val="0"/>
              </a:spcBef>
              <a:buClr>
                <a:srgbClr val="000000"/>
              </a:buClr>
              <a:buFont typeface="Wingdings"/>
              <a:buChar char="§"/>
            </a:pPr>
            <a:r>
              <a:t/>
            </a:r>
            <a:endParaRPr/>
          </a:p>
          <a:p>
            <a:pPr lvl="6" indent="-88900" marL="2743200">
              <a:spcBef>
                <a:spcPts val="0"/>
              </a:spcBef>
              <a:buClr>
                <a:srgbClr val="000000"/>
              </a:buClr>
              <a:buFont typeface="Arial"/>
              <a:buChar char="●"/>
            </a:pPr>
            <a:r>
              <a:t/>
            </a:r>
            <a:endParaRPr/>
          </a:p>
          <a:p>
            <a:pPr lvl="7" indent="-88900" marL="3200400">
              <a:spcBef>
                <a:spcPts val="0"/>
              </a:spcBef>
              <a:buClr>
                <a:srgbClr val="000000"/>
              </a:buClr>
              <a:buFont typeface="Courier New"/>
              <a:buChar char="o"/>
            </a:pPr>
            <a:r>
              <a:t/>
            </a:r>
            <a:endParaRPr/>
          </a:p>
          <a:p>
            <a:pPr lvl="8" indent="-88900" marL="3657600">
              <a:spcBef>
                <a:spcPts val="0"/>
              </a:spcBef>
              <a:buClr>
                <a:srgbClr val="000000"/>
              </a:buClr>
              <a:buFont typeface="Wingdings"/>
              <a:buChar char="§"/>
            </a:pPr>
            <a:r>
              <a:t/>
            </a:r>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3_Title Slide">
    <p:spTree>
      <p:nvGrpSpPr>
        <p:cNvPr id="78" name="Shape 78"/>
        <p:cNvGrpSpPr/>
        <p:nvPr/>
      </p:nvGrpSpPr>
      <p:grpSpPr>
        <a:xfrm>
          <a:off y="0" x="0"/>
          <a:ext cy="0" cx="0"/>
          <a:chOff y="0" x="0"/>
          <a:chExt cy="0" cx="0"/>
        </a:xfrm>
      </p:grpSpPr>
      <p:sp>
        <p:nvSpPr>
          <p:cNvPr id="79" name="Shape 79"/>
          <p:cNvSpPr/>
          <p:nvPr/>
        </p:nvSpPr>
        <p:spPr>
          <a:xfrm>
            <a:off y="2971800" x="5410200"/>
            <a:ext cy="20574" cx="3063240"/>
          </a:xfrm>
          <a:prstGeom prst="roundRect">
            <a:avLst>
              <a:gd fmla="val 16667" name="adj"/>
            </a:avLst>
          </a:prstGeom>
          <a:solidFill>
            <a:schemeClr val="lt1"/>
          </a:solidFill>
          <a:ln>
            <a:noFill/>
          </a:ln>
        </p:spPr>
        <p:txBody>
          <a:bodyPr bIns="45700" rIns="91425" lIns="91425" tIns="45700" anchor="ctr" anchorCtr="0">
            <a:noAutofit/>
          </a:bodyPr>
          <a:lstStyle/>
          <a:p>
            <a:pPr algn="ctr" rtl="0" lvl="0" marR="0" indent="0" marL="0">
              <a:spcBef>
                <a:spcPts val="0"/>
              </a:spcBef>
              <a:buNone/>
            </a:pPr>
            <a:r>
              <a:t/>
            </a:r>
            <a:endParaRPr strike="noStrike" u="none" b="0" cap="none" baseline="0" sz="1800" i="0">
              <a:solidFill>
                <a:schemeClr val="lt1"/>
              </a:solidFill>
              <a:latin typeface="Calibri"/>
              <a:ea typeface="Calibri"/>
              <a:cs typeface="Calibri"/>
              <a:sym typeface="Calibri"/>
            </a:endParaRPr>
          </a:p>
        </p:txBody>
      </p:sp>
      <p:sp>
        <p:nvSpPr>
          <p:cNvPr id="80" name="Shape 80"/>
          <p:cNvSpPr txBox="1"/>
          <p:nvPr>
            <p:ph type="ctrTitle"/>
          </p:nvPr>
        </p:nvSpPr>
        <p:spPr>
          <a:xfrm>
            <a:off y="1200150" x="152400"/>
            <a:ext cy="571500" cx="5333999"/>
          </a:xfrm>
          <a:prstGeom prst="rect">
            <a:avLst/>
          </a:prstGeom>
          <a:noFill/>
          <a:ln>
            <a:noFill/>
          </a:ln>
        </p:spPr>
        <p:txBody>
          <a:bodyPr bIns="91425" rIns="91425" lIns="91425" tIns="91425" anchor="t" anchorCtr="0"/>
          <a:lstStyle>
            <a:lvl1pPr algn="r" rtl="0" marR="0" indent="0" marL="0">
              <a:spcBef>
                <a:spcPts val="0"/>
              </a:spcBef>
              <a:spcAft>
                <a:spcPts val="0"/>
              </a:spcAft>
              <a:defRPr/>
            </a:lvl1pPr>
            <a:lvl2pPr algn="r" rtl="0" marR="0" indent="0" marL="0">
              <a:spcBef>
                <a:spcPts val="0"/>
              </a:spcBef>
              <a:spcAft>
                <a:spcPts val="0"/>
              </a:spcAft>
              <a:defRPr/>
            </a:lvl2pPr>
            <a:lvl3pPr algn="r" rtl="0" marR="0" indent="0" marL="0">
              <a:spcBef>
                <a:spcPts val="0"/>
              </a:spcBef>
              <a:spcAft>
                <a:spcPts val="0"/>
              </a:spcAft>
              <a:defRPr/>
            </a:lvl3pPr>
            <a:lvl4pPr algn="r" rtl="0" marR="0" indent="0" marL="0">
              <a:spcBef>
                <a:spcPts val="0"/>
              </a:spcBef>
              <a:spcAft>
                <a:spcPts val="0"/>
              </a:spcAft>
              <a:defRPr/>
            </a:lvl4pPr>
            <a:lvl5pPr algn="r" rtl="0" marR="0" indent="0" marL="0">
              <a:spcBef>
                <a:spcPts val="0"/>
              </a:spcBef>
              <a:spcAft>
                <a:spcPts val="0"/>
              </a:spcAft>
              <a:defRPr/>
            </a:lvl5pPr>
            <a:lvl6pPr algn="r" rtl="0" marR="0" indent="0" marL="457200">
              <a:spcBef>
                <a:spcPts val="0"/>
              </a:spcBef>
              <a:spcAft>
                <a:spcPts val="0"/>
              </a:spcAft>
              <a:defRPr/>
            </a:lvl6pPr>
            <a:lvl7pPr algn="r" rtl="0" marR="0" indent="0" marL="914400">
              <a:spcBef>
                <a:spcPts val="0"/>
              </a:spcBef>
              <a:spcAft>
                <a:spcPts val="0"/>
              </a:spcAft>
              <a:defRPr/>
            </a:lvl7pPr>
            <a:lvl8pPr algn="r" rtl="0" marR="0" indent="0" marL="1371600">
              <a:spcBef>
                <a:spcPts val="0"/>
              </a:spcBef>
              <a:spcAft>
                <a:spcPts val="0"/>
              </a:spcAft>
              <a:defRPr/>
            </a:lvl8pPr>
            <a:lvl9pPr algn="r" rtl="0" marR="0" indent="0" marL="1828800">
              <a:spcBef>
                <a:spcPts val="0"/>
              </a:spcBef>
              <a:spcAft>
                <a:spcPts val="0"/>
              </a:spcAft>
              <a:defRPr/>
            </a:lvl9pPr>
          </a:lstStyle>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5_Title Slide">
    <p:spTree>
      <p:nvGrpSpPr>
        <p:cNvPr id="81" name="Shape 81"/>
        <p:cNvGrpSpPr/>
        <p:nvPr/>
      </p:nvGrpSpPr>
      <p:grpSpPr>
        <a:xfrm>
          <a:off y="0" x="0"/>
          <a:ext cy="0" cx="0"/>
          <a:chOff y="0" x="0"/>
          <a:chExt cy="0" cx="0"/>
        </a:xfrm>
      </p:grpSpPr>
      <p:sp>
        <p:nvSpPr>
          <p:cNvPr id="82" name="Shape 82"/>
          <p:cNvSpPr txBox="1"/>
          <p:nvPr>
            <p:ph type="ctrTitle"/>
          </p:nvPr>
        </p:nvSpPr>
        <p:spPr>
          <a:xfrm>
            <a:off y="1028700" x="533400"/>
            <a:ext cy="1371599" cx="7851648"/>
          </a:xfrm>
          <a:prstGeom prst="rect">
            <a:avLst/>
          </a:prstGeom>
          <a:noFill/>
          <a:ln>
            <a:noFill/>
          </a:ln>
        </p:spPr>
        <p:txBody>
          <a:bodyPr bIns="91425" rIns="91425" lIns="91425" tIns="91425" anchor="b" anchorCtr="0"/>
          <a:lstStyle>
            <a:lvl1pPr algn="r" rtl="0" marR="0" indent="0" marL="0">
              <a:spcBef>
                <a:spcPts val="0"/>
              </a:spcBef>
              <a:spcAft>
                <a:spcPts val="0"/>
              </a:spcAft>
              <a:buClr>
                <a:srgbClr val="98CEE2"/>
              </a:buClr>
              <a:buFont typeface="Calibri"/>
              <a:buNone/>
              <a:defRPr/>
            </a:lvl1pPr>
            <a:lvl2pPr algn="r" rtl="0" marR="0" indent="0" marL="0">
              <a:spcBef>
                <a:spcPts val="0"/>
              </a:spcBef>
              <a:spcAft>
                <a:spcPts val="0"/>
              </a:spcAft>
              <a:defRPr/>
            </a:lvl2pPr>
            <a:lvl3pPr algn="r" rtl="0" marR="0" indent="0" marL="0">
              <a:spcBef>
                <a:spcPts val="0"/>
              </a:spcBef>
              <a:spcAft>
                <a:spcPts val="0"/>
              </a:spcAft>
              <a:defRPr/>
            </a:lvl3pPr>
            <a:lvl4pPr algn="r" rtl="0" marR="0" indent="0" marL="0">
              <a:spcBef>
                <a:spcPts val="0"/>
              </a:spcBef>
              <a:spcAft>
                <a:spcPts val="0"/>
              </a:spcAft>
              <a:defRPr/>
            </a:lvl4pPr>
            <a:lvl5pPr algn="r" rtl="0" marR="0" indent="0" marL="0">
              <a:spcBef>
                <a:spcPts val="0"/>
              </a:spcBef>
              <a:spcAft>
                <a:spcPts val="0"/>
              </a:spcAft>
              <a:defRPr/>
            </a:lvl5pPr>
            <a:lvl6pPr algn="r" rtl="0" marR="0" indent="0" marL="457200">
              <a:spcBef>
                <a:spcPts val="0"/>
              </a:spcBef>
              <a:spcAft>
                <a:spcPts val="0"/>
              </a:spcAft>
              <a:defRPr/>
            </a:lvl6pPr>
            <a:lvl7pPr algn="r" rtl="0" marR="0" indent="0" marL="914400">
              <a:spcBef>
                <a:spcPts val="0"/>
              </a:spcBef>
              <a:spcAft>
                <a:spcPts val="0"/>
              </a:spcAft>
              <a:defRPr/>
            </a:lvl7pPr>
            <a:lvl8pPr algn="r" rtl="0" marR="0" indent="0" marL="1371600">
              <a:spcBef>
                <a:spcPts val="0"/>
              </a:spcBef>
              <a:spcAft>
                <a:spcPts val="0"/>
              </a:spcAft>
              <a:defRPr/>
            </a:lvl8pPr>
            <a:lvl9pPr algn="r" rtl="0" marR="0" indent="0" marL="1828800">
              <a:spcBef>
                <a:spcPts val="0"/>
              </a:spcBef>
              <a:spcAft>
                <a:spcPts val="0"/>
              </a:spcAft>
              <a:defRPr/>
            </a:lvl9pPr>
          </a:lstStyle>
          <a:p/>
        </p:txBody>
      </p:sp>
      <p:sp>
        <p:nvSpPr>
          <p:cNvPr id="83" name="Shape 83"/>
          <p:cNvSpPr txBox="1"/>
          <p:nvPr>
            <p:ph idx="1" type="subTitle"/>
          </p:nvPr>
        </p:nvSpPr>
        <p:spPr>
          <a:xfrm>
            <a:off y="2421401" x="533400"/>
            <a:ext cy="1314449" cx="7854696"/>
          </a:xfrm>
          <a:prstGeom prst="rect">
            <a:avLst/>
          </a:prstGeom>
          <a:noFill/>
          <a:ln>
            <a:noFill/>
          </a:ln>
        </p:spPr>
        <p:txBody>
          <a:bodyPr bIns="91425" rIns="91425" lIns="91425" tIns="91425" anchor="t" anchorCtr="0"/>
          <a:lstStyle>
            <a:lvl1pPr algn="r" rtl="0" marR="45720" indent="0" marL="0">
              <a:spcBef>
                <a:spcPts val="640"/>
              </a:spcBef>
              <a:spcAft>
                <a:spcPts val="0"/>
              </a:spcAft>
              <a:buClr>
                <a:schemeClr val="lt1"/>
              </a:buClr>
              <a:buFont typeface="Calibri"/>
              <a:buNone/>
              <a:defRPr/>
            </a:lvl1pPr>
            <a:lvl2pPr algn="ctr" rtl="0" marR="0" indent="0" marL="457200">
              <a:spcBef>
                <a:spcPts val="560"/>
              </a:spcBef>
              <a:spcAft>
                <a:spcPts val="0"/>
              </a:spcAft>
              <a:buClr>
                <a:schemeClr val="lt1"/>
              </a:buClr>
              <a:buFont typeface="Calibri"/>
              <a:buNone/>
              <a:defRPr/>
            </a:lvl2pPr>
            <a:lvl3pPr algn="ctr" rtl="0" marR="0" indent="0" marL="914400">
              <a:spcBef>
                <a:spcPts val="480"/>
              </a:spcBef>
              <a:spcAft>
                <a:spcPts val="0"/>
              </a:spcAft>
              <a:buClr>
                <a:schemeClr val="lt1"/>
              </a:buClr>
              <a:buFont typeface="Calibri"/>
              <a:buNone/>
              <a:defRPr/>
            </a:lvl3pPr>
            <a:lvl4pPr algn="ctr" rtl="0" marR="0" indent="0" marL="1371600">
              <a:spcBef>
                <a:spcPts val="400"/>
              </a:spcBef>
              <a:spcAft>
                <a:spcPts val="0"/>
              </a:spcAft>
              <a:buClr>
                <a:schemeClr val="lt1"/>
              </a:buClr>
              <a:buFont typeface="Calibri"/>
              <a:buNone/>
              <a:defRPr/>
            </a:lvl4pPr>
            <a:lvl5pPr algn="ctr" rtl="0" marR="0" indent="0" marL="1828800">
              <a:spcBef>
                <a:spcPts val="400"/>
              </a:spcBef>
              <a:spcAft>
                <a:spcPts val="0"/>
              </a:spcAft>
              <a:buClr>
                <a:schemeClr val="lt1"/>
              </a:buClr>
              <a:buFont typeface="Calibri"/>
              <a:buNone/>
              <a:defRPr/>
            </a:lvl5pPr>
            <a:lvl6pPr algn="ctr" rtl="0" marR="0" indent="0" marL="2286000">
              <a:spcBef>
                <a:spcPts val="400"/>
              </a:spcBef>
              <a:buClr>
                <a:schemeClr val="lt1"/>
              </a:buClr>
              <a:buFont typeface="Calibri"/>
              <a:buNone/>
              <a:defRPr/>
            </a:lvl6pPr>
            <a:lvl7pPr algn="ctr" rtl="0" marR="0" indent="0" marL="2743200">
              <a:spcBef>
                <a:spcPts val="400"/>
              </a:spcBef>
              <a:buClr>
                <a:schemeClr val="lt1"/>
              </a:buClr>
              <a:buFont typeface="Calibri"/>
              <a:buNone/>
              <a:defRPr/>
            </a:lvl7pPr>
            <a:lvl8pPr algn="ctr" rtl="0" marR="0" indent="0" marL="3200400">
              <a:spcBef>
                <a:spcPts val="400"/>
              </a:spcBef>
              <a:buClr>
                <a:schemeClr val="lt1"/>
              </a:buClr>
              <a:buFont typeface="Calibri"/>
              <a:buNone/>
              <a:defRPr/>
            </a:lvl8pPr>
            <a:lvl9pPr algn="ctr" rtl="0" marR="0" indent="0" marL="3657600">
              <a:spcBef>
                <a:spcPts val="400"/>
              </a:spcBef>
              <a:buClr>
                <a:schemeClr val="lt1"/>
              </a:buClr>
              <a:buFont typeface="Calibri"/>
              <a:buNone/>
              <a:defRPr/>
            </a:lvl9pPr>
          </a:lstStyle>
          <a:p/>
        </p:txBody>
      </p:sp>
      <p:sp>
        <p:nvSpPr>
          <p:cNvPr id="84" name="Shape 84"/>
          <p:cNvSpPr txBox="1"/>
          <p:nvPr>
            <p:ph idx="10" type="dt"/>
          </p:nvPr>
        </p:nvSpPr>
        <p:spPr>
          <a:xfrm>
            <a:off y="4767262" x="457200"/>
            <a:ext cy="273843" cx="2133599"/>
          </a:xfrm>
          <a:prstGeom prst="rect">
            <a:avLst/>
          </a:prstGeom>
          <a:noFill/>
          <a:ln>
            <a:noFill/>
          </a:ln>
        </p:spPr>
        <p:txBody>
          <a:bodyPr bIns="91425" rIns="91425" lIns="91425" tIns="91425" anchor="t" anchorCtr="0"/>
          <a:lstStyle>
            <a:lvl1pPr algn="l"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85" name="Shape 85"/>
          <p:cNvSpPr txBox="1"/>
          <p:nvPr>
            <p:ph idx="11" type="ftr"/>
          </p:nvPr>
        </p:nvSpPr>
        <p:spPr>
          <a:xfrm>
            <a:off y="4767262" x="2667000"/>
            <a:ext cy="273843" cx="3352799"/>
          </a:xfrm>
          <a:prstGeom prst="rect">
            <a:avLst/>
          </a:prstGeom>
          <a:noFill/>
          <a:ln>
            <a:noFill/>
          </a:ln>
        </p:spPr>
        <p:txBody>
          <a:bodyPr bIns="91425" rIns="91425" lIns="91425" tIns="91425" anchor="t" anchorCtr="0"/>
          <a:lstStyle>
            <a:lvl1pPr algn="l"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86" name="Shape 86"/>
          <p:cNvSpPr txBox="1"/>
          <p:nvPr>
            <p:ph idx="12" type="sldNum"/>
          </p:nvPr>
        </p:nvSpPr>
        <p:spPr>
          <a:xfrm>
            <a:off y="4767262" x="7924800"/>
            <a:ext cy="273843" cx="762000"/>
          </a:xfrm>
          <a:prstGeom prst="rect">
            <a:avLst/>
          </a:prstGeom>
          <a:noFill/>
          <a:ln>
            <a:noFill/>
          </a:ln>
        </p:spPr>
        <p:txBody>
          <a:bodyPr bIns="91425" rIns="91425" lIns="91425" tIns="91425" anchor="t" anchorCtr="0">
            <a:noAutofit/>
          </a:bodyPr>
          <a:lstStyle/>
          <a:p>
            <a:pPr lvl="0" indent="-88900" marL="0">
              <a:spcBef>
                <a:spcPts val="0"/>
              </a:spcBef>
              <a:buClr>
                <a:srgbClr val="000000"/>
              </a:buClr>
              <a:buFont typeface="Arial"/>
              <a:buChar char="●"/>
            </a:pPr>
            <a:r>
              <a:t/>
            </a:r>
            <a:endParaRPr/>
          </a:p>
          <a:p>
            <a:pPr lvl="1" indent="-88900" marL="457200">
              <a:spcBef>
                <a:spcPts val="0"/>
              </a:spcBef>
              <a:buClr>
                <a:srgbClr val="000000"/>
              </a:buClr>
              <a:buFont typeface="Courier New"/>
              <a:buChar char="o"/>
            </a:pPr>
            <a:r>
              <a:t/>
            </a:r>
            <a:endParaRPr/>
          </a:p>
          <a:p>
            <a:pPr lvl="2" indent="-88900" marL="914400">
              <a:spcBef>
                <a:spcPts val="0"/>
              </a:spcBef>
              <a:buClr>
                <a:srgbClr val="000000"/>
              </a:buClr>
              <a:buFont typeface="Wingdings"/>
              <a:buChar char="§"/>
            </a:pPr>
            <a:r>
              <a:t/>
            </a:r>
            <a:endParaRPr/>
          </a:p>
          <a:p>
            <a:pPr lvl="3" indent="-88900" marL="1371600">
              <a:spcBef>
                <a:spcPts val="0"/>
              </a:spcBef>
              <a:buClr>
                <a:srgbClr val="000000"/>
              </a:buClr>
              <a:buFont typeface="Arial"/>
              <a:buChar char="●"/>
            </a:pPr>
            <a:r>
              <a:t/>
            </a:r>
            <a:endParaRPr/>
          </a:p>
          <a:p>
            <a:pPr lvl="4" indent="-88900" marL="1828800">
              <a:spcBef>
                <a:spcPts val="0"/>
              </a:spcBef>
              <a:buClr>
                <a:srgbClr val="000000"/>
              </a:buClr>
              <a:buFont typeface="Courier New"/>
              <a:buChar char="o"/>
            </a:pPr>
            <a:r>
              <a:t/>
            </a:r>
            <a:endParaRPr/>
          </a:p>
          <a:p>
            <a:pPr lvl="5" indent="-88900" marL="2286000">
              <a:spcBef>
                <a:spcPts val="0"/>
              </a:spcBef>
              <a:buClr>
                <a:srgbClr val="000000"/>
              </a:buClr>
              <a:buFont typeface="Wingdings"/>
              <a:buChar char="§"/>
            </a:pPr>
            <a:r>
              <a:t/>
            </a:r>
            <a:endParaRPr/>
          </a:p>
          <a:p>
            <a:pPr lvl="6" indent="-88900" marL="2743200">
              <a:spcBef>
                <a:spcPts val="0"/>
              </a:spcBef>
              <a:buClr>
                <a:srgbClr val="000000"/>
              </a:buClr>
              <a:buFont typeface="Arial"/>
              <a:buChar char="●"/>
            </a:pPr>
            <a:r>
              <a:t/>
            </a:r>
            <a:endParaRPr/>
          </a:p>
          <a:p>
            <a:pPr lvl="7" indent="-88900" marL="3200400">
              <a:spcBef>
                <a:spcPts val="0"/>
              </a:spcBef>
              <a:buClr>
                <a:srgbClr val="000000"/>
              </a:buClr>
              <a:buFont typeface="Courier New"/>
              <a:buChar char="o"/>
            </a:pPr>
            <a:r>
              <a:t/>
            </a:r>
            <a:endParaRPr/>
          </a:p>
          <a:p>
            <a:pPr lvl="8" indent="-88900" marL="3657600">
              <a:spcBef>
                <a:spcPts val="0"/>
              </a:spcBef>
              <a:buClr>
                <a:srgbClr val="000000"/>
              </a:buClr>
              <a:buFont typeface="Wingdings"/>
              <a:buChar char="§"/>
            </a:pPr>
            <a:r>
              <a:t/>
            </a:r>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Title and Content">
    <p:spTree>
      <p:nvGrpSpPr>
        <p:cNvPr id="18" name="Shape 18"/>
        <p:cNvGrpSpPr/>
        <p:nvPr/>
      </p:nvGrpSpPr>
      <p:grpSpPr>
        <a:xfrm>
          <a:off y="0" x="0"/>
          <a:ext cy="0" cx="0"/>
          <a:chOff y="0" x="0"/>
          <a:chExt cy="0" cx="0"/>
        </a:xfrm>
      </p:grpSpPr>
      <p:sp>
        <p:nvSpPr>
          <p:cNvPr id="19" name="Shape 19"/>
          <p:cNvSpPr/>
          <p:nvPr/>
        </p:nvSpPr>
        <p:spPr>
          <a:xfrm>
            <a:off y="202570" x="0"/>
            <a:ext cy="288036" cx="281354"/>
          </a:xfrm>
          <a:prstGeom prst="rect">
            <a:avLst/>
          </a:prstGeom>
          <a:solidFill>
            <a:srgbClr val="002060"/>
          </a:solidFill>
          <a:ln>
            <a:noFill/>
          </a:ln>
        </p:spPr>
        <p:txBody>
          <a:bodyPr bIns="45700" rIns="91425" lIns="91425" tIns="45700" anchor="ctr" anchorCtr="0">
            <a:noAutofit/>
          </a:bodyPr>
          <a:lstStyle/>
          <a:p>
            <a:pPr algn="ctr" rtl="0" lvl="0" marR="0" indent="0" marL="0">
              <a:spcBef>
                <a:spcPts val="0"/>
              </a:spcBef>
              <a:spcAft>
                <a:spcPts val="0"/>
              </a:spcAft>
              <a:buNone/>
            </a:pPr>
            <a:r>
              <a:t/>
            </a:r>
            <a:endParaRPr strike="noStrike" u="none" b="0" cap="none" baseline="0" sz="1800" i="0">
              <a:solidFill>
                <a:schemeClr val="lt1"/>
              </a:solidFill>
              <a:latin typeface="Calibri"/>
              <a:ea typeface="Calibri"/>
              <a:cs typeface="Calibri"/>
              <a:sym typeface="Calibri"/>
            </a:endParaRPr>
          </a:p>
        </p:txBody>
      </p:sp>
      <p:cxnSp>
        <p:nvCxnSpPr>
          <p:cNvPr id="20" name="Shape 20"/>
          <p:cNvCxnSpPr/>
          <p:nvPr/>
        </p:nvCxnSpPr>
        <p:spPr>
          <a:xfrm>
            <a:off y="490606" x="0"/>
            <a:ext cy="0" cx="9144000"/>
          </a:xfrm>
          <a:prstGeom prst="straightConnector1">
            <a:avLst/>
          </a:prstGeom>
          <a:noFill/>
          <a:ln w="57150" cap="flat">
            <a:solidFill>
              <a:srgbClr val="FF9900"/>
            </a:solidFill>
            <a:prstDash val="solid"/>
            <a:round/>
            <a:headEnd w="med" len="med" type="none"/>
            <a:tailEnd w="med" len="med" type="none"/>
          </a:ln>
        </p:spPr>
      </p:cxnSp>
      <p:sp>
        <p:nvSpPr>
          <p:cNvPr id="21" name="Shape 21"/>
          <p:cNvSpPr/>
          <p:nvPr/>
        </p:nvSpPr>
        <p:spPr>
          <a:xfrm>
            <a:off y="0" x="0"/>
            <a:ext cy="226219" cx="281354"/>
          </a:xfrm>
          <a:prstGeom prst="rect">
            <a:avLst/>
          </a:prstGeom>
          <a:solidFill>
            <a:srgbClr val="FF9900"/>
          </a:solidFill>
          <a:ln>
            <a:noFill/>
          </a:ln>
        </p:spPr>
        <p:txBody>
          <a:bodyPr bIns="45700" rIns="91425" lIns="91425" tIns="45700" anchor="ctr" anchorCtr="0">
            <a:noAutofit/>
          </a:bodyPr>
          <a:lstStyle/>
          <a:p>
            <a:pPr algn="ctr" rtl="0" lvl="0" marR="0" indent="0" marL="0">
              <a:spcBef>
                <a:spcPts val="0"/>
              </a:spcBef>
              <a:spcAft>
                <a:spcPts val="0"/>
              </a:spcAft>
              <a:buNone/>
            </a:pPr>
            <a:r>
              <a:t/>
            </a:r>
            <a:endParaRPr strike="noStrike" u="none" b="0" cap="none" baseline="0" sz="1800" i="0">
              <a:solidFill>
                <a:schemeClr val="lt1"/>
              </a:solidFill>
              <a:latin typeface="Calibri"/>
              <a:ea typeface="Calibri"/>
              <a:cs typeface="Calibri"/>
              <a:sym typeface="Calibri"/>
            </a:endParaRPr>
          </a:p>
        </p:txBody>
      </p:sp>
      <p:sp>
        <p:nvSpPr>
          <p:cNvPr id="22" name="Shape 22"/>
          <p:cNvSpPr txBox="1"/>
          <p:nvPr>
            <p:ph idx="1" type="body"/>
          </p:nvPr>
        </p:nvSpPr>
        <p:spPr>
          <a:xfrm>
            <a:off y="628650" x="457200"/>
            <a:ext cy="3394472" cx="8229600"/>
          </a:xfrm>
          <a:prstGeom prst="rect">
            <a:avLst/>
          </a:prstGeom>
          <a:noFill/>
          <a:ln>
            <a:noFill/>
          </a:ln>
        </p:spPr>
        <p:txBody>
          <a:bodyPr bIns="91425" rIns="91425" lIns="91425" tIns="91425" anchor="t" anchorCtr="0"/>
          <a:lstStyle>
            <a:lvl1pPr algn="l" rtl="0">
              <a:spcBef>
                <a:spcPts val="0"/>
              </a:spcBef>
              <a:buClr>
                <a:srgbClr val="002060"/>
              </a:buClr>
              <a:buFont typeface="PT Sans"/>
              <a:buNone/>
              <a:defRPr/>
            </a:lvl1pPr>
            <a:lvl2pPr algn="l" rtl="0">
              <a:spcBef>
                <a:spcPts val="0"/>
              </a:spcBef>
              <a:buClr>
                <a:srgbClr val="002060"/>
              </a:buClr>
              <a:buFont typeface="Calibri"/>
              <a:buChar char="–"/>
              <a:defRPr/>
            </a:lvl2pPr>
            <a:lvl3pPr algn="l" rtl="0" indent="-184150" marL="1200150">
              <a:spcBef>
                <a:spcPts val="0"/>
              </a:spcBef>
              <a:buClr>
                <a:srgbClr val="002060"/>
              </a:buClr>
              <a:buFont typeface="Calibri"/>
              <a:buChar char="–"/>
              <a:defRPr/>
            </a:lvl3pPr>
            <a:lvl4pPr algn="l" rtl="0" indent="-196850" marL="1657350">
              <a:spcBef>
                <a:spcPts val="0"/>
              </a:spcBef>
              <a:buClr>
                <a:srgbClr val="002060"/>
              </a:buClr>
              <a:buFont typeface="Calibri"/>
              <a:buChar char="–"/>
              <a:defRPr/>
            </a:lvl4pPr>
            <a:lvl5pPr algn="l" rtl="0">
              <a:spcBef>
                <a:spcPts val="0"/>
              </a:spcBef>
              <a:buClr>
                <a:srgbClr val="002060"/>
              </a:buClr>
              <a:buFont typeface="Calibri"/>
              <a:buChar char="–"/>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23" name="Shape 23"/>
          <p:cNvSpPr txBox="1"/>
          <p:nvPr>
            <p:ph type="title"/>
          </p:nvPr>
        </p:nvSpPr>
        <p:spPr>
          <a:xfrm>
            <a:off y="2006" x="446891"/>
            <a:ext cy="488600" cx="8250216"/>
          </a:xfrm>
          <a:prstGeom prst="rect">
            <a:avLst/>
          </a:prstGeom>
          <a:noFill/>
          <a:ln>
            <a:noFill/>
          </a:ln>
        </p:spPr>
        <p:txBody>
          <a:bodyPr bIns="91425" rIns="91425" lIns="91425" tIns="91425" anchor="t" anchorCtr="0"/>
          <a:lstStyle>
            <a:lvl1pPr algn="l"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cxnSp>
        <p:nvCxnSpPr>
          <p:cNvPr id="24" name="Shape 24"/>
          <p:cNvCxnSpPr/>
          <p:nvPr/>
        </p:nvCxnSpPr>
        <p:spPr>
          <a:xfrm>
            <a:off y="4617326" x="0"/>
            <a:ext cy="0" cx="9144000"/>
          </a:xfrm>
          <a:prstGeom prst="straightConnector1">
            <a:avLst/>
          </a:prstGeom>
          <a:noFill/>
          <a:ln w="57150" cap="flat">
            <a:solidFill>
              <a:srgbClr val="002060"/>
            </a:solidFill>
            <a:prstDash val="solid"/>
            <a:round/>
            <a:headEnd w="med" len="med" type="none"/>
            <a:tailEnd w="med" len="med" type="none"/>
          </a:ln>
        </p:spPr>
      </p:cxn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Section Header">
    <p:spTree>
      <p:nvGrpSpPr>
        <p:cNvPr id="25" name="Shape 25"/>
        <p:cNvGrpSpPr/>
        <p:nvPr/>
      </p:nvGrpSpPr>
      <p:grpSpPr>
        <a:xfrm>
          <a:off y="0" x="0"/>
          <a:ext cy="0" cx="0"/>
          <a:chOff y="0" x="0"/>
          <a:chExt cy="0" cx="0"/>
        </a:xfrm>
      </p:grpSpPr>
      <p:sp>
        <p:nvSpPr>
          <p:cNvPr id="26" name="Shape 26"/>
          <p:cNvSpPr txBox="1"/>
          <p:nvPr>
            <p:ph type="title"/>
          </p:nvPr>
        </p:nvSpPr>
        <p:spPr>
          <a:xfrm>
            <a:off y="3305176" x="722312"/>
            <a:ext cy="1021555" cx="7772400"/>
          </a:xfrm>
          <a:prstGeom prst="rect">
            <a:avLst/>
          </a:prstGeom>
          <a:noFill/>
          <a:ln>
            <a:noFill/>
          </a:ln>
        </p:spPr>
        <p:txBody>
          <a:bodyPr bIns="91425" rIns="91425" lIns="91425" tIns="91425" anchor="t" anchorCtr="0"/>
          <a:lstStyle>
            <a:lvl1pPr algn="l"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27" name="Shape 27"/>
          <p:cNvSpPr txBox="1"/>
          <p:nvPr>
            <p:ph idx="1" type="body"/>
          </p:nvPr>
        </p:nvSpPr>
        <p:spPr>
          <a:xfrm>
            <a:off y="2180034" x="722312"/>
            <a:ext cy="1125140" cx="7772400"/>
          </a:xfrm>
          <a:prstGeom prst="rect">
            <a:avLst/>
          </a:prstGeom>
          <a:noFill/>
          <a:ln>
            <a:noFill/>
          </a:ln>
        </p:spPr>
        <p:txBody>
          <a:bodyPr bIns="91425" rIns="91425" lIns="91425" tIns="91425" anchor="b" anchorCtr="0"/>
          <a:lstStyle>
            <a:lvl1pPr rtl="0" indent="0" marL="0">
              <a:spcBef>
                <a:spcPts val="0"/>
              </a:spcBef>
              <a:buClr>
                <a:srgbClr val="888888"/>
              </a:buClr>
              <a:buFont typeface="Calibri"/>
              <a:buNone/>
              <a:defRPr/>
            </a:lvl1pPr>
            <a:lvl2pPr rtl="0" indent="0" marL="457200">
              <a:spcBef>
                <a:spcPts val="0"/>
              </a:spcBef>
              <a:buClr>
                <a:srgbClr val="888888"/>
              </a:buClr>
              <a:buFont typeface="Calibri"/>
              <a:buNone/>
              <a:defRPr/>
            </a:lvl2pPr>
            <a:lvl3pPr rtl="0" indent="0" marL="914400">
              <a:spcBef>
                <a:spcPts val="0"/>
              </a:spcBef>
              <a:buClr>
                <a:srgbClr val="888888"/>
              </a:buClr>
              <a:buFont typeface="Calibri"/>
              <a:buNone/>
              <a:defRPr/>
            </a:lvl3pPr>
            <a:lvl4pPr rtl="0" indent="0" marL="1371600">
              <a:spcBef>
                <a:spcPts val="0"/>
              </a:spcBef>
              <a:buClr>
                <a:srgbClr val="888888"/>
              </a:buClr>
              <a:buFont typeface="Calibri"/>
              <a:buNone/>
              <a:defRPr/>
            </a:lvl4pPr>
            <a:lvl5pPr rtl="0" indent="0" marL="1828800">
              <a:spcBef>
                <a:spcPts val="0"/>
              </a:spcBef>
              <a:buClr>
                <a:srgbClr val="888888"/>
              </a:buClr>
              <a:buFont typeface="Calibri"/>
              <a:buNone/>
              <a:defRPr/>
            </a:lvl5pPr>
            <a:lvl6pPr rtl="0" indent="0" marL="2286000">
              <a:spcBef>
                <a:spcPts val="0"/>
              </a:spcBef>
              <a:buClr>
                <a:srgbClr val="888888"/>
              </a:buClr>
              <a:buFont typeface="Calibri"/>
              <a:buNone/>
              <a:defRPr/>
            </a:lvl6pPr>
            <a:lvl7pPr rtl="0" indent="0" marL="2743200">
              <a:spcBef>
                <a:spcPts val="0"/>
              </a:spcBef>
              <a:buClr>
                <a:srgbClr val="888888"/>
              </a:buClr>
              <a:buFont typeface="Calibri"/>
              <a:buNone/>
              <a:defRPr/>
            </a:lvl7pPr>
            <a:lvl8pPr rtl="0" indent="0" marL="3200400">
              <a:spcBef>
                <a:spcPts val="0"/>
              </a:spcBef>
              <a:buClr>
                <a:srgbClr val="888888"/>
              </a:buClr>
              <a:buFont typeface="Calibri"/>
              <a:buNone/>
              <a:defRPr/>
            </a:lvl8pPr>
            <a:lvl9pPr rtl="0" indent="0" marL="3657600">
              <a:spcBef>
                <a:spcPts val="0"/>
              </a:spcBef>
              <a:buClr>
                <a:srgbClr val="888888"/>
              </a:buClr>
              <a:buFont typeface="Calibri"/>
              <a:buNone/>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Two Content">
    <p:spTree>
      <p:nvGrpSpPr>
        <p:cNvPr id="28" name="Shape 28"/>
        <p:cNvGrpSpPr/>
        <p:nvPr/>
      </p:nvGrpSpPr>
      <p:grpSpPr>
        <a:xfrm>
          <a:off y="0" x="0"/>
          <a:ext cy="0" cx="0"/>
          <a:chOff y="0" x="0"/>
          <a:chExt cy="0" cx="0"/>
        </a:xfrm>
      </p:grpSpPr>
      <p:sp>
        <p:nvSpPr>
          <p:cNvPr id="29" name="Shape 29"/>
          <p:cNvSpPr/>
          <p:nvPr/>
        </p:nvSpPr>
        <p:spPr>
          <a:xfrm>
            <a:off y="210740" x="8699989"/>
            <a:ext cy="817959" cx="281354"/>
          </a:xfrm>
          <a:prstGeom prst="rect">
            <a:avLst/>
          </a:prstGeom>
          <a:solidFill>
            <a:schemeClr val="accent1"/>
          </a:solidFill>
          <a:ln>
            <a:noFill/>
          </a:ln>
        </p:spPr>
        <p:txBody>
          <a:bodyPr bIns="45700" rIns="91425" lIns="91425" tIns="45700" anchor="ctr" anchorCtr="0">
            <a:noAutofit/>
          </a:bodyPr>
          <a:lstStyle/>
          <a:p>
            <a:pPr algn="ctr" rtl="0" lvl="0" marR="0" indent="0" marL="0">
              <a:spcBef>
                <a:spcPts val="0"/>
              </a:spcBef>
              <a:spcAft>
                <a:spcPts val="0"/>
              </a:spcAft>
              <a:buNone/>
            </a:pPr>
            <a:r>
              <a:t/>
            </a:r>
            <a:endParaRPr strike="noStrike" u="none" b="0" cap="none" baseline="0" sz="1800" i="0">
              <a:solidFill>
                <a:schemeClr val="lt1"/>
              </a:solidFill>
              <a:latin typeface="Calibri"/>
              <a:ea typeface="Calibri"/>
              <a:cs typeface="Calibri"/>
              <a:sym typeface="Calibri"/>
            </a:endParaRPr>
          </a:p>
        </p:txBody>
      </p:sp>
      <p:cxnSp>
        <p:nvCxnSpPr>
          <p:cNvPr id="30" name="Shape 30"/>
          <p:cNvCxnSpPr/>
          <p:nvPr/>
        </p:nvCxnSpPr>
        <p:spPr>
          <a:xfrm>
            <a:off y="1023937" x="383931"/>
            <a:ext cy="4763" cx="8581292"/>
          </a:xfrm>
          <a:prstGeom prst="straightConnector1">
            <a:avLst/>
          </a:prstGeom>
          <a:noFill/>
          <a:ln w="9525" cap="flat">
            <a:solidFill>
              <a:srgbClr val="CCB661"/>
            </a:solidFill>
            <a:prstDash val="solid"/>
            <a:round/>
            <a:headEnd w="med" len="med" type="none"/>
            <a:tailEnd w="med" len="med" type="none"/>
          </a:ln>
        </p:spPr>
      </p:cxnSp>
      <p:sp>
        <p:nvSpPr>
          <p:cNvPr id="31" name="Shape 31"/>
          <p:cNvSpPr/>
          <p:nvPr/>
        </p:nvSpPr>
        <p:spPr>
          <a:xfrm>
            <a:off y="0" x="8699989"/>
            <a:ext cy="226219" cx="281354"/>
          </a:xfrm>
          <a:prstGeom prst="rect">
            <a:avLst/>
          </a:prstGeom>
          <a:solidFill>
            <a:schemeClr val="accent6"/>
          </a:solidFill>
          <a:ln>
            <a:noFill/>
          </a:ln>
        </p:spPr>
        <p:txBody>
          <a:bodyPr bIns="45700" rIns="91425" lIns="91425" tIns="45700" anchor="ctr" anchorCtr="0">
            <a:noAutofit/>
          </a:bodyPr>
          <a:lstStyle/>
          <a:p>
            <a:pPr algn="ctr" rtl="0" lvl="0" marR="0" indent="0" marL="0">
              <a:spcBef>
                <a:spcPts val="0"/>
              </a:spcBef>
              <a:spcAft>
                <a:spcPts val="0"/>
              </a:spcAft>
              <a:buNone/>
            </a:pPr>
            <a:r>
              <a:t/>
            </a:r>
            <a:endParaRPr strike="noStrike" u="none" b="0" cap="none" baseline="0" sz="1800" i="0">
              <a:solidFill>
                <a:schemeClr val="lt1"/>
              </a:solidFill>
              <a:latin typeface="Calibri"/>
              <a:ea typeface="Calibri"/>
              <a:cs typeface="Calibri"/>
              <a:sym typeface="Calibri"/>
            </a:endParaRPr>
          </a:p>
        </p:txBody>
      </p:sp>
      <p:sp>
        <p:nvSpPr>
          <p:cNvPr id="32" name="Shape 32"/>
          <p:cNvSpPr txBox="1"/>
          <p:nvPr>
            <p:ph type="title"/>
          </p:nvPr>
        </p:nvSpPr>
        <p:spPr>
          <a:xfrm>
            <a:off y="205979" x="457200"/>
            <a:ext cy="857250" cx="8229600"/>
          </a:xfrm>
          <a:prstGeom prst="rect">
            <a:avLst/>
          </a:prstGeom>
          <a:noFill/>
          <a:ln>
            <a:noFill/>
          </a:ln>
        </p:spPr>
        <p:txBody>
          <a:bodyPr bIns="91425" rIns="91425" lIns="91425" tIns="91425" anchor="t" anchorCtr="0"/>
          <a:lstStyle>
            <a:lvl1pPr algn="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33" name="Shape 33"/>
          <p:cNvSpPr txBox="1"/>
          <p:nvPr>
            <p:ph idx="1" type="body"/>
          </p:nvPr>
        </p:nvSpPr>
        <p:spPr>
          <a:xfrm>
            <a:off y="1200151" x="4638685"/>
            <a:ext cy="3394472" cx="4051494"/>
          </a:xfrm>
          <a:prstGeom prst="rect">
            <a:avLst/>
          </a:prstGeom>
          <a:noFill/>
          <a:ln>
            <a:noFill/>
          </a:ln>
        </p:spPr>
        <p:txBody>
          <a:bodyPr bIns="91425" rIns="91425" lIns="91425" tIns="91425" anchor="t" anchorCtr="0"/>
          <a:lstStyle>
            <a:lvl1pPr algn="r" rtl="1" marR="0" indent="-171450" marL="171450">
              <a:lnSpc>
                <a:spcPct val="100000"/>
              </a:lnSpc>
              <a:spcBef>
                <a:spcPts val="560"/>
              </a:spcBef>
              <a:spcAft>
                <a:spcPts val="0"/>
              </a:spcAft>
              <a:buFont typeface="Calibri"/>
              <a:buNone/>
              <a:defRPr/>
            </a:lvl1pPr>
            <a:lvl2pPr algn="r" rtl="0" marR="0" indent="-285750" marL="742950">
              <a:lnSpc>
                <a:spcPct val="100000"/>
              </a:lnSpc>
              <a:spcBef>
                <a:spcPts val="480"/>
              </a:spcBef>
              <a:spcAft>
                <a:spcPts val="0"/>
              </a:spcAft>
              <a:buFont typeface="Calibri"/>
              <a:buNone/>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34" name="Shape 34"/>
          <p:cNvSpPr txBox="1"/>
          <p:nvPr>
            <p:ph idx="2" type="body"/>
          </p:nvPr>
        </p:nvSpPr>
        <p:spPr>
          <a:xfrm>
            <a:off y="1200151" x="422031"/>
            <a:ext cy="3394472" cx="4051494"/>
          </a:xfrm>
          <a:prstGeom prst="rect">
            <a:avLst/>
          </a:prstGeom>
          <a:noFill/>
          <a:ln>
            <a:noFill/>
          </a:ln>
        </p:spPr>
        <p:txBody>
          <a:bodyPr bIns="91425" rIns="91425" lIns="91425" tIns="91425" anchor="t" anchorCtr="0"/>
          <a:lstStyle>
            <a:lvl1pPr algn="r" rtl="1" marR="0" indent="-171450" marL="171450">
              <a:lnSpc>
                <a:spcPct val="100000"/>
              </a:lnSpc>
              <a:spcBef>
                <a:spcPts val="560"/>
              </a:spcBef>
              <a:spcAft>
                <a:spcPts val="0"/>
              </a:spcAft>
              <a:buFont typeface="Calibri"/>
              <a:buNone/>
              <a:defRPr/>
            </a:lvl1pPr>
            <a:lvl2pPr algn="r" rtl="0" marR="0" indent="-285750" marL="742950">
              <a:lnSpc>
                <a:spcPct val="100000"/>
              </a:lnSpc>
              <a:spcBef>
                <a:spcPts val="480"/>
              </a:spcBef>
              <a:spcAft>
                <a:spcPts val="0"/>
              </a:spcAft>
              <a:buFont typeface="Calibri"/>
              <a:buNone/>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TxTwoObj">
  <p:cSld name="Comparison">
    <p:spTree>
      <p:nvGrpSpPr>
        <p:cNvPr id="35" name="Shape 35"/>
        <p:cNvGrpSpPr/>
        <p:nvPr/>
      </p:nvGrpSpPr>
      <p:grpSpPr>
        <a:xfrm>
          <a:off y="0" x="0"/>
          <a:ext cy="0" cx="0"/>
          <a:chOff y="0" x="0"/>
          <a:chExt cy="0" cx="0"/>
        </a:xfrm>
      </p:grpSpPr>
      <p:sp>
        <p:nvSpPr>
          <p:cNvPr id="36" name="Shape 36"/>
          <p:cNvSpPr txBox="1"/>
          <p:nvPr>
            <p:ph type="title"/>
          </p:nvPr>
        </p:nvSpPr>
        <p:spPr>
          <a:xfrm>
            <a:off y="205979" x="457200"/>
            <a:ext cy="857250" cx="8229600"/>
          </a:xfrm>
          <a:prstGeom prst="rect">
            <a:avLst/>
          </a:prstGeom>
          <a:noFill/>
          <a:ln>
            <a:noFill/>
          </a:ln>
        </p:spPr>
        <p:txBody>
          <a:bodyPr bIns="91425" rIns="91425" lIns="91425" t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37" name="Shape 37"/>
          <p:cNvSpPr txBox="1"/>
          <p:nvPr>
            <p:ph idx="1" type="body"/>
          </p:nvPr>
        </p:nvSpPr>
        <p:spPr>
          <a:xfrm>
            <a:off y="1151334" x="457200"/>
            <a:ext cy="479821" cx="4040187"/>
          </a:xfrm>
          <a:prstGeom prst="rect">
            <a:avLst/>
          </a:prstGeom>
          <a:noFill/>
          <a:ln>
            <a:noFill/>
          </a:ln>
        </p:spPr>
        <p:txBody>
          <a:bodyPr bIns="91425" rIns="91425" lIns="91425" tIns="91425" anchor="b" anchorCtr="0"/>
          <a:lstStyle>
            <a:lvl1pPr rtl="0" indent="0" marL="0">
              <a:spcBef>
                <a:spcPts val="0"/>
              </a:spcBef>
              <a:buFont typeface="Calibri"/>
              <a:buNone/>
              <a:defRPr/>
            </a:lvl1pPr>
            <a:lvl2pPr rtl="0" indent="0" marL="457200">
              <a:spcBef>
                <a:spcPts val="0"/>
              </a:spcBef>
              <a:buFont typeface="Calibri"/>
              <a:buNone/>
              <a:defRPr/>
            </a:lvl2pPr>
            <a:lvl3pPr rtl="0" indent="0" marL="914400">
              <a:spcBef>
                <a:spcPts val="0"/>
              </a:spcBef>
              <a:buFont typeface="Calibri"/>
              <a:buNone/>
              <a:defRPr/>
            </a:lvl3pPr>
            <a:lvl4pPr rtl="0" indent="0" marL="1371600">
              <a:spcBef>
                <a:spcPts val="0"/>
              </a:spcBef>
              <a:buFont typeface="Calibri"/>
              <a:buNone/>
              <a:defRPr/>
            </a:lvl4pPr>
            <a:lvl5pPr rtl="0" indent="0" marL="1828800">
              <a:spcBef>
                <a:spcPts val="0"/>
              </a:spcBef>
              <a:buFont typeface="Calibri"/>
              <a:buNone/>
              <a:defRPr/>
            </a:lvl5pPr>
            <a:lvl6pPr rtl="0" indent="0" marL="2286000">
              <a:spcBef>
                <a:spcPts val="0"/>
              </a:spcBef>
              <a:buFont typeface="Calibri"/>
              <a:buNone/>
              <a:defRPr/>
            </a:lvl6pPr>
            <a:lvl7pPr rtl="0" indent="0" marL="2743200">
              <a:spcBef>
                <a:spcPts val="0"/>
              </a:spcBef>
              <a:buFont typeface="Calibri"/>
              <a:buNone/>
              <a:defRPr/>
            </a:lvl7pPr>
            <a:lvl8pPr rtl="0" indent="0" marL="3200400">
              <a:spcBef>
                <a:spcPts val="0"/>
              </a:spcBef>
              <a:buFont typeface="Calibri"/>
              <a:buNone/>
              <a:defRPr/>
            </a:lvl8pPr>
            <a:lvl9pPr rtl="0" indent="0" marL="3657600">
              <a:spcBef>
                <a:spcPts val="0"/>
              </a:spcBef>
              <a:buFont typeface="Calibri"/>
              <a:buNone/>
              <a:defRPr/>
            </a:lvl9pPr>
          </a:lstStyle>
          <a:p/>
        </p:txBody>
      </p:sp>
      <p:sp>
        <p:nvSpPr>
          <p:cNvPr id="38" name="Shape 38"/>
          <p:cNvSpPr txBox="1"/>
          <p:nvPr>
            <p:ph idx="2" type="body"/>
          </p:nvPr>
        </p:nvSpPr>
        <p:spPr>
          <a:xfrm>
            <a:off y="1631155" x="457200"/>
            <a:ext cy="2963465" cx="4040187"/>
          </a:xfrm>
          <a:prstGeom prst="rect">
            <a:avLst/>
          </a:prstGeom>
          <a:noFill/>
          <a:ln>
            <a:noFill/>
          </a:ln>
        </p:spPr>
        <p:txBody>
          <a:bodyPr bIns="91425" rIns="91425" lIns="91425" t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39" name="Shape 39"/>
          <p:cNvSpPr txBox="1"/>
          <p:nvPr>
            <p:ph idx="3" type="body"/>
          </p:nvPr>
        </p:nvSpPr>
        <p:spPr>
          <a:xfrm>
            <a:off y="1151334" x="4645026"/>
            <a:ext cy="479821" cx="4041774"/>
          </a:xfrm>
          <a:prstGeom prst="rect">
            <a:avLst/>
          </a:prstGeom>
          <a:noFill/>
          <a:ln>
            <a:noFill/>
          </a:ln>
        </p:spPr>
        <p:txBody>
          <a:bodyPr bIns="91425" rIns="91425" lIns="91425" tIns="91425" anchor="b" anchorCtr="0"/>
          <a:lstStyle>
            <a:lvl1pPr rtl="0" indent="0" marL="0">
              <a:spcBef>
                <a:spcPts val="0"/>
              </a:spcBef>
              <a:buFont typeface="Calibri"/>
              <a:buNone/>
              <a:defRPr/>
            </a:lvl1pPr>
            <a:lvl2pPr rtl="0" indent="0" marL="457200">
              <a:spcBef>
                <a:spcPts val="0"/>
              </a:spcBef>
              <a:buFont typeface="Calibri"/>
              <a:buNone/>
              <a:defRPr/>
            </a:lvl2pPr>
            <a:lvl3pPr rtl="0" indent="0" marL="914400">
              <a:spcBef>
                <a:spcPts val="0"/>
              </a:spcBef>
              <a:buFont typeface="Calibri"/>
              <a:buNone/>
              <a:defRPr/>
            </a:lvl3pPr>
            <a:lvl4pPr rtl="0" indent="0" marL="1371600">
              <a:spcBef>
                <a:spcPts val="0"/>
              </a:spcBef>
              <a:buFont typeface="Calibri"/>
              <a:buNone/>
              <a:defRPr/>
            </a:lvl4pPr>
            <a:lvl5pPr rtl="0" indent="0" marL="1828800">
              <a:spcBef>
                <a:spcPts val="0"/>
              </a:spcBef>
              <a:buFont typeface="Calibri"/>
              <a:buNone/>
              <a:defRPr/>
            </a:lvl5pPr>
            <a:lvl6pPr rtl="0" indent="0" marL="2286000">
              <a:spcBef>
                <a:spcPts val="0"/>
              </a:spcBef>
              <a:buFont typeface="Calibri"/>
              <a:buNone/>
              <a:defRPr/>
            </a:lvl6pPr>
            <a:lvl7pPr rtl="0" indent="0" marL="2743200">
              <a:spcBef>
                <a:spcPts val="0"/>
              </a:spcBef>
              <a:buFont typeface="Calibri"/>
              <a:buNone/>
              <a:defRPr/>
            </a:lvl7pPr>
            <a:lvl8pPr rtl="0" indent="0" marL="3200400">
              <a:spcBef>
                <a:spcPts val="0"/>
              </a:spcBef>
              <a:buFont typeface="Calibri"/>
              <a:buNone/>
              <a:defRPr/>
            </a:lvl8pPr>
            <a:lvl9pPr rtl="0" indent="0" marL="3657600">
              <a:spcBef>
                <a:spcPts val="0"/>
              </a:spcBef>
              <a:buFont typeface="Calibri"/>
              <a:buNone/>
              <a:defRPr/>
            </a:lvl9pPr>
          </a:lstStyle>
          <a:p/>
        </p:txBody>
      </p:sp>
      <p:sp>
        <p:nvSpPr>
          <p:cNvPr id="40" name="Shape 40"/>
          <p:cNvSpPr txBox="1"/>
          <p:nvPr>
            <p:ph idx="4" type="body"/>
          </p:nvPr>
        </p:nvSpPr>
        <p:spPr>
          <a:xfrm>
            <a:off y="1631155" x="4645026"/>
            <a:ext cy="2963465" cx="4041774"/>
          </a:xfrm>
          <a:prstGeom prst="rect">
            <a:avLst/>
          </a:prstGeom>
          <a:noFill/>
          <a:ln>
            <a:noFill/>
          </a:ln>
        </p:spPr>
        <p:txBody>
          <a:bodyPr bIns="91425" rIns="91425" lIns="91425" t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41" name="Shape 41"/>
          <p:cNvSpPr/>
          <p:nvPr/>
        </p:nvSpPr>
        <p:spPr>
          <a:xfrm>
            <a:off y="4775596" x="4501662"/>
            <a:ext cy="338554" cx="681597"/>
          </a:xfrm>
          <a:prstGeom prst="rect">
            <a:avLst/>
          </a:prstGeom>
          <a:noFill/>
          <a:ln>
            <a:noFill/>
          </a:ln>
        </p:spPr>
        <p:txBody>
          <a:bodyPr bIns="45700" rIns="91425" lIns="91425" tIns="45700" anchor="t" anchorCtr="0">
            <a:noAutofit/>
          </a:bodyPr>
          <a:lstStyle/>
          <a:p>
            <a:pPr algn="l" rtl="0" lvl="0" marR="0" indent="0" marL="0">
              <a:spcBef>
                <a:spcPts val="0"/>
              </a:spcBef>
              <a:spcAft>
                <a:spcPts val="0"/>
              </a:spcAft>
              <a:buSzPct val="25000"/>
              <a:buNone/>
            </a:pPr>
            <a:r>
              <a:rPr strike="noStrike" u="none" b="0" cap="none" baseline="0" sz="1600" lang="en-US" i="0">
                <a:solidFill>
                  <a:schemeClr val="lt1"/>
                </a:solidFill>
                <a:latin typeface="Calibri"/>
                <a:ea typeface="Calibri"/>
                <a:cs typeface="Calibri"/>
                <a:sym typeface="Calibri"/>
              </a:rPr>
              <a:t>[        ]</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42" name="Shape 42"/>
        <p:cNvGrpSpPr/>
        <p:nvPr/>
      </p:nvGrpSpPr>
      <p:grpSpPr>
        <a:xfrm>
          <a:off y="0" x="0"/>
          <a:ext cy="0" cx="0"/>
          <a:chOff y="0" x="0"/>
          <a:chExt cy="0" cx="0"/>
        </a:xfrm>
      </p:grpSpPr>
      <p:sp>
        <p:nvSpPr>
          <p:cNvPr id="43" name="Shape 43"/>
          <p:cNvSpPr txBox="1"/>
          <p:nvPr>
            <p:ph type="title"/>
          </p:nvPr>
        </p:nvSpPr>
        <p:spPr>
          <a:xfrm>
            <a:off y="205979" x="457200"/>
            <a:ext cy="857250" cx="8229600"/>
          </a:xfrm>
          <a:prstGeom prst="rect">
            <a:avLst/>
          </a:prstGeom>
          <a:noFill/>
          <a:ln>
            <a:noFill/>
          </a:ln>
        </p:spPr>
        <p:txBody>
          <a:bodyPr bIns="91425" rIns="91425" lIns="91425" tIns="91425" anchor="t" anchorCtr="0"/>
          <a:lstStyle>
            <a:lvl1pPr algn="r" rtl="0">
              <a:spcBef>
                <a:spcPts val="0"/>
              </a:spcBef>
              <a:spcAft>
                <a:spcPts val="0"/>
              </a:spcAft>
              <a:defRPr/>
            </a:lvl1pPr>
            <a:lvl2pPr algn="r" rtl="0">
              <a:spcBef>
                <a:spcPts val="0"/>
              </a:spcBef>
              <a:spcAft>
                <a:spcPts val="0"/>
              </a:spcAft>
              <a:defRPr/>
            </a:lvl2pPr>
            <a:lvl3pPr algn="r" rtl="0">
              <a:spcBef>
                <a:spcPts val="0"/>
              </a:spcBef>
              <a:spcAft>
                <a:spcPts val="0"/>
              </a:spcAft>
              <a:defRPr/>
            </a:lvl3pPr>
            <a:lvl4pPr algn="r" rtl="0">
              <a:spcBef>
                <a:spcPts val="0"/>
              </a:spcBef>
              <a:spcAft>
                <a:spcPts val="0"/>
              </a:spcAft>
              <a:defRPr/>
            </a:lvl4pPr>
            <a:lvl5pPr algn="r" rtl="0">
              <a:spcBef>
                <a:spcPts val="0"/>
              </a:spcBef>
              <a:spcAft>
                <a:spcPts val="0"/>
              </a:spcAft>
              <a:defRPr/>
            </a:lvl5pPr>
            <a:lvl6pPr algn="r" rtl="0" marL="457200">
              <a:spcBef>
                <a:spcPts val="0"/>
              </a:spcBef>
              <a:spcAft>
                <a:spcPts val="0"/>
              </a:spcAft>
              <a:defRPr/>
            </a:lvl6pPr>
            <a:lvl7pPr algn="r" rtl="0" marL="914400">
              <a:spcBef>
                <a:spcPts val="0"/>
              </a:spcBef>
              <a:spcAft>
                <a:spcPts val="0"/>
              </a:spcAft>
              <a:defRPr/>
            </a:lvl7pPr>
            <a:lvl8pPr algn="r" rtl="0" marL="1371600">
              <a:spcBef>
                <a:spcPts val="0"/>
              </a:spcBef>
              <a:spcAft>
                <a:spcPts val="0"/>
              </a:spcAft>
              <a:defRPr/>
            </a:lvl8pPr>
            <a:lvl9pPr algn="r" rtl="0" marL="1828800">
              <a:spcBef>
                <a:spcPts val="0"/>
              </a:spcBef>
              <a:spcAft>
                <a:spcPts val="0"/>
              </a:spcAft>
              <a:defRPr/>
            </a:lvl9pPr>
          </a:lstStyle>
          <a:p/>
        </p:txBody>
      </p:sp>
      <p:sp>
        <p:nvSpPr>
          <p:cNvPr id="44" name="Shape 44"/>
          <p:cNvSpPr/>
          <p:nvPr/>
        </p:nvSpPr>
        <p:spPr>
          <a:xfrm>
            <a:off y="4775596" x="4501662"/>
            <a:ext cy="338554" cx="681597"/>
          </a:xfrm>
          <a:prstGeom prst="rect">
            <a:avLst/>
          </a:prstGeom>
          <a:noFill/>
          <a:ln>
            <a:noFill/>
          </a:ln>
        </p:spPr>
        <p:txBody>
          <a:bodyPr bIns="45700" rIns="91425" lIns="91425" tIns="45700" anchor="t" anchorCtr="0">
            <a:noAutofit/>
          </a:bodyPr>
          <a:lstStyle/>
          <a:p>
            <a:pPr algn="l" rtl="0" lvl="0" marR="0" indent="0" marL="0">
              <a:spcBef>
                <a:spcPts val="0"/>
              </a:spcBef>
              <a:spcAft>
                <a:spcPts val="0"/>
              </a:spcAft>
              <a:buSzPct val="25000"/>
              <a:buNone/>
            </a:pPr>
            <a:r>
              <a:rPr strike="noStrike" u="none" b="0" cap="none" baseline="0" sz="1600" lang="en-US" i="0">
                <a:solidFill>
                  <a:schemeClr val="lt1"/>
                </a:solidFill>
                <a:latin typeface="Calibri"/>
                <a:ea typeface="Calibri"/>
                <a:cs typeface="Calibri"/>
                <a:sym typeface="Calibri"/>
              </a:rPr>
              <a:t>[        ]</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Blank">
    <p:spTree>
      <p:nvGrpSpPr>
        <p:cNvPr id="45" name="Shape 45"/>
        <p:cNvGrpSpPr/>
        <p:nvPr/>
      </p:nvGrpSpPr>
      <p:grpSpPr>
        <a:xfrm>
          <a:off y="0" x="0"/>
          <a:ext cy="0" cx="0"/>
          <a:chOff y="0" x="0"/>
          <a:chExt cy="0" cx="0"/>
        </a:xfrm>
      </p:grpSpPr>
      <p:sp>
        <p:nvSpPr>
          <p:cNvPr id="46" name="Shape 46"/>
          <p:cNvSpPr txBox="1"/>
          <p:nvPr>
            <p:ph type="title"/>
          </p:nvPr>
        </p:nvSpPr>
        <p:spPr>
          <a:xfrm>
            <a:off y="-28667" x="457200"/>
            <a:ext cy="488600" cx="8250216"/>
          </a:xfrm>
          <a:prstGeom prst="rect">
            <a:avLst/>
          </a:prstGeom>
          <a:noFill/>
          <a:ln>
            <a:noFill/>
          </a:ln>
        </p:spPr>
        <p:txBody>
          <a:bodyPr bIns="91425" rIns="91425" lIns="91425" tIns="91425" anchor="t" anchorCtr="0"/>
          <a:lstStyle>
            <a:lvl1pPr algn="l"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Tx">
  <p:cSld name="Content with Caption">
    <p:spTree>
      <p:nvGrpSpPr>
        <p:cNvPr id="47" name="Shape 47"/>
        <p:cNvGrpSpPr/>
        <p:nvPr/>
      </p:nvGrpSpPr>
      <p:grpSpPr>
        <a:xfrm>
          <a:off y="0" x="0"/>
          <a:ext cy="0" cx="0"/>
          <a:chOff y="0" x="0"/>
          <a:chExt cy="0" cx="0"/>
        </a:xfrm>
      </p:grpSpPr>
      <p:sp>
        <p:nvSpPr>
          <p:cNvPr id="48" name="Shape 48"/>
          <p:cNvSpPr txBox="1"/>
          <p:nvPr>
            <p:ph type="title"/>
          </p:nvPr>
        </p:nvSpPr>
        <p:spPr>
          <a:xfrm>
            <a:off y="204786" x="457200"/>
            <a:ext cy="871538" cx="3008313"/>
          </a:xfrm>
          <a:prstGeom prst="rect">
            <a:avLst/>
          </a:prstGeom>
          <a:noFill/>
          <a:ln>
            <a:noFill/>
          </a:ln>
        </p:spPr>
        <p:txBody>
          <a:bodyPr bIns="91425" rIns="91425" lIns="91425" tIns="91425" anchor="b" anchorCtr="0"/>
          <a:lstStyle>
            <a:lvl1pPr algn="l"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49" name="Shape 49"/>
          <p:cNvSpPr txBox="1"/>
          <p:nvPr>
            <p:ph idx="1" type="body"/>
          </p:nvPr>
        </p:nvSpPr>
        <p:spPr>
          <a:xfrm>
            <a:off y="204789" x="3575051"/>
            <a:ext cy="4389834" cx="5111750"/>
          </a:xfrm>
          <a:prstGeom prst="rect">
            <a:avLst/>
          </a:prstGeom>
          <a:noFill/>
          <a:ln>
            <a:noFill/>
          </a:ln>
        </p:spPr>
        <p:txBody>
          <a:bodyPr bIns="91425" rIns="91425" lIns="91425" t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50" name="Shape 50"/>
          <p:cNvSpPr txBox="1"/>
          <p:nvPr>
            <p:ph idx="2" type="body"/>
          </p:nvPr>
        </p:nvSpPr>
        <p:spPr>
          <a:xfrm>
            <a:off y="1076326" x="457200"/>
            <a:ext cy="3518296" cx="3008313"/>
          </a:xfrm>
          <a:prstGeom prst="rect">
            <a:avLst/>
          </a:prstGeom>
          <a:noFill/>
          <a:ln>
            <a:noFill/>
          </a:ln>
        </p:spPr>
        <p:txBody>
          <a:bodyPr bIns="91425" rIns="91425" lIns="91425" tIns="91425" anchor="t" anchorCtr="0"/>
          <a:lstStyle>
            <a:lvl1pPr rtl="0" indent="0" marL="0">
              <a:spcBef>
                <a:spcPts val="0"/>
              </a:spcBef>
              <a:buFont typeface="Calibri"/>
              <a:buNone/>
              <a:defRPr/>
            </a:lvl1pPr>
            <a:lvl2pPr rtl="0" indent="0" marL="457200">
              <a:spcBef>
                <a:spcPts val="0"/>
              </a:spcBef>
              <a:buFont typeface="Calibri"/>
              <a:buNone/>
              <a:defRPr/>
            </a:lvl2pPr>
            <a:lvl3pPr rtl="0" indent="0" marL="914400">
              <a:spcBef>
                <a:spcPts val="0"/>
              </a:spcBef>
              <a:buFont typeface="Calibri"/>
              <a:buNone/>
              <a:defRPr/>
            </a:lvl3pPr>
            <a:lvl4pPr rtl="0" indent="0" marL="1371600">
              <a:spcBef>
                <a:spcPts val="0"/>
              </a:spcBef>
              <a:buFont typeface="Calibri"/>
              <a:buNone/>
              <a:defRPr/>
            </a:lvl4pPr>
            <a:lvl5pPr rtl="0" indent="0" marL="1828800">
              <a:spcBef>
                <a:spcPts val="0"/>
              </a:spcBef>
              <a:buFont typeface="Calibri"/>
              <a:buNone/>
              <a:defRPr/>
            </a:lvl5pPr>
            <a:lvl6pPr rtl="0" indent="0" marL="2286000">
              <a:spcBef>
                <a:spcPts val="0"/>
              </a:spcBef>
              <a:buFont typeface="Calibri"/>
              <a:buNone/>
              <a:defRPr/>
            </a:lvl6pPr>
            <a:lvl7pPr rtl="0" indent="0" marL="2743200">
              <a:spcBef>
                <a:spcPts val="0"/>
              </a:spcBef>
              <a:buFont typeface="Calibri"/>
              <a:buNone/>
              <a:defRPr/>
            </a:lvl7pPr>
            <a:lvl8pPr rtl="0" indent="0" marL="3200400">
              <a:spcBef>
                <a:spcPts val="0"/>
              </a:spcBef>
              <a:buFont typeface="Calibri"/>
              <a:buNone/>
              <a:defRPr/>
            </a:lvl8pPr>
            <a:lvl9pPr rtl="0" indent="0" marL="3657600">
              <a:spcBef>
                <a:spcPts val="0"/>
              </a:spcBef>
              <a:buFont typeface="Calibri"/>
              <a:buNone/>
              <a:defRPr/>
            </a:lvl9pPr>
          </a:lstStyle>
          <a:p/>
        </p:txBody>
      </p:sp>
      <p:sp>
        <p:nvSpPr>
          <p:cNvPr id="51" name="Shape 51"/>
          <p:cNvSpPr txBox="1"/>
          <p:nvPr>
            <p:ph idx="12" type="sldNum"/>
          </p:nvPr>
        </p:nvSpPr>
        <p:spPr>
          <a:xfrm>
            <a:off y="4782742" x="1943100"/>
            <a:ext cy="273843" cx="527537"/>
          </a:xfrm>
          <a:prstGeom prst="rect">
            <a:avLst/>
          </a:prstGeom>
          <a:noFill/>
          <a:ln>
            <a:noFill/>
          </a:ln>
        </p:spPr>
        <p:txBody>
          <a:bodyPr bIns="91425" rIns="91425" lIns="91425" tIns="91425" anchor="t" anchorCtr="0">
            <a:noAutofit/>
          </a:bodyPr>
          <a:lstStyle/>
          <a:p>
            <a:pPr lvl="0" indent="-88900" marL="0">
              <a:spcBef>
                <a:spcPts val="0"/>
              </a:spcBef>
              <a:buClr>
                <a:srgbClr val="000000"/>
              </a:buClr>
              <a:buFont typeface="Arial"/>
              <a:buChar char="●"/>
            </a:pPr>
            <a:r>
              <a:t/>
            </a:r>
            <a:endParaRPr/>
          </a:p>
          <a:p>
            <a:pPr lvl="1" indent="-88900" marL="457200">
              <a:spcBef>
                <a:spcPts val="0"/>
              </a:spcBef>
              <a:buClr>
                <a:srgbClr val="000000"/>
              </a:buClr>
              <a:buFont typeface="Courier New"/>
              <a:buChar char="o"/>
            </a:pPr>
            <a:r>
              <a:t/>
            </a:r>
            <a:endParaRPr/>
          </a:p>
          <a:p>
            <a:pPr lvl="2" indent="-88900" marL="914400">
              <a:spcBef>
                <a:spcPts val="0"/>
              </a:spcBef>
              <a:buClr>
                <a:srgbClr val="000000"/>
              </a:buClr>
              <a:buFont typeface="Wingdings"/>
              <a:buChar char="§"/>
            </a:pPr>
            <a:r>
              <a:t/>
            </a:r>
            <a:endParaRPr/>
          </a:p>
          <a:p>
            <a:pPr lvl="3" indent="-88900" marL="1371600">
              <a:spcBef>
                <a:spcPts val="0"/>
              </a:spcBef>
              <a:buClr>
                <a:srgbClr val="000000"/>
              </a:buClr>
              <a:buFont typeface="Arial"/>
              <a:buChar char="●"/>
            </a:pPr>
            <a:r>
              <a:t/>
            </a:r>
            <a:endParaRPr/>
          </a:p>
          <a:p>
            <a:pPr lvl="4" indent="-88900" marL="1828800">
              <a:spcBef>
                <a:spcPts val="0"/>
              </a:spcBef>
              <a:buClr>
                <a:srgbClr val="000000"/>
              </a:buClr>
              <a:buFont typeface="Courier New"/>
              <a:buChar char="o"/>
            </a:pPr>
            <a:r>
              <a:t/>
            </a:r>
            <a:endParaRPr/>
          </a:p>
          <a:p>
            <a:pPr lvl="5" indent="-88900" marL="2286000">
              <a:spcBef>
                <a:spcPts val="0"/>
              </a:spcBef>
              <a:buClr>
                <a:srgbClr val="000000"/>
              </a:buClr>
              <a:buFont typeface="Wingdings"/>
              <a:buChar char="§"/>
            </a:pPr>
            <a:r>
              <a:t/>
            </a:r>
            <a:endParaRPr/>
          </a:p>
          <a:p>
            <a:pPr lvl="6" indent="-88900" marL="2743200">
              <a:spcBef>
                <a:spcPts val="0"/>
              </a:spcBef>
              <a:buClr>
                <a:srgbClr val="000000"/>
              </a:buClr>
              <a:buFont typeface="Arial"/>
              <a:buChar char="●"/>
            </a:pPr>
            <a:r>
              <a:t/>
            </a:r>
            <a:endParaRPr/>
          </a:p>
          <a:p>
            <a:pPr lvl="7" indent="-88900" marL="3200400">
              <a:spcBef>
                <a:spcPts val="0"/>
              </a:spcBef>
              <a:buClr>
                <a:srgbClr val="000000"/>
              </a:buClr>
              <a:buFont typeface="Courier New"/>
              <a:buChar char="o"/>
            </a:pPr>
            <a:r>
              <a:t/>
            </a:r>
            <a:endParaRPr/>
          </a:p>
          <a:p>
            <a:pPr lvl="8" indent="-88900" marL="3657600">
              <a:spcBef>
                <a:spcPts val="0"/>
              </a:spcBef>
              <a:buClr>
                <a:srgbClr val="000000"/>
              </a:buClr>
              <a:buFont typeface="Wingdings"/>
              <a:buChar char="§"/>
            </a:pPr>
            <a:r>
              <a:t/>
            </a:r>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picTx">
  <p:cSld name="Picture with Caption">
    <p:spTree>
      <p:nvGrpSpPr>
        <p:cNvPr id="52" name="Shape 52"/>
        <p:cNvGrpSpPr/>
        <p:nvPr/>
      </p:nvGrpSpPr>
      <p:grpSpPr>
        <a:xfrm>
          <a:off y="0" x="0"/>
          <a:ext cy="0" cx="0"/>
          <a:chOff y="0" x="0"/>
          <a:chExt cy="0" cx="0"/>
        </a:xfrm>
      </p:grpSpPr>
      <p:sp>
        <p:nvSpPr>
          <p:cNvPr id="53" name="Shape 53"/>
          <p:cNvSpPr txBox="1"/>
          <p:nvPr>
            <p:ph type="title"/>
          </p:nvPr>
        </p:nvSpPr>
        <p:spPr>
          <a:xfrm>
            <a:off y="3600450" x="1792288"/>
            <a:ext cy="425053" cx="5486399"/>
          </a:xfrm>
          <a:prstGeom prst="rect">
            <a:avLst/>
          </a:prstGeom>
          <a:noFill/>
          <a:ln>
            <a:noFill/>
          </a:ln>
        </p:spPr>
        <p:txBody>
          <a:bodyPr bIns="91425" rIns="91425" lIns="91425" tIns="91425" anchor="b" anchorCtr="0"/>
          <a:lstStyle>
            <a:lvl1pPr algn="l"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54" name="Shape 54"/>
          <p:cNvSpPr/>
          <p:nvPr>
            <p:ph idx="2" type="pic"/>
          </p:nvPr>
        </p:nvSpPr>
        <p:spPr>
          <a:xfrm>
            <a:off y="459581" x="1792288"/>
            <a:ext cy="3086099" cx="5486399"/>
          </a:xfrm>
          <a:prstGeom prst="rect">
            <a:avLst/>
          </a:prstGeom>
          <a:noFill/>
          <a:ln>
            <a:noFill/>
          </a:ln>
        </p:spPr>
      </p:sp>
      <p:sp>
        <p:nvSpPr>
          <p:cNvPr id="55" name="Shape 55"/>
          <p:cNvSpPr txBox="1"/>
          <p:nvPr>
            <p:ph idx="1" type="body"/>
          </p:nvPr>
        </p:nvSpPr>
        <p:spPr>
          <a:xfrm>
            <a:off y="4025503" x="1792288"/>
            <a:ext cy="603647" cx="5486399"/>
          </a:xfrm>
          <a:prstGeom prst="rect">
            <a:avLst/>
          </a:prstGeom>
          <a:noFill/>
          <a:ln>
            <a:noFill/>
          </a:ln>
        </p:spPr>
        <p:txBody>
          <a:bodyPr bIns="91425" rIns="91425" lIns="91425" tIns="91425" anchor="t" anchorCtr="0"/>
          <a:lstStyle>
            <a:lvl1pPr rtl="0" indent="0" marL="0">
              <a:spcBef>
                <a:spcPts val="0"/>
              </a:spcBef>
              <a:buFont typeface="Calibri"/>
              <a:buNone/>
              <a:defRPr/>
            </a:lvl1pPr>
            <a:lvl2pPr rtl="0" indent="0" marL="457200">
              <a:spcBef>
                <a:spcPts val="0"/>
              </a:spcBef>
              <a:buFont typeface="Calibri"/>
              <a:buNone/>
              <a:defRPr/>
            </a:lvl2pPr>
            <a:lvl3pPr rtl="0" indent="0" marL="914400">
              <a:spcBef>
                <a:spcPts val="0"/>
              </a:spcBef>
              <a:buFont typeface="Calibri"/>
              <a:buNone/>
              <a:defRPr/>
            </a:lvl3pPr>
            <a:lvl4pPr rtl="0" indent="0" marL="1371600">
              <a:spcBef>
                <a:spcPts val="0"/>
              </a:spcBef>
              <a:buFont typeface="Calibri"/>
              <a:buNone/>
              <a:defRPr/>
            </a:lvl4pPr>
            <a:lvl5pPr rtl="0" indent="0" marL="1828800">
              <a:spcBef>
                <a:spcPts val="0"/>
              </a:spcBef>
              <a:buFont typeface="Calibri"/>
              <a:buNone/>
              <a:defRPr/>
            </a:lvl5pPr>
            <a:lvl6pPr rtl="0" indent="0" marL="2286000">
              <a:spcBef>
                <a:spcPts val="0"/>
              </a:spcBef>
              <a:buFont typeface="Calibri"/>
              <a:buNone/>
              <a:defRPr/>
            </a:lvl6pPr>
            <a:lvl7pPr rtl="0" indent="0" marL="2743200">
              <a:spcBef>
                <a:spcPts val="0"/>
              </a:spcBef>
              <a:buFont typeface="Calibri"/>
              <a:buNone/>
              <a:defRPr/>
            </a:lvl7pPr>
            <a:lvl8pPr rtl="0" indent="0" marL="3200400">
              <a:spcBef>
                <a:spcPts val="0"/>
              </a:spcBef>
              <a:buFont typeface="Calibri"/>
              <a:buNone/>
              <a:defRPr/>
            </a:lvl8pPr>
            <a:lvl9pPr rtl="0" indent="0" marL="3657600">
              <a:spcBef>
                <a:spcPts val="0"/>
              </a:spcBef>
              <a:buFont typeface="Calibri"/>
              <a:buNone/>
              <a:defRPr/>
            </a:lvl9pPr>
          </a:lstStyle>
          <a:p/>
        </p:txBody>
      </p:sp>
      <p:sp>
        <p:nvSpPr>
          <p:cNvPr id="56" name="Shape 56"/>
          <p:cNvSpPr txBox="1"/>
          <p:nvPr>
            <p:ph idx="12" type="sldNum"/>
          </p:nvPr>
        </p:nvSpPr>
        <p:spPr>
          <a:xfrm>
            <a:off y="4782742" x="1943100"/>
            <a:ext cy="273843" cx="527537"/>
          </a:xfrm>
          <a:prstGeom prst="rect">
            <a:avLst/>
          </a:prstGeom>
          <a:noFill/>
          <a:ln>
            <a:noFill/>
          </a:ln>
        </p:spPr>
        <p:txBody>
          <a:bodyPr bIns="91425" rIns="91425" lIns="91425" tIns="91425" anchor="t" anchorCtr="0">
            <a:noAutofit/>
          </a:bodyPr>
          <a:lstStyle/>
          <a:p>
            <a:pPr lvl="0" indent="-88900" marL="0">
              <a:spcBef>
                <a:spcPts val="0"/>
              </a:spcBef>
              <a:buClr>
                <a:srgbClr val="000000"/>
              </a:buClr>
              <a:buFont typeface="Arial"/>
              <a:buChar char="●"/>
            </a:pPr>
            <a:r>
              <a:t/>
            </a:r>
            <a:endParaRPr/>
          </a:p>
          <a:p>
            <a:pPr lvl="1" indent="-88900" marL="457200">
              <a:spcBef>
                <a:spcPts val="0"/>
              </a:spcBef>
              <a:buClr>
                <a:srgbClr val="000000"/>
              </a:buClr>
              <a:buFont typeface="Courier New"/>
              <a:buChar char="o"/>
            </a:pPr>
            <a:r>
              <a:t/>
            </a:r>
            <a:endParaRPr/>
          </a:p>
          <a:p>
            <a:pPr lvl="2" indent="-88900" marL="914400">
              <a:spcBef>
                <a:spcPts val="0"/>
              </a:spcBef>
              <a:buClr>
                <a:srgbClr val="000000"/>
              </a:buClr>
              <a:buFont typeface="Wingdings"/>
              <a:buChar char="§"/>
            </a:pPr>
            <a:r>
              <a:t/>
            </a:r>
            <a:endParaRPr/>
          </a:p>
          <a:p>
            <a:pPr lvl="3" indent="-88900" marL="1371600">
              <a:spcBef>
                <a:spcPts val="0"/>
              </a:spcBef>
              <a:buClr>
                <a:srgbClr val="000000"/>
              </a:buClr>
              <a:buFont typeface="Arial"/>
              <a:buChar char="●"/>
            </a:pPr>
            <a:r>
              <a:t/>
            </a:r>
            <a:endParaRPr/>
          </a:p>
          <a:p>
            <a:pPr lvl="4" indent="-88900" marL="1828800">
              <a:spcBef>
                <a:spcPts val="0"/>
              </a:spcBef>
              <a:buClr>
                <a:srgbClr val="000000"/>
              </a:buClr>
              <a:buFont typeface="Courier New"/>
              <a:buChar char="o"/>
            </a:pPr>
            <a:r>
              <a:t/>
            </a:r>
            <a:endParaRPr/>
          </a:p>
          <a:p>
            <a:pPr lvl="5" indent="-88900" marL="2286000">
              <a:spcBef>
                <a:spcPts val="0"/>
              </a:spcBef>
              <a:buClr>
                <a:srgbClr val="000000"/>
              </a:buClr>
              <a:buFont typeface="Wingdings"/>
              <a:buChar char="§"/>
            </a:pPr>
            <a:r>
              <a:t/>
            </a:r>
            <a:endParaRPr/>
          </a:p>
          <a:p>
            <a:pPr lvl="6" indent="-88900" marL="2743200">
              <a:spcBef>
                <a:spcPts val="0"/>
              </a:spcBef>
              <a:buClr>
                <a:srgbClr val="000000"/>
              </a:buClr>
              <a:buFont typeface="Arial"/>
              <a:buChar char="●"/>
            </a:pPr>
            <a:r>
              <a:t/>
            </a:r>
            <a:endParaRPr/>
          </a:p>
          <a:p>
            <a:pPr lvl="7" indent="-88900" marL="3200400">
              <a:spcBef>
                <a:spcPts val="0"/>
              </a:spcBef>
              <a:buClr>
                <a:srgbClr val="000000"/>
              </a:buClr>
              <a:buFont typeface="Courier New"/>
              <a:buChar char="o"/>
            </a:pPr>
            <a:r>
              <a:t/>
            </a:r>
            <a:endParaRPr/>
          </a:p>
          <a:p>
            <a:pPr lvl="8" indent="-88900" marL="3657600">
              <a:spcBef>
                <a:spcPts val="0"/>
              </a:spcBef>
              <a:buClr>
                <a:srgbClr val="000000"/>
              </a:buClr>
              <a:buFont typeface="Wingdings"/>
              <a:buChar char="§"/>
            </a:pPr>
            <a:r>
              <a:t/>
            </a:r>
            <a:endParaRPr/>
          </a:p>
        </p:txBody>
      </p:sp>
    </p:spTree>
  </p:cSld>
  <p:clrMapOvr>
    <a:masterClrMapping/>
  </p:clrMapOvr>
</p:sldLayout>
</file>

<file path=ppt/slideMasters/_rels/slideMaster1.xml.rels><?xml version="1.0" encoding="UTF-8" standalone="yes"?><Relationships xmlns="http://schemas.openxmlformats.org/package/2006/relationships"><Relationship Target="../theme/theme1.xml" Type="http://schemas.openxmlformats.org/officeDocument/2006/relationships/theme" Id="rId18"/><Relationship Target="../slideLayouts/slideLayout16.xml" Type="http://schemas.openxmlformats.org/officeDocument/2006/relationships/slideLayout" Id="rId17"/><Relationship Target="../slideLayouts/slideLayout15.xml" Type="http://schemas.openxmlformats.org/officeDocument/2006/relationships/slideLayout" Id="rId16"/><Relationship Target="../slideLayouts/slideLayout14.xml" Type="http://schemas.openxmlformats.org/officeDocument/2006/relationships/slideLayout" Id="rId15"/><Relationship Target="../slideLayouts/slideLayout13.xml" Type="http://schemas.openxmlformats.org/officeDocument/2006/relationships/slideLayout" Id="rId14"/><Relationship Target="../slideLayouts/slideLayout1.xml" Type="http://schemas.openxmlformats.org/officeDocument/2006/relationships/slideLayout" Id="rId2"/><Relationship Target="../slideLayouts/slideLayout11.xml" Type="http://schemas.openxmlformats.org/officeDocument/2006/relationships/slideLayout" Id="rId12"/><Relationship Target="../slideLayouts/slideLayout12.xml" Type="http://schemas.openxmlformats.org/officeDocument/2006/relationships/slideLayout" Id="rId13"/><Relationship Target="../media/image00.png" Type="http://schemas.openxmlformats.org/officeDocument/2006/relationships/image" Id="rId1"/><Relationship Target="../slideLayouts/slideLayout3.xml" Type="http://schemas.openxmlformats.org/officeDocument/2006/relationships/slideLayout" Id="rId4"/><Relationship Target="../slideLayouts/slideLayout9.xml" Type="http://schemas.openxmlformats.org/officeDocument/2006/relationships/slideLayout" Id="rId10"/><Relationship Target="../slideLayouts/slideLayout2.xml" Type="http://schemas.openxmlformats.org/officeDocument/2006/relationships/slideLayout" Id="rId3"/><Relationship Target="../slideLayouts/slideLayout10.xml" Type="http://schemas.openxmlformats.org/officeDocument/2006/relationships/slideLayout" Id="rId11"/><Relationship Target="../slideLayouts/slideLayout8.xml" Type="http://schemas.openxmlformats.org/officeDocument/2006/relationships/slideLayout" Id="rId9"/><Relationship Target="../slideLayouts/slideLayout5.xml" Type="http://schemas.openxmlformats.org/officeDocument/2006/relationships/slideLayout" Id="rId6"/><Relationship Target="../slideLayouts/slideLayout4.xml" Type="http://schemas.openxmlformats.org/officeDocument/2006/relationships/slideLayout" Id="rId5"/><Relationship Target="../slideLayouts/slideLayout7.xml" Type="http://schemas.openxmlformats.org/officeDocument/2006/relationships/slideLayout" Id="rId8"/><Relationship Target="../slideLayouts/slideLayout6.xml" Type="http://schemas.openxmlformats.org/officeDocument/2006/relationships/slideLayout" Id="rId7"/></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8" name="Shape 8"/>
        <p:cNvGrpSpPr/>
        <p:nvPr/>
      </p:nvGrpSpPr>
      <p:grpSpPr>
        <a:xfrm>
          <a:off y="0" x="0"/>
          <a:ext cy="0" cx="0"/>
          <a:chOff y="0" x="0"/>
          <a:chExt cy="0" cx="0"/>
        </a:xfrm>
      </p:grpSpPr>
      <p:sp>
        <p:nvSpPr>
          <p:cNvPr id="9" name="Shape 9"/>
          <p:cNvSpPr/>
          <p:nvPr/>
        </p:nvSpPr>
        <p:spPr>
          <a:xfrm>
            <a:off y="4629150" x="0"/>
            <a:ext cy="514350" cx="9144000"/>
          </a:xfrm>
          <a:prstGeom prst="rect">
            <a:avLst/>
          </a:prstGeom>
          <a:solidFill>
            <a:srgbClr val="C0CDEB"/>
          </a:solidFill>
          <a:ln>
            <a:noFill/>
          </a:ln>
        </p:spPr>
        <p:txBody>
          <a:bodyPr bIns="51550" rIns="103125" lIns="103125" tIns="51550" anchor="ctr" anchorCtr="0">
            <a:noAutofit/>
          </a:bodyPr>
          <a:lstStyle/>
          <a:p>
            <a:pPr algn="ctr" rtl="0" lvl="0" marR="0" indent="0" marL="0">
              <a:spcBef>
                <a:spcPts val="0"/>
              </a:spcBef>
              <a:spcAft>
                <a:spcPts val="0"/>
              </a:spcAft>
              <a:buNone/>
            </a:pPr>
            <a:r>
              <a:t/>
            </a:r>
            <a:endParaRPr strike="noStrike" u="none" b="0" cap="none" baseline="0" sz="1800" i="0">
              <a:solidFill>
                <a:schemeClr val="lt1"/>
              </a:solidFill>
              <a:latin typeface="Calibri"/>
              <a:ea typeface="Calibri"/>
              <a:cs typeface="Calibri"/>
              <a:sym typeface="Calibri"/>
            </a:endParaRPr>
          </a:p>
        </p:txBody>
      </p:sp>
      <p:sp>
        <p:nvSpPr>
          <p:cNvPr id="10" name="Shape 10"/>
          <p:cNvSpPr/>
          <p:nvPr/>
        </p:nvSpPr>
        <p:spPr>
          <a:xfrm>
            <a:off y="202570" x="0"/>
            <a:ext cy="288036" cx="281354"/>
          </a:xfrm>
          <a:prstGeom prst="rect">
            <a:avLst/>
          </a:prstGeom>
          <a:solidFill>
            <a:srgbClr val="002060"/>
          </a:solidFill>
          <a:ln>
            <a:noFill/>
          </a:ln>
        </p:spPr>
        <p:txBody>
          <a:bodyPr bIns="45700" rIns="91425" lIns="91425" tIns="45700" anchor="ctr" anchorCtr="0">
            <a:noAutofit/>
          </a:bodyPr>
          <a:lstStyle/>
          <a:p>
            <a:pPr algn="ctr" rtl="0" lvl="0" marR="0" indent="0" marL="0">
              <a:spcBef>
                <a:spcPts val="0"/>
              </a:spcBef>
              <a:spcAft>
                <a:spcPts val="0"/>
              </a:spcAft>
              <a:buNone/>
            </a:pPr>
            <a:r>
              <a:t/>
            </a:r>
            <a:endParaRPr strike="noStrike" u="none" b="0" cap="none" baseline="0" sz="1800" i="0">
              <a:solidFill>
                <a:schemeClr val="lt1"/>
              </a:solidFill>
              <a:latin typeface="Calibri"/>
              <a:ea typeface="Calibri"/>
              <a:cs typeface="Calibri"/>
              <a:sym typeface="Calibri"/>
            </a:endParaRPr>
          </a:p>
        </p:txBody>
      </p:sp>
      <p:sp>
        <p:nvSpPr>
          <p:cNvPr id="11" name="Shape 11"/>
          <p:cNvSpPr/>
          <p:nvPr/>
        </p:nvSpPr>
        <p:spPr>
          <a:xfrm>
            <a:off y="0" x="0"/>
            <a:ext cy="226219" cx="281354"/>
          </a:xfrm>
          <a:prstGeom prst="rect">
            <a:avLst/>
          </a:prstGeom>
          <a:solidFill>
            <a:srgbClr val="FF9900"/>
          </a:solidFill>
          <a:ln>
            <a:noFill/>
          </a:ln>
        </p:spPr>
        <p:txBody>
          <a:bodyPr bIns="45700" rIns="91425" lIns="91425" tIns="45700" anchor="ctr" anchorCtr="0">
            <a:noAutofit/>
          </a:bodyPr>
          <a:lstStyle/>
          <a:p>
            <a:pPr algn="ctr" rtl="0" lvl="0" marR="0" indent="0" marL="0">
              <a:spcBef>
                <a:spcPts val="0"/>
              </a:spcBef>
              <a:spcAft>
                <a:spcPts val="0"/>
              </a:spcAft>
              <a:buNone/>
            </a:pPr>
            <a:r>
              <a:t/>
            </a:r>
            <a:endParaRPr strike="noStrike" u="none" b="0" cap="none" baseline="0" sz="1800" i="0">
              <a:solidFill>
                <a:schemeClr val="lt1"/>
              </a:solidFill>
              <a:latin typeface="Calibri"/>
              <a:ea typeface="Calibri"/>
              <a:cs typeface="Calibri"/>
              <a:sym typeface="Calibri"/>
            </a:endParaRPr>
          </a:p>
        </p:txBody>
      </p:sp>
      <p:cxnSp>
        <p:nvCxnSpPr>
          <p:cNvPr id="12" name="Shape 12"/>
          <p:cNvCxnSpPr/>
          <p:nvPr/>
        </p:nvCxnSpPr>
        <p:spPr>
          <a:xfrm>
            <a:off y="490606" x="0"/>
            <a:ext cy="0" cx="9144000"/>
          </a:xfrm>
          <a:prstGeom prst="straightConnector1">
            <a:avLst/>
          </a:prstGeom>
          <a:noFill/>
          <a:ln w="57150" cap="flat">
            <a:solidFill>
              <a:srgbClr val="FF9900"/>
            </a:solidFill>
            <a:prstDash val="solid"/>
            <a:round/>
            <a:headEnd w="med" len="med" type="none"/>
            <a:tailEnd w="med" len="med" type="none"/>
          </a:ln>
        </p:spPr>
      </p:cxnSp>
      <p:sp>
        <p:nvSpPr>
          <p:cNvPr id="13" name="Shape 13"/>
          <p:cNvSpPr txBox="1"/>
          <p:nvPr/>
        </p:nvSpPr>
        <p:spPr>
          <a:xfrm>
            <a:off y="4701657" x="8313024"/>
            <a:ext cy="369332" cx="520178"/>
          </a:xfrm>
          <a:prstGeom prst="rect">
            <a:avLst/>
          </a:prstGeom>
          <a:noFill/>
          <a:ln>
            <a:noFill/>
          </a:ln>
        </p:spPr>
        <p:txBody>
          <a:bodyPr bIns="45700" rIns="91425" lIns="91425" tIns="45700" anchor="t" anchorCtr="0">
            <a:noAutofit/>
          </a:bodyPr>
          <a:lstStyle/>
          <a:p>
            <a:pPr algn="l" rtl="0" lvl="0" marR="0" indent="0" marL="0">
              <a:spcBef>
                <a:spcPts val="0"/>
              </a:spcBef>
              <a:buSzPct val="25000"/>
              <a:buNone/>
            </a:pPr>
            <a:r>
              <a:rPr lang="en-US"/>
              <a:t> </a:t>
            </a:r>
          </a:p>
        </p:txBody>
      </p:sp>
      <p:sp>
        <p:nvSpPr>
          <p:cNvPr id="14" name="Shape 14"/>
          <p:cNvSpPr/>
          <p:nvPr/>
        </p:nvSpPr>
        <p:spPr>
          <a:xfrm>
            <a:off y="4674726" x="838200"/>
            <a:ext cy="423197" cx="2952750"/>
          </a:xfrm>
          <a:prstGeom prst="rect">
            <a:avLst/>
          </a:prstGeom>
          <a:blipFill rotWithShape="1">
            <a:blip r:embed="rId1">
              <a:alphaModFix/>
            </a:blip>
            <a:stretch>
              <a:fillRect t="0" b="0" r="0" l="0"/>
            </a:stretch>
          </a:blipFill>
          <a:ln>
            <a:noFill/>
          </a:ln>
        </p:spPr>
        <p:txBody>
          <a:bodyPr bIns="45700" rIns="91425" lIns="91425" tIns="45700" anchor="t" anchorCtr="0">
            <a:noAutofit/>
          </a:bodyPr>
          <a:lstStyle/>
          <a:p>
            <a:pPr algn="l" rtl="0" lvl="0" marR="0" indent="0" marL="0">
              <a:spcBef>
                <a:spcPts val="0"/>
              </a:spcBef>
              <a:spcAft>
                <a:spcPts val="0"/>
              </a:spcAft>
              <a:buNone/>
            </a:pPr>
            <a:r>
              <a:t/>
            </a:r>
            <a:endParaRPr strike="noStrike" u="none" b="1" cap="none" baseline="0" sz="1600" i="0">
              <a:solidFill>
                <a:schemeClr val="lt1"/>
              </a:solidFill>
              <a:latin typeface="Calibri"/>
              <a:ea typeface="Calibri"/>
              <a:cs typeface="Calibri"/>
              <a:sym typeface="Calibri"/>
            </a:endParaRPr>
          </a:p>
        </p:txBody>
      </p:sp>
      <p:sp>
        <p:nvSpPr>
          <p:cNvPr id="15" name="Shape 15"/>
          <p:cNvSpPr/>
          <p:nvPr/>
        </p:nvSpPr>
        <p:spPr>
          <a:xfrm>
            <a:off y="4701657" x="4572000"/>
            <a:ext cy="369332" cx="3103606"/>
          </a:xfrm>
          <a:prstGeom prst="rect">
            <a:avLst/>
          </a:prstGeom>
          <a:noFill/>
          <a:ln>
            <a:noFill/>
          </a:ln>
        </p:spPr>
        <p:txBody>
          <a:bodyPr bIns="45700" rIns="91425" lIns="91425" tIns="45700" anchor="t" anchorCtr="0">
            <a:noAutofit/>
          </a:bodyPr>
          <a:lstStyle/>
          <a:p>
            <a:pPr algn="l" rtl="0" lvl="0" marR="0" indent="0" marL="0">
              <a:spcBef>
                <a:spcPts val="0"/>
              </a:spcBef>
              <a:spcAft>
                <a:spcPts val="0"/>
              </a:spcAft>
              <a:buSzPct val="25000"/>
              <a:buNone/>
            </a:pPr>
            <a:r>
              <a:rPr strike="noStrike" u="none" b="1" cap="none" baseline="0" sz="1800" lang="en-US" i="0">
                <a:solidFill>
                  <a:srgbClr val="002060"/>
                </a:solidFill>
                <a:latin typeface="Calibri"/>
                <a:ea typeface="Calibri"/>
                <a:cs typeface="Calibri"/>
                <a:sym typeface="Calibri"/>
              </a:rPr>
              <a:t>IT 110: Computer Organization</a:t>
            </a:r>
          </a:p>
        </p:txBody>
      </p:sp>
    </p:spTree>
  </p:cSld>
  <p:clrMap accent2="accent2" accent3="accent3" accent4="accent4" accent5="accent5" accent6="accent6" hlink="hlink" tx2="lt2" tx1="dk1" bg2="dk2" bg1="lt1" folHlink="folHlink" accent1="accent1"/>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 id="2147483660" r:id="rId14"/>
    <p:sldLayoutId id="2147483661" r:id="rId15"/>
    <p:sldLayoutId id="2147483662" r:id="rId16"/>
    <p:sldLayoutId id="2147483663" r:id="rId17"/>
  </p:sldLayoutIdLst>
  <p:hf dt="0" ftr="0" sldNum="0" hdr="0"/>
  <p:txStyles>
    <p:title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p:titleStyle>
    <p:body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bodyStyle>
    <p:other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Target="../notesSlides/notesSlide1.xml" Type="http://schemas.openxmlformats.org/officeDocument/2006/relationships/notesSlide" Id="rId2"/><Relationship Target="../slideLayouts/slideLayout13.xml" Type="http://schemas.openxmlformats.org/officeDocument/2006/relationships/slideLayout" Id="rId1"/></Relationships>
</file>

<file path=ppt/slides/_rels/slide10.xml.rels><?xml version="1.0" encoding="UTF-8" standalone="yes"?><Relationships xmlns="http://schemas.openxmlformats.org/package/2006/relationships"><Relationship Target="../notesSlides/notesSlide10.xml" Type="http://schemas.openxmlformats.org/officeDocument/2006/relationships/notesSlide" Id="rId2"/><Relationship Target="../slideLayouts/slideLayout2.xml" Type="http://schemas.openxmlformats.org/officeDocument/2006/relationships/slideLayout" Id="rId1"/></Relationships>
</file>

<file path=ppt/slides/_rels/slide11.xml.rels><?xml version="1.0" encoding="UTF-8" standalone="yes"?><Relationships xmlns="http://schemas.openxmlformats.org/package/2006/relationships"><Relationship Target="../notesSlides/notesSlide11.xml" Type="http://schemas.openxmlformats.org/officeDocument/2006/relationships/notesSlide" Id="rId2"/><Relationship Target="../slideLayouts/slideLayout2.xml" Type="http://schemas.openxmlformats.org/officeDocument/2006/relationships/slideLayout" Id="rId1"/></Relationships>
</file>

<file path=ppt/slides/_rels/slide12.xml.rels><?xml version="1.0" encoding="UTF-8" standalone="yes"?><Relationships xmlns="http://schemas.openxmlformats.org/package/2006/relationships"><Relationship Target="../notesSlides/notesSlide12.xml" Type="http://schemas.openxmlformats.org/officeDocument/2006/relationships/notesSlide" Id="rId2"/><Relationship Target="../slideLayouts/slideLayout2.xml" Type="http://schemas.openxmlformats.org/officeDocument/2006/relationships/slideLayout" Id="rId1"/></Relationships>
</file>

<file path=ppt/slides/_rels/slide13.xml.rels><?xml version="1.0" encoding="UTF-8" standalone="yes"?><Relationships xmlns="http://schemas.openxmlformats.org/package/2006/relationships"><Relationship Target="../notesSlides/notesSlide13.xml" Type="http://schemas.openxmlformats.org/officeDocument/2006/relationships/notesSlide" Id="rId2"/><Relationship Target="../slideLayouts/slideLayout2.xml" Type="http://schemas.openxmlformats.org/officeDocument/2006/relationships/slideLayout" Id="rId1"/></Relationships>
</file>

<file path=ppt/slides/_rels/slide14.xml.rels><?xml version="1.0" encoding="UTF-8" standalone="yes"?><Relationships xmlns="http://schemas.openxmlformats.org/package/2006/relationships"><Relationship Target="../notesSlides/notesSlide14.xml" Type="http://schemas.openxmlformats.org/officeDocument/2006/relationships/notesSlide" Id="rId2"/><Relationship Target="../slideLayouts/slideLayout2.xml" Type="http://schemas.openxmlformats.org/officeDocument/2006/relationships/slideLayout" Id="rId1"/></Relationships>
</file>

<file path=ppt/slides/_rels/slide15.xml.rels><?xml version="1.0" encoding="UTF-8" standalone="yes"?><Relationships xmlns="http://schemas.openxmlformats.org/package/2006/relationships"><Relationship Target="../notesSlides/notesSlide15.xml" Type="http://schemas.openxmlformats.org/officeDocument/2006/relationships/notesSlide" Id="rId2"/><Relationship Target="../slideLayouts/slideLayout2.xml" Type="http://schemas.openxmlformats.org/officeDocument/2006/relationships/slideLayout" Id="rId1"/></Relationships>
</file>

<file path=ppt/slides/_rels/slide16.xml.rels><?xml version="1.0" encoding="UTF-8" standalone="yes"?><Relationships xmlns="http://schemas.openxmlformats.org/package/2006/relationships"><Relationship Target="../notesSlides/notesSlide16.xml" Type="http://schemas.openxmlformats.org/officeDocument/2006/relationships/notesSlide" Id="rId2"/><Relationship Target="../slideLayouts/slideLayout2.xml" Type="http://schemas.openxmlformats.org/officeDocument/2006/relationships/slideLayout" Id="rId1"/></Relationships>
</file>

<file path=ppt/slides/_rels/slide17.xml.rels><?xml version="1.0" encoding="UTF-8" standalone="yes"?><Relationships xmlns="http://schemas.openxmlformats.org/package/2006/relationships"><Relationship Target="../notesSlides/notesSlide17.xml" Type="http://schemas.openxmlformats.org/officeDocument/2006/relationships/notesSlide" Id="rId2"/><Relationship Target="../slideLayouts/slideLayout2.xml" Type="http://schemas.openxmlformats.org/officeDocument/2006/relationships/slideLayout" Id="rId1"/><Relationship Target="../media/image03.png" Type="http://schemas.openxmlformats.org/officeDocument/2006/relationships/image" Id="rId3"/></Relationships>
</file>

<file path=ppt/slides/_rels/slide18.xml.rels><?xml version="1.0" encoding="UTF-8" standalone="yes"?><Relationships xmlns="http://schemas.openxmlformats.org/package/2006/relationships"><Relationship Target="../notesSlides/notesSlide18.xml" Type="http://schemas.openxmlformats.org/officeDocument/2006/relationships/notesSlide" Id="rId2"/><Relationship Target="../slideLayouts/slideLayout2.xml" Type="http://schemas.openxmlformats.org/officeDocument/2006/relationships/slideLayout" Id="rId1"/><Relationship Target="../media/image01.png" Type="http://schemas.openxmlformats.org/officeDocument/2006/relationships/image" Id="rId3"/></Relationships>
</file>

<file path=ppt/slides/_rels/slide19.xml.rels><?xml version="1.0" encoding="UTF-8" standalone="yes"?><Relationships xmlns="http://schemas.openxmlformats.org/package/2006/relationships"><Relationship Target="../notesSlides/notesSlide19.xml" Type="http://schemas.openxmlformats.org/officeDocument/2006/relationships/notesSlide" Id="rId2"/><Relationship Target="../slideLayouts/slideLayout2.xml" Type="http://schemas.openxmlformats.org/officeDocument/2006/relationships/slideLayout" Id="rId1"/><Relationship Target="../media/image02.png" Type="http://schemas.openxmlformats.org/officeDocument/2006/relationships/image" Id="rId3"/></Relationships>
</file>

<file path=ppt/slides/_rels/slide2.xml.rels><?xml version="1.0" encoding="UTF-8" standalone="yes"?><Relationships xmlns="http://schemas.openxmlformats.org/package/2006/relationships"><Relationship Target="../notesSlides/notesSlide2.xml" Type="http://schemas.openxmlformats.org/officeDocument/2006/relationships/notesSlide" Id="rId2"/><Relationship Target="../slideLayouts/slideLayout2.xml" Type="http://schemas.openxmlformats.org/officeDocument/2006/relationships/slideLayout" Id="rId1"/></Relationships>
</file>

<file path=ppt/slides/_rels/slide20.xml.rels><?xml version="1.0" encoding="UTF-8" standalone="yes"?><Relationships xmlns="http://schemas.openxmlformats.org/package/2006/relationships"><Relationship Target="../notesSlides/notesSlide20.xml" Type="http://schemas.openxmlformats.org/officeDocument/2006/relationships/notesSlide" Id="rId2"/><Relationship Target="../slideLayouts/slideLayout2.xml" Type="http://schemas.openxmlformats.org/officeDocument/2006/relationships/slideLayout" Id="rId1"/></Relationships>
</file>

<file path=ppt/slides/_rels/slide21.xml.rels><?xml version="1.0" encoding="UTF-8" standalone="yes"?><Relationships xmlns="http://schemas.openxmlformats.org/package/2006/relationships"><Relationship Target="../notesSlides/notesSlide21.xml" Type="http://schemas.openxmlformats.org/officeDocument/2006/relationships/notesSlide" Id="rId2"/><Relationship Target="../slideLayouts/slideLayout2.xml" Type="http://schemas.openxmlformats.org/officeDocument/2006/relationships/slideLayout" Id="rId1"/></Relationships>
</file>

<file path=ppt/slides/_rels/slide3.xml.rels><?xml version="1.0" encoding="UTF-8" standalone="yes"?><Relationships xmlns="http://schemas.openxmlformats.org/package/2006/relationships"><Relationship Target="../notesSlides/notesSlide3.xml" Type="http://schemas.openxmlformats.org/officeDocument/2006/relationships/notesSlide" Id="rId2"/><Relationship Target="../slideLayouts/slideLayout2.xml" Type="http://schemas.openxmlformats.org/officeDocument/2006/relationships/slideLayout" Id="rId1"/></Relationships>
</file>

<file path=ppt/slides/_rels/slide4.xml.rels><?xml version="1.0" encoding="UTF-8" standalone="yes"?><Relationships xmlns="http://schemas.openxmlformats.org/package/2006/relationships"><Relationship Target="../notesSlides/notesSlide4.xml" Type="http://schemas.openxmlformats.org/officeDocument/2006/relationships/notesSlide" Id="rId2"/><Relationship Target="../slideLayouts/slideLayout2.xml" Type="http://schemas.openxmlformats.org/officeDocument/2006/relationships/slideLayout" Id="rId1"/></Relationships>
</file>

<file path=ppt/slides/_rels/slide5.xml.rels><?xml version="1.0" encoding="UTF-8" standalone="yes"?><Relationships xmlns="http://schemas.openxmlformats.org/package/2006/relationships"><Relationship Target="../notesSlides/notesSlide5.xml" Type="http://schemas.openxmlformats.org/officeDocument/2006/relationships/notesSlide" Id="rId2"/><Relationship Target="../slideLayouts/slideLayout2.xml" Type="http://schemas.openxmlformats.org/officeDocument/2006/relationships/slideLayout" Id="rId1"/></Relationships>
</file>

<file path=ppt/slides/_rels/slide6.xml.rels><?xml version="1.0" encoding="UTF-8" standalone="yes"?><Relationships xmlns="http://schemas.openxmlformats.org/package/2006/relationships"><Relationship Target="../notesSlides/notesSlide6.xml" Type="http://schemas.openxmlformats.org/officeDocument/2006/relationships/notesSlide" Id="rId2"/><Relationship Target="../slideLayouts/slideLayout2.xml" Type="http://schemas.openxmlformats.org/officeDocument/2006/relationships/slideLayout" Id="rId1"/></Relationships>
</file>

<file path=ppt/slides/_rels/slide7.xml.rels><?xml version="1.0" encoding="UTF-8" standalone="yes"?><Relationships xmlns="http://schemas.openxmlformats.org/package/2006/relationships"><Relationship Target="../notesSlides/notesSlide7.xml" Type="http://schemas.openxmlformats.org/officeDocument/2006/relationships/notesSlide" Id="rId2"/><Relationship Target="../slideLayouts/slideLayout2.xml" Type="http://schemas.openxmlformats.org/officeDocument/2006/relationships/slideLayout" Id="rId1"/></Relationships>
</file>

<file path=ppt/slides/_rels/slide8.xml.rels><?xml version="1.0" encoding="UTF-8" standalone="yes"?><Relationships xmlns="http://schemas.openxmlformats.org/package/2006/relationships"><Relationship Target="../notesSlides/notesSlide8.xml" Type="http://schemas.openxmlformats.org/officeDocument/2006/relationships/notesSlide" Id="rId2"/><Relationship Target="../slideLayouts/slideLayout2.xml" Type="http://schemas.openxmlformats.org/officeDocument/2006/relationships/slideLayout" Id="rId1"/></Relationships>
</file>

<file path=ppt/slides/_rels/slide9.xml.rels><?xml version="1.0" encoding="UTF-8" standalone="yes"?><Relationships xmlns="http://schemas.openxmlformats.org/package/2006/relationships"><Relationship Target="../notesSlides/notesSlide9.xml" Type="http://schemas.openxmlformats.org/officeDocument/2006/relationships/notesSlide" Id="rId2"/><Relationship Target="../slideLayouts/slideLayout2.xml" Type="http://schemas.openxmlformats.org/officeDocument/2006/relationships/slideLayout" Id="rId1"/></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7" name="Shape 87"/>
        <p:cNvGrpSpPr/>
        <p:nvPr/>
      </p:nvGrpSpPr>
      <p:grpSpPr>
        <a:xfrm>
          <a:off y="0" x="0"/>
          <a:ext cy="0" cx="0"/>
          <a:chOff y="0" x="0"/>
          <a:chExt cy="0" cx="0"/>
        </a:xfrm>
      </p:grpSpPr>
      <p:sp>
        <p:nvSpPr>
          <p:cNvPr id="88" name="Shape 88"/>
          <p:cNvSpPr txBox="1"/>
          <p:nvPr>
            <p:ph type="ctrTitle"/>
          </p:nvPr>
        </p:nvSpPr>
        <p:spPr>
          <a:xfrm>
            <a:off y="1597819" x="685800"/>
            <a:ext cy="1102518" cx="7772400"/>
          </a:xfrm>
          <a:prstGeom prst="rect">
            <a:avLst/>
          </a:prstGeom>
          <a:noFill/>
          <a:ln>
            <a:noFill/>
          </a:ln>
        </p:spPr>
        <p:txBody>
          <a:bodyPr bIns="45700" rIns="91425" lIns="91425" tIns="45700" anchor="t" anchorCtr="0">
            <a:noAutofit/>
          </a:bodyPr>
          <a:lstStyle/>
          <a:p>
            <a:pPr algn="l" rtl="0" lvl="0" marR="0" indent="0" marL="0">
              <a:spcBef>
                <a:spcPts val="0"/>
              </a:spcBef>
              <a:spcAft>
                <a:spcPts val="0"/>
              </a:spcAft>
              <a:buSzPct val="25000"/>
              <a:buNone/>
            </a:pPr>
            <a:r>
              <a:rPr strike="noStrike" u="none" b="1" cap="none" baseline="0" sz="4800" lang="en-US" i="0">
                <a:solidFill>
                  <a:srgbClr val="002060"/>
                </a:solidFill>
                <a:latin typeface="Calibri"/>
                <a:ea typeface="Calibri"/>
                <a:cs typeface="Calibri"/>
                <a:sym typeface="Calibri"/>
              </a:rPr>
              <a:t>Data Communication</a:t>
            </a:r>
            <a:br>
              <a:rPr strike="noStrike" u="none" b="1" cap="none" baseline="0" sz="4800" lang="en-US" i="0">
                <a:solidFill>
                  <a:srgbClr val="002060"/>
                </a:solidFill>
                <a:latin typeface="Calibri"/>
                <a:ea typeface="Calibri"/>
                <a:cs typeface="Calibri"/>
                <a:sym typeface="Calibri"/>
              </a:rPr>
            </a:br>
            <a:r>
              <a:rPr strike="noStrike" u="none" b="1" cap="none" baseline="0" sz="4800" lang="en-US" i="0">
                <a:solidFill>
                  <a:srgbClr val="002060"/>
                </a:solidFill>
                <a:latin typeface="Calibri"/>
                <a:ea typeface="Calibri"/>
                <a:cs typeface="Calibri"/>
                <a:sym typeface="Calibri"/>
              </a:rPr>
              <a:t>Concepts</a:t>
            </a: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68" name="Shape 168"/>
        <p:cNvGrpSpPr/>
        <p:nvPr/>
      </p:nvGrpSpPr>
      <p:grpSpPr>
        <a:xfrm>
          <a:off y="0" x="0"/>
          <a:ext cy="0" cx="0"/>
          <a:chOff y="0" x="0"/>
          <a:chExt cy="0" cx="0"/>
        </a:xfrm>
      </p:grpSpPr>
      <p:sp>
        <p:nvSpPr>
          <p:cNvPr id="169" name="Shape 169"/>
          <p:cNvSpPr txBox="1"/>
          <p:nvPr>
            <p:ph idx="1" type="body"/>
          </p:nvPr>
        </p:nvSpPr>
        <p:spPr>
          <a:xfrm>
            <a:off y="628650" x="457200"/>
            <a:ext cy="3394472" cx="8229600"/>
          </a:xfrm>
          <a:prstGeom prst="rect">
            <a:avLst/>
          </a:prstGeom>
          <a:noFill/>
          <a:ln>
            <a:noFill/>
          </a:ln>
        </p:spPr>
        <p:txBody>
          <a:bodyPr bIns="45700" rIns="91425" lIns="91425" tIns="45700" anchor="t" anchorCtr="0">
            <a:noAutofit/>
          </a:bodyPr>
          <a:lstStyle/>
          <a:p>
            <a:pPr algn="l" rtl="0" lvl="0" marR="0" indent="-342900" marL="342900">
              <a:spcBef>
                <a:spcPts val="0"/>
              </a:spcBef>
              <a:spcAft>
                <a:spcPts val="0"/>
              </a:spcAft>
              <a:buClr>
                <a:srgbClr val="002060"/>
              </a:buClr>
              <a:buSzPct val="25000"/>
              <a:buFont typeface="PT Sans"/>
              <a:buNone/>
            </a:pPr>
            <a:r>
              <a:rPr strike="noStrike" u="none" b="1" cap="none" baseline="0" sz="2000" lang="en-US" i="0">
                <a:solidFill>
                  <a:srgbClr val="002060"/>
                </a:solidFill>
                <a:latin typeface="PT Sans"/>
                <a:ea typeface="PT Sans"/>
                <a:cs typeface="PT Sans"/>
                <a:sym typeface="PT Sans"/>
              </a:rPr>
              <a:t>OSI and TCP/IP models</a:t>
            </a:r>
          </a:p>
          <a:p>
            <a:pPr algn="l" rtl="0" lvl="1" marR="0" indent="-285750" marL="742950">
              <a:spcBef>
                <a:spcPts val="360"/>
              </a:spcBef>
              <a:spcAft>
                <a:spcPts val="0"/>
              </a:spcAft>
              <a:buClr>
                <a:srgbClr val="002060"/>
              </a:buClr>
              <a:buSzPct val="100000"/>
              <a:buFont typeface="Calibri"/>
              <a:buChar char="–"/>
            </a:pPr>
            <a:r>
              <a:rPr strike="noStrike" u="none" b="0" cap="none" baseline="0" sz="1800" lang="en-US" i="0">
                <a:solidFill>
                  <a:srgbClr val="002060"/>
                </a:solidFill>
                <a:latin typeface="Calibri"/>
                <a:ea typeface="Calibri"/>
                <a:cs typeface="Calibri"/>
                <a:sym typeface="Calibri"/>
              </a:rPr>
              <a:t>OSI Model: does not specify concrete protocols, but rather specifies the functions that concrete protocols will need to implement at each layer</a:t>
            </a:r>
          </a:p>
        </p:txBody>
      </p:sp>
      <p:sp>
        <p:nvSpPr>
          <p:cNvPr id="170" name="Shape 170"/>
          <p:cNvSpPr txBox="1"/>
          <p:nvPr>
            <p:ph type="title"/>
          </p:nvPr>
        </p:nvSpPr>
        <p:spPr>
          <a:xfrm>
            <a:off y="2006" x="446891"/>
            <a:ext cy="488600" cx="8250216"/>
          </a:xfrm>
          <a:prstGeom prst="rect">
            <a:avLst/>
          </a:prstGeom>
          <a:noFill/>
          <a:ln>
            <a:noFill/>
          </a:ln>
        </p:spPr>
        <p:txBody>
          <a:bodyPr bIns="45700" rIns="91425" lIns="91425" tIns="45700" anchor="t" anchorCtr="0">
            <a:noAutofit/>
          </a:bodyPr>
          <a:lstStyle/>
          <a:p>
            <a:pPr algn="l" rtl="0" lvl="0" marR="0" indent="0" marL="0">
              <a:spcBef>
                <a:spcPts val="0"/>
              </a:spcBef>
              <a:spcAft>
                <a:spcPts val="0"/>
              </a:spcAft>
              <a:buSzPct val="25000"/>
              <a:buNone/>
            </a:pPr>
            <a:r>
              <a:rPr strike="noStrike" u="none" b="1" cap="none" baseline="0" sz="3200" lang="en-US" i="0">
                <a:solidFill>
                  <a:srgbClr val="002060"/>
                </a:solidFill>
                <a:latin typeface="Calibri"/>
                <a:ea typeface="Calibri"/>
                <a:cs typeface="Calibri"/>
                <a:sym typeface="Calibri"/>
              </a:rPr>
              <a:t>Data Communication Concepts</a:t>
            </a:r>
          </a:p>
        </p:txBody>
      </p:sp>
      <p:sp>
        <p:nvSpPr>
          <p:cNvPr id="171" name="Shape 171"/>
          <p:cNvSpPr/>
          <p:nvPr/>
        </p:nvSpPr>
        <p:spPr>
          <a:xfrm>
            <a:off y="1733550" x="1304363"/>
            <a:ext cy="381000" cx="1676399"/>
          </a:xfrm>
          <a:prstGeom prst="rect">
            <a:avLst/>
          </a:prstGeom>
          <a:noFill/>
          <a:ln w="9525" cap="flat">
            <a:solidFill>
              <a:srgbClr val="002060"/>
            </a:solidFill>
            <a:prstDash val="solid"/>
            <a:round/>
            <a:headEnd w="med" len="med" type="none"/>
            <a:tailEnd w="med" len="med" type="none"/>
          </a:ln>
        </p:spPr>
        <p:txBody>
          <a:bodyPr bIns="45700" rIns="91425" lIns="91425" tIns="45700" anchor="ctr" anchorCtr="0">
            <a:noAutofit/>
          </a:bodyPr>
          <a:lstStyle/>
          <a:p>
            <a:pPr algn="ctr" rtl="0" lvl="0" marR="0" indent="0" marL="0">
              <a:spcBef>
                <a:spcPts val="0"/>
              </a:spcBef>
              <a:buSzPct val="25000"/>
              <a:buNone/>
            </a:pPr>
            <a:r>
              <a:rPr strike="noStrike" u="none" b="0" cap="none" baseline="0" sz="2000" lang="en-US" i="0">
                <a:solidFill>
                  <a:srgbClr val="002060"/>
                </a:solidFill>
                <a:latin typeface="PT Sans"/>
                <a:ea typeface="PT Sans"/>
                <a:cs typeface="PT Sans"/>
                <a:sym typeface="PT Sans"/>
              </a:rPr>
              <a:t>Application</a:t>
            </a:r>
          </a:p>
        </p:txBody>
      </p:sp>
      <p:sp>
        <p:nvSpPr>
          <p:cNvPr id="172" name="Shape 172"/>
          <p:cNvSpPr/>
          <p:nvPr/>
        </p:nvSpPr>
        <p:spPr>
          <a:xfrm>
            <a:off y="2114550" x="1304363"/>
            <a:ext cy="381000" cx="1676399"/>
          </a:xfrm>
          <a:prstGeom prst="rect">
            <a:avLst/>
          </a:prstGeom>
          <a:noFill/>
          <a:ln w="9525" cap="flat">
            <a:solidFill>
              <a:srgbClr val="002060"/>
            </a:solidFill>
            <a:prstDash val="solid"/>
            <a:round/>
            <a:headEnd w="med" len="med" type="none"/>
            <a:tailEnd w="med" len="med" type="none"/>
          </a:ln>
        </p:spPr>
        <p:txBody>
          <a:bodyPr bIns="45700" rIns="91425" lIns="91425" tIns="45700" anchor="ctr" anchorCtr="0">
            <a:noAutofit/>
          </a:bodyPr>
          <a:lstStyle/>
          <a:p>
            <a:pPr algn="ctr" rtl="0" lvl="0" marR="0" indent="0" marL="0">
              <a:spcBef>
                <a:spcPts val="0"/>
              </a:spcBef>
              <a:buSzPct val="25000"/>
              <a:buNone/>
            </a:pPr>
            <a:r>
              <a:rPr strike="noStrike" u="none" b="0" cap="none" baseline="0" sz="2000" lang="en-US" i="0">
                <a:solidFill>
                  <a:srgbClr val="002060"/>
                </a:solidFill>
                <a:latin typeface="PT Sans"/>
                <a:ea typeface="PT Sans"/>
                <a:cs typeface="PT Sans"/>
                <a:sym typeface="PT Sans"/>
              </a:rPr>
              <a:t>Presentation</a:t>
            </a:r>
          </a:p>
        </p:txBody>
      </p:sp>
      <p:sp>
        <p:nvSpPr>
          <p:cNvPr id="173" name="Shape 173"/>
          <p:cNvSpPr/>
          <p:nvPr/>
        </p:nvSpPr>
        <p:spPr>
          <a:xfrm>
            <a:off y="2495550" x="1304363"/>
            <a:ext cy="381000" cx="1676399"/>
          </a:xfrm>
          <a:prstGeom prst="rect">
            <a:avLst/>
          </a:prstGeom>
          <a:noFill/>
          <a:ln w="9525" cap="flat">
            <a:solidFill>
              <a:srgbClr val="002060"/>
            </a:solidFill>
            <a:prstDash val="solid"/>
            <a:round/>
            <a:headEnd w="med" len="med" type="none"/>
            <a:tailEnd w="med" len="med" type="none"/>
          </a:ln>
        </p:spPr>
        <p:txBody>
          <a:bodyPr bIns="45700" rIns="91425" lIns="91425" tIns="45700" anchor="ctr" anchorCtr="0">
            <a:noAutofit/>
          </a:bodyPr>
          <a:lstStyle/>
          <a:p>
            <a:pPr algn="ctr" rtl="0" lvl="0" marR="0" indent="0" marL="0">
              <a:spcBef>
                <a:spcPts val="0"/>
              </a:spcBef>
              <a:buSzPct val="25000"/>
              <a:buNone/>
            </a:pPr>
            <a:r>
              <a:rPr strike="noStrike" u="none" b="0" cap="none" baseline="0" sz="2000" lang="en-US" i="0">
                <a:solidFill>
                  <a:srgbClr val="002060"/>
                </a:solidFill>
                <a:latin typeface="PT Sans"/>
                <a:ea typeface="PT Sans"/>
                <a:cs typeface="PT Sans"/>
                <a:sym typeface="PT Sans"/>
              </a:rPr>
              <a:t>Session</a:t>
            </a:r>
          </a:p>
        </p:txBody>
      </p:sp>
      <p:sp>
        <p:nvSpPr>
          <p:cNvPr id="174" name="Shape 174"/>
          <p:cNvSpPr/>
          <p:nvPr/>
        </p:nvSpPr>
        <p:spPr>
          <a:xfrm>
            <a:off y="2876550" x="1304363"/>
            <a:ext cy="381000" cx="1676399"/>
          </a:xfrm>
          <a:prstGeom prst="rect">
            <a:avLst/>
          </a:prstGeom>
          <a:noFill/>
          <a:ln w="9525" cap="flat">
            <a:solidFill>
              <a:srgbClr val="002060"/>
            </a:solidFill>
            <a:prstDash val="solid"/>
            <a:round/>
            <a:headEnd w="med" len="med" type="none"/>
            <a:tailEnd w="med" len="med" type="none"/>
          </a:ln>
        </p:spPr>
        <p:txBody>
          <a:bodyPr bIns="45700" rIns="91425" lIns="91425" tIns="45700" anchor="ctr" anchorCtr="0">
            <a:noAutofit/>
          </a:bodyPr>
          <a:lstStyle/>
          <a:p>
            <a:pPr algn="ctr" rtl="0" lvl="0" marR="0" indent="0" marL="0">
              <a:spcBef>
                <a:spcPts val="0"/>
              </a:spcBef>
              <a:buSzPct val="25000"/>
              <a:buNone/>
            </a:pPr>
            <a:r>
              <a:rPr strike="noStrike" u="none" b="0" cap="none" baseline="0" sz="2000" lang="en-US" i="0">
                <a:solidFill>
                  <a:srgbClr val="002060"/>
                </a:solidFill>
                <a:latin typeface="PT Sans"/>
                <a:ea typeface="PT Sans"/>
                <a:cs typeface="PT Sans"/>
                <a:sym typeface="PT Sans"/>
              </a:rPr>
              <a:t>Transport</a:t>
            </a:r>
          </a:p>
        </p:txBody>
      </p:sp>
      <p:sp>
        <p:nvSpPr>
          <p:cNvPr id="175" name="Shape 175"/>
          <p:cNvSpPr/>
          <p:nvPr/>
        </p:nvSpPr>
        <p:spPr>
          <a:xfrm>
            <a:off y="3257550" x="1304363"/>
            <a:ext cy="381000" cx="1676399"/>
          </a:xfrm>
          <a:prstGeom prst="rect">
            <a:avLst/>
          </a:prstGeom>
          <a:solidFill>
            <a:srgbClr val="002060"/>
          </a:solidFill>
          <a:ln w="9525" cap="flat">
            <a:solidFill>
              <a:srgbClr val="002060"/>
            </a:solidFill>
            <a:prstDash val="solid"/>
            <a:round/>
            <a:headEnd w="med" len="med" type="none"/>
            <a:tailEnd w="med" len="med" type="none"/>
          </a:ln>
        </p:spPr>
        <p:txBody>
          <a:bodyPr bIns="45700" rIns="91425" lIns="91425" tIns="45700" anchor="ctr" anchorCtr="0">
            <a:noAutofit/>
          </a:bodyPr>
          <a:lstStyle/>
          <a:p>
            <a:pPr algn="ctr" rtl="0" lvl="0" marR="0" indent="0" marL="0">
              <a:spcBef>
                <a:spcPts val="0"/>
              </a:spcBef>
              <a:buSzPct val="25000"/>
              <a:buNone/>
            </a:pPr>
            <a:r>
              <a:rPr strike="noStrike" u="none" b="1" cap="none" baseline="0" sz="2000" lang="en-US" i="0">
                <a:solidFill>
                  <a:schemeClr val="lt1"/>
                </a:solidFill>
                <a:latin typeface="PT Sans"/>
                <a:ea typeface="PT Sans"/>
                <a:cs typeface="PT Sans"/>
                <a:sym typeface="PT Sans"/>
              </a:rPr>
              <a:t>Network</a:t>
            </a:r>
          </a:p>
        </p:txBody>
      </p:sp>
      <p:sp>
        <p:nvSpPr>
          <p:cNvPr id="176" name="Shape 176"/>
          <p:cNvSpPr/>
          <p:nvPr/>
        </p:nvSpPr>
        <p:spPr>
          <a:xfrm>
            <a:off y="3638550" x="1304363"/>
            <a:ext cy="381000" cx="1676399"/>
          </a:xfrm>
          <a:prstGeom prst="rect">
            <a:avLst/>
          </a:prstGeom>
          <a:noFill/>
          <a:ln w="9525" cap="flat">
            <a:solidFill>
              <a:srgbClr val="002060"/>
            </a:solidFill>
            <a:prstDash val="solid"/>
            <a:round/>
            <a:headEnd w="med" len="med" type="none"/>
            <a:tailEnd w="med" len="med" type="none"/>
          </a:ln>
        </p:spPr>
        <p:txBody>
          <a:bodyPr bIns="45700" rIns="91425" lIns="91425" tIns="45700" anchor="ctr" anchorCtr="0">
            <a:noAutofit/>
          </a:bodyPr>
          <a:lstStyle/>
          <a:p>
            <a:pPr algn="ctr" rtl="0" lvl="0" marR="0" indent="0" marL="0">
              <a:spcBef>
                <a:spcPts val="0"/>
              </a:spcBef>
              <a:buSzPct val="25000"/>
              <a:buNone/>
            </a:pPr>
            <a:r>
              <a:rPr strike="noStrike" u="none" b="0" cap="none" baseline="0" sz="2000" lang="en-US" i="0">
                <a:solidFill>
                  <a:srgbClr val="002060"/>
                </a:solidFill>
                <a:latin typeface="PT Sans"/>
                <a:ea typeface="PT Sans"/>
                <a:cs typeface="PT Sans"/>
                <a:sym typeface="PT Sans"/>
              </a:rPr>
              <a:t>Data Link</a:t>
            </a:r>
          </a:p>
        </p:txBody>
      </p:sp>
      <p:sp>
        <p:nvSpPr>
          <p:cNvPr id="177" name="Shape 177"/>
          <p:cNvSpPr/>
          <p:nvPr/>
        </p:nvSpPr>
        <p:spPr>
          <a:xfrm>
            <a:off y="4019550" x="1304363"/>
            <a:ext cy="381000" cx="1676399"/>
          </a:xfrm>
          <a:prstGeom prst="rect">
            <a:avLst/>
          </a:prstGeom>
          <a:noFill/>
          <a:ln w="9525" cap="flat">
            <a:solidFill>
              <a:srgbClr val="002060"/>
            </a:solidFill>
            <a:prstDash val="solid"/>
            <a:round/>
            <a:headEnd w="med" len="med" type="none"/>
            <a:tailEnd w="med" len="med" type="none"/>
          </a:ln>
        </p:spPr>
        <p:txBody>
          <a:bodyPr bIns="45700" rIns="91425" lIns="91425" tIns="45700" anchor="ctr" anchorCtr="0">
            <a:noAutofit/>
          </a:bodyPr>
          <a:lstStyle/>
          <a:p>
            <a:pPr algn="ctr" rtl="0" lvl="0" marR="0" indent="0" marL="0">
              <a:spcBef>
                <a:spcPts val="0"/>
              </a:spcBef>
              <a:buSzPct val="25000"/>
              <a:buNone/>
            </a:pPr>
            <a:r>
              <a:rPr strike="noStrike" u="none" b="0" cap="none" baseline="0" sz="2000" lang="en-US" i="0">
                <a:solidFill>
                  <a:srgbClr val="002060"/>
                </a:solidFill>
                <a:latin typeface="PT Sans"/>
                <a:ea typeface="PT Sans"/>
                <a:cs typeface="PT Sans"/>
                <a:sym typeface="PT Sans"/>
              </a:rPr>
              <a:t>Physical</a:t>
            </a:r>
          </a:p>
        </p:txBody>
      </p:sp>
      <p:sp>
        <p:nvSpPr>
          <p:cNvPr id="178" name="Shape 178"/>
          <p:cNvSpPr/>
          <p:nvPr/>
        </p:nvSpPr>
        <p:spPr>
          <a:xfrm>
            <a:off y="1733550" x="3166782"/>
            <a:ext cy="2590800" cx="3157817"/>
          </a:xfrm>
          <a:prstGeom prst="wedgeRoundRectCallout">
            <a:avLst>
              <a:gd fmla="val -59403" name="adj1"/>
              <a:gd fmla="val 13515" name="adj2"/>
              <a:gd fmla="val 16667" name="adj3"/>
            </a:avLst>
          </a:prstGeom>
          <a:solidFill>
            <a:schemeClr val="lt1"/>
          </a:solidFill>
          <a:ln w="12700" cap="flat">
            <a:solidFill>
              <a:srgbClr val="002060"/>
            </a:solidFill>
            <a:prstDash val="solid"/>
            <a:round/>
            <a:headEnd w="med" len="med" type="none"/>
            <a:tailEnd w="med" len="med" type="none"/>
          </a:ln>
        </p:spPr>
        <p:txBody>
          <a:bodyPr bIns="45700" rIns="45700" lIns="45700" tIns="45700" anchor="ctr" anchorCtr="0">
            <a:noAutofit/>
          </a:bodyPr>
          <a:lstStyle/>
          <a:p>
            <a:pPr algn="l" rtl="0" lvl="0" marR="0" indent="0" marL="0">
              <a:spcBef>
                <a:spcPts val="0"/>
              </a:spcBef>
              <a:buSzPct val="25000"/>
              <a:buNone/>
            </a:pPr>
            <a:r>
              <a:rPr strike="noStrike" u="none" b="0" cap="none" baseline="0" sz="1600" lang="en-US" i="0">
                <a:solidFill>
                  <a:srgbClr val="002060"/>
                </a:solidFill>
                <a:latin typeface="PT Sans"/>
                <a:ea typeface="PT Sans"/>
                <a:cs typeface="PT Sans"/>
                <a:sym typeface="PT Sans"/>
              </a:rPr>
              <a:t>Makes it possible to send units of information (</a:t>
            </a:r>
            <a:r>
              <a:rPr strike="noStrike" u="none" b="0" cap="none" baseline="0" sz="1600" lang="en-US" i="1">
                <a:solidFill>
                  <a:srgbClr val="002060"/>
                </a:solidFill>
                <a:latin typeface="PT Sans"/>
                <a:ea typeface="PT Sans"/>
                <a:cs typeface="PT Sans"/>
                <a:sym typeface="PT Sans"/>
              </a:rPr>
              <a:t>packets</a:t>
            </a:r>
            <a:r>
              <a:rPr strike="noStrike" u="none" b="0" cap="none" baseline="0" sz="1600" lang="en-US" i="0">
                <a:solidFill>
                  <a:srgbClr val="002060"/>
                </a:solidFill>
                <a:latin typeface="PT Sans"/>
                <a:ea typeface="PT Sans"/>
                <a:cs typeface="PT Sans"/>
                <a:sym typeface="PT Sans"/>
              </a:rPr>
              <a:t>) across different kinds of networks (</a:t>
            </a:r>
            <a:r>
              <a:rPr strike="noStrike" u="none" b="0" cap="none" baseline="0" sz="1600" lang="en-US" i="1">
                <a:solidFill>
                  <a:srgbClr val="002060"/>
                </a:solidFill>
                <a:latin typeface="PT Sans"/>
                <a:ea typeface="PT Sans"/>
                <a:cs typeface="PT Sans"/>
                <a:sym typeface="PT Sans"/>
              </a:rPr>
              <a:t>routing</a:t>
            </a:r>
            <a:r>
              <a:rPr strike="noStrike" u="none" b="0" cap="none" baseline="0" sz="1600" lang="en-US" i="0">
                <a:solidFill>
                  <a:srgbClr val="002060"/>
                </a:solidFill>
                <a:latin typeface="PT Sans"/>
                <a:ea typeface="PT Sans"/>
                <a:cs typeface="PT Sans"/>
                <a:sym typeface="PT Sans"/>
              </a:rPr>
              <a:t>). Uniform addressing schema, network congestion control. Protocol examples include IP (internet protocol), IPX (internetwork packet exchange), and ICMP (internet control message protocol).</a:t>
            </a:r>
          </a:p>
        </p:txBody>
      </p:sp>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83" name="Shape 183"/>
        <p:cNvGrpSpPr/>
        <p:nvPr/>
      </p:nvGrpSpPr>
      <p:grpSpPr>
        <a:xfrm>
          <a:off y="0" x="0"/>
          <a:ext cy="0" cx="0"/>
          <a:chOff y="0" x="0"/>
          <a:chExt cy="0" cx="0"/>
        </a:xfrm>
      </p:grpSpPr>
      <p:sp>
        <p:nvSpPr>
          <p:cNvPr id="184" name="Shape 184"/>
          <p:cNvSpPr txBox="1"/>
          <p:nvPr>
            <p:ph idx="1" type="body"/>
          </p:nvPr>
        </p:nvSpPr>
        <p:spPr>
          <a:xfrm>
            <a:off y="628650" x="457200"/>
            <a:ext cy="3394472" cx="8229600"/>
          </a:xfrm>
          <a:prstGeom prst="rect">
            <a:avLst/>
          </a:prstGeom>
          <a:noFill/>
          <a:ln>
            <a:noFill/>
          </a:ln>
        </p:spPr>
        <p:txBody>
          <a:bodyPr bIns="45700" rIns="91425" lIns="91425" tIns="45700" anchor="t" anchorCtr="0">
            <a:noAutofit/>
          </a:bodyPr>
          <a:lstStyle/>
          <a:p>
            <a:pPr algn="l" rtl="0" lvl="0" marR="0" indent="-342900" marL="342900">
              <a:spcBef>
                <a:spcPts val="0"/>
              </a:spcBef>
              <a:spcAft>
                <a:spcPts val="0"/>
              </a:spcAft>
              <a:buClr>
                <a:srgbClr val="002060"/>
              </a:buClr>
              <a:buSzPct val="25000"/>
              <a:buFont typeface="PT Sans"/>
              <a:buNone/>
            </a:pPr>
            <a:r>
              <a:rPr strike="noStrike" u="none" b="1" cap="none" baseline="0" sz="2000" lang="en-US" i="0">
                <a:solidFill>
                  <a:srgbClr val="002060"/>
                </a:solidFill>
                <a:latin typeface="PT Sans"/>
                <a:ea typeface="PT Sans"/>
                <a:cs typeface="PT Sans"/>
                <a:sym typeface="PT Sans"/>
              </a:rPr>
              <a:t>OSI and TCP/IP models</a:t>
            </a:r>
          </a:p>
          <a:p>
            <a:pPr algn="l" rtl="0" lvl="1" marR="0" indent="-285750" marL="742950">
              <a:spcBef>
                <a:spcPts val="360"/>
              </a:spcBef>
              <a:spcAft>
                <a:spcPts val="0"/>
              </a:spcAft>
              <a:buClr>
                <a:srgbClr val="002060"/>
              </a:buClr>
              <a:buSzPct val="100000"/>
              <a:buFont typeface="Calibri"/>
              <a:buChar char="–"/>
            </a:pPr>
            <a:r>
              <a:rPr strike="noStrike" u="none" b="0" cap="none" baseline="0" sz="1800" lang="en-US" i="0">
                <a:solidFill>
                  <a:srgbClr val="002060"/>
                </a:solidFill>
                <a:latin typeface="Calibri"/>
                <a:ea typeface="Calibri"/>
                <a:cs typeface="Calibri"/>
                <a:sym typeface="Calibri"/>
              </a:rPr>
              <a:t>OSI Model: does not specify concrete protocols, but rather specifies the functions that concrete protocols will need to implement at each layer</a:t>
            </a:r>
          </a:p>
        </p:txBody>
      </p:sp>
      <p:sp>
        <p:nvSpPr>
          <p:cNvPr id="185" name="Shape 185"/>
          <p:cNvSpPr txBox="1"/>
          <p:nvPr>
            <p:ph type="title"/>
          </p:nvPr>
        </p:nvSpPr>
        <p:spPr>
          <a:xfrm>
            <a:off y="2006" x="446891"/>
            <a:ext cy="488600" cx="8250216"/>
          </a:xfrm>
          <a:prstGeom prst="rect">
            <a:avLst/>
          </a:prstGeom>
          <a:noFill/>
          <a:ln>
            <a:noFill/>
          </a:ln>
        </p:spPr>
        <p:txBody>
          <a:bodyPr bIns="45700" rIns="91425" lIns="91425" tIns="45700" anchor="t" anchorCtr="0">
            <a:noAutofit/>
          </a:bodyPr>
          <a:lstStyle/>
          <a:p>
            <a:pPr algn="l" rtl="0" lvl="0" marR="0" indent="0" marL="0">
              <a:spcBef>
                <a:spcPts val="0"/>
              </a:spcBef>
              <a:spcAft>
                <a:spcPts val="0"/>
              </a:spcAft>
              <a:buSzPct val="25000"/>
              <a:buNone/>
            </a:pPr>
            <a:r>
              <a:rPr strike="noStrike" u="none" b="1" cap="none" baseline="0" sz="3200" lang="en-US" i="0">
                <a:solidFill>
                  <a:srgbClr val="002060"/>
                </a:solidFill>
                <a:latin typeface="Calibri"/>
                <a:ea typeface="Calibri"/>
                <a:cs typeface="Calibri"/>
                <a:sym typeface="Calibri"/>
              </a:rPr>
              <a:t>Data Communication Concepts</a:t>
            </a:r>
          </a:p>
        </p:txBody>
      </p:sp>
      <p:sp>
        <p:nvSpPr>
          <p:cNvPr id="186" name="Shape 186"/>
          <p:cNvSpPr/>
          <p:nvPr/>
        </p:nvSpPr>
        <p:spPr>
          <a:xfrm>
            <a:off y="1733550" x="1295400"/>
            <a:ext cy="381000" cx="1676399"/>
          </a:xfrm>
          <a:prstGeom prst="rect">
            <a:avLst/>
          </a:prstGeom>
          <a:noFill/>
          <a:ln w="9525" cap="flat">
            <a:solidFill>
              <a:srgbClr val="002060"/>
            </a:solidFill>
            <a:prstDash val="solid"/>
            <a:round/>
            <a:headEnd w="med" len="med" type="none"/>
            <a:tailEnd w="med" len="med" type="none"/>
          </a:ln>
        </p:spPr>
        <p:txBody>
          <a:bodyPr bIns="45700" rIns="91425" lIns="91425" tIns="45700" anchor="ctr" anchorCtr="0">
            <a:noAutofit/>
          </a:bodyPr>
          <a:lstStyle/>
          <a:p>
            <a:pPr algn="ctr" rtl="0" lvl="0" marR="0" indent="0" marL="0">
              <a:spcBef>
                <a:spcPts val="0"/>
              </a:spcBef>
              <a:buSzPct val="25000"/>
              <a:buNone/>
            </a:pPr>
            <a:r>
              <a:rPr strike="noStrike" u="none" b="0" cap="none" baseline="0" sz="2000" lang="en-US" i="0">
                <a:solidFill>
                  <a:srgbClr val="002060"/>
                </a:solidFill>
                <a:latin typeface="PT Sans"/>
                <a:ea typeface="PT Sans"/>
                <a:cs typeface="PT Sans"/>
                <a:sym typeface="PT Sans"/>
              </a:rPr>
              <a:t>Application</a:t>
            </a:r>
          </a:p>
        </p:txBody>
      </p:sp>
      <p:sp>
        <p:nvSpPr>
          <p:cNvPr id="187" name="Shape 187"/>
          <p:cNvSpPr/>
          <p:nvPr/>
        </p:nvSpPr>
        <p:spPr>
          <a:xfrm>
            <a:off y="2114550" x="1295400"/>
            <a:ext cy="381000" cx="1676399"/>
          </a:xfrm>
          <a:prstGeom prst="rect">
            <a:avLst/>
          </a:prstGeom>
          <a:noFill/>
          <a:ln w="9525" cap="flat">
            <a:solidFill>
              <a:srgbClr val="002060"/>
            </a:solidFill>
            <a:prstDash val="solid"/>
            <a:round/>
            <a:headEnd w="med" len="med" type="none"/>
            <a:tailEnd w="med" len="med" type="none"/>
          </a:ln>
        </p:spPr>
        <p:txBody>
          <a:bodyPr bIns="45700" rIns="91425" lIns="91425" tIns="45700" anchor="ctr" anchorCtr="0">
            <a:noAutofit/>
          </a:bodyPr>
          <a:lstStyle/>
          <a:p>
            <a:pPr algn="ctr" rtl="0" lvl="0" marR="0" indent="0" marL="0">
              <a:spcBef>
                <a:spcPts val="0"/>
              </a:spcBef>
              <a:buSzPct val="25000"/>
              <a:buNone/>
            </a:pPr>
            <a:r>
              <a:rPr strike="noStrike" u="none" b="0" cap="none" baseline="0" sz="2000" lang="en-US" i="0">
                <a:solidFill>
                  <a:srgbClr val="002060"/>
                </a:solidFill>
                <a:latin typeface="PT Sans"/>
                <a:ea typeface="PT Sans"/>
                <a:cs typeface="PT Sans"/>
                <a:sym typeface="PT Sans"/>
              </a:rPr>
              <a:t>Presentation</a:t>
            </a:r>
          </a:p>
        </p:txBody>
      </p:sp>
      <p:sp>
        <p:nvSpPr>
          <p:cNvPr id="188" name="Shape 188"/>
          <p:cNvSpPr/>
          <p:nvPr/>
        </p:nvSpPr>
        <p:spPr>
          <a:xfrm>
            <a:off y="2495550" x="1295400"/>
            <a:ext cy="381000" cx="1676399"/>
          </a:xfrm>
          <a:prstGeom prst="rect">
            <a:avLst/>
          </a:prstGeom>
          <a:noFill/>
          <a:ln w="9525" cap="flat">
            <a:solidFill>
              <a:srgbClr val="002060"/>
            </a:solidFill>
            <a:prstDash val="solid"/>
            <a:round/>
            <a:headEnd w="med" len="med" type="none"/>
            <a:tailEnd w="med" len="med" type="none"/>
          </a:ln>
        </p:spPr>
        <p:txBody>
          <a:bodyPr bIns="45700" rIns="91425" lIns="91425" tIns="45700" anchor="ctr" anchorCtr="0">
            <a:noAutofit/>
          </a:bodyPr>
          <a:lstStyle/>
          <a:p>
            <a:pPr algn="ctr" rtl="0" lvl="0" marR="0" indent="0" marL="0">
              <a:spcBef>
                <a:spcPts val="0"/>
              </a:spcBef>
              <a:buSzPct val="25000"/>
              <a:buNone/>
            </a:pPr>
            <a:r>
              <a:rPr strike="noStrike" u="none" b="0" cap="none" baseline="0" sz="2000" lang="en-US" i="0">
                <a:solidFill>
                  <a:srgbClr val="002060"/>
                </a:solidFill>
                <a:latin typeface="PT Sans"/>
                <a:ea typeface="PT Sans"/>
                <a:cs typeface="PT Sans"/>
                <a:sym typeface="PT Sans"/>
              </a:rPr>
              <a:t>Session</a:t>
            </a:r>
          </a:p>
        </p:txBody>
      </p:sp>
      <p:sp>
        <p:nvSpPr>
          <p:cNvPr id="189" name="Shape 189"/>
          <p:cNvSpPr/>
          <p:nvPr/>
        </p:nvSpPr>
        <p:spPr>
          <a:xfrm>
            <a:off y="2876550" x="1295400"/>
            <a:ext cy="381000" cx="1676399"/>
          </a:xfrm>
          <a:prstGeom prst="rect">
            <a:avLst/>
          </a:prstGeom>
          <a:solidFill>
            <a:srgbClr val="002060"/>
          </a:solidFill>
          <a:ln w="9525" cap="flat">
            <a:solidFill>
              <a:srgbClr val="002060"/>
            </a:solidFill>
            <a:prstDash val="solid"/>
            <a:round/>
            <a:headEnd w="med" len="med" type="none"/>
            <a:tailEnd w="med" len="med" type="none"/>
          </a:ln>
        </p:spPr>
        <p:txBody>
          <a:bodyPr bIns="45700" rIns="91425" lIns="91425" tIns="45700" anchor="ctr" anchorCtr="0">
            <a:noAutofit/>
          </a:bodyPr>
          <a:lstStyle/>
          <a:p>
            <a:pPr algn="ctr" rtl="0" lvl="0" marR="0" indent="0" marL="0">
              <a:spcBef>
                <a:spcPts val="0"/>
              </a:spcBef>
              <a:buSzPct val="25000"/>
              <a:buNone/>
            </a:pPr>
            <a:r>
              <a:rPr strike="noStrike" u="none" b="1" cap="none" baseline="0" sz="2000" lang="en-US" i="0">
                <a:solidFill>
                  <a:schemeClr val="lt1"/>
                </a:solidFill>
                <a:latin typeface="PT Sans"/>
                <a:ea typeface="PT Sans"/>
                <a:cs typeface="PT Sans"/>
                <a:sym typeface="PT Sans"/>
              </a:rPr>
              <a:t>Transport</a:t>
            </a:r>
          </a:p>
        </p:txBody>
      </p:sp>
      <p:sp>
        <p:nvSpPr>
          <p:cNvPr id="190" name="Shape 190"/>
          <p:cNvSpPr/>
          <p:nvPr/>
        </p:nvSpPr>
        <p:spPr>
          <a:xfrm>
            <a:off y="3257550" x="1295400"/>
            <a:ext cy="381000" cx="1676399"/>
          </a:xfrm>
          <a:prstGeom prst="rect">
            <a:avLst/>
          </a:prstGeom>
          <a:noFill/>
          <a:ln w="9525" cap="flat">
            <a:solidFill>
              <a:srgbClr val="002060"/>
            </a:solidFill>
            <a:prstDash val="solid"/>
            <a:round/>
            <a:headEnd w="med" len="med" type="none"/>
            <a:tailEnd w="med" len="med" type="none"/>
          </a:ln>
        </p:spPr>
        <p:txBody>
          <a:bodyPr bIns="45700" rIns="91425" lIns="91425" tIns="45700" anchor="ctr" anchorCtr="0">
            <a:noAutofit/>
          </a:bodyPr>
          <a:lstStyle/>
          <a:p>
            <a:pPr algn="ctr" rtl="0" lvl="0" marR="0" indent="0" marL="0">
              <a:spcBef>
                <a:spcPts val="0"/>
              </a:spcBef>
              <a:buSzPct val="25000"/>
              <a:buNone/>
            </a:pPr>
            <a:r>
              <a:rPr strike="noStrike" u="none" b="0" cap="none" baseline="0" sz="2000" lang="en-US" i="0">
                <a:solidFill>
                  <a:srgbClr val="002060"/>
                </a:solidFill>
                <a:latin typeface="PT Sans"/>
                <a:ea typeface="PT Sans"/>
                <a:cs typeface="PT Sans"/>
                <a:sym typeface="PT Sans"/>
              </a:rPr>
              <a:t>Network</a:t>
            </a:r>
          </a:p>
        </p:txBody>
      </p:sp>
      <p:sp>
        <p:nvSpPr>
          <p:cNvPr id="191" name="Shape 191"/>
          <p:cNvSpPr/>
          <p:nvPr/>
        </p:nvSpPr>
        <p:spPr>
          <a:xfrm>
            <a:off y="3638550" x="1295400"/>
            <a:ext cy="381000" cx="1676399"/>
          </a:xfrm>
          <a:prstGeom prst="rect">
            <a:avLst/>
          </a:prstGeom>
          <a:noFill/>
          <a:ln w="9525" cap="flat">
            <a:solidFill>
              <a:srgbClr val="002060"/>
            </a:solidFill>
            <a:prstDash val="solid"/>
            <a:round/>
            <a:headEnd w="med" len="med" type="none"/>
            <a:tailEnd w="med" len="med" type="none"/>
          </a:ln>
        </p:spPr>
        <p:txBody>
          <a:bodyPr bIns="45700" rIns="91425" lIns="91425" tIns="45700" anchor="ctr" anchorCtr="0">
            <a:noAutofit/>
          </a:bodyPr>
          <a:lstStyle/>
          <a:p>
            <a:pPr algn="ctr" rtl="0" lvl="0" marR="0" indent="0" marL="0">
              <a:spcBef>
                <a:spcPts val="0"/>
              </a:spcBef>
              <a:buSzPct val="25000"/>
              <a:buNone/>
            </a:pPr>
            <a:r>
              <a:rPr strike="noStrike" u="none" b="0" cap="none" baseline="0" sz="2000" lang="en-US" i="0">
                <a:solidFill>
                  <a:srgbClr val="002060"/>
                </a:solidFill>
                <a:latin typeface="PT Sans"/>
                <a:ea typeface="PT Sans"/>
                <a:cs typeface="PT Sans"/>
                <a:sym typeface="PT Sans"/>
              </a:rPr>
              <a:t>Data Link</a:t>
            </a:r>
          </a:p>
        </p:txBody>
      </p:sp>
      <p:sp>
        <p:nvSpPr>
          <p:cNvPr id="192" name="Shape 192"/>
          <p:cNvSpPr/>
          <p:nvPr/>
        </p:nvSpPr>
        <p:spPr>
          <a:xfrm>
            <a:off y="4019550" x="1295400"/>
            <a:ext cy="381000" cx="1676399"/>
          </a:xfrm>
          <a:prstGeom prst="rect">
            <a:avLst/>
          </a:prstGeom>
          <a:noFill/>
          <a:ln w="9525" cap="flat">
            <a:solidFill>
              <a:srgbClr val="002060"/>
            </a:solidFill>
            <a:prstDash val="solid"/>
            <a:round/>
            <a:headEnd w="med" len="med" type="none"/>
            <a:tailEnd w="med" len="med" type="none"/>
          </a:ln>
        </p:spPr>
        <p:txBody>
          <a:bodyPr bIns="45700" rIns="91425" lIns="91425" tIns="45700" anchor="ctr" anchorCtr="0">
            <a:noAutofit/>
          </a:bodyPr>
          <a:lstStyle/>
          <a:p>
            <a:pPr algn="ctr" rtl="0" lvl="0" marR="0" indent="0" marL="0">
              <a:spcBef>
                <a:spcPts val="0"/>
              </a:spcBef>
              <a:buSzPct val="25000"/>
              <a:buNone/>
            </a:pPr>
            <a:r>
              <a:rPr strike="noStrike" u="none" b="0" cap="none" baseline="0" sz="2000" lang="en-US" i="0">
                <a:solidFill>
                  <a:srgbClr val="002060"/>
                </a:solidFill>
                <a:latin typeface="PT Sans"/>
                <a:ea typeface="PT Sans"/>
                <a:cs typeface="PT Sans"/>
                <a:sym typeface="PT Sans"/>
              </a:rPr>
              <a:t>Physical</a:t>
            </a:r>
          </a:p>
        </p:txBody>
      </p:sp>
      <p:sp>
        <p:nvSpPr>
          <p:cNvPr id="193" name="Shape 193"/>
          <p:cNvSpPr/>
          <p:nvPr/>
        </p:nvSpPr>
        <p:spPr>
          <a:xfrm>
            <a:off y="1733550" x="3157817"/>
            <a:ext cy="2286000" cx="3242982"/>
          </a:xfrm>
          <a:prstGeom prst="wedgeRoundRectCallout">
            <a:avLst>
              <a:gd fmla="val -58551" name="adj1"/>
              <a:gd fmla="val 8483" name="adj2"/>
              <a:gd fmla="val 16667" name="adj3"/>
            </a:avLst>
          </a:prstGeom>
          <a:solidFill>
            <a:schemeClr val="lt1"/>
          </a:solidFill>
          <a:ln w="12700" cap="flat">
            <a:solidFill>
              <a:srgbClr val="002060"/>
            </a:solidFill>
            <a:prstDash val="solid"/>
            <a:round/>
            <a:headEnd w="med" len="med" type="none"/>
            <a:tailEnd w="med" len="med" type="none"/>
          </a:ln>
        </p:spPr>
        <p:txBody>
          <a:bodyPr bIns="45700" rIns="45700" lIns="45700" tIns="45700" anchor="ctr" anchorCtr="0">
            <a:noAutofit/>
          </a:bodyPr>
          <a:lstStyle/>
          <a:p>
            <a:pPr algn="l" rtl="0" lvl="0" marR="0" indent="0" marL="0">
              <a:spcBef>
                <a:spcPts val="0"/>
              </a:spcBef>
              <a:buSzPct val="25000"/>
              <a:buNone/>
            </a:pPr>
            <a:r>
              <a:rPr strike="noStrike" u="none" b="0" cap="none" baseline="0" sz="1600" lang="en-US" i="0">
                <a:solidFill>
                  <a:srgbClr val="002060"/>
                </a:solidFill>
                <a:latin typeface="PT Sans"/>
                <a:ea typeface="PT Sans"/>
                <a:cs typeface="PT Sans"/>
                <a:sym typeface="PT Sans"/>
              </a:rPr>
              <a:t>Ensures reliable delivery of packets, error recovery, flow control, congestion control, and multiplexing of the network by several applications at once.  Example protocols include TCP (transmission control protocol) and UDP (user datagram protocol).</a:t>
            </a:r>
          </a:p>
        </p:txBody>
      </p:sp>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98" name="Shape 198"/>
        <p:cNvGrpSpPr/>
        <p:nvPr/>
      </p:nvGrpSpPr>
      <p:grpSpPr>
        <a:xfrm>
          <a:off y="0" x="0"/>
          <a:ext cy="0" cx="0"/>
          <a:chOff y="0" x="0"/>
          <a:chExt cy="0" cx="0"/>
        </a:xfrm>
      </p:grpSpPr>
      <p:sp>
        <p:nvSpPr>
          <p:cNvPr id="199" name="Shape 199"/>
          <p:cNvSpPr txBox="1"/>
          <p:nvPr>
            <p:ph idx="1" type="body"/>
          </p:nvPr>
        </p:nvSpPr>
        <p:spPr>
          <a:xfrm>
            <a:off y="628650" x="457200"/>
            <a:ext cy="3394472" cx="8229600"/>
          </a:xfrm>
          <a:prstGeom prst="rect">
            <a:avLst/>
          </a:prstGeom>
          <a:noFill/>
          <a:ln>
            <a:noFill/>
          </a:ln>
        </p:spPr>
        <p:txBody>
          <a:bodyPr bIns="45700" rIns="91425" lIns="91425" tIns="45700" anchor="t" anchorCtr="0">
            <a:noAutofit/>
          </a:bodyPr>
          <a:lstStyle/>
          <a:p>
            <a:pPr algn="l" rtl="0" lvl="0" marR="0" indent="-342900" marL="342900">
              <a:spcBef>
                <a:spcPts val="0"/>
              </a:spcBef>
              <a:spcAft>
                <a:spcPts val="0"/>
              </a:spcAft>
              <a:buClr>
                <a:srgbClr val="002060"/>
              </a:buClr>
              <a:buSzPct val="25000"/>
              <a:buFont typeface="PT Sans"/>
              <a:buNone/>
            </a:pPr>
            <a:r>
              <a:rPr strike="noStrike" u="none" b="1" cap="none" baseline="0" sz="2000" lang="en-US" i="0">
                <a:solidFill>
                  <a:srgbClr val="002060"/>
                </a:solidFill>
                <a:latin typeface="PT Sans"/>
                <a:ea typeface="PT Sans"/>
                <a:cs typeface="PT Sans"/>
                <a:sym typeface="PT Sans"/>
              </a:rPr>
              <a:t>OSI and TCP/IP models</a:t>
            </a:r>
          </a:p>
          <a:p>
            <a:pPr algn="l" rtl="0" lvl="1" marR="0" indent="-285750" marL="742950">
              <a:spcBef>
                <a:spcPts val="360"/>
              </a:spcBef>
              <a:spcAft>
                <a:spcPts val="0"/>
              </a:spcAft>
              <a:buClr>
                <a:srgbClr val="002060"/>
              </a:buClr>
              <a:buSzPct val="100000"/>
              <a:buFont typeface="Calibri"/>
              <a:buChar char="–"/>
            </a:pPr>
            <a:r>
              <a:rPr strike="noStrike" u="none" b="0" cap="none" baseline="0" sz="1800" lang="en-US" i="0">
                <a:solidFill>
                  <a:srgbClr val="002060"/>
                </a:solidFill>
                <a:latin typeface="Calibri"/>
                <a:ea typeface="Calibri"/>
                <a:cs typeface="Calibri"/>
                <a:sym typeface="Calibri"/>
              </a:rPr>
              <a:t>OSI Model: does not specify concrete protocols, but rather specifies the functions that concrete protocols will need to implement at each layer</a:t>
            </a:r>
          </a:p>
        </p:txBody>
      </p:sp>
      <p:sp>
        <p:nvSpPr>
          <p:cNvPr id="200" name="Shape 200"/>
          <p:cNvSpPr txBox="1"/>
          <p:nvPr>
            <p:ph type="title"/>
          </p:nvPr>
        </p:nvSpPr>
        <p:spPr>
          <a:xfrm>
            <a:off y="2006" x="446891"/>
            <a:ext cy="488600" cx="8250216"/>
          </a:xfrm>
          <a:prstGeom prst="rect">
            <a:avLst/>
          </a:prstGeom>
          <a:noFill/>
          <a:ln>
            <a:noFill/>
          </a:ln>
        </p:spPr>
        <p:txBody>
          <a:bodyPr bIns="45700" rIns="91425" lIns="91425" tIns="45700" anchor="t" anchorCtr="0">
            <a:noAutofit/>
          </a:bodyPr>
          <a:lstStyle/>
          <a:p>
            <a:pPr algn="l" rtl="0" lvl="0" marR="0" indent="0" marL="0">
              <a:spcBef>
                <a:spcPts val="0"/>
              </a:spcBef>
              <a:spcAft>
                <a:spcPts val="0"/>
              </a:spcAft>
              <a:buSzPct val="25000"/>
              <a:buNone/>
            </a:pPr>
            <a:r>
              <a:rPr strike="noStrike" u="none" b="1" cap="none" baseline="0" sz="3200" lang="en-US" i="0">
                <a:solidFill>
                  <a:srgbClr val="002060"/>
                </a:solidFill>
                <a:latin typeface="Calibri"/>
                <a:ea typeface="Calibri"/>
                <a:cs typeface="Calibri"/>
                <a:sym typeface="Calibri"/>
              </a:rPr>
              <a:t>Data Communication Concepts</a:t>
            </a:r>
          </a:p>
        </p:txBody>
      </p:sp>
      <p:sp>
        <p:nvSpPr>
          <p:cNvPr id="201" name="Shape 201"/>
          <p:cNvSpPr/>
          <p:nvPr/>
        </p:nvSpPr>
        <p:spPr>
          <a:xfrm>
            <a:off y="1733550" x="1295400"/>
            <a:ext cy="381000" cx="1676399"/>
          </a:xfrm>
          <a:prstGeom prst="rect">
            <a:avLst/>
          </a:prstGeom>
          <a:noFill/>
          <a:ln w="9525" cap="flat">
            <a:solidFill>
              <a:srgbClr val="002060"/>
            </a:solidFill>
            <a:prstDash val="solid"/>
            <a:round/>
            <a:headEnd w="med" len="med" type="none"/>
            <a:tailEnd w="med" len="med" type="none"/>
          </a:ln>
        </p:spPr>
        <p:txBody>
          <a:bodyPr bIns="45700" rIns="91425" lIns="91425" tIns="45700" anchor="ctr" anchorCtr="0">
            <a:noAutofit/>
          </a:bodyPr>
          <a:lstStyle/>
          <a:p>
            <a:pPr algn="ctr" rtl="0" lvl="0" marR="0" indent="0" marL="0">
              <a:spcBef>
                <a:spcPts val="0"/>
              </a:spcBef>
              <a:buSzPct val="25000"/>
              <a:buNone/>
            </a:pPr>
            <a:r>
              <a:rPr strike="noStrike" u="none" b="0" cap="none" baseline="0" sz="2000" lang="en-US" i="0">
                <a:solidFill>
                  <a:srgbClr val="002060"/>
                </a:solidFill>
                <a:latin typeface="PT Sans"/>
                <a:ea typeface="PT Sans"/>
                <a:cs typeface="PT Sans"/>
                <a:sym typeface="PT Sans"/>
              </a:rPr>
              <a:t>Application</a:t>
            </a:r>
          </a:p>
        </p:txBody>
      </p:sp>
      <p:sp>
        <p:nvSpPr>
          <p:cNvPr id="202" name="Shape 202"/>
          <p:cNvSpPr/>
          <p:nvPr/>
        </p:nvSpPr>
        <p:spPr>
          <a:xfrm>
            <a:off y="2114550" x="1295400"/>
            <a:ext cy="381000" cx="1676399"/>
          </a:xfrm>
          <a:prstGeom prst="rect">
            <a:avLst/>
          </a:prstGeom>
          <a:noFill/>
          <a:ln w="9525" cap="flat">
            <a:solidFill>
              <a:srgbClr val="002060"/>
            </a:solidFill>
            <a:prstDash val="solid"/>
            <a:round/>
            <a:headEnd w="med" len="med" type="none"/>
            <a:tailEnd w="med" len="med" type="none"/>
          </a:ln>
        </p:spPr>
        <p:txBody>
          <a:bodyPr bIns="45700" rIns="91425" lIns="91425" tIns="45700" anchor="ctr" anchorCtr="0">
            <a:noAutofit/>
          </a:bodyPr>
          <a:lstStyle/>
          <a:p>
            <a:pPr algn="ctr" rtl="0" lvl="0" marR="0" indent="0" marL="0">
              <a:spcBef>
                <a:spcPts val="0"/>
              </a:spcBef>
              <a:buSzPct val="25000"/>
              <a:buNone/>
            </a:pPr>
            <a:r>
              <a:rPr strike="noStrike" u="none" b="0" cap="none" baseline="0" sz="2000" lang="en-US" i="0">
                <a:solidFill>
                  <a:srgbClr val="002060"/>
                </a:solidFill>
                <a:latin typeface="PT Sans"/>
                <a:ea typeface="PT Sans"/>
                <a:cs typeface="PT Sans"/>
                <a:sym typeface="PT Sans"/>
              </a:rPr>
              <a:t>Presentation</a:t>
            </a:r>
          </a:p>
        </p:txBody>
      </p:sp>
      <p:sp>
        <p:nvSpPr>
          <p:cNvPr id="203" name="Shape 203"/>
          <p:cNvSpPr/>
          <p:nvPr/>
        </p:nvSpPr>
        <p:spPr>
          <a:xfrm>
            <a:off y="2495550" x="1295400"/>
            <a:ext cy="381000" cx="1676399"/>
          </a:xfrm>
          <a:prstGeom prst="rect">
            <a:avLst/>
          </a:prstGeom>
          <a:solidFill>
            <a:srgbClr val="002060"/>
          </a:solidFill>
          <a:ln w="9525" cap="flat">
            <a:solidFill>
              <a:srgbClr val="002060"/>
            </a:solidFill>
            <a:prstDash val="solid"/>
            <a:round/>
            <a:headEnd w="med" len="med" type="none"/>
            <a:tailEnd w="med" len="med" type="none"/>
          </a:ln>
        </p:spPr>
        <p:txBody>
          <a:bodyPr bIns="45700" rIns="91425" lIns="91425" tIns="45700" anchor="ctr" anchorCtr="0">
            <a:noAutofit/>
          </a:bodyPr>
          <a:lstStyle/>
          <a:p>
            <a:pPr algn="ctr" rtl="0" lvl="0" marR="0" indent="0" marL="0">
              <a:spcBef>
                <a:spcPts val="0"/>
              </a:spcBef>
              <a:buSzPct val="25000"/>
              <a:buNone/>
            </a:pPr>
            <a:r>
              <a:rPr strike="noStrike" u="none" b="1" cap="none" baseline="0" sz="2000" lang="en-US" i="0">
                <a:solidFill>
                  <a:schemeClr val="lt1"/>
                </a:solidFill>
                <a:latin typeface="PT Sans"/>
                <a:ea typeface="PT Sans"/>
                <a:cs typeface="PT Sans"/>
                <a:sym typeface="PT Sans"/>
              </a:rPr>
              <a:t>Session</a:t>
            </a:r>
          </a:p>
        </p:txBody>
      </p:sp>
      <p:sp>
        <p:nvSpPr>
          <p:cNvPr id="204" name="Shape 204"/>
          <p:cNvSpPr/>
          <p:nvPr/>
        </p:nvSpPr>
        <p:spPr>
          <a:xfrm>
            <a:off y="2876550" x="1295400"/>
            <a:ext cy="381000" cx="1676399"/>
          </a:xfrm>
          <a:prstGeom prst="rect">
            <a:avLst/>
          </a:prstGeom>
          <a:noFill/>
          <a:ln w="9525" cap="flat">
            <a:solidFill>
              <a:srgbClr val="002060"/>
            </a:solidFill>
            <a:prstDash val="solid"/>
            <a:round/>
            <a:headEnd w="med" len="med" type="none"/>
            <a:tailEnd w="med" len="med" type="none"/>
          </a:ln>
        </p:spPr>
        <p:txBody>
          <a:bodyPr bIns="45700" rIns="91425" lIns="91425" tIns="45700" anchor="ctr" anchorCtr="0">
            <a:noAutofit/>
          </a:bodyPr>
          <a:lstStyle/>
          <a:p>
            <a:pPr algn="ctr" rtl="0" lvl="0" marR="0" indent="0" marL="0">
              <a:spcBef>
                <a:spcPts val="0"/>
              </a:spcBef>
              <a:buSzPct val="25000"/>
              <a:buNone/>
            </a:pPr>
            <a:r>
              <a:rPr strike="noStrike" u="none" b="0" cap="none" baseline="0" sz="2000" lang="en-US" i="0">
                <a:solidFill>
                  <a:srgbClr val="002060"/>
                </a:solidFill>
                <a:latin typeface="PT Sans"/>
                <a:ea typeface="PT Sans"/>
                <a:cs typeface="PT Sans"/>
                <a:sym typeface="PT Sans"/>
              </a:rPr>
              <a:t>Transport</a:t>
            </a:r>
          </a:p>
        </p:txBody>
      </p:sp>
      <p:sp>
        <p:nvSpPr>
          <p:cNvPr id="205" name="Shape 205"/>
          <p:cNvSpPr/>
          <p:nvPr/>
        </p:nvSpPr>
        <p:spPr>
          <a:xfrm>
            <a:off y="3257550" x="1295400"/>
            <a:ext cy="381000" cx="1676399"/>
          </a:xfrm>
          <a:prstGeom prst="rect">
            <a:avLst/>
          </a:prstGeom>
          <a:noFill/>
          <a:ln w="9525" cap="flat">
            <a:solidFill>
              <a:srgbClr val="002060"/>
            </a:solidFill>
            <a:prstDash val="solid"/>
            <a:round/>
            <a:headEnd w="med" len="med" type="none"/>
            <a:tailEnd w="med" len="med" type="none"/>
          </a:ln>
        </p:spPr>
        <p:txBody>
          <a:bodyPr bIns="45700" rIns="91425" lIns="91425" tIns="45700" anchor="ctr" anchorCtr="0">
            <a:noAutofit/>
          </a:bodyPr>
          <a:lstStyle/>
          <a:p>
            <a:pPr algn="ctr" rtl="0" lvl="0" marR="0" indent="0" marL="0">
              <a:spcBef>
                <a:spcPts val="0"/>
              </a:spcBef>
              <a:buSzPct val="25000"/>
              <a:buNone/>
            </a:pPr>
            <a:r>
              <a:rPr strike="noStrike" u="none" b="0" cap="none" baseline="0" sz="2000" lang="en-US" i="0">
                <a:solidFill>
                  <a:srgbClr val="002060"/>
                </a:solidFill>
                <a:latin typeface="PT Sans"/>
                <a:ea typeface="PT Sans"/>
                <a:cs typeface="PT Sans"/>
                <a:sym typeface="PT Sans"/>
              </a:rPr>
              <a:t>Network</a:t>
            </a:r>
          </a:p>
        </p:txBody>
      </p:sp>
      <p:sp>
        <p:nvSpPr>
          <p:cNvPr id="206" name="Shape 206"/>
          <p:cNvSpPr/>
          <p:nvPr/>
        </p:nvSpPr>
        <p:spPr>
          <a:xfrm>
            <a:off y="3638550" x="1295400"/>
            <a:ext cy="381000" cx="1676399"/>
          </a:xfrm>
          <a:prstGeom prst="rect">
            <a:avLst/>
          </a:prstGeom>
          <a:noFill/>
          <a:ln w="9525" cap="flat">
            <a:solidFill>
              <a:srgbClr val="002060"/>
            </a:solidFill>
            <a:prstDash val="solid"/>
            <a:round/>
            <a:headEnd w="med" len="med" type="none"/>
            <a:tailEnd w="med" len="med" type="none"/>
          </a:ln>
        </p:spPr>
        <p:txBody>
          <a:bodyPr bIns="45700" rIns="91425" lIns="91425" tIns="45700" anchor="ctr" anchorCtr="0">
            <a:noAutofit/>
          </a:bodyPr>
          <a:lstStyle/>
          <a:p>
            <a:pPr algn="ctr" rtl="0" lvl="0" marR="0" indent="0" marL="0">
              <a:spcBef>
                <a:spcPts val="0"/>
              </a:spcBef>
              <a:buSzPct val="25000"/>
              <a:buNone/>
            </a:pPr>
            <a:r>
              <a:rPr strike="noStrike" u="none" b="0" cap="none" baseline="0" sz="2000" lang="en-US" i="0">
                <a:solidFill>
                  <a:srgbClr val="002060"/>
                </a:solidFill>
                <a:latin typeface="PT Sans"/>
                <a:ea typeface="PT Sans"/>
                <a:cs typeface="PT Sans"/>
                <a:sym typeface="PT Sans"/>
              </a:rPr>
              <a:t>Data Link</a:t>
            </a:r>
          </a:p>
        </p:txBody>
      </p:sp>
      <p:sp>
        <p:nvSpPr>
          <p:cNvPr id="207" name="Shape 207"/>
          <p:cNvSpPr/>
          <p:nvPr/>
        </p:nvSpPr>
        <p:spPr>
          <a:xfrm>
            <a:off y="4019550" x="1295400"/>
            <a:ext cy="381000" cx="1676399"/>
          </a:xfrm>
          <a:prstGeom prst="rect">
            <a:avLst/>
          </a:prstGeom>
          <a:noFill/>
          <a:ln w="9525" cap="flat">
            <a:solidFill>
              <a:srgbClr val="002060"/>
            </a:solidFill>
            <a:prstDash val="solid"/>
            <a:round/>
            <a:headEnd w="med" len="med" type="none"/>
            <a:tailEnd w="med" len="med" type="none"/>
          </a:ln>
        </p:spPr>
        <p:txBody>
          <a:bodyPr bIns="45700" rIns="91425" lIns="91425" tIns="45700" anchor="ctr" anchorCtr="0">
            <a:noAutofit/>
          </a:bodyPr>
          <a:lstStyle/>
          <a:p>
            <a:pPr algn="ctr" rtl="0" lvl="0" marR="0" indent="0" marL="0">
              <a:spcBef>
                <a:spcPts val="0"/>
              </a:spcBef>
              <a:buSzPct val="25000"/>
              <a:buNone/>
            </a:pPr>
            <a:r>
              <a:rPr strike="noStrike" u="none" b="0" cap="none" baseline="0" sz="2000" lang="en-US" i="0">
                <a:solidFill>
                  <a:srgbClr val="002060"/>
                </a:solidFill>
                <a:latin typeface="PT Sans"/>
                <a:ea typeface="PT Sans"/>
                <a:cs typeface="PT Sans"/>
                <a:sym typeface="PT Sans"/>
              </a:rPr>
              <a:t>Physical</a:t>
            </a:r>
          </a:p>
        </p:txBody>
      </p:sp>
      <p:sp>
        <p:nvSpPr>
          <p:cNvPr id="208" name="Shape 208"/>
          <p:cNvSpPr/>
          <p:nvPr/>
        </p:nvSpPr>
        <p:spPr>
          <a:xfrm>
            <a:off y="1733550" x="3157817"/>
            <a:ext cy="2095499" cx="3319182"/>
          </a:xfrm>
          <a:prstGeom prst="wedgeRoundRectCallout">
            <a:avLst>
              <a:gd fmla="val -61106" name="adj1"/>
              <a:gd fmla="val -1278" name="adj2"/>
              <a:gd fmla="val 16667" name="adj3"/>
            </a:avLst>
          </a:prstGeom>
          <a:solidFill>
            <a:schemeClr val="lt1"/>
          </a:solidFill>
          <a:ln w="12700" cap="flat">
            <a:solidFill>
              <a:srgbClr val="002060"/>
            </a:solidFill>
            <a:prstDash val="solid"/>
            <a:round/>
            <a:headEnd w="med" len="med" type="none"/>
            <a:tailEnd w="med" len="med" type="none"/>
          </a:ln>
        </p:spPr>
        <p:txBody>
          <a:bodyPr bIns="45700" rIns="45700" lIns="45700" tIns="45700" anchor="ctr" anchorCtr="0">
            <a:noAutofit/>
          </a:bodyPr>
          <a:lstStyle/>
          <a:p>
            <a:pPr algn="l" rtl="0" lvl="0" marR="0" indent="0" marL="0">
              <a:spcBef>
                <a:spcPts val="0"/>
              </a:spcBef>
              <a:buSzPct val="25000"/>
              <a:buNone/>
            </a:pPr>
            <a:r>
              <a:rPr strike="noStrike" u="none" b="0" cap="none" baseline="0" sz="1600" lang="en-US" i="0">
                <a:solidFill>
                  <a:srgbClr val="002060"/>
                </a:solidFill>
                <a:latin typeface="PT Sans"/>
                <a:ea typeface="PT Sans"/>
                <a:cs typeface="PT Sans"/>
                <a:sym typeface="PT Sans"/>
              </a:rPr>
              <a:t>Provides enhanced end-to-end session services such as authentication and authorization.  Example protocols include PAP (password authentication protocol), NetBIOS, and PPTP (point-to-point tunneling protocol)</a:t>
            </a:r>
          </a:p>
        </p:txBody>
      </p:sp>
    </p:spTree>
  </p:cSld>
  <p:clrMapOvr>
    <a:masterClrMapping/>
  </p:clrMapOvr>
  <p:transition spd="slow">
    <p:cut/>
  </p:transition>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13" name="Shape 213"/>
        <p:cNvGrpSpPr/>
        <p:nvPr/>
      </p:nvGrpSpPr>
      <p:grpSpPr>
        <a:xfrm>
          <a:off y="0" x="0"/>
          <a:ext cy="0" cx="0"/>
          <a:chOff y="0" x="0"/>
          <a:chExt cy="0" cx="0"/>
        </a:xfrm>
      </p:grpSpPr>
      <p:sp>
        <p:nvSpPr>
          <p:cNvPr id="214" name="Shape 214"/>
          <p:cNvSpPr txBox="1"/>
          <p:nvPr>
            <p:ph idx="1" type="body"/>
          </p:nvPr>
        </p:nvSpPr>
        <p:spPr>
          <a:xfrm>
            <a:off y="628650" x="457200"/>
            <a:ext cy="3394472" cx="8229600"/>
          </a:xfrm>
          <a:prstGeom prst="rect">
            <a:avLst/>
          </a:prstGeom>
          <a:noFill/>
          <a:ln>
            <a:noFill/>
          </a:ln>
        </p:spPr>
        <p:txBody>
          <a:bodyPr bIns="45700" rIns="91425" lIns="91425" tIns="45700" anchor="t" anchorCtr="0">
            <a:noAutofit/>
          </a:bodyPr>
          <a:lstStyle/>
          <a:p>
            <a:pPr algn="l" rtl="0" lvl="0" marR="0" indent="-342900" marL="342900">
              <a:spcBef>
                <a:spcPts val="0"/>
              </a:spcBef>
              <a:spcAft>
                <a:spcPts val="0"/>
              </a:spcAft>
              <a:buClr>
                <a:srgbClr val="002060"/>
              </a:buClr>
              <a:buSzPct val="25000"/>
              <a:buFont typeface="PT Sans"/>
              <a:buNone/>
            </a:pPr>
            <a:r>
              <a:rPr strike="noStrike" u="none" b="1" cap="none" baseline="0" sz="2000" lang="en-US" i="0">
                <a:solidFill>
                  <a:srgbClr val="002060"/>
                </a:solidFill>
                <a:latin typeface="PT Sans"/>
                <a:ea typeface="PT Sans"/>
                <a:cs typeface="PT Sans"/>
                <a:sym typeface="PT Sans"/>
              </a:rPr>
              <a:t>OSI and TCP/IP models</a:t>
            </a:r>
          </a:p>
          <a:p>
            <a:pPr algn="l" rtl="0" lvl="1" marR="0" indent="-285750" marL="742950">
              <a:spcBef>
                <a:spcPts val="360"/>
              </a:spcBef>
              <a:spcAft>
                <a:spcPts val="0"/>
              </a:spcAft>
              <a:buClr>
                <a:srgbClr val="002060"/>
              </a:buClr>
              <a:buSzPct val="100000"/>
              <a:buFont typeface="Calibri"/>
              <a:buChar char="–"/>
            </a:pPr>
            <a:r>
              <a:rPr strike="noStrike" u="none" b="0" cap="none" baseline="0" sz="1800" lang="en-US" i="0">
                <a:solidFill>
                  <a:srgbClr val="002060"/>
                </a:solidFill>
                <a:latin typeface="Calibri"/>
                <a:ea typeface="Calibri"/>
                <a:cs typeface="Calibri"/>
                <a:sym typeface="Calibri"/>
              </a:rPr>
              <a:t>OSI Model: does not specify concrete protocols, but rather specifies the functions that concrete protocols will need to implement at each layer</a:t>
            </a:r>
          </a:p>
        </p:txBody>
      </p:sp>
      <p:sp>
        <p:nvSpPr>
          <p:cNvPr id="215" name="Shape 215"/>
          <p:cNvSpPr txBox="1"/>
          <p:nvPr>
            <p:ph type="title"/>
          </p:nvPr>
        </p:nvSpPr>
        <p:spPr>
          <a:xfrm>
            <a:off y="2006" x="446891"/>
            <a:ext cy="488600" cx="8250216"/>
          </a:xfrm>
          <a:prstGeom prst="rect">
            <a:avLst/>
          </a:prstGeom>
          <a:noFill/>
          <a:ln>
            <a:noFill/>
          </a:ln>
        </p:spPr>
        <p:txBody>
          <a:bodyPr bIns="45700" rIns="91425" lIns="91425" tIns="45700" anchor="t" anchorCtr="0">
            <a:noAutofit/>
          </a:bodyPr>
          <a:lstStyle/>
          <a:p>
            <a:pPr algn="l" rtl="0" lvl="0" marR="0" indent="0" marL="0">
              <a:spcBef>
                <a:spcPts val="0"/>
              </a:spcBef>
              <a:spcAft>
                <a:spcPts val="0"/>
              </a:spcAft>
              <a:buSzPct val="25000"/>
              <a:buNone/>
            </a:pPr>
            <a:r>
              <a:rPr strike="noStrike" u="none" b="1" cap="none" baseline="0" sz="3200" lang="en-US" i="0">
                <a:solidFill>
                  <a:srgbClr val="002060"/>
                </a:solidFill>
                <a:latin typeface="Calibri"/>
                <a:ea typeface="Calibri"/>
                <a:cs typeface="Calibri"/>
                <a:sym typeface="Calibri"/>
              </a:rPr>
              <a:t>Data Communication Concepts</a:t>
            </a:r>
          </a:p>
        </p:txBody>
      </p:sp>
      <p:sp>
        <p:nvSpPr>
          <p:cNvPr id="216" name="Shape 216"/>
          <p:cNvSpPr/>
          <p:nvPr/>
        </p:nvSpPr>
        <p:spPr>
          <a:xfrm>
            <a:off y="1733550" x="1304363"/>
            <a:ext cy="381000" cx="1676399"/>
          </a:xfrm>
          <a:prstGeom prst="rect">
            <a:avLst/>
          </a:prstGeom>
          <a:noFill/>
          <a:ln w="9525" cap="flat">
            <a:solidFill>
              <a:srgbClr val="002060"/>
            </a:solidFill>
            <a:prstDash val="solid"/>
            <a:round/>
            <a:headEnd w="med" len="med" type="none"/>
            <a:tailEnd w="med" len="med" type="none"/>
          </a:ln>
        </p:spPr>
        <p:txBody>
          <a:bodyPr bIns="45700" rIns="91425" lIns="91425" tIns="45700" anchor="ctr" anchorCtr="0">
            <a:noAutofit/>
          </a:bodyPr>
          <a:lstStyle/>
          <a:p>
            <a:pPr algn="ctr" rtl="0" lvl="0" marR="0" indent="0" marL="0">
              <a:spcBef>
                <a:spcPts val="0"/>
              </a:spcBef>
              <a:buSzPct val="25000"/>
              <a:buNone/>
            </a:pPr>
            <a:r>
              <a:rPr strike="noStrike" u="none" b="0" cap="none" baseline="0" sz="2000" lang="en-US" i="0">
                <a:solidFill>
                  <a:srgbClr val="002060"/>
                </a:solidFill>
                <a:latin typeface="PT Sans"/>
                <a:ea typeface="PT Sans"/>
                <a:cs typeface="PT Sans"/>
                <a:sym typeface="PT Sans"/>
              </a:rPr>
              <a:t>Application</a:t>
            </a:r>
          </a:p>
        </p:txBody>
      </p:sp>
      <p:sp>
        <p:nvSpPr>
          <p:cNvPr id="217" name="Shape 217"/>
          <p:cNvSpPr/>
          <p:nvPr/>
        </p:nvSpPr>
        <p:spPr>
          <a:xfrm>
            <a:off y="2114550" x="1304363"/>
            <a:ext cy="381000" cx="1676399"/>
          </a:xfrm>
          <a:prstGeom prst="rect">
            <a:avLst/>
          </a:prstGeom>
          <a:solidFill>
            <a:srgbClr val="002060"/>
          </a:solidFill>
          <a:ln w="9525" cap="flat">
            <a:solidFill>
              <a:srgbClr val="002060"/>
            </a:solidFill>
            <a:prstDash val="solid"/>
            <a:round/>
            <a:headEnd w="med" len="med" type="none"/>
            <a:tailEnd w="med" len="med" type="none"/>
          </a:ln>
        </p:spPr>
        <p:txBody>
          <a:bodyPr bIns="45700" rIns="91425" lIns="91425" tIns="45700" anchor="ctr" anchorCtr="0">
            <a:noAutofit/>
          </a:bodyPr>
          <a:lstStyle/>
          <a:p>
            <a:pPr algn="ctr" rtl="0" lvl="0" marR="0" indent="0" marL="0">
              <a:spcBef>
                <a:spcPts val="0"/>
              </a:spcBef>
              <a:buSzPct val="25000"/>
              <a:buNone/>
            </a:pPr>
            <a:r>
              <a:rPr strike="noStrike" u="none" b="0" cap="none" baseline="0" sz="2000" lang="en-US" i="0">
                <a:solidFill>
                  <a:schemeClr val="lt1"/>
                </a:solidFill>
                <a:latin typeface="PT Sans"/>
                <a:ea typeface="PT Sans"/>
                <a:cs typeface="PT Sans"/>
                <a:sym typeface="PT Sans"/>
              </a:rPr>
              <a:t>Presentation</a:t>
            </a:r>
          </a:p>
        </p:txBody>
      </p:sp>
      <p:sp>
        <p:nvSpPr>
          <p:cNvPr id="218" name="Shape 218"/>
          <p:cNvSpPr/>
          <p:nvPr/>
        </p:nvSpPr>
        <p:spPr>
          <a:xfrm>
            <a:off y="2495550" x="1304363"/>
            <a:ext cy="381000" cx="1676399"/>
          </a:xfrm>
          <a:prstGeom prst="rect">
            <a:avLst/>
          </a:prstGeom>
          <a:noFill/>
          <a:ln w="9525" cap="flat">
            <a:solidFill>
              <a:srgbClr val="002060"/>
            </a:solidFill>
            <a:prstDash val="solid"/>
            <a:round/>
            <a:headEnd w="med" len="med" type="none"/>
            <a:tailEnd w="med" len="med" type="none"/>
          </a:ln>
        </p:spPr>
        <p:txBody>
          <a:bodyPr bIns="45700" rIns="91425" lIns="91425" tIns="45700" anchor="ctr" anchorCtr="0">
            <a:noAutofit/>
          </a:bodyPr>
          <a:lstStyle/>
          <a:p>
            <a:pPr algn="ctr" rtl="0" lvl="0" marR="0" indent="0" marL="0">
              <a:spcBef>
                <a:spcPts val="0"/>
              </a:spcBef>
              <a:buSzPct val="25000"/>
              <a:buNone/>
            </a:pPr>
            <a:r>
              <a:rPr strike="noStrike" u="none" b="0" cap="none" baseline="0" sz="2000" lang="en-US" i="0">
                <a:solidFill>
                  <a:srgbClr val="002060"/>
                </a:solidFill>
                <a:latin typeface="PT Sans"/>
                <a:ea typeface="PT Sans"/>
                <a:cs typeface="PT Sans"/>
                <a:sym typeface="PT Sans"/>
              </a:rPr>
              <a:t>Session</a:t>
            </a:r>
          </a:p>
        </p:txBody>
      </p:sp>
      <p:sp>
        <p:nvSpPr>
          <p:cNvPr id="219" name="Shape 219"/>
          <p:cNvSpPr/>
          <p:nvPr/>
        </p:nvSpPr>
        <p:spPr>
          <a:xfrm>
            <a:off y="2876550" x="1304363"/>
            <a:ext cy="381000" cx="1676399"/>
          </a:xfrm>
          <a:prstGeom prst="rect">
            <a:avLst/>
          </a:prstGeom>
          <a:noFill/>
          <a:ln w="9525" cap="flat">
            <a:solidFill>
              <a:srgbClr val="002060"/>
            </a:solidFill>
            <a:prstDash val="solid"/>
            <a:round/>
            <a:headEnd w="med" len="med" type="none"/>
            <a:tailEnd w="med" len="med" type="none"/>
          </a:ln>
        </p:spPr>
        <p:txBody>
          <a:bodyPr bIns="45700" rIns="91425" lIns="91425" tIns="45700" anchor="ctr" anchorCtr="0">
            <a:noAutofit/>
          </a:bodyPr>
          <a:lstStyle/>
          <a:p>
            <a:pPr algn="ctr" rtl="0" lvl="0" marR="0" indent="0" marL="0">
              <a:spcBef>
                <a:spcPts val="0"/>
              </a:spcBef>
              <a:buSzPct val="25000"/>
              <a:buNone/>
            </a:pPr>
            <a:r>
              <a:rPr strike="noStrike" u="none" b="0" cap="none" baseline="0" sz="2000" lang="en-US" i="0">
                <a:solidFill>
                  <a:srgbClr val="002060"/>
                </a:solidFill>
                <a:latin typeface="PT Sans"/>
                <a:ea typeface="PT Sans"/>
                <a:cs typeface="PT Sans"/>
                <a:sym typeface="PT Sans"/>
              </a:rPr>
              <a:t>Transport</a:t>
            </a:r>
          </a:p>
        </p:txBody>
      </p:sp>
      <p:sp>
        <p:nvSpPr>
          <p:cNvPr id="220" name="Shape 220"/>
          <p:cNvSpPr/>
          <p:nvPr/>
        </p:nvSpPr>
        <p:spPr>
          <a:xfrm>
            <a:off y="3257550" x="1304363"/>
            <a:ext cy="381000" cx="1676399"/>
          </a:xfrm>
          <a:prstGeom prst="rect">
            <a:avLst/>
          </a:prstGeom>
          <a:noFill/>
          <a:ln w="9525" cap="flat">
            <a:solidFill>
              <a:srgbClr val="002060"/>
            </a:solidFill>
            <a:prstDash val="solid"/>
            <a:round/>
            <a:headEnd w="med" len="med" type="none"/>
            <a:tailEnd w="med" len="med" type="none"/>
          </a:ln>
        </p:spPr>
        <p:txBody>
          <a:bodyPr bIns="45700" rIns="91425" lIns="91425" tIns="45700" anchor="ctr" anchorCtr="0">
            <a:noAutofit/>
          </a:bodyPr>
          <a:lstStyle/>
          <a:p>
            <a:pPr algn="ctr" rtl="0" lvl="0" marR="0" indent="0" marL="0">
              <a:spcBef>
                <a:spcPts val="0"/>
              </a:spcBef>
              <a:buSzPct val="25000"/>
              <a:buNone/>
            </a:pPr>
            <a:r>
              <a:rPr strike="noStrike" u="none" b="0" cap="none" baseline="0" sz="2000" lang="en-US" i="0">
                <a:solidFill>
                  <a:srgbClr val="002060"/>
                </a:solidFill>
                <a:latin typeface="PT Sans"/>
                <a:ea typeface="PT Sans"/>
                <a:cs typeface="PT Sans"/>
                <a:sym typeface="PT Sans"/>
              </a:rPr>
              <a:t>Network</a:t>
            </a:r>
          </a:p>
        </p:txBody>
      </p:sp>
      <p:sp>
        <p:nvSpPr>
          <p:cNvPr id="221" name="Shape 221"/>
          <p:cNvSpPr/>
          <p:nvPr/>
        </p:nvSpPr>
        <p:spPr>
          <a:xfrm>
            <a:off y="3638550" x="1304363"/>
            <a:ext cy="381000" cx="1676399"/>
          </a:xfrm>
          <a:prstGeom prst="rect">
            <a:avLst/>
          </a:prstGeom>
          <a:noFill/>
          <a:ln w="9525" cap="flat">
            <a:solidFill>
              <a:srgbClr val="002060"/>
            </a:solidFill>
            <a:prstDash val="solid"/>
            <a:round/>
            <a:headEnd w="med" len="med" type="none"/>
            <a:tailEnd w="med" len="med" type="none"/>
          </a:ln>
        </p:spPr>
        <p:txBody>
          <a:bodyPr bIns="45700" rIns="91425" lIns="91425" tIns="45700" anchor="ctr" anchorCtr="0">
            <a:noAutofit/>
          </a:bodyPr>
          <a:lstStyle/>
          <a:p>
            <a:pPr algn="ctr" rtl="0" lvl="0" marR="0" indent="0" marL="0">
              <a:spcBef>
                <a:spcPts val="0"/>
              </a:spcBef>
              <a:buSzPct val="25000"/>
              <a:buNone/>
            </a:pPr>
            <a:r>
              <a:rPr strike="noStrike" u="none" b="0" cap="none" baseline="0" sz="2000" lang="en-US" i="0">
                <a:solidFill>
                  <a:srgbClr val="002060"/>
                </a:solidFill>
                <a:latin typeface="PT Sans"/>
                <a:ea typeface="PT Sans"/>
                <a:cs typeface="PT Sans"/>
                <a:sym typeface="PT Sans"/>
              </a:rPr>
              <a:t>Data Link</a:t>
            </a:r>
          </a:p>
        </p:txBody>
      </p:sp>
      <p:sp>
        <p:nvSpPr>
          <p:cNvPr id="222" name="Shape 222"/>
          <p:cNvSpPr/>
          <p:nvPr/>
        </p:nvSpPr>
        <p:spPr>
          <a:xfrm>
            <a:off y="4019550" x="1304363"/>
            <a:ext cy="381000" cx="1676399"/>
          </a:xfrm>
          <a:prstGeom prst="rect">
            <a:avLst/>
          </a:prstGeom>
          <a:noFill/>
          <a:ln w="9525" cap="flat">
            <a:solidFill>
              <a:srgbClr val="002060"/>
            </a:solidFill>
            <a:prstDash val="solid"/>
            <a:round/>
            <a:headEnd w="med" len="med" type="none"/>
            <a:tailEnd w="med" len="med" type="none"/>
          </a:ln>
        </p:spPr>
        <p:txBody>
          <a:bodyPr bIns="45700" rIns="91425" lIns="91425" tIns="45700" anchor="ctr" anchorCtr="0">
            <a:noAutofit/>
          </a:bodyPr>
          <a:lstStyle/>
          <a:p>
            <a:pPr algn="ctr" rtl="0" lvl="0" marR="0" indent="0" marL="0">
              <a:spcBef>
                <a:spcPts val="0"/>
              </a:spcBef>
              <a:buSzPct val="25000"/>
              <a:buNone/>
            </a:pPr>
            <a:r>
              <a:rPr strike="noStrike" u="none" b="0" cap="none" baseline="0" sz="2000" lang="en-US" i="0">
                <a:solidFill>
                  <a:srgbClr val="002060"/>
                </a:solidFill>
                <a:latin typeface="PT Sans"/>
                <a:ea typeface="PT Sans"/>
                <a:cs typeface="PT Sans"/>
                <a:sym typeface="PT Sans"/>
              </a:rPr>
              <a:t>Physical</a:t>
            </a:r>
          </a:p>
        </p:txBody>
      </p:sp>
      <p:sp>
        <p:nvSpPr>
          <p:cNvPr id="223" name="Shape 223"/>
          <p:cNvSpPr/>
          <p:nvPr/>
        </p:nvSpPr>
        <p:spPr>
          <a:xfrm>
            <a:off y="1733550" x="3166782"/>
            <a:ext cy="1714500" cx="3157817"/>
          </a:xfrm>
          <a:prstGeom prst="wedgeRoundRectCallout">
            <a:avLst>
              <a:gd fmla="val -59190" name="adj1"/>
              <a:gd fmla="val -24925" name="adj2"/>
              <a:gd fmla="val 16667" name="adj3"/>
            </a:avLst>
          </a:prstGeom>
          <a:solidFill>
            <a:schemeClr val="lt1"/>
          </a:solidFill>
          <a:ln w="12700" cap="flat">
            <a:solidFill>
              <a:srgbClr val="002060"/>
            </a:solidFill>
            <a:prstDash val="solid"/>
            <a:round/>
            <a:headEnd w="med" len="med" type="none"/>
            <a:tailEnd w="med" len="med" type="none"/>
          </a:ln>
        </p:spPr>
        <p:txBody>
          <a:bodyPr bIns="45700" rIns="45700" lIns="45700" tIns="45700" anchor="ctr" anchorCtr="0">
            <a:noAutofit/>
          </a:bodyPr>
          <a:lstStyle/>
          <a:p>
            <a:pPr algn="l" rtl="0" lvl="0" marR="0" indent="0" marL="0">
              <a:spcBef>
                <a:spcPts val="0"/>
              </a:spcBef>
              <a:buSzPct val="25000"/>
              <a:buNone/>
            </a:pPr>
            <a:r>
              <a:rPr strike="noStrike" u="none" b="0" cap="none" baseline="0" sz="1600" lang="en-US" i="0">
                <a:solidFill>
                  <a:srgbClr val="002060"/>
                </a:solidFill>
                <a:latin typeface="PT Sans"/>
                <a:ea typeface="PT Sans"/>
                <a:cs typeface="PT Sans"/>
                <a:sym typeface="PT Sans"/>
              </a:rPr>
              <a:t>Manages the way data is represented and formatted via encryption, compression, serialization, and encodings.  Example protocols include ASCII and XML.</a:t>
            </a:r>
          </a:p>
        </p:txBody>
      </p:sp>
    </p:spTree>
  </p:cSld>
  <p:clrMapOvr>
    <a:masterClrMapping/>
  </p:clrMapOvr>
  <p:transition spd="slow">
    <p:cut/>
  </p:transition>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28" name="Shape 228"/>
        <p:cNvGrpSpPr/>
        <p:nvPr/>
      </p:nvGrpSpPr>
      <p:grpSpPr>
        <a:xfrm>
          <a:off y="0" x="0"/>
          <a:ext cy="0" cx="0"/>
          <a:chOff y="0" x="0"/>
          <a:chExt cy="0" cx="0"/>
        </a:xfrm>
      </p:grpSpPr>
      <p:sp>
        <p:nvSpPr>
          <p:cNvPr id="229" name="Shape 229"/>
          <p:cNvSpPr txBox="1"/>
          <p:nvPr>
            <p:ph idx="1" type="body"/>
          </p:nvPr>
        </p:nvSpPr>
        <p:spPr>
          <a:xfrm>
            <a:off y="628650" x="457200"/>
            <a:ext cy="3394472" cx="8229600"/>
          </a:xfrm>
          <a:prstGeom prst="rect">
            <a:avLst/>
          </a:prstGeom>
          <a:noFill/>
          <a:ln>
            <a:noFill/>
          </a:ln>
        </p:spPr>
        <p:txBody>
          <a:bodyPr bIns="45700" rIns="91425" lIns="91425" tIns="45700" anchor="t" anchorCtr="0">
            <a:noAutofit/>
          </a:bodyPr>
          <a:lstStyle/>
          <a:p>
            <a:pPr algn="l" rtl="0" lvl="0" marR="0" indent="-342900" marL="342900">
              <a:spcBef>
                <a:spcPts val="0"/>
              </a:spcBef>
              <a:spcAft>
                <a:spcPts val="0"/>
              </a:spcAft>
              <a:buClr>
                <a:srgbClr val="002060"/>
              </a:buClr>
              <a:buSzPct val="25000"/>
              <a:buFont typeface="PT Sans"/>
              <a:buNone/>
            </a:pPr>
            <a:r>
              <a:rPr strike="noStrike" u="none" b="1" cap="none" baseline="0" sz="2000" lang="en-US" i="0">
                <a:solidFill>
                  <a:srgbClr val="002060"/>
                </a:solidFill>
                <a:latin typeface="PT Sans"/>
                <a:ea typeface="PT Sans"/>
                <a:cs typeface="PT Sans"/>
                <a:sym typeface="PT Sans"/>
              </a:rPr>
              <a:t>OSI and TCP/IP models</a:t>
            </a:r>
          </a:p>
          <a:p>
            <a:pPr algn="l" rtl="0" lvl="1" marR="0" indent="-285750" marL="742950">
              <a:spcBef>
                <a:spcPts val="360"/>
              </a:spcBef>
              <a:spcAft>
                <a:spcPts val="0"/>
              </a:spcAft>
              <a:buClr>
                <a:srgbClr val="002060"/>
              </a:buClr>
              <a:buSzPct val="100000"/>
              <a:buFont typeface="Calibri"/>
              <a:buChar char="–"/>
            </a:pPr>
            <a:r>
              <a:rPr strike="noStrike" u="none" b="0" cap="none" baseline="0" sz="1800" lang="en-US" i="0">
                <a:solidFill>
                  <a:srgbClr val="002060"/>
                </a:solidFill>
                <a:latin typeface="Calibri"/>
                <a:ea typeface="Calibri"/>
                <a:cs typeface="Calibri"/>
                <a:sym typeface="Calibri"/>
              </a:rPr>
              <a:t>OSI Model: does not specify concrete protocols, but rather specifies the functions that concrete protocols will need to implement at each layer</a:t>
            </a:r>
          </a:p>
        </p:txBody>
      </p:sp>
      <p:sp>
        <p:nvSpPr>
          <p:cNvPr id="230" name="Shape 230"/>
          <p:cNvSpPr txBox="1"/>
          <p:nvPr>
            <p:ph type="title"/>
          </p:nvPr>
        </p:nvSpPr>
        <p:spPr>
          <a:xfrm>
            <a:off y="2006" x="446891"/>
            <a:ext cy="488600" cx="8250216"/>
          </a:xfrm>
          <a:prstGeom prst="rect">
            <a:avLst/>
          </a:prstGeom>
          <a:noFill/>
          <a:ln>
            <a:noFill/>
          </a:ln>
        </p:spPr>
        <p:txBody>
          <a:bodyPr bIns="45700" rIns="91425" lIns="91425" tIns="45700" anchor="t" anchorCtr="0">
            <a:noAutofit/>
          </a:bodyPr>
          <a:lstStyle/>
          <a:p>
            <a:pPr algn="l" rtl="0" lvl="0" marR="0" indent="0" marL="0">
              <a:spcBef>
                <a:spcPts val="0"/>
              </a:spcBef>
              <a:spcAft>
                <a:spcPts val="0"/>
              </a:spcAft>
              <a:buSzPct val="25000"/>
              <a:buNone/>
            </a:pPr>
            <a:r>
              <a:rPr strike="noStrike" u="none" b="1" cap="none" baseline="0" sz="3200" lang="en-US" i="0">
                <a:solidFill>
                  <a:srgbClr val="002060"/>
                </a:solidFill>
                <a:latin typeface="Calibri"/>
                <a:ea typeface="Calibri"/>
                <a:cs typeface="Calibri"/>
                <a:sym typeface="Calibri"/>
              </a:rPr>
              <a:t>Data Communication Concepts</a:t>
            </a:r>
          </a:p>
        </p:txBody>
      </p:sp>
      <p:sp>
        <p:nvSpPr>
          <p:cNvPr id="231" name="Shape 231"/>
          <p:cNvSpPr/>
          <p:nvPr/>
        </p:nvSpPr>
        <p:spPr>
          <a:xfrm>
            <a:off y="1733550" x="1304363"/>
            <a:ext cy="381000" cx="1676399"/>
          </a:xfrm>
          <a:prstGeom prst="rect">
            <a:avLst/>
          </a:prstGeom>
          <a:solidFill>
            <a:srgbClr val="002060"/>
          </a:solidFill>
          <a:ln w="9525" cap="flat">
            <a:solidFill>
              <a:srgbClr val="002060"/>
            </a:solidFill>
            <a:prstDash val="solid"/>
            <a:round/>
            <a:headEnd w="med" len="med" type="none"/>
            <a:tailEnd w="med" len="med" type="none"/>
          </a:ln>
        </p:spPr>
        <p:txBody>
          <a:bodyPr bIns="45700" rIns="91425" lIns="91425" tIns="45700" anchor="ctr" anchorCtr="0">
            <a:noAutofit/>
          </a:bodyPr>
          <a:lstStyle/>
          <a:p>
            <a:pPr algn="ctr" rtl="0" lvl="0" marR="0" indent="0" marL="0">
              <a:spcBef>
                <a:spcPts val="0"/>
              </a:spcBef>
              <a:buSzPct val="25000"/>
              <a:buNone/>
            </a:pPr>
            <a:r>
              <a:rPr strike="noStrike" u="none" b="1" cap="none" baseline="0" sz="2000" lang="en-US" i="0">
                <a:solidFill>
                  <a:schemeClr val="lt1"/>
                </a:solidFill>
                <a:latin typeface="PT Sans"/>
                <a:ea typeface="PT Sans"/>
                <a:cs typeface="PT Sans"/>
                <a:sym typeface="PT Sans"/>
              </a:rPr>
              <a:t>Application</a:t>
            </a:r>
          </a:p>
        </p:txBody>
      </p:sp>
      <p:sp>
        <p:nvSpPr>
          <p:cNvPr id="232" name="Shape 232"/>
          <p:cNvSpPr/>
          <p:nvPr/>
        </p:nvSpPr>
        <p:spPr>
          <a:xfrm>
            <a:off y="2114550" x="1304363"/>
            <a:ext cy="381000" cx="1676399"/>
          </a:xfrm>
          <a:prstGeom prst="rect">
            <a:avLst/>
          </a:prstGeom>
          <a:noFill/>
          <a:ln w="9525" cap="flat">
            <a:solidFill>
              <a:srgbClr val="002060"/>
            </a:solidFill>
            <a:prstDash val="solid"/>
            <a:round/>
            <a:headEnd w="med" len="med" type="none"/>
            <a:tailEnd w="med" len="med" type="none"/>
          </a:ln>
        </p:spPr>
        <p:txBody>
          <a:bodyPr bIns="45700" rIns="91425" lIns="91425" tIns="45700" anchor="ctr" anchorCtr="0">
            <a:noAutofit/>
          </a:bodyPr>
          <a:lstStyle/>
          <a:p>
            <a:pPr algn="ctr" rtl="0" lvl="0" marR="0" indent="0" marL="0">
              <a:spcBef>
                <a:spcPts val="0"/>
              </a:spcBef>
              <a:buSzPct val="25000"/>
              <a:buNone/>
            </a:pPr>
            <a:r>
              <a:rPr strike="noStrike" u="none" b="0" cap="none" baseline="0" sz="2000" lang="en-US" i="0">
                <a:solidFill>
                  <a:srgbClr val="002060"/>
                </a:solidFill>
                <a:latin typeface="PT Sans"/>
                <a:ea typeface="PT Sans"/>
                <a:cs typeface="PT Sans"/>
                <a:sym typeface="PT Sans"/>
              </a:rPr>
              <a:t>Presentation</a:t>
            </a:r>
          </a:p>
        </p:txBody>
      </p:sp>
      <p:sp>
        <p:nvSpPr>
          <p:cNvPr id="233" name="Shape 233"/>
          <p:cNvSpPr/>
          <p:nvPr/>
        </p:nvSpPr>
        <p:spPr>
          <a:xfrm>
            <a:off y="2495550" x="1304363"/>
            <a:ext cy="381000" cx="1676399"/>
          </a:xfrm>
          <a:prstGeom prst="rect">
            <a:avLst/>
          </a:prstGeom>
          <a:noFill/>
          <a:ln w="9525" cap="flat">
            <a:solidFill>
              <a:srgbClr val="002060"/>
            </a:solidFill>
            <a:prstDash val="solid"/>
            <a:round/>
            <a:headEnd w="med" len="med" type="none"/>
            <a:tailEnd w="med" len="med" type="none"/>
          </a:ln>
        </p:spPr>
        <p:txBody>
          <a:bodyPr bIns="45700" rIns="91425" lIns="91425" tIns="45700" anchor="ctr" anchorCtr="0">
            <a:noAutofit/>
          </a:bodyPr>
          <a:lstStyle/>
          <a:p>
            <a:pPr algn="ctr" rtl="0" lvl="0" marR="0" indent="0" marL="0">
              <a:spcBef>
                <a:spcPts val="0"/>
              </a:spcBef>
              <a:buSzPct val="25000"/>
              <a:buNone/>
            </a:pPr>
            <a:r>
              <a:rPr strike="noStrike" u="none" b="0" cap="none" baseline="0" sz="2000" lang="en-US" i="0">
                <a:solidFill>
                  <a:srgbClr val="002060"/>
                </a:solidFill>
                <a:latin typeface="PT Sans"/>
                <a:ea typeface="PT Sans"/>
                <a:cs typeface="PT Sans"/>
                <a:sym typeface="PT Sans"/>
              </a:rPr>
              <a:t>Session</a:t>
            </a:r>
          </a:p>
        </p:txBody>
      </p:sp>
      <p:sp>
        <p:nvSpPr>
          <p:cNvPr id="234" name="Shape 234"/>
          <p:cNvSpPr/>
          <p:nvPr/>
        </p:nvSpPr>
        <p:spPr>
          <a:xfrm>
            <a:off y="2876550" x="1304363"/>
            <a:ext cy="381000" cx="1676399"/>
          </a:xfrm>
          <a:prstGeom prst="rect">
            <a:avLst/>
          </a:prstGeom>
          <a:noFill/>
          <a:ln w="9525" cap="flat">
            <a:solidFill>
              <a:srgbClr val="002060"/>
            </a:solidFill>
            <a:prstDash val="solid"/>
            <a:round/>
            <a:headEnd w="med" len="med" type="none"/>
            <a:tailEnd w="med" len="med" type="none"/>
          </a:ln>
        </p:spPr>
        <p:txBody>
          <a:bodyPr bIns="45700" rIns="91425" lIns="91425" tIns="45700" anchor="ctr" anchorCtr="0">
            <a:noAutofit/>
          </a:bodyPr>
          <a:lstStyle/>
          <a:p>
            <a:pPr algn="ctr" rtl="0" lvl="0" marR="0" indent="0" marL="0">
              <a:spcBef>
                <a:spcPts val="0"/>
              </a:spcBef>
              <a:buSzPct val="25000"/>
              <a:buNone/>
            </a:pPr>
            <a:r>
              <a:rPr strike="noStrike" u="none" b="0" cap="none" baseline="0" sz="2000" lang="en-US" i="0">
                <a:solidFill>
                  <a:srgbClr val="002060"/>
                </a:solidFill>
                <a:latin typeface="PT Sans"/>
                <a:ea typeface="PT Sans"/>
                <a:cs typeface="PT Sans"/>
                <a:sym typeface="PT Sans"/>
              </a:rPr>
              <a:t>Transport</a:t>
            </a:r>
          </a:p>
        </p:txBody>
      </p:sp>
      <p:sp>
        <p:nvSpPr>
          <p:cNvPr id="235" name="Shape 235"/>
          <p:cNvSpPr/>
          <p:nvPr/>
        </p:nvSpPr>
        <p:spPr>
          <a:xfrm>
            <a:off y="3257550" x="1304363"/>
            <a:ext cy="381000" cx="1676399"/>
          </a:xfrm>
          <a:prstGeom prst="rect">
            <a:avLst/>
          </a:prstGeom>
          <a:noFill/>
          <a:ln w="9525" cap="flat">
            <a:solidFill>
              <a:srgbClr val="002060"/>
            </a:solidFill>
            <a:prstDash val="solid"/>
            <a:round/>
            <a:headEnd w="med" len="med" type="none"/>
            <a:tailEnd w="med" len="med" type="none"/>
          </a:ln>
        </p:spPr>
        <p:txBody>
          <a:bodyPr bIns="45700" rIns="91425" lIns="91425" tIns="45700" anchor="ctr" anchorCtr="0">
            <a:noAutofit/>
          </a:bodyPr>
          <a:lstStyle/>
          <a:p>
            <a:pPr algn="ctr" rtl="0" lvl="0" marR="0" indent="0" marL="0">
              <a:spcBef>
                <a:spcPts val="0"/>
              </a:spcBef>
              <a:buSzPct val="25000"/>
              <a:buNone/>
            </a:pPr>
            <a:r>
              <a:rPr strike="noStrike" u="none" b="0" cap="none" baseline="0" sz="2000" lang="en-US" i="0">
                <a:solidFill>
                  <a:srgbClr val="002060"/>
                </a:solidFill>
                <a:latin typeface="PT Sans"/>
                <a:ea typeface="PT Sans"/>
                <a:cs typeface="PT Sans"/>
                <a:sym typeface="PT Sans"/>
              </a:rPr>
              <a:t>Network</a:t>
            </a:r>
          </a:p>
        </p:txBody>
      </p:sp>
      <p:sp>
        <p:nvSpPr>
          <p:cNvPr id="236" name="Shape 236"/>
          <p:cNvSpPr/>
          <p:nvPr/>
        </p:nvSpPr>
        <p:spPr>
          <a:xfrm>
            <a:off y="3638550" x="1304363"/>
            <a:ext cy="381000" cx="1676399"/>
          </a:xfrm>
          <a:prstGeom prst="rect">
            <a:avLst/>
          </a:prstGeom>
          <a:noFill/>
          <a:ln w="9525" cap="flat">
            <a:solidFill>
              <a:srgbClr val="002060"/>
            </a:solidFill>
            <a:prstDash val="solid"/>
            <a:round/>
            <a:headEnd w="med" len="med" type="none"/>
            <a:tailEnd w="med" len="med" type="none"/>
          </a:ln>
        </p:spPr>
        <p:txBody>
          <a:bodyPr bIns="45700" rIns="91425" lIns="91425" tIns="45700" anchor="ctr" anchorCtr="0">
            <a:noAutofit/>
          </a:bodyPr>
          <a:lstStyle/>
          <a:p>
            <a:pPr algn="ctr" rtl="0" lvl="0" marR="0" indent="0" marL="0">
              <a:spcBef>
                <a:spcPts val="0"/>
              </a:spcBef>
              <a:buSzPct val="25000"/>
              <a:buNone/>
            </a:pPr>
            <a:r>
              <a:rPr strike="noStrike" u="none" b="0" cap="none" baseline="0" sz="2000" lang="en-US" i="0">
                <a:solidFill>
                  <a:srgbClr val="002060"/>
                </a:solidFill>
                <a:latin typeface="PT Sans"/>
                <a:ea typeface="PT Sans"/>
                <a:cs typeface="PT Sans"/>
                <a:sym typeface="PT Sans"/>
              </a:rPr>
              <a:t>Data Link</a:t>
            </a:r>
          </a:p>
        </p:txBody>
      </p:sp>
      <p:sp>
        <p:nvSpPr>
          <p:cNvPr id="237" name="Shape 237"/>
          <p:cNvSpPr/>
          <p:nvPr/>
        </p:nvSpPr>
        <p:spPr>
          <a:xfrm>
            <a:off y="4019550" x="1304363"/>
            <a:ext cy="381000" cx="1676399"/>
          </a:xfrm>
          <a:prstGeom prst="rect">
            <a:avLst/>
          </a:prstGeom>
          <a:noFill/>
          <a:ln w="9525" cap="flat">
            <a:solidFill>
              <a:srgbClr val="002060"/>
            </a:solidFill>
            <a:prstDash val="solid"/>
            <a:round/>
            <a:headEnd w="med" len="med" type="none"/>
            <a:tailEnd w="med" len="med" type="none"/>
          </a:ln>
        </p:spPr>
        <p:txBody>
          <a:bodyPr bIns="45700" rIns="91425" lIns="91425" tIns="45700" anchor="ctr" anchorCtr="0">
            <a:noAutofit/>
          </a:bodyPr>
          <a:lstStyle/>
          <a:p>
            <a:pPr algn="ctr" rtl="0" lvl="0" marR="0" indent="0" marL="0">
              <a:spcBef>
                <a:spcPts val="0"/>
              </a:spcBef>
              <a:buSzPct val="25000"/>
              <a:buNone/>
            </a:pPr>
            <a:r>
              <a:rPr strike="noStrike" u="none" b="0" cap="none" baseline="0" sz="2000" lang="en-US" i="0">
                <a:solidFill>
                  <a:srgbClr val="002060"/>
                </a:solidFill>
                <a:latin typeface="PT Sans"/>
                <a:ea typeface="PT Sans"/>
                <a:cs typeface="PT Sans"/>
                <a:sym typeface="PT Sans"/>
              </a:rPr>
              <a:t>Physical</a:t>
            </a:r>
          </a:p>
        </p:txBody>
      </p:sp>
      <p:sp>
        <p:nvSpPr>
          <p:cNvPr id="238" name="Shape 238"/>
          <p:cNvSpPr/>
          <p:nvPr/>
        </p:nvSpPr>
        <p:spPr>
          <a:xfrm>
            <a:off y="1581150" x="3166782"/>
            <a:ext cy="2819400" cx="3157817"/>
          </a:xfrm>
          <a:prstGeom prst="wedgeRoundRectCallout">
            <a:avLst>
              <a:gd fmla="val -59190" name="adj1"/>
              <a:gd fmla="val -43278" name="adj2"/>
              <a:gd fmla="val 16667" name="adj3"/>
            </a:avLst>
          </a:prstGeom>
          <a:solidFill>
            <a:schemeClr val="lt1"/>
          </a:solidFill>
          <a:ln w="12700" cap="flat">
            <a:solidFill>
              <a:srgbClr val="002060"/>
            </a:solidFill>
            <a:prstDash val="solid"/>
            <a:round/>
            <a:headEnd w="med" len="med" type="none"/>
            <a:tailEnd w="med" len="med" type="none"/>
          </a:ln>
        </p:spPr>
        <p:txBody>
          <a:bodyPr bIns="45700" rIns="45700" lIns="45700" tIns="45700" anchor="ctr" anchorCtr="0">
            <a:noAutofit/>
          </a:bodyPr>
          <a:lstStyle/>
          <a:p>
            <a:pPr algn="l" rtl="0" lvl="0" marR="0" indent="0" marL="0">
              <a:spcBef>
                <a:spcPts val="0"/>
              </a:spcBef>
              <a:buSzPct val="25000"/>
              <a:buNone/>
            </a:pPr>
            <a:r>
              <a:rPr strike="noStrike" u="none" b="0" cap="none" baseline="0" sz="1600" lang="en-US" i="0">
                <a:solidFill>
                  <a:srgbClr val="002060"/>
                </a:solidFill>
                <a:latin typeface="PT Sans"/>
                <a:ea typeface="PT Sans"/>
                <a:cs typeface="PT Sans"/>
                <a:sym typeface="PT Sans"/>
              </a:rPr>
              <a:t>Provides protocols for specific applications. Examples include FTP (file transfer protocol), SMTP (simple mail transfer protocol), SNMP (simple network management protocol), LDAP (lightweight directory access protocol), and HTTP (hypertext transfer protocol). Most are defined in RFCs.</a:t>
            </a:r>
          </a:p>
        </p:txBody>
      </p:sp>
    </p:spTree>
  </p:cSld>
  <p:clrMapOvr>
    <a:masterClrMapping/>
  </p:clrMapOvr>
  <p:transition spd="slow">
    <p:cut/>
  </p:transition>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43" name="Shape 243"/>
        <p:cNvGrpSpPr/>
        <p:nvPr/>
      </p:nvGrpSpPr>
      <p:grpSpPr>
        <a:xfrm>
          <a:off y="0" x="0"/>
          <a:ext cy="0" cx="0"/>
          <a:chOff y="0" x="0"/>
          <a:chExt cy="0" cx="0"/>
        </a:xfrm>
      </p:grpSpPr>
      <p:sp>
        <p:nvSpPr>
          <p:cNvPr id="244" name="Shape 244"/>
          <p:cNvSpPr txBox="1"/>
          <p:nvPr>
            <p:ph idx="1" type="body"/>
          </p:nvPr>
        </p:nvSpPr>
        <p:spPr>
          <a:xfrm>
            <a:off y="628650" x="457200"/>
            <a:ext cy="3394472" cx="8229600"/>
          </a:xfrm>
          <a:prstGeom prst="rect">
            <a:avLst/>
          </a:prstGeom>
          <a:noFill/>
          <a:ln>
            <a:noFill/>
          </a:ln>
        </p:spPr>
        <p:txBody>
          <a:bodyPr bIns="45700" rIns="91425" lIns="91425" tIns="45700" anchor="t" anchorCtr="0">
            <a:noAutofit/>
          </a:bodyPr>
          <a:lstStyle/>
          <a:p>
            <a:pPr algn="l" rtl="0" lvl="0" marR="0" indent="-342900" marL="342900">
              <a:spcBef>
                <a:spcPts val="0"/>
              </a:spcBef>
              <a:spcAft>
                <a:spcPts val="0"/>
              </a:spcAft>
              <a:buClr>
                <a:srgbClr val="002060"/>
              </a:buClr>
              <a:buSzPct val="25000"/>
              <a:buFont typeface="PT Sans"/>
              <a:buNone/>
            </a:pPr>
            <a:r>
              <a:rPr strike="noStrike" u="none" b="1" cap="none" baseline="0" sz="2000" lang="en-US" i="0">
                <a:solidFill>
                  <a:srgbClr val="002060"/>
                </a:solidFill>
                <a:latin typeface="PT Sans"/>
                <a:ea typeface="PT Sans"/>
                <a:cs typeface="PT Sans"/>
                <a:sym typeface="PT Sans"/>
              </a:rPr>
              <a:t>OSI and TCP/IP models</a:t>
            </a:r>
          </a:p>
          <a:p>
            <a:pPr algn="l" rtl="0" lvl="1" marR="0" indent="-285750" marL="742950">
              <a:spcBef>
                <a:spcPts val="360"/>
              </a:spcBef>
              <a:spcAft>
                <a:spcPts val="0"/>
              </a:spcAft>
              <a:buClr>
                <a:srgbClr val="002060"/>
              </a:buClr>
              <a:buSzPct val="100000"/>
              <a:buFont typeface="Calibri"/>
              <a:buChar char="–"/>
            </a:pPr>
            <a:r>
              <a:rPr strike="noStrike" u="none" b="0" cap="none" baseline="0" sz="1800" lang="en-US" i="0">
                <a:solidFill>
                  <a:srgbClr val="002060"/>
                </a:solidFill>
                <a:latin typeface="Calibri"/>
                <a:ea typeface="Calibri"/>
                <a:cs typeface="Calibri"/>
                <a:sym typeface="Calibri"/>
              </a:rPr>
              <a:t>TCP/IP model: a real-world protocol stack used for most network communication today</a:t>
            </a:r>
          </a:p>
        </p:txBody>
      </p:sp>
      <p:sp>
        <p:nvSpPr>
          <p:cNvPr id="245" name="Shape 245"/>
          <p:cNvSpPr txBox="1"/>
          <p:nvPr>
            <p:ph type="title"/>
          </p:nvPr>
        </p:nvSpPr>
        <p:spPr>
          <a:xfrm>
            <a:off y="2006" x="446891"/>
            <a:ext cy="488600" cx="8250216"/>
          </a:xfrm>
          <a:prstGeom prst="rect">
            <a:avLst/>
          </a:prstGeom>
          <a:noFill/>
          <a:ln>
            <a:noFill/>
          </a:ln>
        </p:spPr>
        <p:txBody>
          <a:bodyPr bIns="45700" rIns="91425" lIns="91425" tIns="45700" anchor="t" anchorCtr="0">
            <a:noAutofit/>
          </a:bodyPr>
          <a:lstStyle/>
          <a:p>
            <a:pPr algn="l" rtl="0" lvl="0" marR="0" indent="0" marL="0">
              <a:spcBef>
                <a:spcPts val="0"/>
              </a:spcBef>
              <a:spcAft>
                <a:spcPts val="0"/>
              </a:spcAft>
              <a:buSzPct val="25000"/>
              <a:buNone/>
            </a:pPr>
            <a:r>
              <a:rPr strike="noStrike" u="none" b="1" cap="none" baseline="0" sz="3200" lang="en-US" i="0">
                <a:solidFill>
                  <a:srgbClr val="002060"/>
                </a:solidFill>
                <a:latin typeface="Calibri"/>
                <a:ea typeface="Calibri"/>
                <a:cs typeface="Calibri"/>
                <a:sym typeface="Calibri"/>
              </a:rPr>
              <a:t>Data Communication Concepts</a:t>
            </a:r>
          </a:p>
        </p:txBody>
      </p:sp>
    </p:spTree>
  </p:cSld>
  <p:clrMapOvr>
    <a:masterClrMapping/>
  </p:clrMapOvr>
  <p:transition spd="slow">
    <p:cut/>
  </p:transition>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50" name="Shape 250"/>
        <p:cNvGrpSpPr/>
        <p:nvPr/>
      </p:nvGrpSpPr>
      <p:grpSpPr>
        <a:xfrm>
          <a:off y="0" x="0"/>
          <a:ext cy="0" cx="0"/>
          <a:chOff y="0" x="0"/>
          <a:chExt cy="0" cx="0"/>
        </a:xfrm>
      </p:grpSpPr>
      <p:sp>
        <p:nvSpPr>
          <p:cNvPr id="251" name="Shape 251"/>
          <p:cNvSpPr txBox="1"/>
          <p:nvPr>
            <p:ph idx="1" type="body"/>
          </p:nvPr>
        </p:nvSpPr>
        <p:spPr>
          <a:xfrm>
            <a:off y="628650" x="457200"/>
            <a:ext cy="3394472" cx="8229600"/>
          </a:xfrm>
          <a:prstGeom prst="rect">
            <a:avLst/>
          </a:prstGeom>
          <a:noFill/>
          <a:ln>
            <a:noFill/>
          </a:ln>
        </p:spPr>
        <p:txBody>
          <a:bodyPr bIns="45700" rIns="91425" lIns="91425" tIns="45700" anchor="t" anchorCtr="0">
            <a:noAutofit/>
          </a:bodyPr>
          <a:lstStyle/>
          <a:p>
            <a:pPr algn="l" rtl="0" lvl="0" marR="0" indent="-342900" marL="342900">
              <a:spcBef>
                <a:spcPts val="0"/>
              </a:spcBef>
              <a:spcAft>
                <a:spcPts val="0"/>
              </a:spcAft>
              <a:buClr>
                <a:srgbClr val="002060"/>
              </a:buClr>
              <a:buSzPct val="25000"/>
              <a:buFont typeface="PT Sans"/>
              <a:buNone/>
            </a:pPr>
            <a:r>
              <a:rPr strike="noStrike" u="none" b="1" cap="none" baseline="0" sz="2000" lang="en-US" i="0">
                <a:solidFill>
                  <a:srgbClr val="002060"/>
                </a:solidFill>
                <a:latin typeface="PT Sans"/>
                <a:ea typeface="PT Sans"/>
                <a:cs typeface="PT Sans"/>
                <a:sym typeface="PT Sans"/>
              </a:rPr>
              <a:t>OSI and TCP/IP models</a:t>
            </a:r>
          </a:p>
          <a:p>
            <a:pPr algn="l" rtl="0" lvl="1" marR="0" indent="-285750" marL="742950">
              <a:spcBef>
                <a:spcPts val="360"/>
              </a:spcBef>
              <a:spcAft>
                <a:spcPts val="0"/>
              </a:spcAft>
              <a:buClr>
                <a:srgbClr val="002060"/>
              </a:buClr>
              <a:buSzPct val="100000"/>
              <a:buFont typeface="Calibri"/>
              <a:buChar char="–"/>
            </a:pPr>
            <a:r>
              <a:rPr strike="noStrike" u="none" b="0" cap="none" baseline="0" sz="1800" lang="en-US" i="0">
                <a:solidFill>
                  <a:srgbClr val="002060"/>
                </a:solidFill>
                <a:latin typeface="Calibri"/>
                <a:ea typeface="Calibri"/>
                <a:cs typeface="Calibri"/>
                <a:sym typeface="Calibri"/>
              </a:rPr>
              <a:t>TCP/IP model: a real-world protocol stack used for most network communication today.</a:t>
            </a:r>
          </a:p>
        </p:txBody>
      </p:sp>
      <p:sp>
        <p:nvSpPr>
          <p:cNvPr id="252" name="Shape 252"/>
          <p:cNvSpPr txBox="1"/>
          <p:nvPr>
            <p:ph type="title"/>
          </p:nvPr>
        </p:nvSpPr>
        <p:spPr>
          <a:xfrm>
            <a:off y="2006" x="446891"/>
            <a:ext cy="488600" cx="8250216"/>
          </a:xfrm>
          <a:prstGeom prst="rect">
            <a:avLst/>
          </a:prstGeom>
          <a:noFill/>
          <a:ln>
            <a:noFill/>
          </a:ln>
        </p:spPr>
        <p:txBody>
          <a:bodyPr bIns="45700" rIns="91425" lIns="91425" tIns="45700" anchor="t" anchorCtr="0">
            <a:noAutofit/>
          </a:bodyPr>
          <a:lstStyle/>
          <a:p>
            <a:pPr algn="l" rtl="0" lvl="0" marR="0" indent="0" marL="0">
              <a:spcBef>
                <a:spcPts val="0"/>
              </a:spcBef>
              <a:spcAft>
                <a:spcPts val="0"/>
              </a:spcAft>
              <a:buSzPct val="25000"/>
              <a:buNone/>
            </a:pPr>
            <a:r>
              <a:rPr strike="noStrike" u="none" b="1" cap="none" baseline="0" sz="3200" lang="en-US" i="0">
                <a:solidFill>
                  <a:srgbClr val="002060"/>
                </a:solidFill>
                <a:latin typeface="Calibri"/>
                <a:ea typeface="Calibri"/>
                <a:cs typeface="Calibri"/>
                <a:sym typeface="Calibri"/>
              </a:rPr>
              <a:t>Data Communication Concepts</a:t>
            </a:r>
          </a:p>
        </p:txBody>
      </p:sp>
      <p:sp>
        <p:nvSpPr>
          <p:cNvPr id="253" name="Shape 253"/>
          <p:cNvSpPr/>
          <p:nvPr/>
        </p:nvSpPr>
        <p:spPr>
          <a:xfrm>
            <a:off y="1882588" x="2133600"/>
            <a:ext cy="381000" cx="1676399"/>
          </a:xfrm>
          <a:prstGeom prst="rect">
            <a:avLst/>
          </a:prstGeom>
          <a:noFill/>
          <a:ln w="9525" cap="flat">
            <a:solidFill>
              <a:srgbClr val="002060"/>
            </a:solidFill>
            <a:prstDash val="solid"/>
            <a:round/>
            <a:headEnd w="med" len="med" type="none"/>
            <a:tailEnd w="med" len="med" type="none"/>
          </a:ln>
        </p:spPr>
        <p:txBody>
          <a:bodyPr bIns="45700" rIns="91425" lIns="91425" tIns="45700" anchor="ctr" anchorCtr="0">
            <a:noAutofit/>
          </a:bodyPr>
          <a:lstStyle/>
          <a:p>
            <a:pPr algn="ctr" rtl="0" lvl="0" marR="0" indent="0" marL="0">
              <a:spcBef>
                <a:spcPts val="0"/>
              </a:spcBef>
              <a:buSzPct val="25000"/>
              <a:buNone/>
            </a:pPr>
            <a:r>
              <a:rPr strike="noStrike" u="none" b="0" cap="none" baseline="0" sz="2000" lang="en-US" i="0">
                <a:solidFill>
                  <a:srgbClr val="002060"/>
                </a:solidFill>
                <a:latin typeface="PT Sans"/>
                <a:ea typeface="PT Sans"/>
                <a:cs typeface="PT Sans"/>
                <a:sym typeface="PT Sans"/>
              </a:rPr>
              <a:t>Application</a:t>
            </a:r>
          </a:p>
        </p:txBody>
      </p:sp>
      <p:sp>
        <p:nvSpPr>
          <p:cNvPr id="254" name="Shape 254"/>
          <p:cNvSpPr/>
          <p:nvPr/>
        </p:nvSpPr>
        <p:spPr>
          <a:xfrm>
            <a:off y="2263588" x="2133600"/>
            <a:ext cy="381000" cx="1676399"/>
          </a:xfrm>
          <a:prstGeom prst="rect">
            <a:avLst/>
          </a:prstGeom>
          <a:noFill/>
          <a:ln w="9525" cap="flat">
            <a:solidFill>
              <a:srgbClr val="002060"/>
            </a:solidFill>
            <a:prstDash val="solid"/>
            <a:round/>
            <a:headEnd w="med" len="med" type="none"/>
            <a:tailEnd w="med" len="med" type="none"/>
          </a:ln>
        </p:spPr>
        <p:txBody>
          <a:bodyPr bIns="45700" rIns="91425" lIns="91425" tIns="45700" anchor="ctr" anchorCtr="0">
            <a:noAutofit/>
          </a:bodyPr>
          <a:lstStyle/>
          <a:p>
            <a:pPr algn="ctr" rtl="0" lvl="0" marR="0" indent="0" marL="0">
              <a:spcBef>
                <a:spcPts val="0"/>
              </a:spcBef>
              <a:buSzPct val="25000"/>
              <a:buNone/>
            </a:pPr>
            <a:r>
              <a:rPr strike="noStrike" u="none" b="0" cap="none" baseline="0" sz="2000" lang="en-US" i="0">
                <a:solidFill>
                  <a:srgbClr val="002060"/>
                </a:solidFill>
                <a:latin typeface="PT Sans"/>
                <a:ea typeface="PT Sans"/>
                <a:cs typeface="PT Sans"/>
                <a:sym typeface="PT Sans"/>
              </a:rPr>
              <a:t>Presentation</a:t>
            </a:r>
          </a:p>
        </p:txBody>
      </p:sp>
      <p:sp>
        <p:nvSpPr>
          <p:cNvPr id="255" name="Shape 255"/>
          <p:cNvSpPr/>
          <p:nvPr/>
        </p:nvSpPr>
        <p:spPr>
          <a:xfrm>
            <a:off y="2644588" x="2133600"/>
            <a:ext cy="381000" cx="1676399"/>
          </a:xfrm>
          <a:prstGeom prst="rect">
            <a:avLst/>
          </a:prstGeom>
          <a:noFill/>
          <a:ln w="9525" cap="flat">
            <a:solidFill>
              <a:srgbClr val="002060"/>
            </a:solidFill>
            <a:prstDash val="solid"/>
            <a:round/>
            <a:headEnd w="med" len="med" type="none"/>
            <a:tailEnd w="med" len="med" type="none"/>
          </a:ln>
        </p:spPr>
        <p:txBody>
          <a:bodyPr bIns="45700" rIns="91425" lIns="91425" tIns="45700" anchor="ctr" anchorCtr="0">
            <a:noAutofit/>
          </a:bodyPr>
          <a:lstStyle/>
          <a:p>
            <a:pPr algn="ctr" rtl="0" lvl="0" marR="0" indent="0" marL="0">
              <a:spcBef>
                <a:spcPts val="0"/>
              </a:spcBef>
              <a:buSzPct val="25000"/>
              <a:buNone/>
            </a:pPr>
            <a:r>
              <a:rPr strike="noStrike" u="none" b="0" cap="none" baseline="0" sz="2000" lang="en-US" i="0">
                <a:solidFill>
                  <a:srgbClr val="002060"/>
                </a:solidFill>
                <a:latin typeface="PT Sans"/>
                <a:ea typeface="PT Sans"/>
                <a:cs typeface="PT Sans"/>
                <a:sym typeface="PT Sans"/>
              </a:rPr>
              <a:t>Session</a:t>
            </a:r>
          </a:p>
        </p:txBody>
      </p:sp>
      <p:sp>
        <p:nvSpPr>
          <p:cNvPr id="256" name="Shape 256"/>
          <p:cNvSpPr/>
          <p:nvPr/>
        </p:nvSpPr>
        <p:spPr>
          <a:xfrm>
            <a:off y="3025588" x="2133600"/>
            <a:ext cy="381000" cx="1676399"/>
          </a:xfrm>
          <a:prstGeom prst="rect">
            <a:avLst/>
          </a:prstGeom>
          <a:noFill/>
          <a:ln w="9525" cap="flat">
            <a:solidFill>
              <a:srgbClr val="002060"/>
            </a:solidFill>
            <a:prstDash val="solid"/>
            <a:round/>
            <a:headEnd w="med" len="med" type="none"/>
            <a:tailEnd w="med" len="med" type="none"/>
          </a:ln>
        </p:spPr>
        <p:txBody>
          <a:bodyPr bIns="45700" rIns="91425" lIns="91425" tIns="45700" anchor="ctr" anchorCtr="0">
            <a:noAutofit/>
          </a:bodyPr>
          <a:lstStyle/>
          <a:p>
            <a:pPr algn="ctr" rtl="0" lvl="0" marR="0" indent="0" marL="0">
              <a:spcBef>
                <a:spcPts val="0"/>
              </a:spcBef>
              <a:buSzPct val="25000"/>
              <a:buNone/>
            </a:pPr>
            <a:r>
              <a:rPr strike="noStrike" u="none" b="0" cap="none" baseline="0" sz="2000" lang="en-US" i="0">
                <a:solidFill>
                  <a:srgbClr val="002060"/>
                </a:solidFill>
                <a:latin typeface="PT Sans"/>
                <a:ea typeface="PT Sans"/>
                <a:cs typeface="PT Sans"/>
                <a:sym typeface="PT Sans"/>
              </a:rPr>
              <a:t>Transport</a:t>
            </a:r>
          </a:p>
        </p:txBody>
      </p:sp>
      <p:sp>
        <p:nvSpPr>
          <p:cNvPr id="257" name="Shape 257"/>
          <p:cNvSpPr/>
          <p:nvPr/>
        </p:nvSpPr>
        <p:spPr>
          <a:xfrm>
            <a:off y="3406587" x="2133600"/>
            <a:ext cy="381000" cx="1676399"/>
          </a:xfrm>
          <a:prstGeom prst="rect">
            <a:avLst/>
          </a:prstGeom>
          <a:noFill/>
          <a:ln w="9525" cap="flat">
            <a:solidFill>
              <a:srgbClr val="002060"/>
            </a:solidFill>
            <a:prstDash val="solid"/>
            <a:round/>
            <a:headEnd w="med" len="med" type="none"/>
            <a:tailEnd w="med" len="med" type="none"/>
          </a:ln>
        </p:spPr>
        <p:txBody>
          <a:bodyPr bIns="45700" rIns="91425" lIns="91425" tIns="45700" anchor="ctr" anchorCtr="0">
            <a:noAutofit/>
          </a:bodyPr>
          <a:lstStyle/>
          <a:p>
            <a:pPr algn="ctr" rtl="0" lvl="0" marR="0" indent="0" marL="0">
              <a:spcBef>
                <a:spcPts val="0"/>
              </a:spcBef>
              <a:buSzPct val="25000"/>
              <a:buNone/>
            </a:pPr>
            <a:r>
              <a:rPr strike="noStrike" u="none" b="0" cap="none" baseline="0" sz="2000" lang="en-US" i="0">
                <a:solidFill>
                  <a:srgbClr val="002060"/>
                </a:solidFill>
                <a:latin typeface="PT Sans"/>
                <a:ea typeface="PT Sans"/>
                <a:cs typeface="PT Sans"/>
                <a:sym typeface="PT Sans"/>
              </a:rPr>
              <a:t>Network</a:t>
            </a:r>
          </a:p>
        </p:txBody>
      </p:sp>
      <p:sp>
        <p:nvSpPr>
          <p:cNvPr id="258" name="Shape 258"/>
          <p:cNvSpPr/>
          <p:nvPr/>
        </p:nvSpPr>
        <p:spPr>
          <a:xfrm>
            <a:off y="3787587" x="2133600"/>
            <a:ext cy="381000" cx="1676399"/>
          </a:xfrm>
          <a:prstGeom prst="rect">
            <a:avLst/>
          </a:prstGeom>
          <a:noFill/>
          <a:ln w="9525" cap="flat">
            <a:solidFill>
              <a:srgbClr val="002060"/>
            </a:solidFill>
            <a:prstDash val="solid"/>
            <a:round/>
            <a:headEnd w="med" len="med" type="none"/>
            <a:tailEnd w="med" len="med" type="none"/>
          </a:ln>
        </p:spPr>
        <p:txBody>
          <a:bodyPr bIns="45700" rIns="91425" lIns="91425" tIns="45700" anchor="ctr" anchorCtr="0">
            <a:noAutofit/>
          </a:bodyPr>
          <a:lstStyle/>
          <a:p>
            <a:pPr algn="ctr" rtl="0" lvl="0" marR="0" indent="0" marL="0">
              <a:spcBef>
                <a:spcPts val="0"/>
              </a:spcBef>
              <a:buSzPct val="25000"/>
              <a:buNone/>
            </a:pPr>
            <a:r>
              <a:rPr strike="noStrike" u="none" b="0" cap="none" baseline="0" sz="2000" lang="en-US" i="0">
                <a:solidFill>
                  <a:srgbClr val="002060"/>
                </a:solidFill>
                <a:latin typeface="PT Sans"/>
                <a:ea typeface="PT Sans"/>
                <a:cs typeface="PT Sans"/>
                <a:sym typeface="PT Sans"/>
              </a:rPr>
              <a:t>Data Link</a:t>
            </a:r>
          </a:p>
        </p:txBody>
      </p:sp>
      <p:sp>
        <p:nvSpPr>
          <p:cNvPr id="259" name="Shape 259"/>
          <p:cNvSpPr/>
          <p:nvPr/>
        </p:nvSpPr>
        <p:spPr>
          <a:xfrm>
            <a:off y="4168587" x="2133600"/>
            <a:ext cy="381000" cx="1676399"/>
          </a:xfrm>
          <a:prstGeom prst="rect">
            <a:avLst/>
          </a:prstGeom>
          <a:noFill/>
          <a:ln w="9525" cap="flat">
            <a:solidFill>
              <a:srgbClr val="002060"/>
            </a:solidFill>
            <a:prstDash val="solid"/>
            <a:round/>
            <a:headEnd w="med" len="med" type="none"/>
            <a:tailEnd w="med" len="med" type="none"/>
          </a:ln>
        </p:spPr>
        <p:txBody>
          <a:bodyPr bIns="45700" rIns="91425" lIns="91425" tIns="45700" anchor="ctr" anchorCtr="0">
            <a:noAutofit/>
          </a:bodyPr>
          <a:lstStyle/>
          <a:p>
            <a:pPr algn="ctr" rtl="0" lvl="0" marR="0" indent="0" marL="0">
              <a:spcBef>
                <a:spcPts val="0"/>
              </a:spcBef>
              <a:buSzPct val="25000"/>
              <a:buNone/>
            </a:pPr>
            <a:r>
              <a:rPr strike="noStrike" u="none" b="0" cap="none" baseline="0" sz="2000" lang="en-US" i="0">
                <a:solidFill>
                  <a:srgbClr val="002060"/>
                </a:solidFill>
                <a:latin typeface="PT Sans"/>
                <a:ea typeface="PT Sans"/>
                <a:cs typeface="PT Sans"/>
                <a:sym typeface="PT Sans"/>
              </a:rPr>
              <a:t>Physical</a:t>
            </a:r>
          </a:p>
        </p:txBody>
      </p:sp>
      <p:sp>
        <p:nvSpPr>
          <p:cNvPr id="260" name="Shape 260"/>
          <p:cNvSpPr/>
          <p:nvPr/>
        </p:nvSpPr>
        <p:spPr>
          <a:xfrm>
            <a:off y="1892672" x="4038600"/>
            <a:ext cy="1132915" cx="1600199"/>
          </a:xfrm>
          <a:prstGeom prst="rect">
            <a:avLst/>
          </a:prstGeom>
          <a:noFill/>
          <a:ln w="9525" cap="flat">
            <a:solidFill>
              <a:srgbClr val="002060"/>
            </a:solidFill>
            <a:prstDash val="solid"/>
            <a:round/>
            <a:headEnd w="med" len="med" type="none"/>
            <a:tailEnd w="med" len="med" type="none"/>
          </a:ln>
        </p:spPr>
        <p:txBody>
          <a:bodyPr bIns="45700" rIns="91425" lIns="91425" tIns="45700" anchor="ctr" anchorCtr="0">
            <a:noAutofit/>
          </a:bodyPr>
          <a:lstStyle/>
          <a:p>
            <a:pPr algn="ctr" rtl="0" lvl="0" marR="0" indent="0" marL="0">
              <a:spcBef>
                <a:spcPts val="0"/>
              </a:spcBef>
              <a:buSzPct val="25000"/>
              <a:buNone/>
            </a:pPr>
            <a:r>
              <a:rPr strike="noStrike" u="none" b="0" cap="none" baseline="0" sz="2000" lang="en-US" i="0">
                <a:solidFill>
                  <a:srgbClr val="002060"/>
                </a:solidFill>
                <a:latin typeface="PT Sans"/>
                <a:ea typeface="PT Sans"/>
                <a:cs typeface="PT Sans"/>
                <a:sym typeface="PT Sans"/>
              </a:rPr>
              <a:t>Application</a:t>
            </a:r>
          </a:p>
        </p:txBody>
      </p:sp>
      <p:sp>
        <p:nvSpPr>
          <p:cNvPr id="261" name="Shape 261"/>
          <p:cNvSpPr/>
          <p:nvPr/>
        </p:nvSpPr>
        <p:spPr>
          <a:xfrm>
            <a:off y="3028950" x="4038600"/>
            <a:ext cy="381000" cx="1600199"/>
          </a:xfrm>
          <a:prstGeom prst="rect">
            <a:avLst/>
          </a:prstGeom>
          <a:noFill/>
          <a:ln w="9525" cap="flat">
            <a:solidFill>
              <a:srgbClr val="002060"/>
            </a:solidFill>
            <a:prstDash val="solid"/>
            <a:round/>
            <a:headEnd w="med" len="med" type="none"/>
            <a:tailEnd w="med" len="med" type="none"/>
          </a:ln>
        </p:spPr>
        <p:txBody>
          <a:bodyPr bIns="45700" rIns="91425" lIns="91425" tIns="45700" anchor="ctr" anchorCtr="0">
            <a:noAutofit/>
          </a:bodyPr>
          <a:lstStyle/>
          <a:p>
            <a:pPr algn="ctr" rtl="0" lvl="0" marR="0" indent="0" marL="0">
              <a:spcBef>
                <a:spcPts val="0"/>
              </a:spcBef>
              <a:buSzPct val="25000"/>
              <a:buNone/>
            </a:pPr>
            <a:r>
              <a:rPr strike="noStrike" u="none" b="0" cap="none" baseline="0" sz="2000" lang="en-US" i="0">
                <a:solidFill>
                  <a:srgbClr val="002060"/>
                </a:solidFill>
                <a:latin typeface="PT Sans"/>
                <a:ea typeface="PT Sans"/>
                <a:cs typeface="PT Sans"/>
                <a:sym typeface="PT Sans"/>
              </a:rPr>
              <a:t>Transport</a:t>
            </a:r>
          </a:p>
        </p:txBody>
      </p:sp>
      <p:sp>
        <p:nvSpPr>
          <p:cNvPr id="262" name="Shape 262"/>
          <p:cNvSpPr/>
          <p:nvPr/>
        </p:nvSpPr>
        <p:spPr>
          <a:xfrm>
            <a:off y="3409950" x="4038600"/>
            <a:ext cy="381000" cx="1600199"/>
          </a:xfrm>
          <a:prstGeom prst="rect">
            <a:avLst/>
          </a:prstGeom>
          <a:noFill/>
          <a:ln w="9525" cap="flat">
            <a:solidFill>
              <a:srgbClr val="002060"/>
            </a:solidFill>
            <a:prstDash val="solid"/>
            <a:round/>
            <a:headEnd w="med" len="med" type="none"/>
            <a:tailEnd w="med" len="med" type="none"/>
          </a:ln>
        </p:spPr>
        <p:txBody>
          <a:bodyPr bIns="45700" rIns="91425" lIns="91425" tIns="45700" anchor="ctr" anchorCtr="0">
            <a:noAutofit/>
          </a:bodyPr>
          <a:lstStyle/>
          <a:p>
            <a:pPr algn="ctr" rtl="0" lvl="0" marR="0" indent="0" marL="0">
              <a:spcBef>
                <a:spcPts val="0"/>
              </a:spcBef>
              <a:buSzPct val="25000"/>
              <a:buNone/>
            </a:pPr>
            <a:r>
              <a:rPr strike="noStrike" u="none" b="0" cap="none" baseline="0" sz="2000" lang="en-US" i="0">
                <a:solidFill>
                  <a:srgbClr val="002060"/>
                </a:solidFill>
                <a:latin typeface="PT Sans"/>
                <a:ea typeface="PT Sans"/>
                <a:cs typeface="PT Sans"/>
                <a:sym typeface="PT Sans"/>
              </a:rPr>
              <a:t>Network</a:t>
            </a:r>
          </a:p>
        </p:txBody>
      </p:sp>
      <p:sp>
        <p:nvSpPr>
          <p:cNvPr id="263" name="Shape 263"/>
          <p:cNvSpPr/>
          <p:nvPr/>
        </p:nvSpPr>
        <p:spPr>
          <a:xfrm>
            <a:off y="3790950" x="4038600"/>
            <a:ext cy="381000" cx="1600199"/>
          </a:xfrm>
          <a:prstGeom prst="rect">
            <a:avLst/>
          </a:prstGeom>
          <a:noFill/>
          <a:ln w="9525" cap="flat">
            <a:solidFill>
              <a:srgbClr val="002060"/>
            </a:solidFill>
            <a:prstDash val="solid"/>
            <a:round/>
            <a:headEnd w="med" len="med" type="none"/>
            <a:tailEnd w="med" len="med" type="none"/>
          </a:ln>
        </p:spPr>
        <p:txBody>
          <a:bodyPr bIns="45700" rIns="91425" lIns="91425" tIns="45700" anchor="ctr" anchorCtr="0">
            <a:noAutofit/>
          </a:bodyPr>
          <a:lstStyle/>
          <a:p>
            <a:pPr algn="ctr" rtl="0" lvl="0" marR="0" indent="0" marL="0">
              <a:spcBef>
                <a:spcPts val="0"/>
              </a:spcBef>
              <a:buSzPct val="25000"/>
              <a:buNone/>
            </a:pPr>
            <a:r>
              <a:rPr strike="noStrike" u="none" b="0" cap="none" baseline="0" sz="2000" lang="en-US" i="0">
                <a:solidFill>
                  <a:srgbClr val="002060"/>
                </a:solidFill>
                <a:latin typeface="PT Sans"/>
                <a:ea typeface="PT Sans"/>
                <a:cs typeface="PT Sans"/>
                <a:sym typeface="PT Sans"/>
              </a:rPr>
              <a:t>Data Link</a:t>
            </a:r>
          </a:p>
        </p:txBody>
      </p:sp>
      <p:sp>
        <p:nvSpPr>
          <p:cNvPr id="264" name="Shape 264"/>
          <p:cNvSpPr/>
          <p:nvPr/>
        </p:nvSpPr>
        <p:spPr>
          <a:xfrm>
            <a:off y="4171950" x="4038600"/>
            <a:ext cy="381000" cx="1600199"/>
          </a:xfrm>
          <a:prstGeom prst="rect">
            <a:avLst/>
          </a:prstGeom>
          <a:noFill/>
          <a:ln w="9525" cap="flat">
            <a:solidFill>
              <a:srgbClr val="002060"/>
            </a:solidFill>
            <a:prstDash val="solid"/>
            <a:round/>
            <a:headEnd w="med" len="med" type="none"/>
            <a:tailEnd w="med" len="med" type="none"/>
          </a:ln>
        </p:spPr>
        <p:txBody>
          <a:bodyPr bIns="45700" rIns="91425" lIns="91425" tIns="45700" anchor="ctr" anchorCtr="0">
            <a:noAutofit/>
          </a:bodyPr>
          <a:lstStyle/>
          <a:p>
            <a:pPr algn="ctr" rtl="0" lvl="0" marR="0" indent="0" marL="0">
              <a:spcBef>
                <a:spcPts val="0"/>
              </a:spcBef>
              <a:buSzPct val="25000"/>
              <a:buNone/>
            </a:pPr>
            <a:r>
              <a:rPr strike="noStrike" u="none" b="0" cap="none" baseline="0" sz="2000" lang="en-US" i="0">
                <a:solidFill>
                  <a:srgbClr val="002060"/>
                </a:solidFill>
                <a:latin typeface="PT Sans"/>
                <a:ea typeface="PT Sans"/>
                <a:cs typeface="PT Sans"/>
                <a:sym typeface="PT Sans"/>
              </a:rPr>
              <a:t>Physical</a:t>
            </a:r>
          </a:p>
        </p:txBody>
      </p:sp>
      <p:sp>
        <p:nvSpPr>
          <p:cNvPr id="265" name="Shape 265"/>
          <p:cNvSpPr/>
          <p:nvPr/>
        </p:nvSpPr>
        <p:spPr>
          <a:xfrm>
            <a:off y="1352550" x="3533214"/>
            <a:ext cy="533399" cx="1191185"/>
          </a:xfrm>
          <a:prstGeom prst="wedgeRoundRectCallout">
            <a:avLst>
              <a:gd fmla="val -79396" name="adj1"/>
              <a:gd fmla="val 46817" name="adj2"/>
              <a:gd fmla="val 16667" name="adj3"/>
            </a:avLst>
          </a:prstGeom>
          <a:solidFill>
            <a:schemeClr val="lt1"/>
          </a:solidFill>
          <a:ln w="12700" cap="flat">
            <a:solidFill>
              <a:srgbClr val="002060"/>
            </a:solidFill>
            <a:prstDash val="solid"/>
            <a:round/>
            <a:headEnd w="med" len="med" type="none"/>
            <a:tailEnd w="med" len="med" type="none"/>
          </a:ln>
        </p:spPr>
        <p:txBody>
          <a:bodyPr bIns="45700" rIns="45700" lIns="45700" tIns="45700" anchor="ctr" anchorCtr="0">
            <a:noAutofit/>
          </a:bodyPr>
          <a:lstStyle/>
          <a:p>
            <a:pPr algn="l" rtl="0" lvl="0" marR="0" indent="0" marL="0">
              <a:spcBef>
                <a:spcPts val="0"/>
              </a:spcBef>
              <a:buSzPct val="25000"/>
              <a:buNone/>
            </a:pPr>
            <a:r>
              <a:rPr strike="noStrike" u="none" b="0" cap="none" baseline="0" sz="1600" lang="en-US" i="0">
                <a:solidFill>
                  <a:srgbClr val="002060"/>
                </a:solidFill>
                <a:latin typeface="PT Sans"/>
                <a:ea typeface="PT Sans"/>
                <a:cs typeface="PT Sans"/>
                <a:sym typeface="PT Sans"/>
              </a:rPr>
              <a:t>OSI model</a:t>
            </a:r>
          </a:p>
        </p:txBody>
      </p:sp>
      <p:sp>
        <p:nvSpPr>
          <p:cNvPr id="266" name="Shape 266"/>
          <p:cNvSpPr/>
          <p:nvPr/>
        </p:nvSpPr>
        <p:spPr>
          <a:xfrm>
            <a:off y="1352550" x="5410200"/>
            <a:ext cy="533399" cx="1295400"/>
          </a:xfrm>
          <a:prstGeom prst="wedgeRoundRectCallout">
            <a:avLst>
              <a:gd fmla="val -78590" name="adj1"/>
              <a:gd fmla="val 51810" name="adj2"/>
              <a:gd fmla="val 16667" name="adj3"/>
            </a:avLst>
          </a:prstGeom>
          <a:solidFill>
            <a:schemeClr val="lt1"/>
          </a:solidFill>
          <a:ln w="12700" cap="flat">
            <a:solidFill>
              <a:srgbClr val="002060"/>
            </a:solidFill>
            <a:prstDash val="solid"/>
            <a:round/>
            <a:headEnd w="med" len="med" type="none"/>
            <a:tailEnd w="med" len="med" type="none"/>
          </a:ln>
        </p:spPr>
        <p:txBody>
          <a:bodyPr bIns="45700" rIns="45700" lIns="45700" tIns="45700" anchor="ctr" anchorCtr="0">
            <a:noAutofit/>
          </a:bodyPr>
          <a:lstStyle/>
          <a:p>
            <a:pPr algn="l" rtl="0" lvl="0" marR="0" indent="0" marL="0">
              <a:spcBef>
                <a:spcPts val="0"/>
              </a:spcBef>
              <a:buSzPct val="25000"/>
              <a:buNone/>
            </a:pPr>
            <a:r>
              <a:rPr strike="noStrike" u="none" b="0" cap="none" baseline="0" sz="1600" lang="en-US" i="0">
                <a:solidFill>
                  <a:srgbClr val="002060"/>
                </a:solidFill>
                <a:latin typeface="PT Sans"/>
                <a:ea typeface="PT Sans"/>
                <a:cs typeface="PT Sans"/>
                <a:sym typeface="PT Sans"/>
              </a:rPr>
              <a:t>TCP/IP model</a:t>
            </a:r>
          </a:p>
        </p:txBody>
      </p:sp>
    </p:spTree>
  </p:cSld>
  <p:clrMapOvr>
    <a:masterClrMapping/>
  </p:clrMapOvr>
  <p:transition spd="slow">
    <p:cut/>
  </p:transition>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71" name="Shape 271"/>
        <p:cNvGrpSpPr/>
        <p:nvPr/>
      </p:nvGrpSpPr>
      <p:grpSpPr>
        <a:xfrm>
          <a:off y="0" x="0"/>
          <a:ext cy="0" cx="0"/>
          <a:chOff y="0" x="0"/>
          <a:chExt cy="0" cx="0"/>
        </a:xfrm>
      </p:grpSpPr>
      <p:sp>
        <p:nvSpPr>
          <p:cNvPr id="272" name="Shape 272"/>
          <p:cNvSpPr txBox="1"/>
          <p:nvPr>
            <p:ph idx="1" type="body"/>
          </p:nvPr>
        </p:nvSpPr>
        <p:spPr>
          <a:xfrm>
            <a:off y="628650" x="457200"/>
            <a:ext cy="3394472" cx="8229600"/>
          </a:xfrm>
          <a:prstGeom prst="rect">
            <a:avLst/>
          </a:prstGeom>
          <a:noFill/>
          <a:ln>
            <a:noFill/>
          </a:ln>
        </p:spPr>
        <p:txBody>
          <a:bodyPr bIns="45700" rIns="91425" lIns="91425" tIns="45700" anchor="t" anchorCtr="0">
            <a:noAutofit/>
          </a:bodyPr>
          <a:lstStyle/>
          <a:p>
            <a:pPr algn="l" rtl="0" lvl="0" marR="0" indent="-342900" marL="342900">
              <a:spcBef>
                <a:spcPts val="0"/>
              </a:spcBef>
              <a:spcAft>
                <a:spcPts val="0"/>
              </a:spcAft>
              <a:buClr>
                <a:srgbClr val="002060"/>
              </a:buClr>
              <a:buSzPct val="25000"/>
              <a:buFont typeface="PT Sans"/>
              <a:buNone/>
            </a:pPr>
            <a:r>
              <a:rPr strike="noStrike" u="none" b="1" cap="none" baseline="0" sz="2000" lang="en-US" i="0">
                <a:solidFill>
                  <a:srgbClr val="002060"/>
                </a:solidFill>
                <a:latin typeface="PT Sans"/>
                <a:ea typeface="PT Sans"/>
                <a:cs typeface="PT Sans"/>
                <a:sym typeface="PT Sans"/>
              </a:rPr>
              <a:t>OSI and TCP/IP models</a:t>
            </a:r>
          </a:p>
          <a:p>
            <a:pPr algn="l" rtl="0" lvl="1" marR="0" indent="-285750" marL="742950">
              <a:spcBef>
                <a:spcPts val="360"/>
              </a:spcBef>
              <a:spcAft>
                <a:spcPts val="0"/>
              </a:spcAft>
              <a:buClr>
                <a:srgbClr val="002060"/>
              </a:buClr>
              <a:buSzPct val="100000"/>
              <a:buFont typeface="Calibri"/>
              <a:buChar char="–"/>
            </a:pPr>
            <a:r>
              <a:rPr strike="noStrike" u="none" b="0" cap="none" baseline="0" sz="1800" lang="en-US" i="0">
                <a:solidFill>
                  <a:srgbClr val="002060"/>
                </a:solidFill>
                <a:latin typeface="Calibri"/>
                <a:ea typeface="Calibri"/>
                <a:cs typeface="Calibri"/>
                <a:sym typeface="Calibri"/>
              </a:rPr>
              <a:t>Layer separate concerns and build interoperability between different manufacturers.</a:t>
            </a:r>
          </a:p>
        </p:txBody>
      </p:sp>
      <p:sp>
        <p:nvSpPr>
          <p:cNvPr id="273" name="Shape 273"/>
          <p:cNvSpPr txBox="1"/>
          <p:nvPr>
            <p:ph type="title"/>
          </p:nvPr>
        </p:nvSpPr>
        <p:spPr>
          <a:xfrm>
            <a:off y="2006" x="446891"/>
            <a:ext cy="488600" cx="8250216"/>
          </a:xfrm>
          <a:prstGeom prst="rect">
            <a:avLst/>
          </a:prstGeom>
          <a:noFill/>
          <a:ln>
            <a:noFill/>
          </a:ln>
        </p:spPr>
        <p:txBody>
          <a:bodyPr bIns="45700" rIns="91425" lIns="91425" tIns="45700" anchor="t" anchorCtr="0">
            <a:noAutofit/>
          </a:bodyPr>
          <a:lstStyle/>
          <a:p>
            <a:pPr algn="l" rtl="0" lvl="0" marR="0" indent="0" marL="0">
              <a:spcBef>
                <a:spcPts val="0"/>
              </a:spcBef>
              <a:spcAft>
                <a:spcPts val="0"/>
              </a:spcAft>
              <a:buSzPct val="25000"/>
              <a:buNone/>
            </a:pPr>
            <a:r>
              <a:rPr strike="noStrike" u="none" b="1" cap="none" baseline="0" sz="3200" lang="en-US" i="0">
                <a:solidFill>
                  <a:srgbClr val="002060"/>
                </a:solidFill>
                <a:latin typeface="Calibri"/>
                <a:ea typeface="Calibri"/>
                <a:cs typeface="Calibri"/>
                <a:sym typeface="Calibri"/>
              </a:rPr>
              <a:t>Data Communication Concepts</a:t>
            </a:r>
          </a:p>
        </p:txBody>
      </p:sp>
      <p:pic>
        <p:nvPicPr>
          <p:cNvPr id="274" name="Shape 274"/>
          <p:cNvPicPr preferRelativeResize="0"/>
          <p:nvPr/>
        </p:nvPicPr>
        <p:blipFill rotWithShape="1">
          <a:blip r:embed="rId3">
            <a:alphaModFix/>
          </a:blip>
          <a:srcRect t="0" b="0" r="0" l="0"/>
          <a:stretch/>
        </p:blipFill>
        <p:spPr>
          <a:xfrm>
            <a:off y="1657350" x="2209800"/>
            <a:ext cy="2828818" cx="4267199"/>
          </a:xfrm>
          <a:prstGeom prst="rect">
            <a:avLst/>
          </a:prstGeom>
          <a:noFill/>
          <a:ln>
            <a:noFill/>
          </a:ln>
        </p:spPr>
      </p:pic>
      <p:sp>
        <p:nvSpPr>
          <p:cNvPr id="275" name="Shape 275"/>
          <p:cNvSpPr txBox="1"/>
          <p:nvPr/>
        </p:nvSpPr>
        <p:spPr>
          <a:xfrm>
            <a:off y="4209169" x="2209800"/>
            <a:ext cy="276998" cx="1595245"/>
          </a:xfrm>
          <a:prstGeom prst="rect">
            <a:avLst/>
          </a:prstGeom>
          <a:noFill/>
          <a:ln>
            <a:noFill/>
          </a:ln>
        </p:spPr>
        <p:txBody>
          <a:bodyPr bIns="45700" rIns="91425" lIns="91425" tIns="45700" anchor="t" anchorCtr="0">
            <a:noAutofit/>
          </a:bodyPr>
          <a:lstStyle/>
          <a:p>
            <a:pPr algn="l" rtl="0" lvl="0" marR="0" indent="0" marL="0">
              <a:spcBef>
                <a:spcPts val="0"/>
              </a:spcBef>
              <a:buSzPct val="25000"/>
              <a:buNone/>
            </a:pPr>
            <a:r>
              <a:rPr strike="noStrike" u="none" b="0" cap="none" baseline="0" sz="1200" lang="en-US" i="0">
                <a:solidFill>
                  <a:srgbClr val="002060"/>
                </a:solidFill>
                <a:latin typeface="PT Sans"/>
                <a:ea typeface="PT Sans"/>
                <a:cs typeface="PT Sans"/>
                <a:sym typeface="PT Sans"/>
              </a:rPr>
              <a:t>Englander, 2009, p. 388</a:t>
            </a:r>
          </a:p>
        </p:txBody>
      </p:sp>
    </p:spTree>
  </p:cSld>
  <p:clrMapOvr>
    <a:masterClrMapping/>
  </p:clrMapOvr>
  <p:transition spd="slow">
    <p:cut/>
  </p:transition>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80" name="Shape 280"/>
        <p:cNvGrpSpPr/>
        <p:nvPr/>
      </p:nvGrpSpPr>
      <p:grpSpPr>
        <a:xfrm>
          <a:off y="0" x="0"/>
          <a:ext cy="0" cx="0"/>
          <a:chOff y="0" x="0"/>
          <a:chExt cy="0" cx="0"/>
        </a:xfrm>
      </p:grpSpPr>
      <p:sp>
        <p:nvSpPr>
          <p:cNvPr id="281" name="Shape 281"/>
          <p:cNvSpPr txBox="1"/>
          <p:nvPr>
            <p:ph idx="1" type="body"/>
          </p:nvPr>
        </p:nvSpPr>
        <p:spPr>
          <a:xfrm>
            <a:off y="628650" x="457200"/>
            <a:ext cy="3394472" cx="8229600"/>
          </a:xfrm>
          <a:prstGeom prst="rect">
            <a:avLst/>
          </a:prstGeom>
          <a:noFill/>
          <a:ln>
            <a:noFill/>
          </a:ln>
        </p:spPr>
        <p:txBody>
          <a:bodyPr bIns="45700" rIns="91425" lIns="91425" tIns="45700" anchor="t" anchorCtr="0">
            <a:noAutofit/>
          </a:bodyPr>
          <a:lstStyle/>
          <a:p>
            <a:pPr algn="l" rtl="0" lvl="0" marR="0" indent="-342900" marL="342900">
              <a:spcBef>
                <a:spcPts val="0"/>
              </a:spcBef>
              <a:spcAft>
                <a:spcPts val="0"/>
              </a:spcAft>
              <a:buClr>
                <a:srgbClr val="002060"/>
              </a:buClr>
              <a:buSzPct val="25000"/>
              <a:buFont typeface="PT Sans"/>
              <a:buNone/>
            </a:pPr>
            <a:r>
              <a:rPr strike="noStrike" u="none" b="1" cap="none" baseline="0" sz="2000" lang="en-US" i="0">
                <a:solidFill>
                  <a:srgbClr val="002060"/>
                </a:solidFill>
                <a:latin typeface="PT Sans"/>
                <a:ea typeface="PT Sans"/>
                <a:cs typeface="PT Sans"/>
                <a:sym typeface="PT Sans"/>
              </a:rPr>
              <a:t>OSI and TCP/IP models</a:t>
            </a:r>
          </a:p>
          <a:p>
            <a:pPr algn="l" rtl="0" lvl="1" marR="0" indent="-285750" marL="742950">
              <a:spcBef>
                <a:spcPts val="360"/>
              </a:spcBef>
              <a:spcAft>
                <a:spcPts val="0"/>
              </a:spcAft>
              <a:buClr>
                <a:srgbClr val="002060"/>
              </a:buClr>
              <a:buSzPct val="100000"/>
              <a:buFont typeface="Calibri"/>
              <a:buChar char="–"/>
            </a:pPr>
            <a:r>
              <a:rPr strike="noStrike" u="none" b="0" cap="none" baseline="0" sz="1800" lang="en-US" i="0">
                <a:solidFill>
                  <a:srgbClr val="002060"/>
                </a:solidFill>
                <a:latin typeface="Calibri"/>
                <a:ea typeface="Calibri"/>
                <a:cs typeface="Calibri"/>
                <a:sym typeface="Calibri"/>
              </a:rPr>
              <a:t>Intermediate devices examine headers and reformat protocol data units for the next hop.</a:t>
            </a:r>
          </a:p>
        </p:txBody>
      </p:sp>
      <p:sp>
        <p:nvSpPr>
          <p:cNvPr id="282" name="Shape 282"/>
          <p:cNvSpPr txBox="1"/>
          <p:nvPr>
            <p:ph type="title"/>
          </p:nvPr>
        </p:nvSpPr>
        <p:spPr>
          <a:xfrm>
            <a:off y="2006" x="446891"/>
            <a:ext cy="488600" cx="8250216"/>
          </a:xfrm>
          <a:prstGeom prst="rect">
            <a:avLst/>
          </a:prstGeom>
          <a:noFill/>
          <a:ln>
            <a:noFill/>
          </a:ln>
        </p:spPr>
        <p:txBody>
          <a:bodyPr bIns="45700" rIns="91425" lIns="91425" tIns="45700" anchor="t" anchorCtr="0">
            <a:noAutofit/>
          </a:bodyPr>
          <a:lstStyle/>
          <a:p>
            <a:pPr algn="l" rtl="0" lvl="0" marR="0" indent="0" marL="0">
              <a:spcBef>
                <a:spcPts val="0"/>
              </a:spcBef>
              <a:spcAft>
                <a:spcPts val="0"/>
              </a:spcAft>
              <a:buSzPct val="25000"/>
              <a:buNone/>
            </a:pPr>
            <a:r>
              <a:rPr strike="noStrike" u="none" b="1" cap="none" baseline="0" sz="3200" lang="en-US" i="0">
                <a:solidFill>
                  <a:srgbClr val="002060"/>
                </a:solidFill>
                <a:latin typeface="Calibri"/>
                <a:ea typeface="Calibri"/>
                <a:cs typeface="Calibri"/>
                <a:sym typeface="Calibri"/>
              </a:rPr>
              <a:t>Data Communication Concepts</a:t>
            </a:r>
          </a:p>
        </p:txBody>
      </p:sp>
      <p:sp>
        <p:nvSpPr>
          <p:cNvPr id="283" name="Shape 283"/>
          <p:cNvSpPr/>
          <p:nvPr/>
        </p:nvSpPr>
        <p:spPr>
          <a:xfrm rot="-5400000">
            <a:off y="2762249" x="1104900"/>
            <a:ext cy="457200" cx="2666999"/>
          </a:xfrm>
          <a:prstGeom prst="downArrow">
            <a:avLst>
              <a:gd fmla="val 50000" name="adj1"/>
              <a:gd fmla="val 50000" name="adj2"/>
            </a:avLst>
          </a:prstGeom>
          <a:solidFill>
            <a:srgbClr val="002060"/>
          </a:solidFill>
          <a:ln>
            <a:noFill/>
          </a:ln>
        </p:spPr>
        <p:txBody>
          <a:bodyPr bIns="45700" rIns="91425" lIns="91425" tIns="45700" anchor="ctr" anchorCtr="0">
            <a:noAutofit/>
          </a:bodyPr>
          <a:lstStyle/>
          <a:p>
            <a:pPr algn="ctr" rtl="0" lvl="0" marR="0" indent="0" marL="0">
              <a:spcBef>
                <a:spcPts val="0"/>
              </a:spcBef>
              <a:buSzPct val="25000"/>
              <a:buNone/>
            </a:pPr>
            <a:r>
              <a:rPr strike="noStrike" u="none" b="1" cap="none" baseline="0" sz="1600" lang="en-US" i="0">
                <a:solidFill>
                  <a:schemeClr val="lt1"/>
                </a:solidFill>
                <a:latin typeface="PT Sans"/>
                <a:ea typeface="PT Sans"/>
                <a:cs typeface="PT Sans"/>
                <a:sym typeface="PT Sans"/>
              </a:rPr>
              <a:t>Encapsulation</a:t>
            </a:r>
          </a:p>
        </p:txBody>
      </p:sp>
      <p:sp>
        <p:nvSpPr>
          <p:cNvPr id="284" name="Shape 284"/>
          <p:cNvSpPr/>
          <p:nvPr/>
        </p:nvSpPr>
        <p:spPr>
          <a:xfrm rot="5400000">
            <a:off y="2762249" x="5295899"/>
            <a:ext cy="457200" cx="2666999"/>
          </a:xfrm>
          <a:prstGeom prst="downArrow">
            <a:avLst>
              <a:gd fmla="val 50000" name="adj1"/>
              <a:gd fmla="val 50000" name="adj2"/>
            </a:avLst>
          </a:prstGeom>
          <a:solidFill>
            <a:srgbClr val="002060"/>
          </a:solidFill>
          <a:ln>
            <a:noFill/>
          </a:ln>
        </p:spPr>
        <p:txBody>
          <a:bodyPr bIns="45700" rIns="91425" lIns="91425" tIns="45700" anchor="ctr" anchorCtr="0">
            <a:noAutofit/>
          </a:bodyPr>
          <a:lstStyle/>
          <a:p>
            <a:pPr algn="ctr" rtl="0" lvl="0" marR="0" indent="0" marL="0">
              <a:spcBef>
                <a:spcPts val="0"/>
              </a:spcBef>
              <a:buSzPct val="25000"/>
              <a:buNone/>
            </a:pPr>
            <a:r>
              <a:rPr strike="noStrike" u="none" b="1" cap="none" baseline="0" sz="1600" lang="en-US" i="0">
                <a:solidFill>
                  <a:schemeClr val="lt1"/>
                </a:solidFill>
                <a:latin typeface="PT Sans"/>
                <a:ea typeface="PT Sans"/>
                <a:cs typeface="PT Sans"/>
                <a:sym typeface="PT Sans"/>
              </a:rPr>
              <a:t>Decapsulation</a:t>
            </a:r>
          </a:p>
        </p:txBody>
      </p:sp>
      <p:pic>
        <p:nvPicPr>
          <p:cNvPr id="285" name="Shape 285"/>
          <p:cNvPicPr preferRelativeResize="0"/>
          <p:nvPr/>
        </p:nvPicPr>
        <p:blipFill rotWithShape="1">
          <a:blip r:embed="rId3">
            <a:alphaModFix/>
          </a:blip>
          <a:srcRect t="0" b="0" r="0" l="0"/>
          <a:stretch/>
        </p:blipFill>
        <p:spPr>
          <a:xfrm>
            <a:off y="1766702" x="2743200"/>
            <a:ext cy="2438875" cx="3536156"/>
          </a:xfrm>
          <a:prstGeom prst="rect">
            <a:avLst/>
          </a:prstGeom>
          <a:noFill/>
          <a:ln>
            <a:noFill/>
          </a:ln>
        </p:spPr>
      </p:pic>
      <p:sp>
        <p:nvSpPr>
          <p:cNvPr id="286" name="Shape 286"/>
          <p:cNvSpPr txBox="1"/>
          <p:nvPr/>
        </p:nvSpPr>
        <p:spPr>
          <a:xfrm>
            <a:off y="4202217" x="2743200"/>
            <a:ext cy="307777" cx="1832488"/>
          </a:xfrm>
          <a:prstGeom prst="rect">
            <a:avLst/>
          </a:prstGeom>
          <a:noFill/>
          <a:ln>
            <a:noFill/>
          </a:ln>
        </p:spPr>
        <p:txBody>
          <a:bodyPr bIns="45700" rIns="91425" lIns="91425" tIns="45700" anchor="t" anchorCtr="0">
            <a:noAutofit/>
          </a:bodyPr>
          <a:lstStyle/>
          <a:p>
            <a:pPr algn="l" rtl="0" lvl="0" marR="0" indent="0" marL="0">
              <a:spcBef>
                <a:spcPts val="0"/>
              </a:spcBef>
              <a:buSzPct val="25000"/>
              <a:buNone/>
            </a:pPr>
            <a:r>
              <a:rPr strike="noStrike" u="none" b="0" cap="none" baseline="0" sz="1400" lang="en-US" i="0">
                <a:solidFill>
                  <a:srgbClr val="002060"/>
                </a:solidFill>
                <a:latin typeface="PT Sans"/>
                <a:ea typeface="PT Sans"/>
                <a:cs typeface="PT Sans"/>
                <a:sym typeface="PT Sans"/>
              </a:rPr>
              <a:t>Englander, 2009, p. 395</a:t>
            </a:r>
          </a:p>
        </p:txBody>
      </p:sp>
    </p:spTree>
  </p:cSld>
  <p:clrMapOvr>
    <a:masterClrMapping/>
  </p:clrMapOvr>
  <p:transition spd="slow">
    <p:cut/>
  </p:transition>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91" name="Shape 291"/>
        <p:cNvGrpSpPr/>
        <p:nvPr/>
      </p:nvGrpSpPr>
      <p:grpSpPr>
        <a:xfrm>
          <a:off y="0" x="0"/>
          <a:ext cy="0" cx="0"/>
          <a:chOff y="0" x="0"/>
          <a:chExt cy="0" cx="0"/>
        </a:xfrm>
      </p:grpSpPr>
      <p:sp>
        <p:nvSpPr>
          <p:cNvPr id="292" name="Shape 292"/>
          <p:cNvSpPr txBox="1"/>
          <p:nvPr>
            <p:ph idx="1" type="body"/>
          </p:nvPr>
        </p:nvSpPr>
        <p:spPr>
          <a:xfrm>
            <a:off y="628650" x="457200"/>
            <a:ext cy="3394472" cx="8229600"/>
          </a:xfrm>
          <a:prstGeom prst="rect">
            <a:avLst/>
          </a:prstGeom>
          <a:noFill/>
          <a:ln>
            <a:noFill/>
          </a:ln>
        </p:spPr>
        <p:txBody>
          <a:bodyPr bIns="45700" rIns="91425" lIns="91425" tIns="45700" anchor="t" anchorCtr="0">
            <a:noAutofit/>
          </a:bodyPr>
          <a:lstStyle/>
          <a:p>
            <a:pPr algn="l" rtl="0" lvl="0" marR="0" indent="-342900" marL="342900">
              <a:spcBef>
                <a:spcPts val="0"/>
              </a:spcBef>
              <a:spcAft>
                <a:spcPts val="0"/>
              </a:spcAft>
              <a:buClr>
                <a:srgbClr val="002060"/>
              </a:buClr>
              <a:buSzPct val="25000"/>
              <a:buFont typeface="PT Sans"/>
              <a:buNone/>
            </a:pPr>
            <a:r>
              <a:rPr strike="noStrike" u="none" b="1" cap="none" baseline="0" sz="2000" lang="en-US" i="0">
                <a:solidFill>
                  <a:srgbClr val="002060"/>
                </a:solidFill>
                <a:latin typeface="PT Sans"/>
                <a:ea typeface="PT Sans"/>
                <a:cs typeface="PT Sans"/>
                <a:sym typeface="PT Sans"/>
              </a:rPr>
              <a:t>Network Topologies</a:t>
            </a:r>
          </a:p>
          <a:p>
            <a:pPr algn="l" rtl="0" lvl="1" marR="0" indent="-285750" marL="742950">
              <a:spcBef>
                <a:spcPts val="360"/>
              </a:spcBef>
              <a:spcAft>
                <a:spcPts val="0"/>
              </a:spcAft>
              <a:buClr>
                <a:srgbClr val="002060"/>
              </a:buClr>
              <a:buSzPct val="100000"/>
              <a:buFont typeface="Calibri"/>
              <a:buChar char="–"/>
            </a:pPr>
            <a:r>
              <a:rPr strike="noStrike" u="none" b="0" cap="none" baseline="0" sz="1800" lang="en-US" i="0">
                <a:solidFill>
                  <a:srgbClr val="002060"/>
                </a:solidFill>
                <a:latin typeface="Calibri"/>
                <a:ea typeface="Calibri"/>
                <a:cs typeface="Calibri"/>
                <a:sym typeface="Calibri"/>
              </a:rPr>
              <a:t>Logical vs. physical layouts</a:t>
            </a:r>
          </a:p>
        </p:txBody>
      </p:sp>
      <p:sp>
        <p:nvSpPr>
          <p:cNvPr id="293" name="Shape 293"/>
          <p:cNvSpPr txBox="1"/>
          <p:nvPr>
            <p:ph type="title"/>
          </p:nvPr>
        </p:nvSpPr>
        <p:spPr>
          <a:xfrm>
            <a:off y="2006" x="446891"/>
            <a:ext cy="488600" cx="8250216"/>
          </a:xfrm>
          <a:prstGeom prst="rect">
            <a:avLst/>
          </a:prstGeom>
          <a:noFill/>
          <a:ln>
            <a:noFill/>
          </a:ln>
        </p:spPr>
        <p:txBody>
          <a:bodyPr bIns="45700" rIns="91425" lIns="91425" tIns="45700" anchor="t" anchorCtr="0">
            <a:noAutofit/>
          </a:bodyPr>
          <a:lstStyle/>
          <a:p>
            <a:pPr algn="l" rtl="0" lvl="0" marR="0" indent="0" marL="0">
              <a:spcBef>
                <a:spcPts val="0"/>
              </a:spcBef>
              <a:spcAft>
                <a:spcPts val="0"/>
              </a:spcAft>
              <a:buSzPct val="25000"/>
              <a:buNone/>
            </a:pPr>
            <a:r>
              <a:rPr strike="noStrike" u="none" b="1" cap="none" baseline="0" sz="3200" lang="en-US" i="0">
                <a:solidFill>
                  <a:srgbClr val="002060"/>
                </a:solidFill>
                <a:latin typeface="Calibri"/>
                <a:ea typeface="Calibri"/>
                <a:cs typeface="Calibri"/>
                <a:sym typeface="Calibri"/>
              </a:rPr>
              <a:t>Data Communication Concepts</a:t>
            </a:r>
          </a:p>
        </p:txBody>
      </p:sp>
      <p:sp>
        <p:nvSpPr>
          <p:cNvPr id="294" name="Shape 294"/>
          <p:cNvSpPr txBox="1"/>
          <p:nvPr/>
        </p:nvSpPr>
        <p:spPr>
          <a:xfrm>
            <a:off y="4664125" x="356903"/>
            <a:ext cy="276998" cx="5331202"/>
          </a:xfrm>
          <a:prstGeom prst="rect">
            <a:avLst/>
          </a:prstGeom>
          <a:noFill/>
          <a:ln>
            <a:noFill/>
          </a:ln>
        </p:spPr>
        <p:txBody>
          <a:bodyPr bIns="45700" rIns="91425" lIns="91425" tIns="45700" anchor="t" anchorCtr="0">
            <a:noAutofit/>
          </a:bodyPr>
          <a:lstStyle/>
          <a:p>
            <a:pPr algn="l" rtl="0" lvl="0" marR="0" indent="0" marL="0">
              <a:spcBef>
                <a:spcPts val="0"/>
              </a:spcBef>
              <a:buSzPct val="25000"/>
              <a:buNone/>
            </a:pPr>
            <a:r>
              <a:rPr strike="noStrike" u="none" b="0" cap="none" baseline="0" sz="1200" lang="en-US" i="0">
                <a:solidFill>
                  <a:srgbClr val="002060"/>
                </a:solidFill>
                <a:latin typeface="PT Sans"/>
                <a:ea typeface="PT Sans"/>
                <a:cs typeface="PT Sans"/>
                <a:sym typeface="PT Sans"/>
              </a:rPr>
              <a:t>Source: http://learn-networking.com/network-design/a-guide-to-network-topology</a:t>
            </a:r>
          </a:p>
        </p:txBody>
      </p:sp>
      <p:pic>
        <p:nvPicPr>
          <p:cNvPr id="295" name="Shape 295"/>
          <p:cNvPicPr preferRelativeResize="0"/>
          <p:nvPr/>
        </p:nvPicPr>
        <p:blipFill rotWithShape="1">
          <a:blip r:embed="rId3">
            <a:alphaModFix/>
          </a:blip>
          <a:srcRect t="0" b="0" r="0" l="0"/>
          <a:stretch/>
        </p:blipFill>
        <p:spPr>
          <a:xfrm>
            <a:off y="1666875" x="2514600"/>
            <a:ext cy="2505075" cx="3962399"/>
          </a:xfrm>
          <a:prstGeom prst="rect">
            <a:avLst/>
          </a:prstGeom>
          <a:noFill/>
          <a:ln>
            <a:noFill/>
          </a:ln>
        </p:spPr>
      </p:pic>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2" name="Shape 92"/>
        <p:cNvGrpSpPr/>
        <p:nvPr/>
      </p:nvGrpSpPr>
      <p:grpSpPr>
        <a:xfrm>
          <a:off y="0" x="0"/>
          <a:ext cy="0" cx="0"/>
          <a:chOff y="0" x="0"/>
          <a:chExt cy="0" cx="0"/>
        </a:xfrm>
      </p:grpSpPr>
      <p:sp>
        <p:nvSpPr>
          <p:cNvPr id="93" name="Shape 93"/>
          <p:cNvSpPr txBox="1"/>
          <p:nvPr>
            <p:ph idx="1" type="body"/>
          </p:nvPr>
        </p:nvSpPr>
        <p:spPr>
          <a:xfrm>
            <a:off y="628650" x="457200"/>
            <a:ext cy="3394472" cx="8229600"/>
          </a:xfrm>
          <a:prstGeom prst="rect">
            <a:avLst/>
          </a:prstGeom>
          <a:noFill/>
          <a:ln>
            <a:noFill/>
          </a:ln>
        </p:spPr>
        <p:txBody>
          <a:bodyPr bIns="45700" rIns="91425" lIns="91425" tIns="45700" anchor="t" anchorCtr="0">
            <a:noAutofit/>
          </a:bodyPr>
          <a:lstStyle/>
          <a:p>
            <a:pPr algn="l" rtl="0" lvl="0" marR="0" indent="-342900" marL="342900">
              <a:spcBef>
                <a:spcPts val="0"/>
              </a:spcBef>
              <a:spcAft>
                <a:spcPts val="0"/>
              </a:spcAft>
              <a:buClr>
                <a:srgbClr val="002060"/>
              </a:buClr>
              <a:buSzPct val="25000"/>
              <a:buFont typeface="PT Sans"/>
              <a:buNone/>
            </a:pPr>
            <a:r>
              <a:rPr strike="noStrike" u="none" b="1" cap="none" baseline="0" sz="2000" lang="en-US" i="0">
                <a:solidFill>
                  <a:srgbClr val="002060"/>
                </a:solidFill>
                <a:latin typeface="PT Sans"/>
                <a:ea typeface="PT Sans"/>
                <a:cs typeface="PT Sans"/>
                <a:sym typeface="PT Sans"/>
              </a:rPr>
              <a:t>Elements of a network</a:t>
            </a:r>
          </a:p>
          <a:p>
            <a:pPr algn="l" rtl="0" lvl="0" marR="0" indent="-342900" marL="342900">
              <a:spcBef>
                <a:spcPts val="400"/>
              </a:spcBef>
              <a:spcAft>
                <a:spcPts val="0"/>
              </a:spcAft>
              <a:buClr>
                <a:srgbClr val="002060"/>
              </a:buClr>
              <a:buFont typeface="PT Sans"/>
              <a:buNone/>
            </a:pPr>
            <a:r>
              <a:t/>
            </a:r>
            <a:endParaRPr strike="noStrike" u="none" b="1" cap="none" baseline="0" sz="2000" i="0">
              <a:solidFill>
                <a:srgbClr val="002060"/>
              </a:solidFill>
              <a:latin typeface="PT Sans"/>
              <a:ea typeface="PT Sans"/>
              <a:cs typeface="PT Sans"/>
              <a:sym typeface="PT Sans"/>
            </a:endParaRPr>
          </a:p>
          <a:p>
            <a:pPr algn="l" rtl="0" lvl="1" marR="0" indent="-285750" marL="742950">
              <a:spcBef>
                <a:spcPts val="360"/>
              </a:spcBef>
              <a:spcAft>
                <a:spcPts val="0"/>
              </a:spcAft>
              <a:buClr>
                <a:srgbClr val="002060"/>
              </a:buClr>
              <a:buSzPct val="100000"/>
              <a:buFont typeface="Calibri"/>
              <a:buChar char="–"/>
            </a:pPr>
            <a:r>
              <a:rPr strike="noStrike" u="none" b="0" cap="none" baseline="0" sz="1800" lang="en-US" i="0">
                <a:solidFill>
                  <a:srgbClr val="002060"/>
                </a:solidFill>
                <a:latin typeface="Calibri"/>
                <a:ea typeface="Calibri"/>
                <a:cs typeface="Calibri"/>
                <a:sym typeface="Calibri"/>
              </a:rPr>
              <a:t>Protocols</a:t>
            </a:r>
          </a:p>
          <a:p>
            <a:pPr algn="l" rtl="0" lvl="1" marR="0" indent="-171450" marL="742950">
              <a:spcBef>
                <a:spcPts val="360"/>
              </a:spcBef>
              <a:spcAft>
                <a:spcPts val="0"/>
              </a:spcAft>
              <a:buClr>
                <a:srgbClr val="002060"/>
              </a:buClr>
              <a:buFont typeface="Calibri"/>
              <a:buNone/>
            </a:pPr>
            <a:r>
              <a:t/>
            </a:r>
            <a:endParaRPr strike="noStrike" u="none" b="0" cap="none" baseline="0" sz="1800" i="0">
              <a:solidFill>
                <a:srgbClr val="002060"/>
              </a:solidFill>
              <a:latin typeface="Calibri"/>
              <a:ea typeface="Calibri"/>
              <a:cs typeface="Calibri"/>
              <a:sym typeface="Calibri"/>
            </a:endParaRPr>
          </a:p>
          <a:p>
            <a:pPr algn="l" rtl="0" lvl="1" marR="0" indent="-285750" marL="742950">
              <a:spcBef>
                <a:spcPts val="360"/>
              </a:spcBef>
              <a:spcAft>
                <a:spcPts val="0"/>
              </a:spcAft>
              <a:buClr>
                <a:srgbClr val="002060"/>
              </a:buClr>
              <a:buSzPct val="100000"/>
              <a:buFont typeface="Calibri"/>
              <a:buChar char="–"/>
            </a:pPr>
            <a:r>
              <a:rPr strike="noStrike" u="none" b="0" cap="none" baseline="0" sz="1800" lang="en-US" i="0">
                <a:solidFill>
                  <a:srgbClr val="002060"/>
                </a:solidFill>
                <a:latin typeface="Calibri"/>
                <a:ea typeface="Calibri"/>
                <a:cs typeface="Calibri"/>
                <a:sym typeface="Calibri"/>
              </a:rPr>
              <a:t>Messages</a:t>
            </a:r>
          </a:p>
          <a:p>
            <a:pPr algn="l" rtl="0" lvl="1" marR="0" indent="-171450" marL="742950">
              <a:spcBef>
                <a:spcPts val="360"/>
              </a:spcBef>
              <a:spcAft>
                <a:spcPts val="0"/>
              </a:spcAft>
              <a:buClr>
                <a:srgbClr val="002060"/>
              </a:buClr>
              <a:buFont typeface="Calibri"/>
              <a:buNone/>
            </a:pPr>
            <a:r>
              <a:t/>
            </a:r>
            <a:endParaRPr strike="noStrike" u="none" b="0" cap="none" baseline="0" sz="1800" i="0">
              <a:solidFill>
                <a:srgbClr val="002060"/>
              </a:solidFill>
              <a:latin typeface="Calibri"/>
              <a:ea typeface="Calibri"/>
              <a:cs typeface="Calibri"/>
              <a:sym typeface="Calibri"/>
            </a:endParaRPr>
          </a:p>
          <a:p>
            <a:pPr algn="l" rtl="0" lvl="1" marR="0" indent="-285750" marL="742950">
              <a:spcBef>
                <a:spcPts val="360"/>
              </a:spcBef>
              <a:spcAft>
                <a:spcPts val="0"/>
              </a:spcAft>
              <a:buClr>
                <a:srgbClr val="002060"/>
              </a:buClr>
              <a:buSzPct val="100000"/>
              <a:buFont typeface="Calibri"/>
              <a:buChar char="–"/>
            </a:pPr>
            <a:r>
              <a:rPr strike="noStrike" u="none" b="0" cap="none" baseline="0" sz="1800" lang="en-US" i="0">
                <a:solidFill>
                  <a:srgbClr val="002060"/>
                </a:solidFill>
                <a:latin typeface="Calibri"/>
                <a:ea typeface="Calibri"/>
                <a:cs typeface="Calibri"/>
                <a:sym typeface="Calibri"/>
              </a:rPr>
              <a:t>Media</a:t>
            </a:r>
          </a:p>
          <a:p>
            <a:pPr algn="l" rtl="0" lvl="1" marR="0" indent="-171450" marL="742950">
              <a:spcBef>
                <a:spcPts val="360"/>
              </a:spcBef>
              <a:spcAft>
                <a:spcPts val="0"/>
              </a:spcAft>
              <a:buClr>
                <a:srgbClr val="002060"/>
              </a:buClr>
              <a:buFont typeface="Calibri"/>
              <a:buNone/>
            </a:pPr>
            <a:r>
              <a:t/>
            </a:r>
            <a:endParaRPr strike="noStrike" u="none" b="0" cap="none" baseline="0" sz="1800" i="0">
              <a:solidFill>
                <a:srgbClr val="002060"/>
              </a:solidFill>
              <a:latin typeface="Calibri"/>
              <a:ea typeface="Calibri"/>
              <a:cs typeface="Calibri"/>
              <a:sym typeface="Calibri"/>
            </a:endParaRPr>
          </a:p>
          <a:p>
            <a:pPr algn="l" rtl="0" lvl="1" marR="0" indent="-285750" marL="742950">
              <a:spcBef>
                <a:spcPts val="360"/>
              </a:spcBef>
              <a:spcAft>
                <a:spcPts val="0"/>
              </a:spcAft>
              <a:buClr>
                <a:srgbClr val="002060"/>
              </a:buClr>
              <a:buSzPct val="100000"/>
              <a:buFont typeface="Calibri"/>
              <a:buChar char="–"/>
            </a:pPr>
            <a:r>
              <a:rPr strike="noStrike" u="none" b="0" cap="none" baseline="0" sz="1800" lang="en-US" i="0">
                <a:solidFill>
                  <a:srgbClr val="002060"/>
                </a:solidFill>
                <a:latin typeface="Calibri"/>
                <a:ea typeface="Calibri"/>
                <a:cs typeface="Calibri"/>
                <a:sym typeface="Calibri"/>
              </a:rPr>
              <a:t>Devices</a:t>
            </a:r>
          </a:p>
          <a:p>
            <a:pPr algn="l" rtl="0" lvl="0" marR="0" indent="-342900" marL="342900">
              <a:spcBef>
                <a:spcPts val="400"/>
              </a:spcBef>
              <a:spcAft>
                <a:spcPts val="0"/>
              </a:spcAft>
              <a:buClr>
                <a:srgbClr val="002060"/>
              </a:buClr>
              <a:buFont typeface="PT Sans"/>
              <a:buNone/>
            </a:pPr>
            <a:r>
              <a:t/>
            </a:r>
            <a:endParaRPr strike="noStrike" u="none" b="1" cap="none" baseline="0" sz="2000" i="0">
              <a:solidFill>
                <a:srgbClr val="002060"/>
              </a:solidFill>
              <a:latin typeface="PT Sans"/>
              <a:ea typeface="PT Sans"/>
              <a:cs typeface="PT Sans"/>
              <a:sym typeface="PT Sans"/>
            </a:endParaRPr>
          </a:p>
        </p:txBody>
      </p:sp>
      <p:sp>
        <p:nvSpPr>
          <p:cNvPr id="94" name="Shape 94"/>
          <p:cNvSpPr txBox="1"/>
          <p:nvPr>
            <p:ph type="title"/>
          </p:nvPr>
        </p:nvSpPr>
        <p:spPr>
          <a:xfrm>
            <a:off y="2006" x="446891"/>
            <a:ext cy="488600" cx="8250216"/>
          </a:xfrm>
          <a:prstGeom prst="rect">
            <a:avLst/>
          </a:prstGeom>
          <a:noFill/>
          <a:ln>
            <a:noFill/>
          </a:ln>
        </p:spPr>
        <p:txBody>
          <a:bodyPr bIns="45700" rIns="91425" lIns="91425" tIns="45700" anchor="t" anchorCtr="0">
            <a:noAutofit/>
          </a:bodyPr>
          <a:lstStyle/>
          <a:p>
            <a:pPr algn="l" rtl="0" lvl="0" marR="0" indent="0" marL="0">
              <a:spcBef>
                <a:spcPts val="0"/>
              </a:spcBef>
              <a:spcAft>
                <a:spcPts val="0"/>
              </a:spcAft>
              <a:buSzPct val="25000"/>
              <a:buNone/>
            </a:pPr>
            <a:r>
              <a:rPr strike="noStrike" u="none" b="1" cap="none" baseline="0" sz="3200" lang="en-US" i="0">
                <a:solidFill>
                  <a:srgbClr val="002060"/>
                </a:solidFill>
                <a:latin typeface="Calibri"/>
                <a:ea typeface="Calibri"/>
                <a:cs typeface="Calibri"/>
                <a:sym typeface="Calibri"/>
              </a:rPr>
              <a:t>Data Communication Concepts</a:t>
            </a:r>
          </a:p>
        </p:txBody>
      </p:sp>
    </p:spTree>
  </p:cSld>
  <p:clrMapOvr>
    <a:masterClrMapping/>
  </p:clrMapOvr>
  <p:transition spd="slow">
    <p:cut/>
  </p:transition>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00" name="Shape 300"/>
        <p:cNvGrpSpPr/>
        <p:nvPr/>
      </p:nvGrpSpPr>
      <p:grpSpPr>
        <a:xfrm>
          <a:off y="0" x="0"/>
          <a:ext cy="0" cx="0"/>
          <a:chOff y="0" x="0"/>
          <a:chExt cy="0" cx="0"/>
        </a:xfrm>
      </p:grpSpPr>
      <p:sp>
        <p:nvSpPr>
          <p:cNvPr id="301" name="Shape 301"/>
          <p:cNvSpPr txBox="1"/>
          <p:nvPr>
            <p:ph idx="1" type="body"/>
          </p:nvPr>
        </p:nvSpPr>
        <p:spPr>
          <a:xfrm>
            <a:off y="628650" x="457200"/>
            <a:ext cy="3394472" cx="8229600"/>
          </a:xfrm>
          <a:prstGeom prst="rect">
            <a:avLst/>
          </a:prstGeom>
          <a:noFill/>
          <a:ln>
            <a:noFill/>
          </a:ln>
        </p:spPr>
        <p:txBody>
          <a:bodyPr bIns="45700" rIns="91425" lIns="91425" tIns="45700" anchor="t" anchorCtr="0">
            <a:noAutofit/>
          </a:bodyPr>
          <a:lstStyle/>
          <a:p>
            <a:pPr algn="l" rtl="0" lvl="0" marR="0" indent="-342900" marL="342900">
              <a:spcBef>
                <a:spcPts val="0"/>
              </a:spcBef>
              <a:spcAft>
                <a:spcPts val="0"/>
              </a:spcAft>
              <a:buClr>
                <a:srgbClr val="002060"/>
              </a:buClr>
              <a:buSzPct val="25000"/>
              <a:buFont typeface="PT Sans"/>
              <a:buNone/>
            </a:pPr>
            <a:r>
              <a:rPr strike="noStrike" u="none" b="1" cap="none" baseline="0" sz="2000" lang="en-US" i="0">
                <a:solidFill>
                  <a:srgbClr val="002060"/>
                </a:solidFill>
                <a:latin typeface="PT Sans"/>
                <a:ea typeface="PT Sans"/>
                <a:cs typeface="PT Sans"/>
                <a:sym typeface="PT Sans"/>
              </a:rPr>
              <a:t>Summary</a:t>
            </a:r>
          </a:p>
          <a:p>
            <a:pPr algn="l" rtl="0" lvl="0" marR="0" indent="-342900" marL="342900">
              <a:spcBef>
                <a:spcPts val="400"/>
              </a:spcBef>
              <a:spcAft>
                <a:spcPts val="0"/>
              </a:spcAft>
              <a:buClr>
                <a:srgbClr val="002060"/>
              </a:buClr>
              <a:buFont typeface="PT Sans"/>
              <a:buNone/>
            </a:pPr>
            <a:r>
              <a:t/>
            </a:r>
            <a:endParaRPr strike="noStrike" u="none" b="1" cap="none" baseline="0" sz="2000" i="0">
              <a:solidFill>
                <a:srgbClr val="002060"/>
              </a:solidFill>
              <a:latin typeface="PT Sans"/>
              <a:ea typeface="PT Sans"/>
              <a:cs typeface="PT Sans"/>
              <a:sym typeface="PT Sans"/>
            </a:endParaRPr>
          </a:p>
          <a:p>
            <a:pPr algn="l" rtl="0" lvl="1" marR="0" indent="-285750" marL="742950">
              <a:spcBef>
                <a:spcPts val="360"/>
              </a:spcBef>
              <a:spcAft>
                <a:spcPts val="0"/>
              </a:spcAft>
              <a:buClr>
                <a:srgbClr val="002060"/>
              </a:buClr>
              <a:buSzPct val="100000"/>
              <a:buFont typeface="Calibri"/>
              <a:buChar char="–"/>
            </a:pPr>
            <a:r>
              <a:rPr strike="noStrike" u="none" b="0" cap="none" baseline="0" sz="1800" lang="en-US" i="0">
                <a:solidFill>
                  <a:srgbClr val="002060"/>
                </a:solidFill>
                <a:latin typeface="Calibri"/>
                <a:ea typeface="Calibri"/>
                <a:cs typeface="Calibri"/>
                <a:sym typeface="Calibri"/>
              </a:rPr>
              <a:t>Networks consist of protocols, messages, media, and devices.</a:t>
            </a:r>
          </a:p>
          <a:p>
            <a:pPr algn="l" rtl="0" lvl="1" marR="0" indent="-285750" marL="742950">
              <a:spcBef>
                <a:spcPts val="360"/>
              </a:spcBef>
              <a:spcAft>
                <a:spcPts val="0"/>
              </a:spcAft>
              <a:buClr>
                <a:srgbClr val="002060"/>
              </a:buClr>
              <a:buSzPct val="100000"/>
              <a:buFont typeface="Calibri"/>
              <a:buChar char="–"/>
            </a:pPr>
            <a:r>
              <a:rPr strike="noStrike" u="none" b="0" cap="none" baseline="0" sz="1800" lang="en-US" i="0">
                <a:solidFill>
                  <a:srgbClr val="002060"/>
                </a:solidFill>
                <a:latin typeface="Calibri"/>
                <a:ea typeface="Calibri"/>
                <a:cs typeface="Calibri"/>
                <a:sym typeface="Calibri"/>
              </a:rPr>
              <a:t>The OSI model provides seven layers of functionality that are concretely provided in the 5 layers of TCP/IP.</a:t>
            </a:r>
          </a:p>
          <a:p>
            <a:pPr algn="l" rtl="0" lvl="1" marR="0" indent="-285750" marL="742950">
              <a:spcBef>
                <a:spcPts val="360"/>
              </a:spcBef>
              <a:spcAft>
                <a:spcPts val="0"/>
              </a:spcAft>
              <a:buClr>
                <a:srgbClr val="002060"/>
              </a:buClr>
              <a:buSzPct val="100000"/>
              <a:buFont typeface="Calibri"/>
              <a:buChar char="–"/>
            </a:pPr>
            <a:r>
              <a:rPr strike="noStrike" u="none" b="0" cap="none" baseline="0" sz="1800" lang="en-US" i="0">
                <a:solidFill>
                  <a:srgbClr val="002060"/>
                </a:solidFill>
                <a:latin typeface="Calibri"/>
                <a:ea typeface="Calibri"/>
                <a:cs typeface="Calibri"/>
                <a:sym typeface="Calibri"/>
              </a:rPr>
              <a:t>As data moves down layers, it is encapsulated in the lower protocol data unit, and as it moves up, it is decapsulated.</a:t>
            </a:r>
          </a:p>
          <a:p>
            <a:pPr algn="l" rtl="0" lvl="1" marR="0" indent="-285750" marL="742950">
              <a:spcBef>
                <a:spcPts val="360"/>
              </a:spcBef>
              <a:spcAft>
                <a:spcPts val="0"/>
              </a:spcAft>
              <a:buClr>
                <a:srgbClr val="002060"/>
              </a:buClr>
              <a:buSzPct val="100000"/>
              <a:buFont typeface="Calibri"/>
              <a:buChar char="–"/>
            </a:pPr>
            <a:r>
              <a:rPr strike="noStrike" u="none" b="0" cap="none" baseline="0" sz="1800" lang="en-US" i="0">
                <a:solidFill>
                  <a:srgbClr val="002060"/>
                </a:solidFill>
                <a:latin typeface="Calibri"/>
                <a:ea typeface="Calibri"/>
                <a:cs typeface="Calibri"/>
                <a:sym typeface="Calibri"/>
              </a:rPr>
              <a:t>Networks can be arranged logically and physically as busses, stars, rings, meshes or hybrids of each.</a:t>
            </a:r>
          </a:p>
        </p:txBody>
      </p:sp>
      <p:sp>
        <p:nvSpPr>
          <p:cNvPr id="302" name="Shape 302"/>
          <p:cNvSpPr txBox="1"/>
          <p:nvPr>
            <p:ph type="title"/>
          </p:nvPr>
        </p:nvSpPr>
        <p:spPr>
          <a:xfrm>
            <a:off y="2006" x="446891"/>
            <a:ext cy="488600" cx="8250216"/>
          </a:xfrm>
          <a:prstGeom prst="rect">
            <a:avLst/>
          </a:prstGeom>
          <a:noFill/>
          <a:ln>
            <a:noFill/>
          </a:ln>
        </p:spPr>
        <p:txBody>
          <a:bodyPr bIns="45700" rIns="91425" lIns="91425" tIns="45700" anchor="t" anchorCtr="0">
            <a:noAutofit/>
          </a:bodyPr>
          <a:lstStyle/>
          <a:p>
            <a:pPr algn="l" rtl="0" lvl="0" marR="0" indent="0" marL="0">
              <a:spcBef>
                <a:spcPts val="0"/>
              </a:spcBef>
              <a:spcAft>
                <a:spcPts val="0"/>
              </a:spcAft>
              <a:buSzPct val="25000"/>
              <a:buNone/>
            </a:pPr>
            <a:r>
              <a:rPr strike="noStrike" u="none" b="1" cap="none" baseline="0" sz="3200" lang="en-US" i="0">
                <a:solidFill>
                  <a:srgbClr val="002060"/>
                </a:solidFill>
                <a:latin typeface="Calibri"/>
                <a:ea typeface="Calibri"/>
                <a:cs typeface="Calibri"/>
                <a:sym typeface="Calibri"/>
              </a:rPr>
              <a:t>Data Communication Concepts</a:t>
            </a:r>
          </a:p>
        </p:txBody>
      </p:sp>
    </p:spTree>
  </p:cSld>
  <p:clrMapOvr>
    <a:masterClrMapping/>
  </p:clrMapOvr>
  <p:transition spd="slow">
    <p:cut/>
  </p:transition>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06" name="Shape 306"/>
        <p:cNvGrpSpPr/>
        <p:nvPr/>
      </p:nvGrpSpPr>
      <p:grpSpPr>
        <a:xfrm>
          <a:off y="0" x="0"/>
          <a:ext cy="0" cx="0"/>
          <a:chOff y="0" x="0"/>
          <a:chExt cy="0" cx="0"/>
        </a:xfrm>
      </p:grpSpPr>
      <p:sp>
        <p:nvSpPr>
          <p:cNvPr id="307" name="Shape 307"/>
          <p:cNvSpPr txBox="1"/>
          <p:nvPr>
            <p:ph idx="1" type="body"/>
          </p:nvPr>
        </p:nvSpPr>
        <p:spPr>
          <a:xfrm>
            <a:off y="628650" x="457200"/>
            <a:ext cy="3394472" cx="8229600"/>
          </a:xfrm>
          <a:prstGeom prst="rect">
            <a:avLst/>
          </a:prstGeom>
          <a:noFill/>
          <a:ln>
            <a:noFill/>
          </a:ln>
        </p:spPr>
        <p:txBody>
          <a:bodyPr bIns="45700" rIns="91425" lIns="91425" tIns="45700" anchor="t" anchorCtr="0">
            <a:noAutofit/>
          </a:bodyPr>
          <a:lstStyle/>
          <a:p>
            <a:pPr algn="l" rtl="0" lvl="0" marR="0" indent="-342900" marL="342900">
              <a:spcBef>
                <a:spcPts val="0"/>
              </a:spcBef>
              <a:spcAft>
                <a:spcPts val="0"/>
              </a:spcAft>
              <a:buClr>
                <a:srgbClr val="002060"/>
              </a:buClr>
              <a:buFont typeface="PT Sans"/>
              <a:buNone/>
            </a:pPr>
            <a:r>
              <a:t/>
            </a:r>
            <a:endParaRPr strike="noStrike" u="none" b="1" cap="none" baseline="0" sz="2000" i="0">
              <a:solidFill>
                <a:srgbClr val="002060"/>
              </a:solidFill>
              <a:latin typeface="PT Sans"/>
              <a:ea typeface="PT Sans"/>
              <a:cs typeface="PT Sans"/>
              <a:sym typeface="PT Sans"/>
            </a:endParaRPr>
          </a:p>
          <a:p>
            <a:pPr algn="l" rtl="0" lvl="1" marR="0" indent="-285750" marL="742950">
              <a:spcBef>
                <a:spcPts val="360"/>
              </a:spcBef>
              <a:spcAft>
                <a:spcPts val="0"/>
              </a:spcAft>
              <a:buClr>
                <a:srgbClr val="002060"/>
              </a:buClr>
              <a:buSzPct val="100000"/>
              <a:buFont typeface="Calibri"/>
              <a:buChar char="–"/>
            </a:pPr>
            <a:r>
              <a:rPr strike="noStrike" u="none" b="0" cap="none" baseline="0" sz="1800" lang="en-US" i="0">
                <a:solidFill>
                  <a:srgbClr val="002060"/>
                </a:solidFill>
                <a:latin typeface="Calibri"/>
                <a:ea typeface="Calibri"/>
                <a:cs typeface="Calibri"/>
                <a:sym typeface="Calibri"/>
              </a:rPr>
              <a:t>Englander, I. (2009). The architecture of computer hardware and systems software: an information technology approach. Wiley.</a:t>
            </a:r>
          </a:p>
        </p:txBody>
      </p:sp>
      <p:sp>
        <p:nvSpPr>
          <p:cNvPr id="308" name="Shape 308"/>
          <p:cNvSpPr txBox="1"/>
          <p:nvPr>
            <p:ph type="title"/>
          </p:nvPr>
        </p:nvSpPr>
        <p:spPr>
          <a:xfrm>
            <a:off y="2006" x="446891"/>
            <a:ext cy="488600" cx="8250216"/>
          </a:xfrm>
          <a:prstGeom prst="rect">
            <a:avLst/>
          </a:prstGeom>
          <a:noFill/>
          <a:ln>
            <a:noFill/>
          </a:ln>
        </p:spPr>
        <p:txBody>
          <a:bodyPr bIns="45700" rIns="91425" lIns="91425" tIns="45700" anchor="t" anchorCtr="0">
            <a:noAutofit/>
          </a:bodyPr>
          <a:lstStyle/>
          <a:p>
            <a:pPr algn="l" rtl="0" lvl="0" marR="0" indent="0" marL="0">
              <a:spcBef>
                <a:spcPts val="0"/>
              </a:spcBef>
              <a:spcAft>
                <a:spcPts val="0"/>
              </a:spcAft>
              <a:buSzPct val="25000"/>
              <a:buNone/>
            </a:pPr>
            <a:r>
              <a:rPr strike="noStrike" u="none" b="1" cap="none" baseline="0" sz="3200" lang="en-US" i="0">
                <a:solidFill>
                  <a:srgbClr val="002060"/>
                </a:solidFill>
                <a:latin typeface="Calibri"/>
                <a:ea typeface="Calibri"/>
                <a:cs typeface="Calibri"/>
                <a:sym typeface="Calibri"/>
              </a:rPr>
              <a:t>References</a:t>
            </a: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9" name="Shape 99"/>
        <p:cNvGrpSpPr/>
        <p:nvPr/>
      </p:nvGrpSpPr>
      <p:grpSpPr>
        <a:xfrm>
          <a:off y="0" x="0"/>
          <a:ext cy="0" cx="0"/>
          <a:chOff y="0" x="0"/>
          <a:chExt cy="0" cx="0"/>
        </a:xfrm>
      </p:grpSpPr>
      <p:sp>
        <p:nvSpPr>
          <p:cNvPr id="100" name="Shape 100"/>
          <p:cNvSpPr txBox="1"/>
          <p:nvPr>
            <p:ph idx="1" type="body"/>
          </p:nvPr>
        </p:nvSpPr>
        <p:spPr>
          <a:xfrm>
            <a:off y="628650" x="457200"/>
            <a:ext cy="3394472" cx="8229600"/>
          </a:xfrm>
          <a:prstGeom prst="rect">
            <a:avLst/>
          </a:prstGeom>
          <a:noFill/>
          <a:ln>
            <a:noFill/>
          </a:ln>
        </p:spPr>
        <p:txBody>
          <a:bodyPr bIns="45700" rIns="91425" lIns="91425" tIns="45700" anchor="t" anchorCtr="0">
            <a:noAutofit/>
          </a:bodyPr>
          <a:lstStyle/>
          <a:p>
            <a:pPr algn="l" rtl="0" lvl="0" marR="0" indent="-342900" marL="342900">
              <a:spcBef>
                <a:spcPts val="0"/>
              </a:spcBef>
              <a:spcAft>
                <a:spcPts val="0"/>
              </a:spcAft>
              <a:buClr>
                <a:srgbClr val="002060"/>
              </a:buClr>
              <a:buSzPct val="25000"/>
              <a:buFont typeface="PT Sans"/>
              <a:buNone/>
            </a:pPr>
            <a:r>
              <a:rPr strike="noStrike" u="none" b="1" cap="none" baseline="0" sz="2000" lang="en-US" i="0">
                <a:solidFill>
                  <a:srgbClr val="002060"/>
                </a:solidFill>
                <a:latin typeface="PT Sans"/>
                <a:ea typeface="PT Sans"/>
                <a:cs typeface="PT Sans"/>
                <a:sym typeface="PT Sans"/>
              </a:rPr>
              <a:t>Elements of a network</a:t>
            </a:r>
          </a:p>
          <a:p>
            <a:pPr algn="l" rtl="0" lvl="0" marR="0" indent="-342900" marL="342900">
              <a:spcBef>
                <a:spcPts val="400"/>
              </a:spcBef>
              <a:spcAft>
                <a:spcPts val="0"/>
              </a:spcAft>
              <a:buClr>
                <a:srgbClr val="002060"/>
              </a:buClr>
              <a:buFont typeface="PT Sans"/>
              <a:buNone/>
            </a:pPr>
            <a:r>
              <a:t/>
            </a:r>
            <a:endParaRPr strike="noStrike" u="none" b="1" cap="none" baseline="0" sz="2000" i="0">
              <a:solidFill>
                <a:srgbClr val="002060"/>
              </a:solidFill>
              <a:latin typeface="PT Sans"/>
              <a:ea typeface="PT Sans"/>
              <a:cs typeface="PT Sans"/>
              <a:sym typeface="PT Sans"/>
            </a:endParaRPr>
          </a:p>
          <a:p>
            <a:pPr algn="l" rtl="0" lvl="1" marR="0" indent="-285750" marL="742950">
              <a:spcBef>
                <a:spcPts val="360"/>
              </a:spcBef>
              <a:spcAft>
                <a:spcPts val="0"/>
              </a:spcAft>
              <a:buClr>
                <a:srgbClr val="002060"/>
              </a:buClr>
              <a:buSzPct val="100000"/>
              <a:buFont typeface="Calibri"/>
              <a:buChar char="–"/>
            </a:pPr>
            <a:r>
              <a:rPr strike="noStrike" u="none" b="0" cap="none" baseline="0" sz="1800" lang="en-US" i="0">
                <a:solidFill>
                  <a:srgbClr val="002060"/>
                </a:solidFill>
                <a:latin typeface="Calibri"/>
                <a:ea typeface="Calibri"/>
                <a:cs typeface="Calibri"/>
                <a:sym typeface="Calibri"/>
              </a:rPr>
              <a:t>Protocols</a:t>
            </a:r>
          </a:p>
          <a:p>
            <a:pPr algn="l" rtl="0" lvl="1" marR="0" indent="-171450" marL="742950">
              <a:spcBef>
                <a:spcPts val="360"/>
              </a:spcBef>
              <a:spcAft>
                <a:spcPts val="0"/>
              </a:spcAft>
              <a:buClr>
                <a:srgbClr val="002060"/>
              </a:buClr>
              <a:buFont typeface="Calibri"/>
              <a:buNone/>
            </a:pPr>
            <a:r>
              <a:t/>
            </a:r>
            <a:endParaRPr strike="noStrike" u="none" b="0" cap="none" baseline="0" sz="1800" i="0">
              <a:solidFill>
                <a:srgbClr val="002060"/>
              </a:solidFill>
              <a:latin typeface="Calibri"/>
              <a:ea typeface="Calibri"/>
              <a:cs typeface="Calibri"/>
              <a:sym typeface="Calibri"/>
            </a:endParaRPr>
          </a:p>
          <a:p>
            <a:pPr algn="l" rtl="0" lvl="1" marR="0" indent="-285750" marL="742950">
              <a:spcBef>
                <a:spcPts val="360"/>
              </a:spcBef>
              <a:spcAft>
                <a:spcPts val="0"/>
              </a:spcAft>
              <a:buClr>
                <a:srgbClr val="002060"/>
              </a:buClr>
              <a:buSzPct val="100000"/>
              <a:buFont typeface="Calibri"/>
              <a:buChar char="–"/>
            </a:pPr>
            <a:r>
              <a:rPr strike="noStrike" u="none" b="0" cap="none" baseline="0" sz="1800" lang="en-US" i="0">
                <a:solidFill>
                  <a:srgbClr val="002060"/>
                </a:solidFill>
                <a:latin typeface="Calibri"/>
                <a:ea typeface="Calibri"/>
                <a:cs typeface="Calibri"/>
                <a:sym typeface="Calibri"/>
              </a:rPr>
              <a:t>Messages</a:t>
            </a:r>
          </a:p>
          <a:p>
            <a:pPr algn="l" rtl="0" lvl="1" marR="0" indent="-171450" marL="742950">
              <a:spcBef>
                <a:spcPts val="360"/>
              </a:spcBef>
              <a:spcAft>
                <a:spcPts val="0"/>
              </a:spcAft>
              <a:buClr>
                <a:srgbClr val="002060"/>
              </a:buClr>
              <a:buFont typeface="Calibri"/>
              <a:buNone/>
            </a:pPr>
            <a:r>
              <a:t/>
            </a:r>
            <a:endParaRPr strike="noStrike" u="none" b="0" cap="none" baseline="0" sz="1800" i="0">
              <a:solidFill>
                <a:srgbClr val="002060"/>
              </a:solidFill>
              <a:latin typeface="Calibri"/>
              <a:ea typeface="Calibri"/>
              <a:cs typeface="Calibri"/>
              <a:sym typeface="Calibri"/>
            </a:endParaRPr>
          </a:p>
          <a:p>
            <a:pPr algn="l" rtl="0" lvl="1" marR="0" indent="-285750" marL="742950">
              <a:spcBef>
                <a:spcPts val="360"/>
              </a:spcBef>
              <a:spcAft>
                <a:spcPts val="0"/>
              </a:spcAft>
              <a:buClr>
                <a:srgbClr val="002060"/>
              </a:buClr>
              <a:buSzPct val="100000"/>
              <a:buFont typeface="Calibri"/>
              <a:buChar char="–"/>
            </a:pPr>
            <a:r>
              <a:rPr strike="noStrike" u="none" b="0" cap="none" baseline="0" sz="1800" lang="en-US" i="0">
                <a:solidFill>
                  <a:srgbClr val="002060"/>
                </a:solidFill>
                <a:latin typeface="Calibri"/>
                <a:ea typeface="Calibri"/>
                <a:cs typeface="Calibri"/>
                <a:sym typeface="Calibri"/>
              </a:rPr>
              <a:t>Media</a:t>
            </a:r>
          </a:p>
          <a:p>
            <a:pPr algn="l" rtl="0" lvl="1" marR="0" indent="-171450" marL="742950">
              <a:spcBef>
                <a:spcPts val="360"/>
              </a:spcBef>
              <a:spcAft>
                <a:spcPts val="0"/>
              </a:spcAft>
              <a:buClr>
                <a:srgbClr val="002060"/>
              </a:buClr>
              <a:buFont typeface="Calibri"/>
              <a:buNone/>
            </a:pPr>
            <a:r>
              <a:t/>
            </a:r>
            <a:endParaRPr strike="noStrike" u="none" b="0" cap="none" baseline="0" sz="1800" i="0">
              <a:solidFill>
                <a:srgbClr val="002060"/>
              </a:solidFill>
              <a:latin typeface="Calibri"/>
              <a:ea typeface="Calibri"/>
              <a:cs typeface="Calibri"/>
              <a:sym typeface="Calibri"/>
            </a:endParaRPr>
          </a:p>
          <a:p>
            <a:pPr algn="l" rtl="0" lvl="1" marR="0" indent="-285750" marL="742950">
              <a:spcBef>
                <a:spcPts val="360"/>
              </a:spcBef>
              <a:spcAft>
                <a:spcPts val="0"/>
              </a:spcAft>
              <a:buClr>
                <a:srgbClr val="002060"/>
              </a:buClr>
              <a:buSzPct val="100000"/>
              <a:buFont typeface="Calibri"/>
              <a:buChar char="–"/>
            </a:pPr>
            <a:r>
              <a:rPr strike="noStrike" u="none" b="0" cap="none" baseline="0" sz="1800" lang="en-US" i="0">
                <a:solidFill>
                  <a:srgbClr val="002060"/>
                </a:solidFill>
                <a:latin typeface="Calibri"/>
                <a:ea typeface="Calibri"/>
                <a:cs typeface="Calibri"/>
                <a:sym typeface="Calibri"/>
              </a:rPr>
              <a:t>Devices</a:t>
            </a:r>
          </a:p>
          <a:p>
            <a:pPr algn="l" rtl="0" lvl="0" marR="0" indent="-342900" marL="342900">
              <a:spcBef>
                <a:spcPts val="400"/>
              </a:spcBef>
              <a:spcAft>
                <a:spcPts val="0"/>
              </a:spcAft>
              <a:buClr>
                <a:srgbClr val="002060"/>
              </a:buClr>
              <a:buFont typeface="PT Sans"/>
              <a:buNone/>
            </a:pPr>
            <a:r>
              <a:t/>
            </a:r>
            <a:endParaRPr strike="noStrike" u="none" b="1" cap="none" baseline="0" sz="2000" i="0">
              <a:solidFill>
                <a:srgbClr val="002060"/>
              </a:solidFill>
              <a:latin typeface="PT Sans"/>
              <a:ea typeface="PT Sans"/>
              <a:cs typeface="PT Sans"/>
              <a:sym typeface="PT Sans"/>
            </a:endParaRPr>
          </a:p>
        </p:txBody>
      </p:sp>
      <p:sp>
        <p:nvSpPr>
          <p:cNvPr id="101" name="Shape 101"/>
          <p:cNvSpPr txBox="1"/>
          <p:nvPr>
            <p:ph type="title"/>
          </p:nvPr>
        </p:nvSpPr>
        <p:spPr>
          <a:xfrm>
            <a:off y="2006" x="446891"/>
            <a:ext cy="488600" cx="8250216"/>
          </a:xfrm>
          <a:prstGeom prst="rect">
            <a:avLst/>
          </a:prstGeom>
          <a:noFill/>
          <a:ln>
            <a:noFill/>
          </a:ln>
        </p:spPr>
        <p:txBody>
          <a:bodyPr bIns="45700" rIns="91425" lIns="91425" tIns="45700" anchor="t" anchorCtr="0">
            <a:noAutofit/>
          </a:bodyPr>
          <a:lstStyle/>
          <a:p>
            <a:pPr algn="l" rtl="0" lvl="0" marR="0" indent="0" marL="0">
              <a:spcBef>
                <a:spcPts val="0"/>
              </a:spcBef>
              <a:spcAft>
                <a:spcPts val="0"/>
              </a:spcAft>
              <a:buSzPct val="25000"/>
              <a:buNone/>
            </a:pPr>
            <a:r>
              <a:rPr strike="noStrike" u="none" b="1" cap="none" baseline="0" sz="3200" lang="en-US" i="0">
                <a:solidFill>
                  <a:srgbClr val="002060"/>
                </a:solidFill>
                <a:latin typeface="Calibri"/>
                <a:ea typeface="Calibri"/>
                <a:cs typeface="Calibri"/>
                <a:sym typeface="Calibri"/>
              </a:rPr>
              <a:t>Data Communication Concepts</a:t>
            </a:r>
          </a:p>
        </p:txBody>
      </p:sp>
      <p:sp>
        <p:nvSpPr>
          <p:cNvPr id="102" name="Shape 102"/>
          <p:cNvSpPr/>
          <p:nvPr/>
        </p:nvSpPr>
        <p:spPr>
          <a:xfrm>
            <a:off y="1428195" x="2971800"/>
            <a:ext cy="1143000" cx="3157817"/>
          </a:xfrm>
          <a:prstGeom prst="wedgeRoundRectCallout">
            <a:avLst>
              <a:gd fmla="val -72604" name="adj1"/>
              <a:gd fmla="val -38012" name="adj2"/>
              <a:gd fmla="val 16667" name="adj3"/>
            </a:avLst>
          </a:prstGeom>
          <a:solidFill>
            <a:schemeClr val="lt1"/>
          </a:solidFill>
          <a:ln w="12700" cap="flat">
            <a:solidFill>
              <a:srgbClr val="002060"/>
            </a:solidFill>
            <a:prstDash val="solid"/>
            <a:round/>
            <a:headEnd w="med" len="med" type="none"/>
            <a:tailEnd w="med" len="med" type="none"/>
          </a:ln>
        </p:spPr>
        <p:txBody>
          <a:bodyPr bIns="45700" rIns="45700" lIns="45700" tIns="45700" anchor="ctr" anchorCtr="0">
            <a:noAutofit/>
          </a:bodyPr>
          <a:lstStyle/>
          <a:p>
            <a:pPr algn="l" rtl="0" lvl="0" marR="0" indent="0" marL="0">
              <a:spcBef>
                <a:spcPts val="0"/>
              </a:spcBef>
              <a:buSzPct val="25000"/>
              <a:buNone/>
            </a:pPr>
            <a:r>
              <a:rPr strike="noStrike" u="none" b="0" cap="none" baseline="0" sz="1600" lang="en-US" i="0">
                <a:solidFill>
                  <a:srgbClr val="002060"/>
                </a:solidFill>
                <a:latin typeface="PT Sans"/>
                <a:ea typeface="PT Sans"/>
                <a:cs typeface="PT Sans"/>
                <a:sym typeface="PT Sans"/>
              </a:rPr>
              <a:t>Rules about how messages are sent, received, directed, and interpreted. Like grammar in a human language.</a:t>
            </a: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7" name="Shape 107"/>
        <p:cNvGrpSpPr/>
        <p:nvPr/>
      </p:nvGrpSpPr>
      <p:grpSpPr>
        <a:xfrm>
          <a:off y="0" x="0"/>
          <a:ext cy="0" cx="0"/>
          <a:chOff y="0" x="0"/>
          <a:chExt cy="0" cx="0"/>
        </a:xfrm>
      </p:grpSpPr>
      <p:sp>
        <p:nvSpPr>
          <p:cNvPr id="108" name="Shape 108"/>
          <p:cNvSpPr txBox="1"/>
          <p:nvPr>
            <p:ph idx="1" type="body"/>
          </p:nvPr>
        </p:nvSpPr>
        <p:spPr>
          <a:xfrm>
            <a:off y="628650" x="457200"/>
            <a:ext cy="3394472" cx="8229600"/>
          </a:xfrm>
          <a:prstGeom prst="rect">
            <a:avLst/>
          </a:prstGeom>
          <a:noFill/>
          <a:ln>
            <a:noFill/>
          </a:ln>
        </p:spPr>
        <p:txBody>
          <a:bodyPr bIns="45700" rIns="91425" lIns="91425" tIns="45700" anchor="t" anchorCtr="0">
            <a:noAutofit/>
          </a:bodyPr>
          <a:lstStyle/>
          <a:p>
            <a:pPr algn="l" rtl="0" lvl="0" marR="0" indent="-342900" marL="342900">
              <a:spcBef>
                <a:spcPts val="0"/>
              </a:spcBef>
              <a:spcAft>
                <a:spcPts val="0"/>
              </a:spcAft>
              <a:buClr>
                <a:srgbClr val="002060"/>
              </a:buClr>
              <a:buSzPct val="25000"/>
              <a:buFont typeface="PT Sans"/>
              <a:buNone/>
            </a:pPr>
            <a:r>
              <a:rPr strike="noStrike" u="none" b="1" cap="none" baseline="0" sz="2000" lang="en-US" i="0">
                <a:solidFill>
                  <a:srgbClr val="002060"/>
                </a:solidFill>
                <a:latin typeface="PT Sans"/>
                <a:ea typeface="PT Sans"/>
                <a:cs typeface="PT Sans"/>
                <a:sym typeface="PT Sans"/>
              </a:rPr>
              <a:t>Elements of a network</a:t>
            </a:r>
          </a:p>
          <a:p>
            <a:pPr algn="l" rtl="0" lvl="0" marR="0" indent="-342900" marL="342900">
              <a:spcBef>
                <a:spcPts val="400"/>
              </a:spcBef>
              <a:spcAft>
                <a:spcPts val="0"/>
              </a:spcAft>
              <a:buClr>
                <a:srgbClr val="002060"/>
              </a:buClr>
              <a:buFont typeface="PT Sans"/>
              <a:buNone/>
            </a:pPr>
            <a:r>
              <a:t/>
            </a:r>
            <a:endParaRPr strike="noStrike" u="none" b="1" cap="none" baseline="0" sz="2000" i="0">
              <a:solidFill>
                <a:srgbClr val="002060"/>
              </a:solidFill>
              <a:latin typeface="PT Sans"/>
              <a:ea typeface="PT Sans"/>
              <a:cs typeface="PT Sans"/>
              <a:sym typeface="PT Sans"/>
            </a:endParaRPr>
          </a:p>
          <a:p>
            <a:pPr algn="l" rtl="0" lvl="1" marR="0" indent="-285750" marL="742950">
              <a:spcBef>
                <a:spcPts val="360"/>
              </a:spcBef>
              <a:spcAft>
                <a:spcPts val="0"/>
              </a:spcAft>
              <a:buClr>
                <a:srgbClr val="002060"/>
              </a:buClr>
              <a:buSzPct val="100000"/>
              <a:buFont typeface="Calibri"/>
              <a:buChar char="–"/>
            </a:pPr>
            <a:r>
              <a:rPr strike="noStrike" u="none" b="0" cap="none" baseline="0" sz="1800" lang="en-US" i="0">
                <a:solidFill>
                  <a:srgbClr val="002060"/>
                </a:solidFill>
                <a:latin typeface="Calibri"/>
                <a:ea typeface="Calibri"/>
                <a:cs typeface="Calibri"/>
                <a:sym typeface="Calibri"/>
              </a:rPr>
              <a:t>Protocols</a:t>
            </a:r>
          </a:p>
          <a:p>
            <a:pPr algn="l" rtl="0" lvl="1" marR="0" indent="-171450" marL="742950">
              <a:spcBef>
                <a:spcPts val="360"/>
              </a:spcBef>
              <a:spcAft>
                <a:spcPts val="0"/>
              </a:spcAft>
              <a:buClr>
                <a:srgbClr val="002060"/>
              </a:buClr>
              <a:buFont typeface="Calibri"/>
              <a:buNone/>
            </a:pPr>
            <a:r>
              <a:t/>
            </a:r>
            <a:endParaRPr strike="noStrike" u="none" b="0" cap="none" baseline="0" sz="1800" i="0">
              <a:solidFill>
                <a:srgbClr val="002060"/>
              </a:solidFill>
              <a:latin typeface="Calibri"/>
              <a:ea typeface="Calibri"/>
              <a:cs typeface="Calibri"/>
              <a:sym typeface="Calibri"/>
            </a:endParaRPr>
          </a:p>
          <a:p>
            <a:pPr algn="l" rtl="0" lvl="1" marR="0" indent="-285750" marL="742950">
              <a:spcBef>
                <a:spcPts val="360"/>
              </a:spcBef>
              <a:spcAft>
                <a:spcPts val="0"/>
              </a:spcAft>
              <a:buClr>
                <a:srgbClr val="002060"/>
              </a:buClr>
              <a:buSzPct val="100000"/>
              <a:buFont typeface="Calibri"/>
              <a:buChar char="–"/>
            </a:pPr>
            <a:r>
              <a:rPr strike="noStrike" u="none" b="0" cap="none" baseline="0" sz="1800" lang="en-US" i="0">
                <a:solidFill>
                  <a:srgbClr val="002060"/>
                </a:solidFill>
                <a:latin typeface="Calibri"/>
                <a:ea typeface="Calibri"/>
                <a:cs typeface="Calibri"/>
                <a:sym typeface="Calibri"/>
              </a:rPr>
              <a:t>Messages</a:t>
            </a:r>
          </a:p>
          <a:p>
            <a:pPr algn="l" rtl="0" lvl="1" marR="0" indent="-171450" marL="742950">
              <a:spcBef>
                <a:spcPts val="360"/>
              </a:spcBef>
              <a:spcAft>
                <a:spcPts val="0"/>
              </a:spcAft>
              <a:buClr>
                <a:srgbClr val="002060"/>
              </a:buClr>
              <a:buFont typeface="Calibri"/>
              <a:buNone/>
            </a:pPr>
            <a:r>
              <a:t/>
            </a:r>
            <a:endParaRPr strike="noStrike" u="none" b="0" cap="none" baseline="0" sz="1800" i="0">
              <a:solidFill>
                <a:srgbClr val="002060"/>
              </a:solidFill>
              <a:latin typeface="Calibri"/>
              <a:ea typeface="Calibri"/>
              <a:cs typeface="Calibri"/>
              <a:sym typeface="Calibri"/>
            </a:endParaRPr>
          </a:p>
          <a:p>
            <a:pPr algn="l" rtl="0" lvl="1" marR="0" indent="-285750" marL="742950">
              <a:spcBef>
                <a:spcPts val="360"/>
              </a:spcBef>
              <a:spcAft>
                <a:spcPts val="0"/>
              </a:spcAft>
              <a:buClr>
                <a:srgbClr val="002060"/>
              </a:buClr>
              <a:buSzPct val="100000"/>
              <a:buFont typeface="Calibri"/>
              <a:buChar char="–"/>
            </a:pPr>
            <a:r>
              <a:rPr strike="noStrike" u="none" b="0" cap="none" baseline="0" sz="1800" lang="en-US" i="0">
                <a:solidFill>
                  <a:srgbClr val="002060"/>
                </a:solidFill>
                <a:latin typeface="Calibri"/>
                <a:ea typeface="Calibri"/>
                <a:cs typeface="Calibri"/>
                <a:sym typeface="Calibri"/>
              </a:rPr>
              <a:t>Media</a:t>
            </a:r>
          </a:p>
          <a:p>
            <a:pPr algn="l" rtl="0" lvl="1" marR="0" indent="-171450" marL="742950">
              <a:spcBef>
                <a:spcPts val="360"/>
              </a:spcBef>
              <a:spcAft>
                <a:spcPts val="0"/>
              </a:spcAft>
              <a:buClr>
                <a:srgbClr val="002060"/>
              </a:buClr>
              <a:buFont typeface="Calibri"/>
              <a:buNone/>
            </a:pPr>
            <a:r>
              <a:t/>
            </a:r>
            <a:endParaRPr strike="noStrike" u="none" b="0" cap="none" baseline="0" sz="1800" i="0">
              <a:solidFill>
                <a:srgbClr val="002060"/>
              </a:solidFill>
              <a:latin typeface="Calibri"/>
              <a:ea typeface="Calibri"/>
              <a:cs typeface="Calibri"/>
              <a:sym typeface="Calibri"/>
            </a:endParaRPr>
          </a:p>
          <a:p>
            <a:pPr algn="l" rtl="0" lvl="1" marR="0" indent="-285750" marL="742950">
              <a:spcBef>
                <a:spcPts val="360"/>
              </a:spcBef>
              <a:spcAft>
                <a:spcPts val="0"/>
              </a:spcAft>
              <a:buClr>
                <a:srgbClr val="002060"/>
              </a:buClr>
              <a:buSzPct val="100000"/>
              <a:buFont typeface="Calibri"/>
              <a:buChar char="–"/>
            </a:pPr>
            <a:r>
              <a:rPr strike="noStrike" u="none" b="0" cap="none" baseline="0" sz="1800" lang="en-US" i="0">
                <a:solidFill>
                  <a:srgbClr val="002060"/>
                </a:solidFill>
                <a:latin typeface="Calibri"/>
                <a:ea typeface="Calibri"/>
                <a:cs typeface="Calibri"/>
                <a:sym typeface="Calibri"/>
              </a:rPr>
              <a:t>Devices</a:t>
            </a:r>
          </a:p>
          <a:p>
            <a:pPr algn="l" rtl="0" lvl="0" marR="0" indent="-342900" marL="342900">
              <a:spcBef>
                <a:spcPts val="400"/>
              </a:spcBef>
              <a:spcAft>
                <a:spcPts val="0"/>
              </a:spcAft>
              <a:buClr>
                <a:srgbClr val="002060"/>
              </a:buClr>
              <a:buFont typeface="PT Sans"/>
              <a:buNone/>
            </a:pPr>
            <a:r>
              <a:t/>
            </a:r>
            <a:endParaRPr strike="noStrike" u="none" b="1" cap="none" baseline="0" sz="2000" i="0">
              <a:solidFill>
                <a:srgbClr val="002060"/>
              </a:solidFill>
              <a:latin typeface="PT Sans"/>
              <a:ea typeface="PT Sans"/>
              <a:cs typeface="PT Sans"/>
              <a:sym typeface="PT Sans"/>
            </a:endParaRPr>
          </a:p>
        </p:txBody>
      </p:sp>
      <p:sp>
        <p:nvSpPr>
          <p:cNvPr id="109" name="Shape 109"/>
          <p:cNvSpPr txBox="1"/>
          <p:nvPr>
            <p:ph type="title"/>
          </p:nvPr>
        </p:nvSpPr>
        <p:spPr>
          <a:xfrm>
            <a:off y="2006" x="446891"/>
            <a:ext cy="488600" cx="8250216"/>
          </a:xfrm>
          <a:prstGeom prst="rect">
            <a:avLst/>
          </a:prstGeom>
          <a:noFill/>
          <a:ln>
            <a:noFill/>
          </a:ln>
        </p:spPr>
        <p:txBody>
          <a:bodyPr bIns="45700" rIns="91425" lIns="91425" tIns="45700" anchor="t" anchorCtr="0">
            <a:noAutofit/>
          </a:bodyPr>
          <a:lstStyle/>
          <a:p>
            <a:pPr algn="l" rtl="0" lvl="0" marR="0" indent="0" marL="0">
              <a:spcBef>
                <a:spcPts val="0"/>
              </a:spcBef>
              <a:spcAft>
                <a:spcPts val="0"/>
              </a:spcAft>
              <a:buSzPct val="25000"/>
              <a:buNone/>
            </a:pPr>
            <a:r>
              <a:rPr strike="noStrike" u="none" b="1" cap="none" baseline="0" sz="3200" lang="en-US" i="0">
                <a:solidFill>
                  <a:srgbClr val="002060"/>
                </a:solidFill>
                <a:latin typeface="Calibri"/>
                <a:ea typeface="Calibri"/>
                <a:cs typeface="Calibri"/>
                <a:sym typeface="Calibri"/>
              </a:rPr>
              <a:t>Data Communication Concepts</a:t>
            </a:r>
          </a:p>
        </p:txBody>
      </p:sp>
      <p:sp>
        <p:nvSpPr>
          <p:cNvPr id="110" name="Shape 110"/>
          <p:cNvSpPr/>
          <p:nvPr/>
        </p:nvSpPr>
        <p:spPr>
          <a:xfrm>
            <a:off y="1355694" x="3066494"/>
            <a:ext cy="1524000" cx="3260912"/>
          </a:xfrm>
          <a:prstGeom prst="wedgeRoundRectCallout">
            <a:avLst>
              <a:gd fmla="val -73752" name="adj1"/>
              <a:gd fmla="val 6473" name="adj2"/>
              <a:gd fmla="val 16667" name="adj3"/>
            </a:avLst>
          </a:prstGeom>
          <a:solidFill>
            <a:schemeClr val="lt1"/>
          </a:solidFill>
          <a:ln w="12700" cap="flat">
            <a:solidFill>
              <a:srgbClr val="002060"/>
            </a:solidFill>
            <a:prstDash val="solid"/>
            <a:round/>
            <a:headEnd w="med" len="med" type="none"/>
            <a:tailEnd w="med" len="med" type="none"/>
          </a:ln>
        </p:spPr>
        <p:txBody>
          <a:bodyPr bIns="45700" rIns="45700" lIns="45700" tIns="45700" anchor="ctr" anchorCtr="0">
            <a:noAutofit/>
          </a:bodyPr>
          <a:lstStyle/>
          <a:p>
            <a:pPr algn="l" rtl="0" lvl="0" marR="0" indent="0" marL="0">
              <a:spcBef>
                <a:spcPts val="0"/>
              </a:spcBef>
              <a:buSzPct val="25000"/>
              <a:buNone/>
            </a:pPr>
            <a:r>
              <a:rPr strike="noStrike" u="none" b="0" cap="none" baseline="0" sz="1600" lang="en-US" i="0">
                <a:solidFill>
                  <a:srgbClr val="002060"/>
                </a:solidFill>
                <a:latin typeface="PT Sans"/>
                <a:ea typeface="PT Sans"/>
                <a:cs typeface="PT Sans"/>
                <a:sym typeface="PT Sans"/>
              </a:rPr>
              <a:t>Data that is sent and received as part of a communication. Two parts: protocol header and data payload. Protocol header is the envelope in which data is carried.</a:t>
            </a:r>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5" name="Shape 115"/>
        <p:cNvGrpSpPr/>
        <p:nvPr/>
      </p:nvGrpSpPr>
      <p:grpSpPr>
        <a:xfrm>
          <a:off y="0" x="0"/>
          <a:ext cy="0" cx="0"/>
          <a:chOff y="0" x="0"/>
          <a:chExt cy="0" cx="0"/>
        </a:xfrm>
      </p:grpSpPr>
      <p:sp>
        <p:nvSpPr>
          <p:cNvPr id="116" name="Shape 116"/>
          <p:cNvSpPr txBox="1"/>
          <p:nvPr>
            <p:ph idx="1" type="body"/>
          </p:nvPr>
        </p:nvSpPr>
        <p:spPr>
          <a:xfrm>
            <a:off y="628650" x="457200"/>
            <a:ext cy="3394472" cx="8229600"/>
          </a:xfrm>
          <a:prstGeom prst="rect">
            <a:avLst/>
          </a:prstGeom>
          <a:solidFill>
            <a:schemeClr val="lt1"/>
          </a:solidFill>
          <a:ln>
            <a:noFill/>
          </a:ln>
        </p:spPr>
        <p:txBody>
          <a:bodyPr bIns="45700" rIns="91425" lIns="91425" tIns="45700" anchor="t" anchorCtr="0">
            <a:noAutofit/>
          </a:bodyPr>
          <a:lstStyle/>
          <a:p>
            <a:pPr algn="l" rtl="0" lvl="0" marR="0" indent="-342900" marL="342900">
              <a:spcBef>
                <a:spcPts val="0"/>
              </a:spcBef>
              <a:spcAft>
                <a:spcPts val="0"/>
              </a:spcAft>
              <a:buClr>
                <a:srgbClr val="002060"/>
              </a:buClr>
              <a:buSzPct val="25000"/>
              <a:buFont typeface="PT Sans"/>
              <a:buNone/>
            </a:pPr>
            <a:r>
              <a:rPr strike="noStrike" u="none" b="1" cap="none" baseline="0" sz="2000" lang="en-US" i="0">
                <a:solidFill>
                  <a:srgbClr val="002060"/>
                </a:solidFill>
                <a:latin typeface="PT Sans"/>
                <a:ea typeface="PT Sans"/>
                <a:cs typeface="PT Sans"/>
                <a:sym typeface="PT Sans"/>
              </a:rPr>
              <a:t>Elements of a network</a:t>
            </a:r>
          </a:p>
          <a:p>
            <a:pPr algn="l" rtl="0" lvl="0" marR="0" indent="-342900" marL="342900">
              <a:spcBef>
                <a:spcPts val="400"/>
              </a:spcBef>
              <a:spcAft>
                <a:spcPts val="0"/>
              </a:spcAft>
              <a:buClr>
                <a:srgbClr val="002060"/>
              </a:buClr>
              <a:buFont typeface="PT Sans"/>
              <a:buNone/>
            </a:pPr>
            <a:r>
              <a:t/>
            </a:r>
            <a:endParaRPr strike="noStrike" u="none" b="1" cap="none" baseline="0" sz="2000" i="0">
              <a:solidFill>
                <a:srgbClr val="002060"/>
              </a:solidFill>
              <a:latin typeface="PT Sans"/>
              <a:ea typeface="PT Sans"/>
              <a:cs typeface="PT Sans"/>
              <a:sym typeface="PT Sans"/>
            </a:endParaRPr>
          </a:p>
          <a:p>
            <a:pPr algn="l" rtl="0" lvl="1" marR="0" indent="-285750" marL="742950">
              <a:spcBef>
                <a:spcPts val="360"/>
              </a:spcBef>
              <a:spcAft>
                <a:spcPts val="0"/>
              </a:spcAft>
              <a:buClr>
                <a:srgbClr val="002060"/>
              </a:buClr>
              <a:buSzPct val="100000"/>
              <a:buFont typeface="Calibri"/>
              <a:buChar char="–"/>
            </a:pPr>
            <a:r>
              <a:rPr strike="noStrike" u="none" b="0" cap="none" baseline="0" sz="1800" lang="en-US" i="0">
                <a:solidFill>
                  <a:srgbClr val="002060"/>
                </a:solidFill>
                <a:latin typeface="Calibri"/>
                <a:ea typeface="Calibri"/>
                <a:cs typeface="Calibri"/>
                <a:sym typeface="Calibri"/>
              </a:rPr>
              <a:t>Protocols</a:t>
            </a:r>
          </a:p>
          <a:p>
            <a:pPr algn="l" rtl="0" lvl="1" marR="0" indent="-171450" marL="742950">
              <a:spcBef>
                <a:spcPts val="360"/>
              </a:spcBef>
              <a:spcAft>
                <a:spcPts val="0"/>
              </a:spcAft>
              <a:buClr>
                <a:srgbClr val="002060"/>
              </a:buClr>
              <a:buFont typeface="Calibri"/>
              <a:buNone/>
            </a:pPr>
            <a:r>
              <a:t/>
            </a:r>
            <a:endParaRPr strike="noStrike" u="none" b="0" cap="none" baseline="0" sz="1800" i="0">
              <a:solidFill>
                <a:srgbClr val="002060"/>
              </a:solidFill>
              <a:latin typeface="Calibri"/>
              <a:ea typeface="Calibri"/>
              <a:cs typeface="Calibri"/>
              <a:sym typeface="Calibri"/>
            </a:endParaRPr>
          </a:p>
          <a:p>
            <a:pPr algn="l" rtl="0" lvl="1" marR="0" indent="-285750" marL="742950">
              <a:spcBef>
                <a:spcPts val="360"/>
              </a:spcBef>
              <a:spcAft>
                <a:spcPts val="0"/>
              </a:spcAft>
              <a:buClr>
                <a:srgbClr val="002060"/>
              </a:buClr>
              <a:buSzPct val="100000"/>
              <a:buFont typeface="Calibri"/>
              <a:buChar char="–"/>
            </a:pPr>
            <a:r>
              <a:rPr strike="noStrike" u="none" b="0" cap="none" baseline="0" sz="1800" lang="en-US" i="0">
                <a:solidFill>
                  <a:srgbClr val="002060"/>
                </a:solidFill>
                <a:latin typeface="Calibri"/>
                <a:ea typeface="Calibri"/>
                <a:cs typeface="Calibri"/>
                <a:sym typeface="Calibri"/>
              </a:rPr>
              <a:t>Messages</a:t>
            </a:r>
          </a:p>
          <a:p>
            <a:pPr algn="l" rtl="0" lvl="1" marR="0" indent="-171450" marL="742950">
              <a:spcBef>
                <a:spcPts val="360"/>
              </a:spcBef>
              <a:spcAft>
                <a:spcPts val="0"/>
              </a:spcAft>
              <a:buClr>
                <a:srgbClr val="002060"/>
              </a:buClr>
              <a:buFont typeface="Calibri"/>
              <a:buNone/>
            </a:pPr>
            <a:r>
              <a:t/>
            </a:r>
            <a:endParaRPr strike="noStrike" u="none" b="0" cap="none" baseline="0" sz="1800" i="0">
              <a:solidFill>
                <a:srgbClr val="002060"/>
              </a:solidFill>
              <a:latin typeface="Calibri"/>
              <a:ea typeface="Calibri"/>
              <a:cs typeface="Calibri"/>
              <a:sym typeface="Calibri"/>
            </a:endParaRPr>
          </a:p>
          <a:p>
            <a:pPr algn="l" rtl="0" lvl="1" marR="0" indent="-285750" marL="742950">
              <a:spcBef>
                <a:spcPts val="360"/>
              </a:spcBef>
              <a:spcAft>
                <a:spcPts val="0"/>
              </a:spcAft>
              <a:buClr>
                <a:srgbClr val="002060"/>
              </a:buClr>
              <a:buSzPct val="100000"/>
              <a:buFont typeface="Calibri"/>
              <a:buChar char="–"/>
            </a:pPr>
            <a:r>
              <a:rPr strike="noStrike" u="none" b="0" cap="none" baseline="0" sz="1800" lang="en-US" i="0">
                <a:solidFill>
                  <a:srgbClr val="002060"/>
                </a:solidFill>
                <a:latin typeface="Calibri"/>
                <a:ea typeface="Calibri"/>
                <a:cs typeface="Calibri"/>
                <a:sym typeface="Calibri"/>
              </a:rPr>
              <a:t>Media</a:t>
            </a:r>
          </a:p>
          <a:p>
            <a:pPr algn="l" rtl="0" lvl="1" marR="0" indent="-171450" marL="742950">
              <a:spcBef>
                <a:spcPts val="360"/>
              </a:spcBef>
              <a:spcAft>
                <a:spcPts val="0"/>
              </a:spcAft>
              <a:buClr>
                <a:srgbClr val="002060"/>
              </a:buClr>
              <a:buFont typeface="Calibri"/>
              <a:buNone/>
            </a:pPr>
            <a:r>
              <a:t/>
            </a:r>
            <a:endParaRPr strike="noStrike" u="none" b="0" cap="none" baseline="0" sz="1800" i="0">
              <a:solidFill>
                <a:srgbClr val="002060"/>
              </a:solidFill>
              <a:latin typeface="Calibri"/>
              <a:ea typeface="Calibri"/>
              <a:cs typeface="Calibri"/>
              <a:sym typeface="Calibri"/>
            </a:endParaRPr>
          </a:p>
          <a:p>
            <a:pPr algn="l" rtl="0" lvl="1" marR="0" indent="-285750" marL="742950">
              <a:spcBef>
                <a:spcPts val="360"/>
              </a:spcBef>
              <a:spcAft>
                <a:spcPts val="0"/>
              </a:spcAft>
              <a:buClr>
                <a:srgbClr val="002060"/>
              </a:buClr>
              <a:buSzPct val="100000"/>
              <a:buFont typeface="Calibri"/>
              <a:buChar char="–"/>
            </a:pPr>
            <a:r>
              <a:rPr strike="noStrike" u="none" b="0" cap="none" baseline="0" sz="1800" lang="en-US" i="0">
                <a:solidFill>
                  <a:srgbClr val="002060"/>
                </a:solidFill>
                <a:latin typeface="Calibri"/>
                <a:ea typeface="Calibri"/>
                <a:cs typeface="Calibri"/>
                <a:sym typeface="Calibri"/>
              </a:rPr>
              <a:t>Devices</a:t>
            </a:r>
          </a:p>
          <a:p>
            <a:pPr algn="l" rtl="0" lvl="0" marR="0" indent="-342900" marL="342900">
              <a:spcBef>
                <a:spcPts val="400"/>
              </a:spcBef>
              <a:spcAft>
                <a:spcPts val="0"/>
              </a:spcAft>
              <a:buClr>
                <a:srgbClr val="002060"/>
              </a:buClr>
              <a:buFont typeface="PT Sans"/>
              <a:buNone/>
            </a:pPr>
            <a:r>
              <a:t/>
            </a:r>
            <a:endParaRPr strike="noStrike" u="none" b="1" cap="none" baseline="0" sz="2000" i="0">
              <a:solidFill>
                <a:srgbClr val="002060"/>
              </a:solidFill>
              <a:latin typeface="PT Sans"/>
              <a:ea typeface="PT Sans"/>
              <a:cs typeface="PT Sans"/>
              <a:sym typeface="PT Sans"/>
            </a:endParaRPr>
          </a:p>
        </p:txBody>
      </p:sp>
      <p:sp>
        <p:nvSpPr>
          <p:cNvPr id="117" name="Shape 117"/>
          <p:cNvSpPr txBox="1"/>
          <p:nvPr>
            <p:ph type="title"/>
          </p:nvPr>
        </p:nvSpPr>
        <p:spPr>
          <a:xfrm>
            <a:off y="2006" x="446891"/>
            <a:ext cy="488600" cx="8250216"/>
          </a:xfrm>
          <a:prstGeom prst="rect">
            <a:avLst/>
          </a:prstGeom>
          <a:noFill/>
          <a:ln>
            <a:noFill/>
          </a:ln>
        </p:spPr>
        <p:txBody>
          <a:bodyPr bIns="45700" rIns="91425" lIns="91425" tIns="45700" anchor="t" anchorCtr="0">
            <a:noAutofit/>
          </a:bodyPr>
          <a:lstStyle/>
          <a:p>
            <a:pPr algn="l" rtl="0" lvl="0" marR="0" indent="0" marL="0">
              <a:spcBef>
                <a:spcPts val="0"/>
              </a:spcBef>
              <a:spcAft>
                <a:spcPts val="0"/>
              </a:spcAft>
              <a:buSzPct val="25000"/>
              <a:buNone/>
            </a:pPr>
            <a:r>
              <a:rPr strike="noStrike" u="none" b="1" cap="none" baseline="0" sz="3200" lang="en-US" i="0">
                <a:solidFill>
                  <a:srgbClr val="002060"/>
                </a:solidFill>
                <a:latin typeface="Calibri"/>
                <a:ea typeface="Calibri"/>
                <a:cs typeface="Calibri"/>
                <a:sym typeface="Calibri"/>
              </a:rPr>
              <a:t>Data Communication Concepts</a:t>
            </a:r>
          </a:p>
        </p:txBody>
      </p:sp>
      <p:sp>
        <p:nvSpPr>
          <p:cNvPr id="118" name="Shape 118"/>
          <p:cNvSpPr/>
          <p:nvPr/>
        </p:nvSpPr>
        <p:spPr>
          <a:xfrm>
            <a:off y="1428750" x="2971800"/>
            <a:ext cy="1524000" cx="3260912"/>
          </a:xfrm>
          <a:prstGeom prst="wedgeRoundRectCallout">
            <a:avLst>
              <a:gd fmla="val -81546" name="adj1"/>
              <a:gd fmla="val 43380" name="adj2"/>
              <a:gd fmla="val 16667" name="adj3"/>
            </a:avLst>
          </a:prstGeom>
          <a:solidFill>
            <a:schemeClr val="lt1"/>
          </a:solidFill>
          <a:ln w="12700" cap="flat">
            <a:solidFill>
              <a:srgbClr val="002060"/>
            </a:solidFill>
            <a:prstDash val="solid"/>
            <a:round/>
            <a:headEnd w="med" len="med" type="none"/>
            <a:tailEnd w="med" len="med" type="none"/>
          </a:ln>
        </p:spPr>
        <p:txBody>
          <a:bodyPr bIns="45700" rIns="45700" lIns="45700" tIns="45700" anchor="ctr" anchorCtr="0">
            <a:noAutofit/>
          </a:bodyPr>
          <a:lstStyle/>
          <a:p>
            <a:pPr algn="l" rtl="0" lvl="0" marR="0" indent="0" marL="0">
              <a:spcBef>
                <a:spcPts val="0"/>
              </a:spcBef>
              <a:buSzPct val="25000"/>
              <a:buNone/>
            </a:pPr>
            <a:r>
              <a:rPr strike="noStrike" u="none" b="0" cap="none" baseline="0" sz="1600" lang="en-US" i="0">
                <a:solidFill>
                  <a:srgbClr val="002060"/>
                </a:solidFill>
                <a:latin typeface="PT Sans"/>
                <a:ea typeface="PT Sans"/>
                <a:cs typeface="PT Sans"/>
                <a:sym typeface="PT Sans"/>
              </a:rPr>
              <a:t>Material through which the messages move. Wired—copper (electrical) or fiber (optical).  Wireless—any non-conducting material (radio waves).</a:t>
            </a:r>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23" name="Shape 123"/>
        <p:cNvGrpSpPr/>
        <p:nvPr/>
      </p:nvGrpSpPr>
      <p:grpSpPr>
        <a:xfrm>
          <a:off y="0" x="0"/>
          <a:ext cy="0" cx="0"/>
          <a:chOff y="0" x="0"/>
          <a:chExt cy="0" cx="0"/>
        </a:xfrm>
      </p:grpSpPr>
      <p:sp>
        <p:nvSpPr>
          <p:cNvPr id="124" name="Shape 124"/>
          <p:cNvSpPr txBox="1"/>
          <p:nvPr>
            <p:ph idx="1" type="body"/>
          </p:nvPr>
        </p:nvSpPr>
        <p:spPr>
          <a:xfrm>
            <a:off y="628650" x="457200"/>
            <a:ext cy="3394472" cx="8229600"/>
          </a:xfrm>
          <a:prstGeom prst="rect">
            <a:avLst/>
          </a:prstGeom>
          <a:noFill/>
          <a:ln>
            <a:noFill/>
          </a:ln>
        </p:spPr>
        <p:txBody>
          <a:bodyPr bIns="45700" rIns="91425" lIns="91425" tIns="45700" anchor="t" anchorCtr="0">
            <a:noAutofit/>
          </a:bodyPr>
          <a:lstStyle/>
          <a:p>
            <a:pPr algn="l" rtl="0" lvl="0" marR="0" indent="-342900" marL="342900">
              <a:spcBef>
                <a:spcPts val="0"/>
              </a:spcBef>
              <a:spcAft>
                <a:spcPts val="0"/>
              </a:spcAft>
              <a:buClr>
                <a:srgbClr val="002060"/>
              </a:buClr>
              <a:buSzPct val="25000"/>
              <a:buFont typeface="PT Sans"/>
              <a:buNone/>
            </a:pPr>
            <a:r>
              <a:rPr strike="noStrike" u="none" b="1" cap="none" baseline="0" sz="2000" lang="en-US" i="0">
                <a:solidFill>
                  <a:srgbClr val="002060"/>
                </a:solidFill>
                <a:latin typeface="PT Sans"/>
                <a:ea typeface="PT Sans"/>
                <a:cs typeface="PT Sans"/>
                <a:sym typeface="PT Sans"/>
              </a:rPr>
              <a:t>Elements of a network</a:t>
            </a:r>
          </a:p>
          <a:p>
            <a:pPr algn="l" rtl="0" lvl="0" marR="0" indent="-342900" marL="342900">
              <a:spcBef>
                <a:spcPts val="400"/>
              </a:spcBef>
              <a:spcAft>
                <a:spcPts val="0"/>
              </a:spcAft>
              <a:buClr>
                <a:srgbClr val="002060"/>
              </a:buClr>
              <a:buFont typeface="PT Sans"/>
              <a:buNone/>
            </a:pPr>
            <a:r>
              <a:t/>
            </a:r>
            <a:endParaRPr strike="noStrike" u="none" b="1" cap="none" baseline="0" sz="2000" i="0">
              <a:solidFill>
                <a:srgbClr val="002060"/>
              </a:solidFill>
              <a:latin typeface="PT Sans"/>
              <a:ea typeface="PT Sans"/>
              <a:cs typeface="PT Sans"/>
              <a:sym typeface="PT Sans"/>
            </a:endParaRPr>
          </a:p>
          <a:p>
            <a:pPr algn="l" rtl="0" lvl="1" marR="0" indent="-285750" marL="742950">
              <a:spcBef>
                <a:spcPts val="360"/>
              </a:spcBef>
              <a:spcAft>
                <a:spcPts val="0"/>
              </a:spcAft>
              <a:buClr>
                <a:srgbClr val="002060"/>
              </a:buClr>
              <a:buSzPct val="100000"/>
              <a:buFont typeface="Calibri"/>
              <a:buChar char="–"/>
            </a:pPr>
            <a:r>
              <a:rPr strike="noStrike" u="none" b="0" cap="none" baseline="0" sz="1800" lang="en-US" i="0">
                <a:solidFill>
                  <a:srgbClr val="002060"/>
                </a:solidFill>
                <a:latin typeface="Calibri"/>
                <a:ea typeface="Calibri"/>
                <a:cs typeface="Calibri"/>
                <a:sym typeface="Calibri"/>
              </a:rPr>
              <a:t>Protocols</a:t>
            </a:r>
          </a:p>
          <a:p>
            <a:pPr algn="l" rtl="0" lvl="1" marR="0" indent="-171450" marL="742950">
              <a:spcBef>
                <a:spcPts val="360"/>
              </a:spcBef>
              <a:spcAft>
                <a:spcPts val="0"/>
              </a:spcAft>
              <a:buClr>
                <a:srgbClr val="002060"/>
              </a:buClr>
              <a:buFont typeface="Calibri"/>
              <a:buNone/>
            </a:pPr>
            <a:r>
              <a:t/>
            </a:r>
            <a:endParaRPr strike="noStrike" u="none" b="0" cap="none" baseline="0" sz="1800" i="0">
              <a:solidFill>
                <a:srgbClr val="002060"/>
              </a:solidFill>
              <a:latin typeface="Calibri"/>
              <a:ea typeface="Calibri"/>
              <a:cs typeface="Calibri"/>
              <a:sym typeface="Calibri"/>
            </a:endParaRPr>
          </a:p>
          <a:p>
            <a:pPr algn="l" rtl="0" lvl="1" marR="0" indent="-285750" marL="742950">
              <a:spcBef>
                <a:spcPts val="360"/>
              </a:spcBef>
              <a:spcAft>
                <a:spcPts val="0"/>
              </a:spcAft>
              <a:buClr>
                <a:srgbClr val="002060"/>
              </a:buClr>
              <a:buSzPct val="100000"/>
              <a:buFont typeface="Calibri"/>
              <a:buChar char="–"/>
            </a:pPr>
            <a:r>
              <a:rPr strike="noStrike" u="none" b="0" cap="none" baseline="0" sz="1800" lang="en-US" i="0">
                <a:solidFill>
                  <a:srgbClr val="002060"/>
                </a:solidFill>
                <a:latin typeface="Calibri"/>
                <a:ea typeface="Calibri"/>
                <a:cs typeface="Calibri"/>
                <a:sym typeface="Calibri"/>
              </a:rPr>
              <a:t>Messages</a:t>
            </a:r>
          </a:p>
          <a:p>
            <a:pPr algn="l" rtl="0" lvl="1" marR="0" indent="-171450" marL="742950">
              <a:spcBef>
                <a:spcPts val="360"/>
              </a:spcBef>
              <a:spcAft>
                <a:spcPts val="0"/>
              </a:spcAft>
              <a:buClr>
                <a:srgbClr val="002060"/>
              </a:buClr>
              <a:buFont typeface="Calibri"/>
              <a:buNone/>
            </a:pPr>
            <a:r>
              <a:t/>
            </a:r>
            <a:endParaRPr strike="noStrike" u="none" b="0" cap="none" baseline="0" sz="1800" i="0">
              <a:solidFill>
                <a:srgbClr val="002060"/>
              </a:solidFill>
              <a:latin typeface="Calibri"/>
              <a:ea typeface="Calibri"/>
              <a:cs typeface="Calibri"/>
              <a:sym typeface="Calibri"/>
            </a:endParaRPr>
          </a:p>
          <a:p>
            <a:pPr algn="l" rtl="0" lvl="1" marR="0" indent="-285750" marL="742950">
              <a:spcBef>
                <a:spcPts val="360"/>
              </a:spcBef>
              <a:spcAft>
                <a:spcPts val="0"/>
              </a:spcAft>
              <a:buClr>
                <a:srgbClr val="002060"/>
              </a:buClr>
              <a:buSzPct val="100000"/>
              <a:buFont typeface="Calibri"/>
              <a:buChar char="–"/>
            </a:pPr>
            <a:r>
              <a:rPr strike="noStrike" u="none" b="0" cap="none" baseline="0" sz="1800" lang="en-US" i="0">
                <a:solidFill>
                  <a:srgbClr val="002060"/>
                </a:solidFill>
                <a:latin typeface="Calibri"/>
                <a:ea typeface="Calibri"/>
                <a:cs typeface="Calibri"/>
                <a:sym typeface="Calibri"/>
              </a:rPr>
              <a:t>Media</a:t>
            </a:r>
          </a:p>
          <a:p>
            <a:pPr algn="l" rtl="0" lvl="1" marR="0" indent="-171450" marL="742950">
              <a:spcBef>
                <a:spcPts val="360"/>
              </a:spcBef>
              <a:spcAft>
                <a:spcPts val="0"/>
              </a:spcAft>
              <a:buClr>
                <a:srgbClr val="002060"/>
              </a:buClr>
              <a:buFont typeface="Calibri"/>
              <a:buNone/>
            </a:pPr>
            <a:r>
              <a:t/>
            </a:r>
            <a:endParaRPr strike="noStrike" u="none" b="0" cap="none" baseline="0" sz="1800" i="0">
              <a:solidFill>
                <a:srgbClr val="002060"/>
              </a:solidFill>
              <a:latin typeface="Calibri"/>
              <a:ea typeface="Calibri"/>
              <a:cs typeface="Calibri"/>
              <a:sym typeface="Calibri"/>
            </a:endParaRPr>
          </a:p>
          <a:p>
            <a:pPr algn="l" rtl="0" lvl="1" marR="0" indent="-285750" marL="742950">
              <a:spcBef>
                <a:spcPts val="360"/>
              </a:spcBef>
              <a:spcAft>
                <a:spcPts val="0"/>
              </a:spcAft>
              <a:buClr>
                <a:srgbClr val="002060"/>
              </a:buClr>
              <a:buSzPct val="100000"/>
              <a:buFont typeface="Calibri"/>
              <a:buChar char="–"/>
            </a:pPr>
            <a:r>
              <a:rPr strike="noStrike" u="none" b="0" cap="none" baseline="0" sz="1800" lang="en-US" i="0">
                <a:solidFill>
                  <a:srgbClr val="002060"/>
                </a:solidFill>
                <a:latin typeface="Calibri"/>
                <a:ea typeface="Calibri"/>
                <a:cs typeface="Calibri"/>
                <a:sym typeface="Calibri"/>
              </a:rPr>
              <a:t>Devices</a:t>
            </a:r>
          </a:p>
          <a:p>
            <a:pPr algn="l" rtl="0" lvl="0" marR="0" indent="-342900" marL="342900">
              <a:spcBef>
                <a:spcPts val="400"/>
              </a:spcBef>
              <a:spcAft>
                <a:spcPts val="0"/>
              </a:spcAft>
              <a:buClr>
                <a:srgbClr val="002060"/>
              </a:buClr>
              <a:buFont typeface="PT Sans"/>
              <a:buNone/>
            </a:pPr>
            <a:r>
              <a:t/>
            </a:r>
            <a:endParaRPr strike="noStrike" u="none" b="1" cap="none" baseline="0" sz="2000" i="0">
              <a:solidFill>
                <a:srgbClr val="002060"/>
              </a:solidFill>
              <a:latin typeface="PT Sans"/>
              <a:ea typeface="PT Sans"/>
              <a:cs typeface="PT Sans"/>
              <a:sym typeface="PT Sans"/>
            </a:endParaRPr>
          </a:p>
        </p:txBody>
      </p:sp>
      <p:sp>
        <p:nvSpPr>
          <p:cNvPr id="125" name="Shape 125"/>
          <p:cNvSpPr txBox="1"/>
          <p:nvPr>
            <p:ph type="title"/>
          </p:nvPr>
        </p:nvSpPr>
        <p:spPr>
          <a:xfrm>
            <a:off y="2006" x="446891"/>
            <a:ext cy="488600" cx="8250216"/>
          </a:xfrm>
          <a:prstGeom prst="rect">
            <a:avLst/>
          </a:prstGeom>
          <a:noFill/>
          <a:ln>
            <a:noFill/>
          </a:ln>
        </p:spPr>
        <p:txBody>
          <a:bodyPr bIns="45700" rIns="91425" lIns="91425" tIns="45700" anchor="t" anchorCtr="0">
            <a:noAutofit/>
          </a:bodyPr>
          <a:lstStyle/>
          <a:p>
            <a:pPr algn="l" rtl="0" lvl="0" marR="0" indent="0" marL="0">
              <a:spcBef>
                <a:spcPts val="0"/>
              </a:spcBef>
              <a:spcAft>
                <a:spcPts val="0"/>
              </a:spcAft>
              <a:buSzPct val="25000"/>
              <a:buNone/>
            </a:pPr>
            <a:r>
              <a:rPr strike="noStrike" u="none" b="1" cap="none" baseline="0" sz="3200" lang="en-US" i="0">
                <a:solidFill>
                  <a:srgbClr val="002060"/>
                </a:solidFill>
                <a:latin typeface="Calibri"/>
                <a:ea typeface="Calibri"/>
                <a:cs typeface="Calibri"/>
                <a:sym typeface="Calibri"/>
              </a:rPr>
              <a:t>Data Communication Concepts</a:t>
            </a:r>
          </a:p>
        </p:txBody>
      </p:sp>
      <p:sp>
        <p:nvSpPr>
          <p:cNvPr id="126" name="Shape 126"/>
          <p:cNvSpPr/>
          <p:nvPr/>
        </p:nvSpPr>
        <p:spPr>
          <a:xfrm>
            <a:off y="1581150" x="2971800"/>
            <a:ext cy="1143000" cx="3157817"/>
          </a:xfrm>
          <a:prstGeom prst="wedgeRoundRectCallout">
            <a:avLst>
              <a:gd fmla="val -78991" name="adj1"/>
              <a:gd fmla="val 119076" name="adj2"/>
              <a:gd fmla="val 16667" name="adj3"/>
            </a:avLst>
          </a:prstGeom>
          <a:solidFill>
            <a:schemeClr val="lt1"/>
          </a:solidFill>
          <a:ln w="12700" cap="flat">
            <a:solidFill>
              <a:srgbClr val="002060"/>
            </a:solidFill>
            <a:prstDash val="solid"/>
            <a:round/>
            <a:headEnd w="med" len="med" type="none"/>
            <a:tailEnd w="med" len="med" type="none"/>
          </a:ln>
        </p:spPr>
        <p:txBody>
          <a:bodyPr bIns="45700" rIns="45700" lIns="45700" tIns="45700" anchor="ctr" anchorCtr="0">
            <a:noAutofit/>
          </a:bodyPr>
          <a:lstStyle/>
          <a:p>
            <a:pPr algn="l" rtl="0" lvl="0" marR="0" indent="0" marL="0">
              <a:spcBef>
                <a:spcPts val="0"/>
              </a:spcBef>
              <a:buSzPct val="25000"/>
              <a:buNone/>
            </a:pPr>
            <a:r>
              <a:rPr strike="noStrike" u="none" b="0" cap="none" baseline="0" sz="1600" lang="en-US" i="0">
                <a:solidFill>
                  <a:srgbClr val="002060"/>
                </a:solidFill>
                <a:latin typeface="PT Sans"/>
                <a:ea typeface="PT Sans"/>
                <a:cs typeface="PT Sans"/>
                <a:sym typeface="PT Sans"/>
              </a:rPr>
              <a:t>Equipment that sends, receives, or directs messages through media. Endpoints or intermediate devices.</a:t>
            </a:r>
          </a:p>
        </p:txBody>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31" name="Shape 131"/>
        <p:cNvGrpSpPr/>
        <p:nvPr/>
      </p:nvGrpSpPr>
      <p:grpSpPr>
        <a:xfrm>
          <a:off y="0" x="0"/>
          <a:ext cy="0" cx="0"/>
          <a:chOff y="0" x="0"/>
          <a:chExt cy="0" cx="0"/>
        </a:xfrm>
      </p:grpSpPr>
      <p:sp>
        <p:nvSpPr>
          <p:cNvPr id="132" name="Shape 132"/>
          <p:cNvSpPr txBox="1"/>
          <p:nvPr>
            <p:ph idx="1" type="body"/>
          </p:nvPr>
        </p:nvSpPr>
        <p:spPr>
          <a:xfrm>
            <a:off y="628650" x="457200"/>
            <a:ext cy="3394472" cx="8229600"/>
          </a:xfrm>
          <a:prstGeom prst="rect">
            <a:avLst/>
          </a:prstGeom>
          <a:noFill/>
          <a:ln>
            <a:noFill/>
          </a:ln>
        </p:spPr>
        <p:txBody>
          <a:bodyPr bIns="45700" rIns="91425" lIns="91425" tIns="45700" anchor="t" anchorCtr="0">
            <a:noAutofit/>
          </a:bodyPr>
          <a:lstStyle/>
          <a:p>
            <a:pPr algn="l" rtl="0" lvl="0" marR="0" indent="-342900" marL="342900">
              <a:spcBef>
                <a:spcPts val="0"/>
              </a:spcBef>
              <a:spcAft>
                <a:spcPts val="0"/>
              </a:spcAft>
              <a:buClr>
                <a:srgbClr val="002060"/>
              </a:buClr>
              <a:buSzPct val="25000"/>
              <a:buFont typeface="PT Sans"/>
              <a:buNone/>
            </a:pPr>
            <a:r>
              <a:rPr strike="noStrike" u="none" b="1" cap="none" baseline="0" sz="2000" lang="en-US" i="0">
                <a:solidFill>
                  <a:srgbClr val="002060"/>
                </a:solidFill>
                <a:latin typeface="PT Sans"/>
                <a:ea typeface="PT Sans"/>
                <a:cs typeface="PT Sans"/>
                <a:sym typeface="PT Sans"/>
              </a:rPr>
              <a:t>OSI and TCP/IP models</a:t>
            </a:r>
          </a:p>
          <a:p>
            <a:pPr algn="l" rtl="0" lvl="0" marR="0" indent="-342900" marL="342900">
              <a:spcBef>
                <a:spcPts val="400"/>
              </a:spcBef>
              <a:spcAft>
                <a:spcPts val="0"/>
              </a:spcAft>
              <a:buClr>
                <a:srgbClr val="002060"/>
              </a:buClr>
              <a:buFont typeface="PT Sans"/>
              <a:buNone/>
            </a:pPr>
            <a:r>
              <a:t/>
            </a:r>
            <a:endParaRPr strike="noStrike" u="none" b="1" cap="none" baseline="0" sz="2000" i="0">
              <a:solidFill>
                <a:srgbClr val="002060"/>
              </a:solidFill>
              <a:latin typeface="PT Sans"/>
              <a:ea typeface="PT Sans"/>
              <a:cs typeface="PT Sans"/>
              <a:sym typeface="PT Sans"/>
            </a:endParaRPr>
          </a:p>
          <a:p>
            <a:pPr algn="l" rtl="0" lvl="1" marR="0" indent="-285750" marL="742950">
              <a:spcBef>
                <a:spcPts val="360"/>
              </a:spcBef>
              <a:spcAft>
                <a:spcPts val="0"/>
              </a:spcAft>
              <a:buClr>
                <a:srgbClr val="002060"/>
              </a:buClr>
              <a:buSzPct val="100000"/>
              <a:buFont typeface="Calibri"/>
              <a:buChar char="–"/>
            </a:pPr>
            <a:r>
              <a:rPr strike="noStrike" u="none" b="0" cap="none" baseline="0" sz="1800" lang="en-US" i="0">
                <a:solidFill>
                  <a:srgbClr val="002060"/>
                </a:solidFill>
                <a:latin typeface="Calibri"/>
                <a:ea typeface="Calibri"/>
                <a:cs typeface="Calibri"/>
                <a:sym typeface="Calibri"/>
              </a:rPr>
              <a:t>OSI Model: does not specify concrete protocols, but rather specifies the functions that concrete protocols will need to implement at each layer</a:t>
            </a:r>
          </a:p>
        </p:txBody>
      </p:sp>
      <p:sp>
        <p:nvSpPr>
          <p:cNvPr id="133" name="Shape 133"/>
          <p:cNvSpPr txBox="1"/>
          <p:nvPr>
            <p:ph type="title"/>
          </p:nvPr>
        </p:nvSpPr>
        <p:spPr>
          <a:xfrm>
            <a:off y="2006" x="446891"/>
            <a:ext cy="488600" cx="8250216"/>
          </a:xfrm>
          <a:prstGeom prst="rect">
            <a:avLst/>
          </a:prstGeom>
          <a:noFill/>
          <a:ln>
            <a:noFill/>
          </a:ln>
        </p:spPr>
        <p:txBody>
          <a:bodyPr bIns="45700" rIns="91425" lIns="91425" tIns="45700" anchor="t" anchorCtr="0">
            <a:noAutofit/>
          </a:bodyPr>
          <a:lstStyle/>
          <a:p>
            <a:pPr algn="l" rtl="0" lvl="0" marR="0" indent="0" marL="0">
              <a:spcBef>
                <a:spcPts val="0"/>
              </a:spcBef>
              <a:spcAft>
                <a:spcPts val="0"/>
              </a:spcAft>
              <a:buSzPct val="25000"/>
              <a:buNone/>
            </a:pPr>
            <a:r>
              <a:rPr strike="noStrike" u="none" b="1" cap="none" baseline="0" sz="3200" lang="en-US" i="0">
                <a:solidFill>
                  <a:srgbClr val="002060"/>
                </a:solidFill>
                <a:latin typeface="Calibri"/>
                <a:ea typeface="Calibri"/>
                <a:cs typeface="Calibri"/>
                <a:sym typeface="Calibri"/>
              </a:rPr>
              <a:t>Data Communication Concepts</a:t>
            </a:r>
          </a:p>
        </p:txBody>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38" name="Shape 138"/>
        <p:cNvGrpSpPr/>
        <p:nvPr/>
      </p:nvGrpSpPr>
      <p:grpSpPr>
        <a:xfrm>
          <a:off y="0" x="0"/>
          <a:ext cy="0" cx="0"/>
          <a:chOff y="0" x="0"/>
          <a:chExt cy="0" cx="0"/>
        </a:xfrm>
      </p:grpSpPr>
      <p:sp>
        <p:nvSpPr>
          <p:cNvPr id="139" name="Shape 139"/>
          <p:cNvSpPr txBox="1"/>
          <p:nvPr>
            <p:ph idx="1" type="body"/>
          </p:nvPr>
        </p:nvSpPr>
        <p:spPr>
          <a:xfrm>
            <a:off y="628650" x="457200"/>
            <a:ext cy="3394472" cx="8229600"/>
          </a:xfrm>
          <a:prstGeom prst="rect">
            <a:avLst/>
          </a:prstGeom>
          <a:noFill/>
          <a:ln>
            <a:noFill/>
          </a:ln>
        </p:spPr>
        <p:txBody>
          <a:bodyPr bIns="45700" rIns="91425" lIns="91425" tIns="45700" anchor="t" anchorCtr="0">
            <a:noAutofit/>
          </a:bodyPr>
          <a:lstStyle/>
          <a:p>
            <a:pPr algn="l" rtl="0" lvl="0" marR="0" indent="-342900" marL="342900">
              <a:spcBef>
                <a:spcPts val="0"/>
              </a:spcBef>
              <a:spcAft>
                <a:spcPts val="0"/>
              </a:spcAft>
              <a:buClr>
                <a:srgbClr val="002060"/>
              </a:buClr>
              <a:buSzPct val="25000"/>
              <a:buFont typeface="PT Sans"/>
              <a:buNone/>
            </a:pPr>
            <a:r>
              <a:rPr strike="noStrike" u="none" b="1" cap="none" baseline="0" sz="2000" lang="en-US" i="0">
                <a:solidFill>
                  <a:srgbClr val="002060"/>
                </a:solidFill>
                <a:latin typeface="PT Sans"/>
                <a:ea typeface="PT Sans"/>
                <a:cs typeface="PT Sans"/>
                <a:sym typeface="PT Sans"/>
              </a:rPr>
              <a:t>OSI and TCP/IP models</a:t>
            </a:r>
          </a:p>
          <a:p>
            <a:pPr algn="l" rtl="0" lvl="1" marR="0" indent="-285750" marL="742950">
              <a:spcBef>
                <a:spcPts val="360"/>
              </a:spcBef>
              <a:spcAft>
                <a:spcPts val="0"/>
              </a:spcAft>
              <a:buClr>
                <a:srgbClr val="002060"/>
              </a:buClr>
              <a:buSzPct val="100000"/>
              <a:buFont typeface="Calibri"/>
              <a:buChar char="–"/>
            </a:pPr>
            <a:r>
              <a:rPr strike="noStrike" u="none" b="0" cap="none" baseline="0" sz="1800" lang="en-US" i="0">
                <a:solidFill>
                  <a:srgbClr val="002060"/>
                </a:solidFill>
                <a:latin typeface="Calibri"/>
                <a:ea typeface="Calibri"/>
                <a:cs typeface="Calibri"/>
                <a:sym typeface="Calibri"/>
              </a:rPr>
              <a:t>OSI Model: does not specify concrete protocols, but rather specifies the functions that concrete protocols will need to implement at each layer</a:t>
            </a:r>
          </a:p>
        </p:txBody>
      </p:sp>
      <p:sp>
        <p:nvSpPr>
          <p:cNvPr id="140" name="Shape 140"/>
          <p:cNvSpPr txBox="1"/>
          <p:nvPr>
            <p:ph type="title"/>
          </p:nvPr>
        </p:nvSpPr>
        <p:spPr>
          <a:xfrm>
            <a:off y="2006" x="446891"/>
            <a:ext cy="488600" cx="8250216"/>
          </a:xfrm>
          <a:prstGeom prst="rect">
            <a:avLst/>
          </a:prstGeom>
          <a:noFill/>
          <a:ln>
            <a:noFill/>
          </a:ln>
        </p:spPr>
        <p:txBody>
          <a:bodyPr bIns="45700" rIns="91425" lIns="91425" tIns="45700" anchor="t" anchorCtr="0">
            <a:noAutofit/>
          </a:bodyPr>
          <a:lstStyle/>
          <a:p>
            <a:pPr algn="l" rtl="0" lvl="0" marR="0" indent="0" marL="0">
              <a:spcBef>
                <a:spcPts val="0"/>
              </a:spcBef>
              <a:spcAft>
                <a:spcPts val="0"/>
              </a:spcAft>
              <a:buSzPct val="25000"/>
              <a:buNone/>
            </a:pPr>
            <a:r>
              <a:rPr strike="noStrike" u="none" b="1" cap="none" baseline="0" sz="3200" lang="en-US" i="0">
                <a:solidFill>
                  <a:srgbClr val="002060"/>
                </a:solidFill>
                <a:latin typeface="Calibri"/>
                <a:ea typeface="Calibri"/>
                <a:cs typeface="Calibri"/>
                <a:sym typeface="Calibri"/>
              </a:rPr>
              <a:t>Data Communication Concepts</a:t>
            </a:r>
          </a:p>
        </p:txBody>
      </p:sp>
      <p:sp>
        <p:nvSpPr>
          <p:cNvPr id="141" name="Shape 141"/>
          <p:cNvSpPr/>
          <p:nvPr/>
        </p:nvSpPr>
        <p:spPr>
          <a:xfrm>
            <a:off y="1733550" x="1295400"/>
            <a:ext cy="381000" cx="1676399"/>
          </a:xfrm>
          <a:prstGeom prst="rect">
            <a:avLst/>
          </a:prstGeom>
          <a:solidFill>
            <a:schemeClr val="lt1"/>
          </a:solidFill>
          <a:ln w="9525" cap="flat">
            <a:solidFill>
              <a:srgbClr val="002060"/>
            </a:solidFill>
            <a:prstDash val="solid"/>
            <a:round/>
            <a:headEnd w="med" len="med" type="none"/>
            <a:tailEnd w="med" len="med" type="none"/>
          </a:ln>
        </p:spPr>
        <p:txBody>
          <a:bodyPr bIns="45700" rIns="91425" lIns="91425" tIns="45700" anchor="ctr" anchorCtr="0">
            <a:noAutofit/>
          </a:bodyPr>
          <a:lstStyle/>
          <a:p>
            <a:pPr algn="ctr" rtl="0" lvl="0" marR="0" indent="0" marL="0">
              <a:spcBef>
                <a:spcPts val="0"/>
              </a:spcBef>
              <a:buSzPct val="25000"/>
              <a:buNone/>
            </a:pPr>
            <a:r>
              <a:rPr strike="noStrike" u="none" b="0" cap="none" baseline="0" sz="2000" lang="en-US" i="0">
                <a:solidFill>
                  <a:srgbClr val="002060"/>
                </a:solidFill>
                <a:latin typeface="PT Sans"/>
                <a:ea typeface="PT Sans"/>
                <a:cs typeface="PT Sans"/>
                <a:sym typeface="PT Sans"/>
              </a:rPr>
              <a:t>Application</a:t>
            </a:r>
          </a:p>
        </p:txBody>
      </p:sp>
      <p:sp>
        <p:nvSpPr>
          <p:cNvPr id="142" name="Shape 142"/>
          <p:cNvSpPr/>
          <p:nvPr/>
        </p:nvSpPr>
        <p:spPr>
          <a:xfrm>
            <a:off y="2114550" x="1295400"/>
            <a:ext cy="381000" cx="1673440"/>
          </a:xfrm>
          <a:prstGeom prst="rect">
            <a:avLst/>
          </a:prstGeom>
          <a:solidFill>
            <a:schemeClr val="lt1"/>
          </a:solidFill>
          <a:ln w="9525" cap="flat">
            <a:solidFill>
              <a:srgbClr val="002060"/>
            </a:solidFill>
            <a:prstDash val="solid"/>
            <a:round/>
            <a:headEnd w="med" len="med" type="none"/>
            <a:tailEnd w="med" len="med" type="none"/>
          </a:ln>
        </p:spPr>
        <p:txBody>
          <a:bodyPr bIns="45700" rIns="91425" lIns="91425" tIns="45700" anchor="ctr" anchorCtr="0">
            <a:noAutofit/>
          </a:bodyPr>
          <a:lstStyle/>
          <a:p>
            <a:pPr algn="ctr" rtl="0" lvl="0" marR="0" indent="0" marL="0">
              <a:spcBef>
                <a:spcPts val="0"/>
              </a:spcBef>
              <a:buSzPct val="25000"/>
              <a:buNone/>
            </a:pPr>
            <a:r>
              <a:rPr strike="noStrike" u="none" b="0" cap="none" baseline="0" sz="2000" lang="en-US" i="0">
                <a:solidFill>
                  <a:srgbClr val="002060"/>
                </a:solidFill>
                <a:latin typeface="PT Sans"/>
                <a:ea typeface="PT Sans"/>
                <a:cs typeface="PT Sans"/>
                <a:sym typeface="PT Sans"/>
              </a:rPr>
              <a:t>Presentation</a:t>
            </a:r>
          </a:p>
        </p:txBody>
      </p:sp>
      <p:sp>
        <p:nvSpPr>
          <p:cNvPr id="143" name="Shape 143"/>
          <p:cNvSpPr/>
          <p:nvPr/>
        </p:nvSpPr>
        <p:spPr>
          <a:xfrm>
            <a:off y="2495550" x="1295400"/>
            <a:ext cy="381000" cx="1676399"/>
          </a:xfrm>
          <a:prstGeom prst="rect">
            <a:avLst/>
          </a:prstGeom>
          <a:solidFill>
            <a:schemeClr val="lt1"/>
          </a:solidFill>
          <a:ln w="9525" cap="flat">
            <a:solidFill>
              <a:srgbClr val="002060"/>
            </a:solidFill>
            <a:prstDash val="solid"/>
            <a:round/>
            <a:headEnd w="med" len="med" type="none"/>
            <a:tailEnd w="med" len="med" type="none"/>
          </a:ln>
        </p:spPr>
        <p:txBody>
          <a:bodyPr bIns="45700" rIns="91425" lIns="91425" tIns="45700" anchor="ctr" anchorCtr="0">
            <a:noAutofit/>
          </a:bodyPr>
          <a:lstStyle/>
          <a:p>
            <a:pPr algn="ctr" rtl="0" lvl="0" marR="0" indent="0" marL="0">
              <a:spcBef>
                <a:spcPts val="0"/>
              </a:spcBef>
              <a:buSzPct val="25000"/>
              <a:buNone/>
            </a:pPr>
            <a:r>
              <a:rPr strike="noStrike" u="none" b="0" cap="none" baseline="0" sz="2000" lang="en-US" i="0">
                <a:solidFill>
                  <a:srgbClr val="002060"/>
                </a:solidFill>
                <a:latin typeface="PT Sans"/>
                <a:ea typeface="PT Sans"/>
                <a:cs typeface="PT Sans"/>
                <a:sym typeface="PT Sans"/>
              </a:rPr>
              <a:t>Session</a:t>
            </a:r>
          </a:p>
        </p:txBody>
      </p:sp>
      <p:sp>
        <p:nvSpPr>
          <p:cNvPr id="144" name="Shape 144"/>
          <p:cNvSpPr/>
          <p:nvPr/>
        </p:nvSpPr>
        <p:spPr>
          <a:xfrm>
            <a:off y="2876550" x="1295400"/>
            <a:ext cy="381000" cx="1676399"/>
          </a:xfrm>
          <a:prstGeom prst="rect">
            <a:avLst/>
          </a:prstGeom>
          <a:solidFill>
            <a:schemeClr val="lt1"/>
          </a:solidFill>
          <a:ln w="9525" cap="flat">
            <a:solidFill>
              <a:srgbClr val="002060"/>
            </a:solidFill>
            <a:prstDash val="solid"/>
            <a:round/>
            <a:headEnd w="med" len="med" type="none"/>
            <a:tailEnd w="med" len="med" type="none"/>
          </a:ln>
        </p:spPr>
        <p:txBody>
          <a:bodyPr bIns="45700" rIns="91425" lIns="91425" tIns="45700" anchor="ctr" anchorCtr="0">
            <a:noAutofit/>
          </a:bodyPr>
          <a:lstStyle/>
          <a:p>
            <a:pPr algn="ctr" rtl="0" lvl="0" marR="0" indent="0" marL="0">
              <a:spcBef>
                <a:spcPts val="0"/>
              </a:spcBef>
              <a:buSzPct val="25000"/>
              <a:buNone/>
            </a:pPr>
            <a:r>
              <a:rPr strike="noStrike" u="none" b="0" cap="none" baseline="0" sz="2000" lang="en-US" i="0">
                <a:solidFill>
                  <a:srgbClr val="002060"/>
                </a:solidFill>
                <a:latin typeface="PT Sans"/>
                <a:ea typeface="PT Sans"/>
                <a:cs typeface="PT Sans"/>
                <a:sym typeface="PT Sans"/>
              </a:rPr>
              <a:t>Transport</a:t>
            </a:r>
          </a:p>
        </p:txBody>
      </p:sp>
      <p:sp>
        <p:nvSpPr>
          <p:cNvPr id="145" name="Shape 145"/>
          <p:cNvSpPr/>
          <p:nvPr/>
        </p:nvSpPr>
        <p:spPr>
          <a:xfrm>
            <a:off y="3257550" x="1295400"/>
            <a:ext cy="381000" cx="1676399"/>
          </a:xfrm>
          <a:prstGeom prst="rect">
            <a:avLst/>
          </a:prstGeom>
          <a:solidFill>
            <a:schemeClr val="lt1"/>
          </a:solidFill>
          <a:ln w="9525" cap="flat">
            <a:solidFill>
              <a:srgbClr val="002060"/>
            </a:solidFill>
            <a:prstDash val="solid"/>
            <a:round/>
            <a:headEnd w="med" len="med" type="none"/>
            <a:tailEnd w="med" len="med" type="none"/>
          </a:ln>
        </p:spPr>
        <p:txBody>
          <a:bodyPr bIns="45700" rIns="91425" lIns="91425" tIns="45700" anchor="ctr" anchorCtr="0">
            <a:noAutofit/>
          </a:bodyPr>
          <a:lstStyle/>
          <a:p>
            <a:pPr algn="ctr" rtl="0" lvl="0" marR="0" indent="0" marL="0">
              <a:spcBef>
                <a:spcPts val="0"/>
              </a:spcBef>
              <a:buSzPct val="25000"/>
              <a:buNone/>
            </a:pPr>
            <a:r>
              <a:rPr strike="noStrike" u="none" b="0" cap="none" baseline="0" sz="2000" lang="en-US" i="0">
                <a:solidFill>
                  <a:srgbClr val="002060"/>
                </a:solidFill>
                <a:latin typeface="PT Sans"/>
                <a:ea typeface="PT Sans"/>
                <a:cs typeface="PT Sans"/>
                <a:sym typeface="PT Sans"/>
              </a:rPr>
              <a:t>Network</a:t>
            </a:r>
          </a:p>
        </p:txBody>
      </p:sp>
      <p:sp>
        <p:nvSpPr>
          <p:cNvPr id="146" name="Shape 146"/>
          <p:cNvSpPr/>
          <p:nvPr/>
        </p:nvSpPr>
        <p:spPr>
          <a:xfrm>
            <a:off y="3638550" x="1295400"/>
            <a:ext cy="381000" cx="1676399"/>
          </a:xfrm>
          <a:prstGeom prst="rect">
            <a:avLst/>
          </a:prstGeom>
          <a:solidFill>
            <a:schemeClr val="lt1"/>
          </a:solidFill>
          <a:ln w="9525" cap="flat">
            <a:solidFill>
              <a:srgbClr val="002060"/>
            </a:solidFill>
            <a:prstDash val="solid"/>
            <a:round/>
            <a:headEnd w="med" len="med" type="none"/>
            <a:tailEnd w="med" len="med" type="none"/>
          </a:ln>
        </p:spPr>
        <p:txBody>
          <a:bodyPr bIns="45700" rIns="91425" lIns="91425" tIns="45700" anchor="ctr" anchorCtr="0">
            <a:noAutofit/>
          </a:bodyPr>
          <a:lstStyle/>
          <a:p>
            <a:pPr algn="ctr" rtl="0" lvl="0" marR="0" indent="0" marL="0">
              <a:spcBef>
                <a:spcPts val="0"/>
              </a:spcBef>
              <a:buSzPct val="25000"/>
              <a:buNone/>
            </a:pPr>
            <a:r>
              <a:rPr strike="noStrike" u="none" b="0" cap="none" baseline="0" sz="2000" lang="en-US" i="0">
                <a:solidFill>
                  <a:srgbClr val="002060"/>
                </a:solidFill>
                <a:latin typeface="PT Sans"/>
                <a:ea typeface="PT Sans"/>
                <a:cs typeface="PT Sans"/>
                <a:sym typeface="PT Sans"/>
              </a:rPr>
              <a:t>Data Link</a:t>
            </a:r>
          </a:p>
        </p:txBody>
      </p:sp>
      <p:sp>
        <p:nvSpPr>
          <p:cNvPr id="147" name="Shape 147"/>
          <p:cNvSpPr/>
          <p:nvPr/>
        </p:nvSpPr>
        <p:spPr>
          <a:xfrm>
            <a:off y="4019550" x="1295400"/>
            <a:ext cy="381000" cx="1676399"/>
          </a:xfrm>
          <a:prstGeom prst="rect">
            <a:avLst/>
          </a:prstGeom>
          <a:solidFill>
            <a:srgbClr val="002060"/>
          </a:solidFill>
          <a:ln w="9525" cap="flat">
            <a:solidFill>
              <a:srgbClr val="002060"/>
            </a:solidFill>
            <a:prstDash val="solid"/>
            <a:round/>
            <a:headEnd w="med" len="med" type="none"/>
            <a:tailEnd w="med" len="med" type="none"/>
          </a:ln>
        </p:spPr>
        <p:txBody>
          <a:bodyPr bIns="45700" rIns="91425" lIns="91425" tIns="45700" anchor="ctr" anchorCtr="0">
            <a:noAutofit/>
          </a:bodyPr>
          <a:lstStyle/>
          <a:p>
            <a:pPr algn="ctr" rtl="0" lvl="0" marR="0" indent="0" marL="0">
              <a:spcBef>
                <a:spcPts val="0"/>
              </a:spcBef>
              <a:buSzPct val="25000"/>
              <a:buNone/>
            </a:pPr>
            <a:r>
              <a:rPr strike="noStrike" u="none" b="1" cap="none" baseline="0" sz="2000" lang="en-US" i="0">
                <a:solidFill>
                  <a:schemeClr val="lt1"/>
                </a:solidFill>
                <a:latin typeface="PT Sans"/>
                <a:ea typeface="PT Sans"/>
                <a:cs typeface="PT Sans"/>
                <a:sym typeface="PT Sans"/>
              </a:rPr>
              <a:t>Physical</a:t>
            </a:r>
          </a:p>
        </p:txBody>
      </p:sp>
      <p:sp>
        <p:nvSpPr>
          <p:cNvPr id="148" name="Shape 148"/>
          <p:cNvSpPr/>
          <p:nvPr/>
        </p:nvSpPr>
        <p:spPr>
          <a:xfrm>
            <a:off y="1733550" x="3157817"/>
            <a:ext cy="1714500" cx="3319182"/>
          </a:xfrm>
          <a:prstGeom prst="wedgeRoundRectCallout">
            <a:avLst>
              <a:gd fmla="val -58977" name="adj1"/>
              <a:gd fmla="val 107408" name="adj2"/>
              <a:gd fmla="val 16667" name="adj3"/>
            </a:avLst>
          </a:prstGeom>
          <a:solidFill>
            <a:schemeClr val="lt1"/>
          </a:solidFill>
          <a:ln w="12700" cap="flat">
            <a:solidFill>
              <a:srgbClr val="002060"/>
            </a:solidFill>
            <a:prstDash val="solid"/>
            <a:round/>
            <a:headEnd w="med" len="med" type="none"/>
            <a:tailEnd w="med" len="med" type="none"/>
          </a:ln>
        </p:spPr>
        <p:txBody>
          <a:bodyPr bIns="45700" rIns="45700" lIns="45700" tIns="45700" anchor="ctr" anchorCtr="0">
            <a:noAutofit/>
          </a:bodyPr>
          <a:lstStyle/>
          <a:p>
            <a:pPr algn="l" rtl="0" lvl="0" marR="0" indent="0" marL="0">
              <a:spcBef>
                <a:spcPts val="0"/>
              </a:spcBef>
              <a:buSzPct val="25000"/>
              <a:buNone/>
            </a:pPr>
            <a:r>
              <a:rPr strike="noStrike" u="none" b="0" cap="none" baseline="0" sz="1600" lang="en-US" i="0">
                <a:solidFill>
                  <a:srgbClr val="002060"/>
                </a:solidFill>
                <a:latin typeface="PT Sans"/>
                <a:ea typeface="PT Sans"/>
                <a:cs typeface="PT Sans"/>
                <a:sym typeface="PT Sans"/>
              </a:rPr>
              <a:t>Transmits raw bits in either code words or symbols. No knowledge of the data it transmits.  Examples: high and low voltages over copper twisted pair wire, or colors of light in fiber</a:t>
            </a:r>
          </a:p>
        </p:txBody>
      </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53" name="Shape 153"/>
        <p:cNvGrpSpPr/>
        <p:nvPr/>
      </p:nvGrpSpPr>
      <p:grpSpPr>
        <a:xfrm>
          <a:off y="0" x="0"/>
          <a:ext cy="0" cx="0"/>
          <a:chOff y="0" x="0"/>
          <a:chExt cy="0" cx="0"/>
        </a:xfrm>
      </p:grpSpPr>
      <p:sp>
        <p:nvSpPr>
          <p:cNvPr id="154" name="Shape 154"/>
          <p:cNvSpPr txBox="1"/>
          <p:nvPr>
            <p:ph idx="1" type="body"/>
          </p:nvPr>
        </p:nvSpPr>
        <p:spPr>
          <a:xfrm>
            <a:off y="628650" x="457200"/>
            <a:ext cy="3394472" cx="8229600"/>
          </a:xfrm>
          <a:prstGeom prst="rect">
            <a:avLst/>
          </a:prstGeom>
          <a:noFill/>
          <a:ln>
            <a:noFill/>
          </a:ln>
        </p:spPr>
        <p:txBody>
          <a:bodyPr bIns="45700" rIns="91425" lIns="91425" tIns="45700" anchor="t" anchorCtr="0">
            <a:noAutofit/>
          </a:bodyPr>
          <a:lstStyle/>
          <a:p>
            <a:pPr algn="l" rtl="0" lvl="0" marR="0" indent="-342900" marL="342900">
              <a:spcBef>
                <a:spcPts val="0"/>
              </a:spcBef>
              <a:spcAft>
                <a:spcPts val="0"/>
              </a:spcAft>
              <a:buClr>
                <a:srgbClr val="002060"/>
              </a:buClr>
              <a:buSzPct val="25000"/>
              <a:buFont typeface="PT Sans"/>
              <a:buNone/>
            </a:pPr>
            <a:r>
              <a:rPr strike="noStrike" u="none" b="1" cap="none" baseline="0" sz="2000" lang="en-US" i="0">
                <a:solidFill>
                  <a:srgbClr val="002060"/>
                </a:solidFill>
                <a:latin typeface="PT Sans"/>
                <a:ea typeface="PT Sans"/>
                <a:cs typeface="PT Sans"/>
                <a:sym typeface="PT Sans"/>
              </a:rPr>
              <a:t>OSI and TCP/IP models</a:t>
            </a:r>
          </a:p>
          <a:p>
            <a:pPr algn="l" rtl="0" lvl="1" marR="0" indent="-285750" marL="742950">
              <a:spcBef>
                <a:spcPts val="360"/>
              </a:spcBef>
              <a:spcAft>
                <a:spcPts val="0"/>
              </a:spcAft>
              <a:buClr>
                <a:srgbClr val="002060"/>
              </a:buClr>
              <a:buSzPct val="100000"/>
              <a:buFont typeface="Calibri"/>
              <a:buChar char="–"/>
            </a:pPr>
            <a:r>
              <a:rPr strike="noStrike" u="none" b="0" cap="none" baseline="0" sz="1800" lang="en-US" i="0">
                <a:solidFill>
                  <a:srgbClr val="002060"/>
                </a:solidFill>
                <a:latin typeface="Calibri"/>
                <a:ea typeface="Calibri"/>
                <a:cs typeface="Calibri"/>
                <a:sym typeface="Calibri"/>
              </a:rPr>
              <a:t>OSI Model: does not specify concrete protocols, but rather specifies the functions that concrete protocols will need to implement at each layer</a:t>
            </a:r>
          </a:p>
        </p:txBody>
      </p:sp>
      <p:sp>
        <p:nvSpPr>
          <p:cNvPr id="155" name="Shape 155"/>
          <p:cNvSpPr txBox="1"/>
          <p:nvPr>
            <p:ph type="title"/>
          </p:nvPr>
        </p:nvSpPr>
        <p:spPr>
          <a:xfrm>
            <a:off y="2006" x="446891"/>
            <a:ext cy="488600" cx="8250216"/>
          </a:xfrm>
          <a:prstGeom prst="rect">
            <a:avLst/>
          </a:prstGeom>
          <a:noFill/>
          <a:ln>
            <a:noFill/>
          </a:ln>
        </p:spPr>
        <p:txBody>
          <a:bodyPr bIns="45700" rIns="91425" lIns="91425" tIns="45700" anchor="t" anchorCtr="0">
            <a:noAutofit/>
          </a:bodyPr>
          <a:lstStyle/>
          <a:p>
            <a:pPr algn="l" rtl="0" lvl="0" marR="0" indent="0" marL="0">
              <a:spcBef>
                <a:spcPts val="0"/>
              </a:spcBef>
              <a:spcAft>
                <a:spcPts val="0"/>
              </a:spcAft>
              <a:buSzPct val="25000"/>
              <a:buNone/>
            </a:pPr>
            <a:r>
              <a:rPr strike="noStrike" u="none" b="1" cap="none" baseline="0" sz="3200" lang="en-US" i="0">
                <a:solidFill>
                  <a:srgbClr val="002060"/>
                </a:solidFill>
                <a:latin typeface="Calibri"/>
                <a:ea typeface="Calibri"/>
                <a:cs typeface="Calibri"/>
                <a:sym typeface="Calibri"/>
              </a:rPr>
              <a:t>Data Communication Concepts</a:t>
            </a:r>
          </a:p>
        </p:txBody>
      </p:sp>
      <p:sp>
        <p:nvSpPr>
          <p:cNvPr id="156" name="Shape 156"/>
          <p:cNvSpPr/>
          <p:nvPr/>
        </p:nvSpPr>
        <p:spPr>
          <a:xfrm>
            <a:off y="1733550" x="1295400"/>
            <a:ext cy="381000" cx="1676399"/>
          </a:xfrm>
          <a:prstGeom prst="rect">
            <a:avLst/>
          </a:prstGeom>
          <a:noFill/>
          <a:ln w="9525" cap="flat">
            <a:solidFill>
              <a:srgbClr val="002060"/>
            </a:solidFill>
            <a:prstDash val="solid"/>
            <a:round/>
            <a:headEnd w="med" len="med" type="none"/>
            <a:tailEnd w="med" len="med" type="none"/>
          </a:ln>
        </p:spPr>
        <p:txBody>
          <a:bodyPr bIns="45700" rIns="91425" lIns="91425" tIns="45700" anchor="ctr" anchorCtr="0">
            <a:noAutofit/>
          </a:bodyPr>
          <a:lstStyle/>
          <a:p>
            <a:pPr algn="ctr" rtl="0" lvl="0" marR="0" indent="0" marL="0">
              <a:spcBef>
                <a:spcPts val="0"/>
              </a:spcBef>
              <a:buSzPct val="25000"/>
              <a:buNone/>
            </a:pPr>
            <a:r>
              <a:rPr strike="noStrike" u="none" b="0" cap="none" baseline="0" sz="2000" lang="en-US" i="0">
                <a:solidFill>
                  <a:srgbClr val="002060"/>
                </a:solidFill>
                <a:latin typeface="PT Sans"/>
                <a:ea typeface="PT Sans"/>
                <a:cs typeface="PT Sans"/>
                <a:sym typeface="PT Sans"/>
              </a:rPr>
              <a:t>Application</a:t>
            </a:r>
          </a:p>
        </p:txBody>
      </p:sp>
      <p:sp>
        <p:nvSpPr>
          <p:cNvPr id="157" name="Shape 157"/>
          <p:cNvSpPr/>
          <p:nvPr/>
        </p:nvSpPr>
        <p:spPr>
          <a:xfrm>
            <a:off y="2114550" x="1295400"/>
            <a:ext cy="381000" cx="1676399"/>
          </a:xfrm>
          <a:prstGeom prst="rect">
            <a:avLst/>
          </a:prstGeom>
          <a:noFill/>
          <a:ln w="9525" cap="flat">
            <a:solidFill>
              <a:srgbClr val="002060"/>
            </a:solidFill>
            <a:prstDash val="solid"/>
            <a:round/>
            <a:headEnd w="med" len="med" type="none"/>
            <a:tailEnd w="med" len="med" type="none"/>
          </a:ln>
        </p:spPr>
        <p:txBody>
          <a:bodyPr bIns="45700" rIns="91425" lIns="91425" tIns="45700" anchor="ctr" anchorCtr="0">
            <a:noAutofit/>
          </a:bodyPr>
          <a:lstStyle/>
          <a:p>
            <a:pPr algn="ctr" rtl="0" lvl="0" marR="0" indent="0" marL="0">
              <a:spcBef>
                <a:spcPts val="0"/>
              </a:spcBef>
              <a:buSzPct val="25000"/>
              <a:buNone/>
            </a:pPr>
            <a:r>
              <a:rPr strike="noStrike" u="none" b="0" cap="none" baseline="0" sz="2000" lang="en-US" i="0">
                <a:solidFill>
                  <a:srgbClr val="002060"/>
                </a:solidFill>
                <a:latin typeface="PT Sans"/>
                <a:ea typeface="PT Sans"/>
                <a:cs typeface="PT Sans"/>
                <a:sym typeface="PT Sans"/>
              </a:rPr>
              <a:t>Presentation</a:t>
            </a:r>
          </a:p>
        </p:txBody>
      </p:sp>
      <p:sp>
        <p:nvSpPr>
          <p:cNvPr id="158" name="Shape 158"/>
          <p:cNvSpPr/>
          <p:nvPr/>
        </p:nvSpPr>
        <p:spPr>
          <a:xfrm>
            <a:off y="2495550" x="1295400"/>
            <a:ext cy="381000" cx="1676399"/>
          </a:xfrm>
          <a:prstGeom prst="rect">
            <a:avLst/>
          </a:prstGeom>
          <a:noFill/>
          <a:ln w="9525" cap="flat">
            <a:solidFill>
              <a:srgbClr val="002060"/>
            </a:solidFill>
            <a:prstDash val="solid"/>
            <a:round/>
            <a:headEnd w="med" len="med" type="none"/>
            <a:tailEnd w="med" len="med" type="none"/>
          </a:ln>
        </p:spPr>
        <p:txBody>
          <a:bodyPr bIns="45700" rIns="91425" lIns="91425" tIns="45700" anchor="ctr" anchorCtr="0">
            <a:noAutofit/>
          </a:bodyPr>
          <a:lstStyle/>
          <a:p>
            <a:pPr algn="ctr" rtl="0" lvl="0" marR="0" indent="0" marL="0">
              <a:spcBef>
                <a:spcPts val="0"/>
              </a:spcBef>
              <a:buSzPct val="25000"/>
              <a:buNone/>
            </a:pPr>
            <a:r>
              <a:rPr strike="noStrike" u="none" b="0" cap="none" baseline="0" sz="2000" lang="en-US" i="0">
                <a:solidFill>
                  <a:srgbClr val="002060"/>
                </a:solidFill>
                <a:latin typeface="PT Sans"/>
                <a:ea typeface="PT Sans"/>
                <a:cs typeface="PT Sans"/>
                <a:sym typeface="PT Sans"/>
              </a:rPr>
              <a:t>Session</a:t>
            </a:r>
          </a:p>
        </p:txBody>
      </p:sp>
      <p:sp>
        <p:nvSpPr>
          <p:cNvPr id="159" name="Shape 159"/>
          <p:cNvSpPr/>
          <p:nvPr/>
        </p:nvSpPr>
        <p:spPr>
          <a:xfrm>
            <a:off y="2876550" x="1295400"/>
            <a:ext cy="381000" cx="1676399"/>
          </a:xfrm>
          <a:prstGeom prst="rect">
            <a:avLst/>
          </a:prstGeom>
          <a:noFill/>
          <a:ln w="9525" cap="flat">
            <a:solidFill>
              <a:srgbClr val="002060"/>
            </a:solidFill>
            <a:prstDash val="solid"/>
            <a:round/>
            <a:headEnd w="med" len="med" type="none"/>
            <a:tailEnd w="med" len="med" type="none"/>
          </a:ln>
        </p:spPr>
        <p:txBody>
          <a:bodyPr bIns="45700" rIns="91425" lIns="91425" tIns="45700" anchor="ctr" anchorCtr="0">
            <a:noAutofit/>
          </a:bodyPr>
          <a:lstStyle/>
          <a:p>
            <a:pPr algn="ctr" rtl="0" lvl="0" marR="0" indent="0" marL="0">
              <a:spcBef>
                <a:spcPts val="0"/>
              </a:spcBef>
              <a:buSzPct val="25000"/>
              <a:buNone/>
            </a:pPr>
            <a:r>
              <a:rPr strike="noStrike" u="none" b="0" cap="none" baseline="0" sz="2000" lang="en-US" i="0">
                <a:solidFill>
                  <a:srgbClr val="002060"/>
                </a:solidFill>
                <a:latin typeface="PT Sans"/>
                <a:ea typeface="PT Sans"/>
                <a:cs typeface="PT Sans"/>
                <a:sym typeface="PT Sans"/>
              </a:rPr>
              <a:t>Transport</a:t>
            </a:r>
          </a:p>
        </p:txBody>
      </p:sp>
      <p:sp>
        <p:nvSpPr>
          <p:cNvPr id="160" name="Shape 160"/>
          <p:cNvSpPr/>
          <p:nvPr/>
        </p:nvSpPr>
        <p:spPr>
          <a:xfrm>
            <a:off y="3257550" x="1295400"/>
            <a:ext cy="381000" cx="1676399"/>
          </a:xfrm>
          <a:prstGeom prst="rect">
            <a:avLst/>
          </a:prstGeom>
          <a:noFill/>
          <a:ln w="9525" cap="flat">
            <a:solidFill>
              <a:srgbClr val="002060"/>
            </a:solidFill>
            <a:prstDash val="solid"/>
            <a:round/>
            <a:headEnd w="med" len="med" type="none"/>
            <a:tailEnd w="med" len="med" type="none"/>
          </a:ln>
        </p:spPr>
        <p:txBody>
          <a:bodyPr bIns="45700" rIns="91425" lIns="91425" tIns="45700" anchor="ctr" anchorCtr="0">
            <a:noAutofit/>
          </a:bodyPr>
          <a:lstStyle/>
          <a:p>
            <a:pPr algn="ctr" rtl="0" lvl="0" marR="0" indent="0" marL="0">
              <a:spcBef>
                <a:spcPts val="0"/>
              </a:spcBef>
              <a:buSzPct val="25000"/>
              <a:buNone/>
            </a:pPr>
            <a:r>
              <a:rPr strike="noStrike" u="none" b="0" cap="none" baseline="0" sz="2000" lang="en-US" i="0">
                <a:solidFill>
                  <a:srgbClr val="002060"/>
                </a:solidFill>
                <a:latin typeface="PT Sans"/>
                <a:ea typeface="PT Sans"/>
                <a:cs typeface="PT Sans"/>
                <a:sym typeface="PT Sans"/>
              </a:rPr>
              <a:t>Network</a:t>
            </a:r>
          </a:p>
        </p:txBody>
      </p:sp>
      <p:sp>
        <p:nvSpPr>
          <p:cNvPr id="161" name="Shape 161"/>
          <p:cNvSpPr/>
          <p:nvPr/>
        </p:nvSpPr>
        <p:spPr>
          <a:xfrm>
            <a:off y="3638550" x="1295400"/>
            <a:ext cy="381000" cx="1676399"/>
          </a:xfrm>
          <a:prstGeom prst="rect">
            <a:avLst/>
          </a:prstGeom>
          <a:solidFill>
            <a:srgbClr val="002060"/>
          </a:solidFill>
          <a:ln w="9525" cap="flat">
            <a:solidFill>
              <a:srgbClr val="002060"/>
            </a:solidFill>
            <a:prstDash val="solid"/>
            <a:round/>
            <a:headEnd w="med" len="med" type="none"/>
            <a:tailEnd w="med" len="med" type="none"/>
          </a:ln>
        </p:spPr>
        <p:txBody>
          <a:bodyPr bIns="45700" rIns="91425" lIns="91425" tIns="45700" anchor="ctr" anchorCtr="0">
            <a:noAutofit/>
          </a:bodyPr>
          <a:lstStyle/>
          <a:p>
            <a:pPr algn="ctr" rtl="0" lvl="0" marR="0" indent="0" marL="0">
              <a:spcBef>
                <a:spcPts val="0"/>
              </a:spcBef>
              <a:buSzPct val="25000"/>
              <a:buNone/>
            </a:pPr>
            <a:r>
              <a:rPr strike="noStrike" u="none" b="1" cap="none" baseline="0" sz="2000" lang="en-US" i="0">
                <a:solidFill>
                  <a:schemeClr val="lt1"/>
                </a:solidFill>
                <a:latin typeface="PT Sans"/>
                <a:ea typeface="PT Sans"/>
                <a:cs typeface="PT Sans"/>
                <a:sym typeface="PT Sans"/>
              </a:rPr>
              <a:t>Data Link</a:t>
            </a:r>
          </a:p>
        </p:txBody>
      </p:sp>
      <p:sp>
        <p:nvSpPr>
          <p:cNvPr id="162" name="Shape 162"/>
          <p:cNvSpPr/>
          <p:nvPr/>
        </p:nvSpPr>
        <p:spPr>
          <a:xfrm>
            <a:off y="4019550" x="1295400"/>
            <a:ext cy="381000" cx="1676399"/>
          </a:xfrm>
          <a:prstGeom prst="rect">
            <a:avLst/>
          </a:prstGeom>
          <a:noFill/>
          <a:ln w="9525" cap="flat">
            <a:solidFill>
              <a:srgbClr val="002060"/>
            </a:solidFill>
            <a:prstDash val="solid"/>
            <a:round/>
            <a:headEnd w="med" len="med" type="none"/>
            <a:tailEnd w="med" len="med" type="none"/>
          </a:ln>
        </p:spPr>
        <p:txBody>
          <a:bodyPr bIns="45700" rIns="91425" lIns="91425" tIns="45700" anchor="ctr" anchorCtr="0">
            <a:noAutofit/>
          </a:bodyPr>
          <a:lstStyle/>
          <a:p>
            <a:pPr algn="ctr" rtl="0" lvl="0" marR="0" indent="0" marL="0">
              <a:spcBef>
                <a:spcPts val="0"/>
              </a:spcBef>
              <a:buSzPct val="25000"/>
              <a:buNone/>
            </a:pPr>
            <a:r>
              <a:rPr strike="noStrike" u="none" b="0" cap="none" baseline="0" sz="2000" lang="en-US" i="0">
                <a:solidFill>
                  <a:srgbClr val="002060"/>
                </a:solidFill>
                <a:latin typeface="PT Sans"/>
                <a:ea typeface="PT Sans"/>
                <a:cs typeface="PT Sans"/>
                <a:sym typeface="PT Sans"/>
              </a:rPr>
              <a:t>Physical</a:t>
            </a:r>
          </a:p>
        </p:txBody>
      </p:sp>
      <p:sp>
        <p:nvSpPr>
          <p:cNvPr id="163" name="Shape 163"/>
          <p:cNvSpPr/>
          <p:nvPr/>
        </p:nvSpPr>
        <p:spPr>
          <a:xfrm>
            <a:off y="1733550" x="3157817"/>
            <a:ext cy="1981199" cx="3242982"/>
          </a:xfrm>
          <a:prstGeom prst="wedgeRoundRectCallout">
            <a:avLst>
              <a:gd fmla="val -60681" name="adj1"/>
              <a:gd fmla="val 59781" name="adj2"/>
              <a:gd fmla="val 16667" name="adj3"/>
            </a:avLst>
          </a:prstGeom>
          <a:solidFill>
            <a:schemeClr val="lt1"/>
          </a:solidFill>
          <a:ln w="12700" cap="flat">
            <a:solidFill>
              <a:srgbClr val="002060"/>
            </a:solidFill>
            <a:prstDash val="solid"/>
            <a:round/>
            <a:headEnd w="med" len="med" type="none"/>
            <a:tailEnd w="med" len="med" type="none"/>
          </a:ln>
        </p:spPr>
        <p:txBody>
          <a:bodyPr bIns="45700" rIns="45700" lIns="45700" tIns="45700" anchor="ctr" anchorCtr="0">
            <a:noAutofit/>
          </a:bodyPr>
          <a:lstStyle/>
          <a:p>
            <a:pPr algn="l" rtl="0" lvl="0" marR="0" indent="0" marL="0">
              <a:spcBef>
                <a:spcPts val="0"/>
              </a:spcBef>
              <a:buSzPct val="25000"/>
              <a:buNone/>
            </a:pPr>
            <a:r>
              <a:rPr strike="noStrike" u="none" b="0" cap="none" baseline="0" sz="1600" lang="en-US" i="0">
                <a:solidFill>
                  <a:srgbClr val="002060"/>
                </a:solidFill>
                <a:latin typeface="PT Sans"/>
                <a:ea typeface="PT Sans"/>
                <a:cs typeface="PT Sans"/>
                <a:sym typeface="PT Sans"/>
              </a:rPr>
              <a:t>Groups of bits called </a:t>
            </a:r>
            <a:r>
              <a:rPr strike="noStrike" u="none" b="0" cap="none" baseline="0" sz="1600" lang="en-US" i="1">
                <a:solidFill>
                  <a:srgbClr val="002060"/>
                </a:solidFill>
                <a:latin typeface="PT Sans"/>
                <a:ea typeface="PT Sans"/>
                <a:cs typeface="PT Sans"/>
                <a:sym typeface="PT Sans"/>
              </a:rPr>
              <a:t>frames</a:t>
            </a:r>
            <a:r>
              <a:rPr strike="noStrike" u="none" b="0" cap="none" baseline="0" sz="1600" lang="en-US" i="0">
                <a:solidFill>
                  <a:srgbClr val="002060"/>
                </a:solidFill>
                <a:latin typeface="PT Sans"/>
                <a:ea typeface="PT Sans"/>
                <a:cs typeface="PT Sans"/>
                <a:sym typeface="PT Sans"/>
              </a:rPr>
              <a:t> sent and received on a single network type. Handles synchronization and collision detection or avoidance.  Protocol examples include Ethernet, Token Ring, FDDI, and 802.11 (wireless).</a:t>
            </a:r>
          </a:p>
        </p:txBody>
      </p:sp>
    </p:spTree>
  </p:cSld>
  <p:clrMapOvr>
    <a:masterClrMapping/>
  </p:clrMapOvr>
  <p:transition spd="slow">
    <p:cut/>
  </p:transition>
</p:sld>
</file>

<file path=ppt/theme/theme1.xml><?xml version="1.0" encoding="utf-8"?>
<a:theme xmlns:a="http://schemas.openxmlformats.org/drawingml/2006/main" xmlns:r="http://schemas.openxmlformats.org/officeDocument/2006/relationships" name="SEU 16x9 Revised Theme">
  <a:themeElements>
    <a:clrScheme name="Apex">
      <a:dk1>
        <a:srgbClr val="000000"/>
      </a:dk1>
      <a:lt1>
        <a:srgbClr val="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theme>
</file>

<file path=ppt/theme/theme3.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theme>
</file>