
<file path=[Content_Types].xml><?xml version="1.0" encoding="utf-8"?>
<Types xmlns="http://schemas.openxmlformats.org/package/2006/content-types">
  <Default Extension="jpg" ContentType="image/jpeg"/>
  <Default Extension="rels" ContentType="application/vnd.openxmlformats-package.relationships+xml"/>
  <Default Extension="png" ContentType="image/png"/>
  <Default Extension="xml" ContentType="application/xml"/>
  <Override PartName="/ppt/slideLayouts/slideLayout3.xml" ContentType="application/vnd.openxmlformats-officedocument.presentationml.slideLayout+xml"/>
  <Override PartName="/ppt/slideLayouts/slideLayout7.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12.xml" ContentType="application/vnd.openxmlformats-officedocument.presentationml.slideLayout+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3.xml" ContentType="application/vnd.openxmlformats-officedocument.presentationml.slideLayout+xml"/>
  <Override PartName="/ppt/slideLayouts/slideLayout4.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20.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24.xml" ContentType="application/vnd.openxmlformats-officedocument.presentationml.notesSlide+xml"/>
  <Override PartName="/ppt/notesSlides/notesSlide17.xml" ContentType="application/vnd.openxmlformats-officedocument.presentationml.notesSlide+xml"/>
  <Override PartName="/ppt/notesSlides/notesSlide25.xml" ContentType="application/vnd.openxmlformats-officedocument.presentationml.notesSlide+xml"/>
  <Override PartName="/ppt/notesSlides/notesSlide14.xml" ContentType="application/vnd.openxmlformats-officedocument.presentationml.notesSlide+xml"/>
  <Override PartName="/ppt/notesSlides/notesSlide7.xml" ContentType="application/vnd.openxmlformats-officedocument.presentationml.notesSlide+xml"/>
  <Override PartName="/ppt/notesSlides/notesSlide2.xml" ContentType="application/vnd.openxmlformats-officedocument.presentationml.notesSlide+xml"/>
  <Override PartName="/ppt/notesSlides/notesSlide22.xml" ContentType="application/vnd.openxmlformats-officedocument.presentationml.notesSlide+xml"/>
  <Override PartName="/ppt/notesSlides/notesSlide13.xml" ContentType="application/vnd.openxmlformats-officedocument.presentationml.notesSlide+xml"/>
  <Override PartName="/ppt/notesSlides/notesSlide27.xml" ContentType="application/vnd.openxmlformats-officedocument.presentationml.notesSlide+xml"/>
  <Override PartName="/ppt/notesSlides/notesSlide16.xml" ContentType="application/vnd.openxmlformats-officedocument.presentationml.notesSlide+xml"/>
  <Override PartName="/ppt/notesSlides/notesSlide12.xml" ContentType="application/vnd.openxmlformats-officedocument.presentationml.notesSlide+xml"/>
  <Override PartName="/ppt/notesSlides/notesSlide3.xml" ContentType="application/vnd.openxmlformats-officedocument.presentationml.notesSlide+xml"/>
  <Override PartName="/ppt/notesSlides/notesSlide1.xml" ContentType="application/vnd.openxmlformats-officedocument.presentationml.notesSlide+xml"/>
  <Override PartName="/ppt/notesSlides/notesSlide15.xml" ContentType="application/vnd.openxmlformats-officedocument.presentationml.notesSlide+xml"/>
  <Override PartName="/ppt/notesSlides/notesSlide6.xml" ContentType="application/vnd.openxmlformats-officedocument.presentationml.notesSlide+xml"/>
  <Override PartName="/ppt/notesSlides/notesSlide28.xml" ContentType="application/vnd.openxmlformats-officedocument.presentationml.notesSlide+xml"/>
  <Override PartName="/ppt/notesSlides/notesSlide26.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3.xml" ContentType="application/vnd.openxmlformats-officedocument.presentationml.notesSlide+xml"/>
  <Override PartName="/ppt/notesSlides/notesSlide29.xml" ContentType="application/vnd.openxmlformats-officedocument.presentationml.notesSlide+xml"/>
  <Override PartName="/ppt/notesSlides/notesSlide19.xml" ContentType="application/vnd.openxmlformats-officedocument.presentationml.notesSlide+xml"/>
  <Override PartName="/ppt/notesSlides/notesSlide21.xml" ContentType="application/vnd.openxmlformats-officedocument.presentationml.notesSlide+xml"/>
  <Override PartName="/ppt/notesSlides/notesSlide18.xml" ContentType="application/vnd.openxmlformats-officedocument.presentationml.notesSlide+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theme/theme6.xml" ContentType="application/vnd.openxmlformats-officedocument.theme+xml"/>
  <Override PartName="/ppt/theme/theme3.xml" ContentType="application/vnd.openxmlformats-officedocument.theme+xml"/>
  <Override PartName="/ppt/theme/theme5.xml" ContentType="application/vnd.openxmlformats-officedocument.theme+xml"/>
  <Override PartName="/ppt/theme/theme2.xml" ContentType="application/vnd.openxmlformats-officedocument.theme+xml"/>
  <Override PartName="/ppt/theme/theme7.xml" ContentType="application/vnd.openxmlformats-officedocument.theme+xml"/>
  <Override PartName="/ppt/theme/theme4.xml" ContentType="application/vnd.openxmlformats-officedocument.theme+xml"/>
  <Override PartName="/ppt/theme/theme1.xml" ContentType="application/vnd.openxmlformats-officedocument.theme+xml"/>
  <Override PartName="/ppt/slideMasters/slideMaster4.xml" ContentType="application/vnd.openxmlformats-officedocument.presentationml.slideMaster+xml"/>
  <Override PartName="/ppt/slideMasters/slideMaster3.xml" ContentType="application/vnd.openxmlformats-officedocument.presentationml.slideMaster+xml"/>
  <Override PartName="/ppt/slideMasters/slideMaster2.xml" ContentType="application/vnd.openxmlformats-officedocument.presentationml.slideMaster+xml"/>
  <Override PartName="/ppt/slideMasters/slideMaster5.xml" ContentType="application/vnd.openxmlformats-officedocument.presentationml.slideMaster+xml"/>
  <Override PartName="/ppt/slideMasters/slideMaster1.xml" ContentType="application/vnd.openxmlformats-officedocument.presentationml.slideMaster+xml"/>
  <Override PartName="/ppt/slides/slide16.xml" ContentType="application/vnd.openxmlformats-officedocument.presentationml.slide+xml"/>
  <Override PartName="/ppt/slides/slide21.xml" ContentType="application/vnd.openxmlformats-officedocument.presentationml.slide+xml"/>
  <Override PartName="/ppt/slides/slide2.xml" ContentType="application/vnd.openxmlformats-officedocument.presentationml.slide+xml"/>
  <Override PartName="/ppt/slides/slide26.xml" ContentType="application/vnd.openxmlformats-officedocument.presentationml.slide+xml"/>
  <Override PartName="/ppt/slides/slide25.xml" ContentType="application/vnd.openxmlformats-officedocument.presentationml.slide+xml"/>
  <Override PartName="/ppt/slides/slide6.xml" ContentType="application/vnd.openxmlformats-officedocument.presentationml.slide+xml"/>
  <Override PartName="/ppt/slides/slide3.xml" ContentType="application/vnd.openxmlformats-officedocument.presentationml.slide+xml"/>
  <Override PartName="/ppt/slides/slide17.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xml" ContentType="application/vnd.openxmlformats-officedocument.presentationml.slide+xml"/>
  <Override PartName="/ppt/slides/slide20.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9.xml" ContentType="application/vnd.openxmlformats-officedocument.presentationml.slide+xml"/>
  <Override PartName="/ppt/slides/slide9.xml" ContentType="application/vnd.openxmlformats-officedocument.presentationml.slide+xml"/>
  <Override PartName="/ppt/slides/slide18.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27.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4.xml" ContentType="application/vnd.openxmlformats-officedocument.presentationml.slide+xml"/>
  <Override PartName="/ppt/slides/slide14.xml" ContentType="application/vnd.openxmlformats-officedocument.presentationml.slide+xml"/>
  <Override PartName="/ppt/slides/slide5.xml" ContentType="application/vnd.openxmlformats-officedocument.presentationml.slide+xml"/>
  <Override PartName="/ppt/slides/slide22.xml" ContentType="application/vnd.openxmlformats-officedocument.presentationml.slide+xml"/>
  <Override PartName="/ppt/tableStyles.xml" ContentType="application/vnd.openxmlformats-officedocument.presentationml.tableStyles+xml"/>
</Types>
</file>

<file path=_rels/.rels><?xml version="1.0" encoding="UTF-8" standalone="yes"?><Relationships xmlns="http://schemas.openxmlformats.org/package/2006/relationships"><Relationship Target="ppt/presentation.xml" Type="http://schemas.openxmlformats.org/officeDocument/2006/relationships/officeDocument" Id="rId1"/></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aveSubsetFonts="1" autoCompressPictures="0" strictFirstAndLastChars="0">
  <p:sldMasterIdLst>
    <p:sldMasterId id="2147483662" r:id="rId4"/>
    <p:sldMasterId id="2147483663" r:id="rId5"/>
    <p:sldMasterId id="2147483664" r:id="rId6"/>
    <p:sldMasterId id="2147483665" r:id="rId7"/>
    <p:sldMasterId id="2147483666" r:id="rId8"/>
  </p:sldMasterIdLst>
  <p:notesMasterIdLst>
    <p:notesMasterId r:id="rId9"/>
  </p:notesMasterIdLst>
  <p:sldIdLst>
    <p:sldId id="256" r:id="rId10"/>
    <p:sldId id="257" r:id="rId11"/>
    <p:sldId id="258" r:id="rId12"/>
    <p:sldId id="259" r:id="rId13"/>
    <p:sldId id="260" r:id="rId14"/>
    <p:sldId id="261" r:id="rId15"/>
    <p:sldId id="262" r:id="rId16"/>
    <p:sldId id="263" r:id="rId17"/>
    <p:sldId id="264" r:id="rId18"/>
    <p:sldId id="265" r:id="rId19"/>
    <p:sldId id="266" r:id="rId20"/>
    <p:sldId id="267" r:id="rId21"/>
    <p:sldId id="268" r:id="rId22"/>
    <p:sldId id="269" r:id="rId23"/>
    <p:sldId id="270" r:id="rId24"/>
    <p:sldId id="271" r:id="rId25"/>
    <p:sldId id="272" r:id="rId26"/>
    <p:sldId id="273" r:id="rId27"/>
    <p:sldId id="274" r:id="rId28"/>
    <p:sldId id="275" r:id="rId29"/>
    <p:sldId id="276" r:id="rId30"/>
    <p:sldId id="277" r:id="rId31"/>
    <p:sldId id="278" r:id="rId32"/>
    <p:sldId id="279" r:id="rId33"/>
    <p:sldId id="280" r:id="rId34"/>
    <p:sldId id="281" r:id="rId35"/>
    <p:sldId id="282" r:id="rId36"/>
    <p:sldId id="283" r:id="rId37"/>
    <p:sldId id="284" r:id="rId38"/>
  </p:sldIdLst>
  <p:sldSz cy="6858000" cx="9144000"/>
  <p:notesSz cy="9144000" cx="6858000"/>
  <p:defaultText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90651C3A-4460-11DB-9652-00E08161165F}"/>
</file>

<file path=ppt/_rels/presentation.xml.rels><?xml version="1.0" encoding="UTF-8" standalone="yes"?><Relationships xmlns="http://schemas.openxmlformats.org/package/2006/relationships"><Relationship Target="slides/slide29.xml" Type="http://schemas.openxmlformats.org/officeDocument/2006/relationships/slide" Id="rId38"/><Relationship Target="slides/slide28.xml" Type="http://schemas.openxmlformats.org/officeDocument/2006/relationships/slide" Id="rId37"/><Relationship Target="slides/slide10.xml" Type="http://schemas.openxmlformats.org/officeDocument/2006/relationships/slide" Id="rId19"/><Relationship Target="slides/slide27.xml" Type="http://schemas.openxmlformats.org/officeDocument/2006/relationships/slide" Id="rId36"/><Relationship Target="slides/slide9.xml" Type="http://schemas.openxmlformats.org/officeDocument/2006/relationships/slide" Id="rId18"/><Relationship Target="slides/slide8.xml" Type="http://schemas.openxmlformats.org/officeDocument/2006/relationships/slide" Id="rId17"/><Relationship Target="slides/slide7.xml" Type="http://schemas.openxmlformats.org/officeDocument/2006/relationships/slide" Id="rId16"/><Relationship Target="slides/slide6.xml" Type="http://schemas.openxmlformats.org/officeDocument/2006/relationships/slide" Id="rId15"/><Relationship Target="slides/slide5.xml" Type="http://schemas.openxmlformats.org/officeDocument/2006/relationships/slide" Id="rId14"/><Relationship Target="slides/slide21.xml" Type="http://schemas.openxmlformats.org/officeDocument/2006/relationships/slide" Id="rId30"/><Relationship Target="slides/slide3.xml" Type="http://schemas.openxmlformats.org/officeDocument/2006/relationships/slide" Id="rId12"/><Relationship Target="slides/slide22.xml" Type="http://schemas.openxmlformats.org/officeDocument/2006/relationships/slide" Id="rId31"/><Relationship Target="slides/slide4.xml" Type="http://schemas.openxmlformats.org/officeDocument/2006/relationships/slide" Id="rId13"/><Relationship Target="slides/slide1.xml" Type="http://schemas.openxmlformats.org/officeDocument/2006/relationships/slide" Id="rId10"/><Relationship Target="slides/slide2.xml" Type="http://schemas.openxmlformats.org/officeDocument/2006/relationships/slide" Id="rId11"/><Relationship Target="slides/slide25.xml" Type="http://schemas.openxmlformats.org/officeDocument/2006/relationships/slide" Id="rId34"/><Relationship Target="slides/slide26.xml" Type="http://schemas.openxmlformats.org/officeDocument/2006/relationships/slide" Id="rId35"/><Relationship Target="slides/slide23.xml" Type="http://schemas.openxmlformats.org/officeDocument/2006/relationships/slide" Id="rId32"/><Relationship Target="slides/slide24.xml" Type="http://schemas.openxmlformats.org/officeDocument/2006/relationships/slide" Id="rId33"/><Relationship Target="slides/slide20.xml" Type="http://schemas.openxmlformats.org/officeDocument/2006/relationships/slide" Id="rId29"/><Relationship Target="slides/slide17.xml" Type="http://schemas.openxmlformats.org/officeDocument/2006/relationships/slide" Id="rId26"/><Relationship Target="slides/slide16.xml" Type="http://schemas.openxmlformats.org/officeDocument/2006/relationships/slide" Id="rId25"/><Relationship Target="slides/slide19.xml" Type="http://schemas.openxmlformats.org/officeDocument/2006/relationships/slide" Id="rId28"/><Relationship Target="slides/slide18.xml" Type="http://schemas.openxmlformats.org/officeDocument/2006/relationships/slide" Id="rId27"/><Relationship Target="presProps.xml" Type="http://schemas.openxmlformats.org/officeDocument/2006/relationships/presProps" Id="rId2"/><Relationship Target="slides/slide12.xml" Type="http://schemas.openxmlformats.org/officeDocument/2006/relationships/slide" Id="rId21"/><Relationship Target="theme/theme3.xml" Type="http://schemas.openxmlformats.org/officeDocument/2006/relationships/theme" Id="rId1"/><Relationship Target="slides/slide13.xml" Type="http://schemas.openxmlformats.org/officeDocument/2006/relationships/slide" Id="rId22"/><Relationship Target="slideMasters/slideMaster1.xml" Type="http://schemas.openxmlformats.org/officeDocument/2006/relationships/slideMaster" Id="rId4"/><Relationship Target="slides/slide14.xml" Type="http://schemas.openxmlformats.org/officeDocument/2006/relationships/slide" Id="rId23"/><Relationship Target="tableStyles.xml" Type="http://schemas.openxmlformats.org/officeDocument/2006/relationships/tableStyles" Id="rId3"/><Relationship Target="slides/slide15.xml" Type="http://schemas.openxmlformats.org/officeDocument/2006/relationships/slide" Id="rId24"/><Relationship Target="slides/slide11.xml" Type="http://schemas.openxmlformats.org/officeDocument/2006/relationships/slide" Id="rId20"/><Relationship Target="notesMasters/notesMaster1.xml" Type="http://schemas.openxmlformats.org/officeDocument/2006/relationships/notesMaster" Id="rId9"/><Relationship Target="slideMasters/slideMaster3.xml" Type="http://schemas.openxmlformats.org/officeDocument/2006/relationships/slideMaster" Id="rId6"/><Relationship Target="slideMasters/slideMaster2.xml" Type="http://schemas.openxmlformats.org/officeDocument/2006/relationships/slideMaster" Id="rId5"/><Relationship Target="slideMasters/slideMaster5.xml" Type="http://schemas.openxmlformats.org/officeDocument/2006/relationships/slideMaster" Id="rId8"/><Relationship Target="slideMasters/slideMaster4.xml" Type="http://schemas.openxmlformats.org/officeDocument/2006/relationships/slideMaster" Id="rId7"/></Relationships>
</file>

<file path=ppt/notesMasters/_rels/notesMaster1.xml.rels><?xml version="1.0" encoding="UTF-8" standalone="yes"?><Relationships xmlns="http://schemas.openxmlformats.org/package/2006/relationships"><Relationship Target="../theme/theme7.xml" Type="http://schemas.openxmlformats.org/officeDocument/2006/relationships/theme" Id="rId1"/></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000000"/>
        </a:solidFill>
      </p:bgPr>
    </p:bg>
    <p:spTree>
      <p:nvGrpSpPr>
        <p:cNvPr id="1" name="Shape 1"/>
        <p:cNvGrpSpPr/>
        <p:nvPr/>
      </p:nvGrpSpPr>
      <p:grpSpPr>
        <a:xfrm>
          <a:off y="0" x="0"/>
          <a:ext cy="0" cx="0"/>
          <a:chOff y="0" x="0"/>
          <a:chExt cy="0" cx="0"/>
        </a:xfrm>
      </p:grpSpPr>
      <p:sp>
        <p:nvSpPr>
          <p:cNvPr id="2" name="Shape 2"/>
          <p:cNvSpPr txBox="1"/>
          <p:nvPr>
            <p:ph idx="2" type="hdr"/>
          </p:nvPr>
        </p:nvSpPr>
        <p:spPr>
          <a:xfrm>
            <a:off y="0" x="0"/>
            <a:ext cy="457200" cx="2971799"/>
          </a:xfrm>
          <a:prstGeom prst="rect">
            <a:avLst/>
          </a:prstGeom>
          <a:noFill/>
          <a:ln>
            <a:noFill/>
          </a:ln>
        </p:spPr>
        <p:txBody>
          <a:bodyPr bIns="91425" rIns="91425" lIns="91425" t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3" name="Shape 3"/>
          <p:cNvSpPr txBox="1"/>
          <p:nvPr>
            <p:ph idx="10" type="dt"/>
          </p:nvPr>
        </p:nvSpPr>
        <p:spPr>
          <a:xfrm>
            <a:off y="0" x="3884612"/>
            <a:ext cy="457200" cx="2971799"/>
          </a:xfrm>
          <a:prstGeom prst="rect">
            <a:avLst/>
          </a:prstGeom>
          <a:noFill/>
          <a:ln>
            <a:noFill/>
          </a:ln>
        </p:spPr>
        <p:txBody>
          <a:bodyPr bIns="91425" rIns="91425" lIns="91425" t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4" name="Shape 4"/>
          <p:cNvSpPr/>
          <p:nvPr>
            <p:ph idx="3"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rnd">
            <a:solidFill>
              <a:srgbClr val="000000"/>
            </a:solidFill>
            <a:prstDash val="solid"/>
            <a:miter/>
            <a:headEnd w="med" len="med" type="none"/>
            <a:tailEnd w="med" len="med" type="none"/>
          </a:ln>
        </p:spPr>
      </p:sp>
      <p:sp>
        <p:nvSpPr>
          <p:cNvPr id="5" name="Shape 5"/>
          <p:cNvSpPr txBox="1"/>
          <p:nvPr>
            <p:ph idx="1" type="body"/>
          </p:nvPr>
        </p:nvSpPr>
        <p:spPr>
          <a:xfrm>
            <a:off y="4343400" x="685800"/>
            <a:ext cy="4114800" cx="5486399"/>
          </a:xfrm>
          <a:prstGeom prst="rect">
            <a:avLst/>
          </a:prstGeom>
          <a:noFill/>
          <a:ln>
            <a:noFill/>
          </a:ln>
        </p:spPr>
        <p:txBody>
          <a:bodyPr bIns="91425" rIns="91425" lIns="91425" t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6" name="Shape 6"/>
          <p:cNvSpPr txBox="1"/>
          <p:nvPr>
            <p:ph idx="11" type="ftr"/>
          </p:nvPr>
        </p:nvSpPr>
        <p:spPr>
          <a:xfrm>
            <a:off y="8685211" x="0"/>
            <a:ext cy="457200" cx="2971799"/>
          </a:xfrm>
          <a:prstGeom prst="rect">
            <a:avLst/>
          </a:prstGeom>
          <a:noFill/>
          <a:ln>
            <a:noFill/>
          </a:ln>
        </p:spPr>
        <p:txBody>
          <a:bodyPr bIns="91425" rIns="91425" lIns="91425" t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7" name="Shape 7"/>
          <p:cNvSpPr txBox="1"/>
          <p:nvPr>
            <p:ph idx="12" type="sldNum"/>
          </p:nvPr>
        </p:nvSpPr>
        <p:spPr>
          <a:xfrm>
            <a:off y="8685211" x="3884612"/>
            <a:ext cy="457200" cx="2971799"/>
          </a:xfrm>
          <a:prstGeom prst="rect">
            <a:avLst/>
          </a:prstGeom>
          <a:noFill/>
          <a:ln>
            <a:noFill/>
          </a:ln>
        </p:spPr>
        <p:txBody>
          <a:bodyPr bIns="91425" rIns="91425" lIns="91425" tIns="91425" anchor="b" anchorCtr="0">
            <a:noAutofit/>
          </a:bodyPr>
          <a:lstStyle/>
          <a:p>
            <a:pPr lvl="0" indent="-88900" marL="0">
              <a:spcBef>
                <a:spcPts val="0"/>
              </a:spcBef>
              <a:buClr>
                <a:srgbClr val="000000"/>
              </a:buClr>
              <a:buFont typeface="Arial"/>
              <a:buChar char="●"/>
            </a:pPr>
            <a:r>
              <a:t/>
            </a:r>
            <a:endParaRPr/>
          </a:p>
          <a:p>
            <a:pPr lvl="1">
              <a:spcBef>
                <a:spcPts val="0"/>
              </a:spcBef>
              <a:buClr>
                <a:srgbClr val="000000"/>
              </a:buClr>
              <a:buFont typeface="Courier New"/>
              <a:buChar char="o"/>
            </a:pPr>
            <a:r>
              <a:t/>
            </a:r>
            <a:endParaRPr/>
          </a:p>
          <a:p>
            <a:pPr lvl="2">
              <a:spcBef>
                <a:spcPts val="0"/>
              </a:spcBef>
              <a:buClr>
                <a:srgbClr val="000000"/>
              </a:buClr>
              <a:buFont typeface="Wingdings"/>
              <a:buChar char="§"/>
            </a:pPr>
            <a:r>
              <a:t/>
            </a:r>
            <a:endParaRPr/>
          </a:p>
          <a:p>
            <a:pPr lvl="3">
              <a:spcBef>
                <a:spcPts val="0"/>
              </a:spcBef>
              <a:buClr>
                <a:srgbClr val="000000"/>
              </a:buClr>
              <a:buFont typeface="Arial"/>
              <a:buChar char="●"/>
            </a:pPr>
            <a:r>
              <a:t/>
            </a:r>
            <a:endParaRPr/>
          </a:p>
          <a:p>
            <a:pPr lvl="4">
              <a:spcBef>
                <a:spcPts val="0"/>
              </a:spcBef>
              <a:buClr>
                <a:srgbClr val="000000"/>
              </a:buClr>
              <a:buFont typeface="Courier New"/>
              <a:buChar char="o"/>
            </a:pPr>
            <a:r>
              <a:t/>
            </a:r>
            <a:endParaRPr/>
          </a:p>
          <a:p>
            <a:pPr lvl="5">
              <a:spcBef>
                <a:spcPts val="0"/>
              </a:spcBef>
              <a:buClr>
                <a:srgbClr val="000000"/>
              </a:buClr>
              <a:buFont typeface="Wingdings"/>
              <a:buChar char="§"/>
            </a:pPr>
            <a:r>
              <a:t/>
            </a:r>
            <a:endParaRPr/>
          </a:p>
          <a:p>
            <a:pPr lvl="6">
              <a:spcBef>
                <a:spcPts val="0"/>
              </a:spcBef>
              <a:buClr>
                <a:srgbClr val="000000"/>
              </a:buClr>
              <a:buFont typeface="Arial"/>
              <a:buChar char="●"/>
            </a:pPr>
            <a:r>
              <a:t/>
            </a:r>
            <a:endParaRPr/>
          </a:p>
          <a:p>
            <a:pPr lvl="7">
              <a:spcBef>
                <a:spcPts val="0"/>
              </a:spcBef>
              <a:buClr>
                <a:srgbClr val="000000"/>
              </a:buClr>
              <a:buFont typeface="Courier New"/>
              <a:buChar char="o"/>
            </a:pPr>
            <a:r>
              <a:t/>
            </a:r>
            <a:endParaRPr/>
          </a:p>
          <a:p>
            <a:pPr lvl="8">
              <a:spcBef>
                <a:spcPts val="0"/>
              </a:spcBef>
              <a:buClr>
                <a:srgbClr val="000000"/>
              </a:buClr>
              <a:buFont typeface="Wingdings"/>
              <a:buChar char="§"/>
            </a:pPr>
            <a:r>
              <a:t/>
            </a:r>
            <a:endParaRPr/>
          </a:p>
        </p:txBody>
      </p:sp>
    </p:spTree>
  </p:cSld>
  <p:clrMap accent2="accent2" accent3="accent3" accent4="accent4" accent5="accent5" accent6="accent6" hlink="hlink" tx2="lt2" tx1="dk1" bg2="dk2" bg1="lt1" folHlink="folHlink" accent1="accent1"/>
</p:notesMaster>
</file>

<file path=ppt/notesSlides/_rels/notesSlide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02" name="Shape 102"/>
        <p:cNvGrpSpPr/>
        <p:nvPr/>
      </p:nvGrpSpPr>
      <p:grpSpPr>
        <a:xfrm>
          <a:off y="0" x="0"/>
          <a:ext cy="0" cx="0"/>
          <a:chOff y="0" x="0"/>
          <a:chExt cy="0" cx="0"/>
        </a:xfrm>
      </p:grpSpPr>
      <p:sp>
        <p:nvSpPr>
          <p:cNvPr id="103" name="Shape 103"/>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04" name="Shape 104"/>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86" name="Shape 186"/>
        <p:cNvGrpSpPr/>
        <p:nvPr/>
      </p:nvGrpSpPr>
      <p:grpSpPr>
        <a:xfrm>
          <a:off y="0" x="0"/>
          <a:ext cy="0" cx="0"/>
          <a:chOff y="0" x="0"/>
          <a:chExt cy="0" cx="0"/>
        </a:xfrm>
      </p:grpSpPr>
      <p:sp>
        <p:nvSpPr>
          <p:cNvPr id="187" name="Shape 187"/>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88" name="Shape 188"/>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94" name="Shape 194"/>
        <p:cNvGrpSpPr/>
        <p:nvPr/>
      </p:nvGrpSpPr>
      <p:grpSpPr>
        <a:xfrm>
          <a:off y="0" x="0"/>
          <a:ext cy="0" cx="0"/>
          <a:chOff y="0" x="0"/>
          <a:chExt cy="0" cx="0"/>
        </a:xfrm>
      </p:grpSpPr>
      <p:sp>
        <p:nvSpPr>
          <p:cNvPr id="195" name="Shape 195"/>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96" name="Shape 196"/>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02" name="Shape 202"/>
        <p:cNvGrpSpPr/>
        <p:nvPr/>
      </p:nvGrpSpPr>
      <p:grpSpPr>
        <a:xfrm>
          <a:off y="0" x="0"/>
          <a:ext cy="0" cx="0"/>
          <a:chOff y="0" x="0"/>
          <a:chExt cy="0" cx="0"/>
        </a:xfrm>
      </p:grpSpPr>
      <p:sp>
        <p:nvSpPr>
          <p:cNvPr id="203" name="Shape 203"/>
          <p:cNvSpPr txBox="1"/>
          <p:nvPr/>
        </p:nvSpPr>
        <p:spPr>
          <a:xfrm>
            <a:off y="8685211"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204" name="Shape 204"/>
          <p:cNvSpPr/>
          <p:nvPr>
            <p:ph idx="2" type="sldImg"/>
          </p:nvPr>
        </p:nvSpPr>
        <p:spPr>
          <a:xfrm>
            <a:off y="690562" x="1149350"/>
            <a:ext cy="3417887" cx="4557711"/>
          </a:xfrm>
          <a:custGeom>
            <a:pathLst>
              <a:path w="120000" extrusionOk="0" h="120000">
                <a:moveTo>
                  <a:pt y="0" x="0"/>
                </a:moveTo>
                <a:lnTo>
                  <a:pt y="0" x="120000"/>
                </a:lnTo>
                <a:lnTo>
                  <a:pt y="120000" x="120000"/>
                </a:lnTo>
                <a:lnTo>
                  <a:pt y="120000" x="0"/>
                </a:lnTo>
                <a:close/>
              </a:path>
            </a:pathLst>
          </a:custGeom>
          <a:noFill/>
          <a:ln w="12700" cap="flat">
            <a:solidFill>
              <a:srgbClr val="000000"/>
            </a:solidFill>
            <a:prstDash val="solid"/>
            <a:miter/>
            <a:headEnd w="med" len="med" type="none"/>
            <a:tailEnd w="med" len="med" type="none"/>
          </a:ln>
        </p:spPr>
      </p:sp>
      <p:sp>
        <p:nvSpPr>
          <p:cNvPr id="205" name="Shape 205"/>
          <p:cNvSpPr txBox="1"/>
          <p:nvPr>
            <p:ph idx="1" type="body"/>
          </p:nvPr>
        </p:nvSpPr>
        <p:spPr>
          <a:xfrm>
            <a:off y="4343400" x="914400"/>
            <a:ext cy="4114800" cx="5029199"/>
          </a:xfrm>
          <a:prstGeom prst="rect">
            <a:avLst/>
          </a:prstGeom>
          <a:noFill/>
          <a:ln>
            <a:noFill/>
          </a:ln>
        </p:spPr>
        <p:txBody>
          <a:bodyPr bIns="46825" rIns="92125" lIns="92125" tIns="46825" anchor="t" anchorCtr="0">
            <a:noAutofit/>
          </a:bodyPr>
          <a:lstStyle/>
          <a:p>
            <a:pPr>
              <a:spcBef>
                <a:spcPts val="0"/>
              </a:spcBef>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11" name="Shape 211"/>
        <p:cNvGrpSpPr/>
        <p:nvPr/>
      </p:nvGrpSpPr>
      <p:grpSpPr>
        <a:xfrm>
          <a:off y="0" x="0"/>
          <a:ext cy="0" cx="0"/>
          <a:chOff y="0" x="0"/>
          <a:chExt cy="0" cx="0"/>
        </a:xfrm>
      </p:grpSpPr>
      <p:sp>
        <p:nvSpPr>
          <p:cNvPr id="212" name="Shape 212"/>
          <p:cNvSpPr txBox="1"/>
          <p:nvPr/>
        </p:nvSpPr>
        <p:spPr>
          <a:xfrm>
            <a:off y="8685211"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213" name="Shape 213"/>
          <p:cNvSpPr txBox="1"/>
          <p:nvPr>
            <p:ph idx="1" type="body"/>
          </p:nvPr>
        </p:nvSpPr>
        <p:spPr>
          <a:xfrm>
            <a:off y="4343400" x="914400"/>
            <a:ext cy="4114800" cx="5029199"/>
          </a:xfrm>
          <a:prstGeom prst="rect">
            <a:avLst/>
          </a:prstGeom>
          <a:noFill/>
          <a:ln>
            <a:noFill/>
          </a:ln>
        </p:spPr>
        <p:txBody>
          <a:bodyPr bIns="46825" rIns="92125" lIns="92125" tIns="46825" anchor="t" anchorCtr="0">
            <a:noAutofit/>
          </a:bodyPr>
          <a:lstStyle/>
          <a:p>
            <a:pPr algn="l" rtl="0" lvl="0" marR="0" indent="0" marL="0">
              <a:spcBef>
                <a:spcPts val="0"/>
              </a:spcBef>
              <a:buSzPct val="25000"/>
              <a:buFont typeface="Arial"/>
              <a:buNone/>
            </a:pPr>
            <a:r>
              <a:rPr strike="noStrike" u="none" b="0" cap="none" baseline="0" sz="1800" lang="en-US" i="0"/>
              <a:t>Pcs generally have 8 or 15 interrupt lines (IRQ1 …. IRQx) </a:t>
            </a:r>
          </a:p>
          <a:p>
            <a:pPr algn="l" rtl="0" lvl="0" marR="0" indent="0" marL="0">
              <a:spcBef>
                <a:spcPts val="0"/>
              </a:spcBef>
              <a:buFont typeface="Arial"/>
              <a:buNone/>
            </a:pPr>
            <a:r>
              <a:t/>
            </a:r>
            <a:endParaRPr strike="noStrike" u="none" b="0" cap="none" baseline="0" sz="1800" i="0"/>
          </a:p>
          <a:p>
            <a:pPr algn="l" rtl="0" lvl="0" marR="0" indent="0" marL="0">
              <a:spcBef>
                <a:spcPts val="0"/>
              </a:spcBef>
              <a:buSzPct val="25000"/>
              <a:buFont typeface="Arial"/>
              <a:buNone/>
            </a:pPr>
            <a:r>
              <a:rPr strike="noStrike" u="none" b="0" cap="none" baseline="0" sz="1800" lang="en-US" i="0"/>
              <a:t>In the interrupt cycle the CPU checks to see if any interrupts have occurred, indicated by the presence of an interrupt signal</a:t>
            </a:r>
          </a:p>
          <a:p>
            <a:pPr algn="l" rtl="0" lvl="0" marR="0" indent="0" marL="0">
              <a:spcBef>
                <a:spcPts val="0"/>
              </a:spcBef>
              <a:buSzPct val="25000"/>
              <a:buFont typeface="Arial"/>
              <a:buNone/>
            </a:pPr>
            <a:r>
              <a:rPr strike="noStrike" u="none" b="0" cap="none" baseline="0" sz="1800" lang="en-US" i="0"/>
              <a:t>If an interrupt has occurred the CPU 1) saves the context of the current program being executed. 2) sets the PC to the starting address of an interrupt handler program, </a:t>
            </a:r>
          </a:p>
          <a:p>
            <a:pPr algn="l" rtl="0" lvl="0" marR="0" indent="0" marL="0">
              <a:spcBef>
                <a:spcPts val="0"/>
              </a:spcBef>
              <a:buSzPct val="25000"/>
              <a:buFont typeface="Arial"/>
              <a:buNone/>
            </a:pPr>
            <a:r>
              <a:rPr strike="noStrike" u="none" b="0" cap="none" baseline="0" sz="1800" lang="en-US" i="0"/>
              <a:t>The CPU then proceeds to the fetch portion of the instruction cycle and fetches the first instruction in the interrupt handler</a:t>
            </a:r>
          </a:p>
          <a:p>
            <a:pPr algn="l" rtl="0" lvl="0" marR="0" indent="0" marL="0">
              <a:spcBef>
                <a:spcPts val="0"/>
              </a:spcBef>
              <a:buSzPct val="25000"/>
              <a:buFont typeface="Arial"/>
              <a:buNone/>
            </a:pPr>
            <a:r>
              <a:rPr strike="noStrike" u="none" b="0" cap="none" baseline="0" sz="1800" lang="en-US" i="0"/>
              <a:t>Disabled interrupts - the CPU will ignore interrupt signals ex. when currently executing one interrupt it will ignore any others, </a:t>
            </a:r>
          </a:p>
        </p:txBody>
      </p:sp>
      <p:sp>
        <p:nvSpPr>
          <p:cNvPr id="214" name="Shape 214"/>
          <p:cNvSpPr/>
          <p:nvPr>
            <p:ph idx="2" type="sldImg"/>
          </p:nvPr>
        </p:nvSpPr>
        <p:spPr>
          <a:xfrm>
            <a:off y="690562" x="1149350"/>
            <a:ext cy="3417887" cx="4557711"/>
          </a:xfrm>
          <a:custGeom>
            <a:pathLst>
              <a:path w="120000" extrusionOk="0" h="120000">
                <a:moveTo>
                  <a:pt y="0" x="0"/>
                </a:moveTo>
                <a:lnTo>
                  <a:pt y="0" x="120000"/>
                </a:lnTo>
                <a:lnTo>
                  <a:pt y="120000" x="120000"/>
                </a:lnTo>
                <a:lnTo>
                  <a:pt y="120000" x="0"/>
                </a:lnTo>
                <a:close/>
              </a:path>
            </a:pathLst>
          </a:custGeom>
          <a:noFill/>
          <a:ln w="12700" cap="flat">
            <a:solidFill>
              <a:srgbClr val="000000"/>
            </a:solidFill>
            <a:prstDash val="solid"/>
            <a:miter/>
            <a:headEnd w="med" len="med" type="none"/>
            <a:tailEnd w="med" len="med"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20" name="Shape 220"/>
        <p:cNvGrpSpPr/>
        <p:nvPr/>
      </p:nvGrpSpPr>
      <p:grpSpPr>
        <a:xfrm>
          <a:off y="0" x="0"/>
          <a:ext cy="0" cx="0"/>
          <a:chOff y="0" x="0"/>
          <a:chExt cy="0" cx="0"/>
        </a:xfrm>
      </p:grpSpPr>
      <p:sp>
        <p:nvSpPr>
          <p:cNvPr id="221" name="Shape 221"/>
          <p:cNvSpPr txBox="1"/>
          <p:nvPr/>
        </p:nvSpPr>
        <p:spPr>
          <a:xfrm>
            <a:off y="8685211"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222" name="Shape 222"/>
          <p:cNvSpPr/>
          <p:nvPr>
            <p:ph idx="2" type="sldImg"/>
          </p:nvPr>
        </p:nvSpPr>
        <p:spPr>
          <a:xfrm>
            <a:off y="690562" x="1149350"/>
            <a:ext cy="3417887" cx="4557711"/>
          </a:xfrm>
          <a:custGeom>
            <a:pathLst>
              <a:path w="120000" extrusionOk="0" h="120000">
                <a:moveTo>
                  <a:pt y="0" x="0"/>
                </a:moveTo>
                <a:lnTo>
                  <a:pt y="0" x="120000"/>
                </a:lnTo>
                <a:lnTo>
                  <a:pt y="120000" x="120000"/>
                </a:lnTo>
                <a:lnTo>
                  <a:pt y="120000" x="0"/>
                </a:lnTo>
                <a:close/>
              </a:path>
            </a:pathLst>
          </a:custGeom>
          <a:noFill/>
          <a:ln w="12700" cap="flat">
            <a:solidFill>
              <a:srgbClr val="000000"/>
            </a:solidFill>
            <a:prstDash val="solid"/>
            <a:miter/>
            <a:headEnd w="med" len="med" type="none"/>
            <a:tailEnd w="med" len="med" type="none"/>
          </a:ln>
        </p:spPr>
      </p:sp>
      <p:sp>
        <p:nvSpPr>
          <p:cNvPr id="223" name="Shape 223"/>
          <p:cNvSpPr txBox="1"/>
          <p:nvPr>
            <p:ph idx="1" type="body"/>
          </p:nvPr>
        </p:nvSpPr>
        <p:spPr>
          <a:xfrm>
            <a:off y="4343400" x="914400"/>
            <a:ext cy="4114800" cx="5029199"/>
          </a:xfrm>
          <a:prstGeom prst="rect">
            <a:avLst/>
          </a:prstGeom>
          <a:noFill/>
          <a:ln>
            <a:noFill/>
          </a:ln>
        </p:spPr>
        <p:txBody>
          <a:bodyPr bIns="46825" rIns="92125" lIns="92125" tIns="46825" anchor="t" anchorCtr="0">
            <a:noAutofit/>
          </a:bodyPr>
          <a:lstStyle/>
          <a:p>
            <a:pPr algn="l" rtl="0" lvl="0" marR="0" indent="0" marL="0">
              <a:spcBef>
                <a:spcPts val="0"/>
              </a:spcBef>
              <a:buSzPct val="25000"/>
              <a:buFont typeface="Arial"/>
              <a:buNone/>
            </a:pPr>
            <a:r>
              <a:rPr strike="noStrike" u="none" b="1" cap="none" baseline="0" sz="1800" lang="en-US" i="0"/>
              <a:t>External event notifier - </a:t>
            </a:r>
            <a:r>
              <a:rPr strike="noStrike" u="none" b="0" cap="none" baseline="0" sz="1800" lang="en-US" i="0"/>
              <a:t>frees CPU from polling, </a:t>
            </a:r>
          </a:p>
          <a:p>
            <a:pPr algn="l" rtl="0" lvl="0" marR="0" indent="0" marL="0">
              <a:spcBef>
                <a:spcPts val="0"/>
              </a:spcBef>
              <a:buSzPct val="25000"/>
              <a:buFont typeface="Arial"/>
              <a:buNone/>
            </a:pPr>
            <a:r>
              <a:rPr strike="noStrike" u="none" b="0" cap="none" baseline="0" sz="1800" lang="en-US" i="0"/>
              <a:t>a means for the user to control the computer from an input device, </a:t>
            </a:r>
          </a:p>
          <a:p>
            <a:pPr algn="l" rtl="0" lvl="0" marR="0" indent="0" marL="0">
              <a:spcBef>
                <a:spcPts val="0"/>
              </a:spcBef>
              <a:buSzPct val="25000"/>
              <a:buFont typeface="Arial"/>
              <a:buNone/>
            </a:pPr>
            <a:r>
              <a:rPr strike="noStrike" u="none" b="1" cap="none" baseline="0" sz="1800" lang="en-US" i="0"/>
              <a:t>Completion signal - </a:t>
            </a:r>
            <a:r>
              <a:rPr strike="noStrike" u="none" b="0" cap="none" baseline="0" sz="1800" lang="en-US" i="0"/>
              <a:t>means of controlling the flow of data to an external device, I.E. device will let the CPU know it is ready for (more) data, </a:t>
            </a:r>
          </a:p>
          <a:p>
            <a:pPr algn="l" rtl="0" lvl="0" marR="0" indent="0" marL="0">
              <a:spcBef>
                <a:spcPts val="0"/>
              </a:spcBef>
              <a:buSzPct val="25000"/>
              <a:buFont typeface="Arial"/>
              <a:buNone/>
            </a:pPr>
            <a:r>
              <a:rPr strike="noStrike" u="none" b="1" cap="none" baseline="0" sz="1800" lang="en-US" i="0"/>
              <a:t>Allocation of CPU time - </a:t>
            </a:r>
            <a:r>
              <a:rPr strike="noStrike" u="none" b="0" cap="none" baseline="0" sz="1800" lang="en-US" i="0"/>
              <a:t>to different programs (multi-tasking)</a:t>
            </a:r>
            <a:r>
              <a:rPr strike="noStrike" u="none" b="1" cap="none" baseline="0" sz="1800" lang="en-US" i="0"/>
              <a:t>, </a:t>
            </a:r>
            <a:r>
              <a:rPr strike="noStrike" u="none" b="0" cap="none" baseline="0" sz="1800" lang="en-US" i="0"/>
              <a:t>an internal clock times the execution of programs and sends an interrupt to the CPU, </a:t>
            </a:r>
          </a:p>
          <a:p>
            <a:pPr algn="l" rtl="0" lvl="0" marR="0" indent="0" marL="0">
              <a:spcBef>
                <a:spcPts val="0"/>
              </a:spcBef>
              <a:buSzPct val="25000"/>
              <a:buFont typeface="Arial"/>
              <a:buNone/>
            </a:pPr>
            <a:r>
              <a:rPr strike="noStrike" u="none" b="1" cap="none" baseline="0" sz="1800" lang="en-US" i="0"/>
              <a:t>Abnormal event indicator - </a:t>
            </a:r>
            <a:r>
              <a:rPr strike="noStrike" u="none" b="0" cap="none" baseline="0" sz="1800" lang="en-US" i="0"/>
              <a:t>power failure, illegal instructions (/ by 0), non-existent OPCODE, Byte error, </a:t>
            </a:r>
          </a:p>
          <a:p>
            <a:pPr algn="l" rtl="0" lvl="0" marR="0" indent="0" marL="0">
              <a:spcBef>
                <a:spcPts val="0"/>
              </a:spcBef>
              <a:buSzPct val="25000"/>
              <a:buFont typeface="Arial"/>
              <a:buNone/>
            </a:pPr>
            <a:r>
              <a:rPr strike="noStrike" u="none" b="0" cap="none" baseline="0" sz="1800" lang="en-US" i="0"/>
              <a:t>Internal Interrupts - traps or exceptions</a:t>
            </a:r>
          </a:p>
          <a:p>
            <a:pPr algn="l" rtl="0" lvl="0" marR="0" indent="0" marL="0">
              <a:spcBef>
                <a:spcPts val="0"/>
              </a:spcBef>
              <a:buSzPct val="25000"/>
              <a:buFont typeface="Arial"/>
              <a:buNone/>
            </a:pPr>
            <a:r>
              <a:rPr strike="noStrike" u="none" b="1" cap="none" baseline="0" sz="1800" lang="en-US" i="0"/>
              <a:t>Software interrupts - </a:t>
            </a:r>
            <a:r>
              <a:rPr strike="noStrike" u="none" b="0" cap="none" baseline="0" sz="1800" lang="en-US" i="0"/>
              <a:t>SW simulation of interrupts</a:t>
            </a:r>
            <a:r>
              <a:rPr strike="noStrike" u="none" b="1" cap="none" baseline="0" sz="1800" lang="en-US" i="0"/>
              <a:t>, </a:t>
            </a:r>
            <a:r>
              <a:rPr strike="noStrike" u="none" b="0" cap="none" baseline="0" sz="1800" lang="en-US" i="0"/>
              <a:t>address space indicates which interrupt is called (INT), </a:t>
            </a:r>
          </a:p>
          <a:p>
            <a:pPr algn="l" rtl="0" lvl="0" marR="0" indent="0" marL="0">
              <a:spcBef>
                <a:spcPts val="0"/>
              </a:spcBef>
              <a:buFont typeface="Arial"/>
              <a:buNone/>
            </a:pPr>
            <a:r>
              <a:t/>
            </a:r>
            <a:endParaRPr strike="noStrike" u="none" b="1" cap="none" baseline="0" sz="1800" i="0"/>
          </a:p>
          <a:p>
            <a:pPr algn="l" rtl="0" lvl="0" marR="0" indent="0" marL="0">
              <a:spcBef>
                <a:spcPts val="0"/>
              </a:spcBef>
              <a:buFont typeface="Arial"/>
              <a:buNone/>
            </a:pPr>
            <a:r>
              <a:t/>
            </a:r>
            <a:endParaRPr strike="noStrike" u="none" b="1" cap="none" baseline="0" sz="1800" i="0"/>
          </a:p>
          <a:p>
            <a:pPr algn="l" rtl="0" lvl="0" marR="0" indent="0" marL="0">
              <a:spcBef>
                <a:spcPts val="0"/>
              </a:spcBef>
              <a:buFont typeface="Arial"/>
              <a:buNone/>
            </a:pPr>
            <a:r>
              <a:t/>
            </a:r>
            <a:endParaRPr strike="noStrike" u="none" b="0" cap="none" baseline="0" sz="1800" i="0"/>
          </a:p>
          <a:p>
            <a:pPr algn="l" rtl="0" lvl="0" marR="0" indent="0" marL="0">
              <a:spcBef>
                <a:spcPts val="0"/>
              </a:spcBef>
              <a:buSzPct val="25000"/>
              <a:buFont typeface="Arial"/>
              <a:buNone/>
            </a:pPr>
            <a:r>
              <a:rPr strike="noStrike" u="none" b="0" cap="none" baseline="0" sz="1800" lang="en-US" i="0"/>
              <a:t>Keyboards use Programmed I/O and Interrupts</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51" name="Shape 251"/>
        <p:cNvGrpSpPr/>
        <p:nvPr/>
      </p:nvGrpSpPr>
      <p:grpSpPr>
        <a:xfrm>
          <a:off y="0" x="0"/>
          <a:ext cy="0" cx="0"/>
          <a:chOff y="0" x="0"/>
          <a:chExt cy="0" cx="0"/>
        </a:xfrm>
      </p:grpSpPr>
      <p:sp>
        <p:nvSpPr>
          <p:cNvPr id="252" name="Shape 252"/>
          <p:cNvSpPr txBox="1"/>
          <p:nvPr/>
        </p:nvSpPr>
        <p:spPr>
          <a:xfrm>
            <a:off y="8685211"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253" name="Shape 253"/>
          <p:cNvSpPr txBox="1"/>
          <p:nvPr>
            <p:ph idx="1" type="body"/>
          </p:nvPr>
        </p:nvSpPr>
        <p:spPr>
          <a:xfrm>
            <a:off y="4343400" x="914400"/>
            <a:ext cy="4114800" cx="5029199"/>
          </a:xfrm>
          <a:prstGeom prst="rect">
            <a:avLst/>
          </a:prstGeom>
          <a:noFill/>
          <a:ln>
            <a:noFill/>
          </a:ln>
        </p:spPr>
        <p:txBody>
          <a:bodyPr bIns="46825" rIns="92125" lIns="92125" tIns="46825" anchor="t" anchorCtr="0">
            <a:noAutofit/>
          </a:bodyPr>
          <a:lstStyle/>
          <a:p>
            <a:pPr>
              <a:spcBef>
                <a:spcPts val="0"/>
              </a:spcBef>
              <a:buNone/>
            </a:pPr>
            <a:r>
              <a:t/>
            </a:r>
            <a:endParaRPr/>
          </a:p>
        </p:txBody>
      </p:sp>
      <p:sp>
        <p:nvSpPr>
          <p:cNvPr id="254" name="Shape 254"/>
          <p:cNvSpPr/>
          <p:nvPr>
            <p:ph idx="2" type="sldImg"/>
          </p:nvPr>
        </p:nvSpPr>
        <p:spPr>
          <a:xfrm>
            <a:off y="690562" x="1149350"/>
            <a:ext cy="3417887" cx="4557711"/>
          </a:xfrm>
          <a:custGeom>
            <a:pathLst>
              <a:path w="120000" extrusionOk="0" h="120000">
                <a:moveTo>
                  <a:pt y="0" x="0"/>
                </a:moveTo>
                <a:lnTo>
                  <a:pt y="0" x="120000"/>
                </a:lnTo>
                <a:lnTo>
                  <a:pt y="120000" x="120000"/>
                </a:lnTo>
                <a:lnTo>
                  <a:pt y="120000" x="0"/>
                </a:lnTo>
                <a:close/>
              </a:path>
            </a:pathLst>
          </a:custGeom>
          <a:noFill/>
          <a:ln w="12700" cap="flat">
            <a:solidFill>
              <a:srgbClr val="000000"/>
            </a:solidFill>
            <a:prstDash val="solid"/>
            <a:miter/>
            <a:headEnd w="med" len="med" type="none"/>
            <a:tailEnd w="med" len="med"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60" name="Shape 260"/>
        <p:cNvGrpSpPr/>
        <p:nvPr/>
      </p:nvGrpSpPr>
      <p:grpSpPr>
        <a:xfrm>
          <a:off y="0" x="0"/>
          <a:ext cy="0" cx="0"/>
          <a:chOff y="0" x="0"/>
          <a:chExt cy="0" cx="0"/>
        </a:xfrm>
      </p:grpSpPr>
      <p:sp>
        <p:nvSpPr>
          <p:cNvPr id="261" name="Shape 261"/>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262" name="Shape 262"/>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68" name="Shape 268"/>
        <p:cNvGrpSpPr/>
        <p:nvPr/>
      </p:nvGrpSpPr>
      <p:grpSpPr>
        <a:xfrm>
          <a:off y="0" x="0"/>
          <a:ext cy="0" cx="0"/>
          <a:chOff y="0" x="0"/>
          <a:chExt cy="0" cx="0"/>
        </a:xfrm>
      </p:grpSpPr>
      <p:sp>
        <p:nvSpPr>
          <p:cNvPr id="269" name="Shape 269"/>
          <p:cNvSpPr txBox="1"/>
          <p:nvPr/>
        </p:nvSpPr>
        <p:spPr>
          <a:xfrm>
            <a:off y="8685211"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270" name="Shape 270"/>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solidFill>
            <a:srgbClr val="FFFFFF"/>
          </a:solidFill>
          <a:ln>
            <a:noFill/>
          </a:ln>
        </p:spPr>
      </p:sp>
      <p:sp>
        <p:nvSpPr>
          <p:cNvPr id="271" name="Shape 271"/>
          <p:cNvSpPr txBox="1"/>
          <p:nvPr>
            <p:ph idx="1" type="body"/>
          </p:nvPr>
        </p:nvSpPr>
        <p:spPr>
          <a:xfrm>
            <a:off y="4343400" x="914400"/>
            <a:ext cy="4114800" cx="5029199"/>
          </a:xfrm>
          <a:prstGeom prst="rect">
            <a:avLst/>
          </a:prstGeom>
          <a:solidFill>
            <a:srgbClr val="FFFFFF"/>
          </a:solidFill>
          <a:ln w="9525" cap="rnd">
            <a:solidFill>
              <a:srgbClr val="000000"/>
            </a:solidFill>
            <a:prstDash val="solid"/>
            <a:miter/>
            <a:headEnd w="med" len="med" type="none"/>
            <a:tailEnd w="med" len="med" type="none"/>
          </a:ln>
        </p:spPr>
        <p:txBody>
          <a:bodyPr bIns="45700" rIns="91425" lIns="91425" tIns="45700" anchor="t" anchorCtr="0">
            <a:noAutofit/>
          </a:bodyPr>
          <a:lstStyle/>
          <a:p>
            <a:pPr>
              <a:spcBef>
                <a:spcPts val="0"/>
              </a:spcBef>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77" name="Shape 277"/>
        <p:cNvGrpSpPr/>
        <p:nvPr/>
      </p:nvGrpSpPr>
      <p:grpSpPr>
        <a:xfrm>
          <a:off y="0" x="0"/>
          <a:ext cy="0" cx="0"/>
          <a:chOff y="0" x="0"/>
          <a:chExt cy="0" cx="0"/>
        </a:xfrm>
      </p:grpSpPr>
      <p:sp>
        <p:nvSpPr>
          <p:cNvPr id="278" name="Shape 278"/>
          <p:cNvSpPr txBox="1"/>
          <p:nvPr/>
        </p:nvSpPr>
        <p:spPr>
          <a:xfrm>
            <a:off y="8685211"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279" name="Shape 279"/>
          <p:cNvSpPr/>
          <p:nvPr>
            <p:ph idx="2" type="sldImg"/>
          </p:nvPr>
        </p:nvSpPr>
        <p:spPr>
          <a:xfrm>
            <a:off y="690562" x="1149350"/>
            <a:ext cy="3417887" cx="4557711"/>
          </a:xfrm>
          <a:custGeom>
            <a:pathLst>
              <a:path w="120000" extrusionOk="0" h="120000">
                <a:moveTo>
                  <a:pt y="0" x="0"/>
                </a:moveTo>
                <a:lnTo>
                  <a:pt y="0" x="120000"/>
                </a:lnTo>
                <a:lnTo>
                  <a:pt y="120000" x="120000"/>
                </a:lnTo>
                <a:lnTo>
                  <a:pt y="120000" x="0"/>
                </a:lnTo>
                <a:close/>
              </a:path>
            </a:pathLst>
          </a:custGeom>
          <a:noFill/>
          <a:ln w="12700" cap="flat">
            <a:solidFill>
              <a:srgbClr val="000000"/>
            </a:solidFill>
            <a:prstDash val="solid"/>
            <a:miter/>
            <a:headEnd w="med" len="med" type="none"/>
            <a:tailEnd w="med" len="med" type="none"/>
          </a:ln>
        </p:spPr>
      </p:sp>
      <p:sp>
        <p:nvSpPr>
          <p:cNvPr id="280" name="Shape 280"/>
          <p:cNvSpPr txBox="1"/>
          <p:nvPr>
            <p:ph idx="1" type="body"/>
          </p:nvPr>
        </p:nvSpPr>
        <p:spPr>
          <a:xfrm>
            <a:off y="4343400" x="914400"/>
            <a:ext cy="4114800" cx="5029199"/>
          </a:xfrm>
          <a:prstGeom prst="rect">
            <a:avLst/>
          </a:prstGeom>
          <a:noFill/>
          <a:ln>
            <a:noFill/>
          </a:ln>
        </p:spPr>
        <p:txBody>
          <a:bodyPr bIns="46825" rIns="92125" lIns="92125" tIns="46825" anchor="t" anchorCtr="0">
            <a:noAutofit/>
          </a:bodyPr>
          <a:lstStyle/>
          <a:p>
            <a:pPr>
              <a:spcBef>
                <a:spcPts val="0"/>
              </a:spcBef>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86" name="Shape 286"/>
        <p:cNvGrpSpPr/>
        <p:nvPr/>
      </p:nvGrpSpPr>
      <p:grpSpPr>
        <a:xfrm>
          <a:off y="0" x="0"/>
          <a:ext cy="0" cx="0"/>
          <a:chOff y="0" x="0"/>
          <a:chExt cy="0" cx="0"/>
        </a:xfrm>
      </p:grpSpPr>
      <p:sp>
        <p:nvSpPr>
          <p:cNvPr id="287" name="Shape 287"/>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288" name="Shape 288"/>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17" name="Shape 117"/>
        <p:cNvGrpSpPr/>
        <p:nvPr/>
      </p:nvGrpSpPr>
      <p:grpSpPr>
        <a:xfrm>
          <a:off y="0" x="0"/>
          <a:ext cy="0" cx="0"/>
          <a:chOff y="0" x="0"/>
          <a:chExt cy="0" cx="0"/>
        </a:xfrm>
      </p:grpSpPr>
      <p:sp>
        <p:nvSpPr>
          <p:cNvPr id="118" name="Shape 118"/>
          <p:cNvSpPr txBox="1"/>
          <p:nvPr/>
        </p:nvSpPr>
        <p:spPr>
          <a:xfrm>
            <a:off y="8685211"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119" name="Shape 119"/>
          <p:cNvSpPr/>
          <p:nvPr>
            <p:ph idx="2" type="sldImg"/>
          </p:nvPr>
        </p:nvSpPr>
        <p:spPr>
          <a:xfrm>
            <a:off y="690562" x="1149350"/>
            <a:ext cy="3417887" cx="4557711"/>
          </a:xfrm>
          <a:custGeom>
            <a:pathLst>
              <a:path w="120000" extrusionOk="0" h="120000">
                <a:moveTo>
                  <a:pt y="0" x="0"/>
                </a:moveTo>
                <a:lnTo>
                  <a:pt y="0" x="120000"/>
                </a:lnTo>
                <a:lnTo>
                  <a:pt y="120000" x="120000"/>
                </a:lnTo>
                <a:lnTo>
                  <a:pt y="120000" x="0"/>
                </a:lnTo>
                <a:close/>
              </a:path>
            </a:pathLst>
          </a:custGeom>
          <a:noFill/>
          <a:ln w="12700" cap="flat">
            <a:solidFill>
              <a:srgbClr val="000000"/>
            </a:solidFill>
            <a:prstDash val="solid"/>
            <a:miter/>
            <a:headEnd w="med" len="med" type="none"/>
            <a:tailEnd w="med" len="med" type="none"/>
          </a:ln>
        </p:spPr>
      </p:sp>
      <p:sp>
        <p:nvSpPr>
          <p:cNvPr id="120" name="Shape 120"/>
          <p:cNvSpPr txBox="1"/>
          <p:nvPr>
            <p:ph idx="1" type="body"/>
          </p:nvPr>
        </p:nvSpPr>
        <p:spPr>
          <a:xfrm>
            <a:off y="4343400" x="914400"/>
            <a:ext cy="4114800" cx="5029199"/>
          </a:xfrm>
          <a:prstGeom prst="rect">
            <a:avLst/>
          </a:prstGeom>
          <a:noFill/>
          <a:ln>
            <a:noFill/>
          </a:ln>
        </p:spPr>
        <p:txBody>
          <a:bodyPr bIns="46825" rIns="92125" lIns="92125" tIns="46825" anchor="t" anchorCtr="0">
            <a:noAutofit/>
          </a:bodyPr>
          <a:lstStyle/>
          <a:p>
            <a:pPr>
              <a:spcBef>
                <a:spcPts val="0"/>
              </a:spcBef>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94" name="Shape 294"/>
        <p:cNvGrpSpPr/>
        <p:nvPr/>
      </p:nvGrpSpPr>
      <p:grpSpPr>
        <a:xfrm>
          <a:off y="0" x="0"/>
          <a:ext cy="0" cx="0"/>
          <a:chOff y="0" x="0"/>
          <a:chExt cy="0" cx="0"/>
        </a:xfrm>
      </p:grpSpPr>
      <p:sp>
        <p:nvSpPr>
          <p:cNvPr id="295" name="Shape 295"/>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296" name="Shape 296"/>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02" name="Shape 302"/>
        <p:cNvGrpSpPr/>
        <p:nvPr/>
      </p:nvGrpSpPr>
      <p:grpSpPr>
        <a:xfrm>
          <a:off y="0" x="0"/>
          <a:ext cy="0" cx="0"/>
          <a:chOff y="0" x="0"/>
          <a:chExt cy="0" cx="0"/>
        </a:xfrm>
      </p:grpSpPr>
      <p:sp>
        <p:nvSpPr>
          <p:cNvPr id="303" name="Shape 303"/>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304" name="Shape 304"/>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10" name="Shape 310"/>
        <p:cNvGrpSpPr/>
        <p:nvPr/>
      </p:nvGrpSpPr>
      <p:grpSpPr>
        <a:xfrm>
          <a:off y="0" x="0"/>
          <a:ext cy="0" cx="0"/>
          <a:chOff y="0" x="0"/>
          <a:chExt cy="0" cx="0"/>
        </a:xfrm>
      </p:grpSpPr>
      <p:sp>
        <p:nvSpPr>
          <p:cNvPr id="311" name="Shape 311"/>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312" name="Shape 312"/>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18" name="Shape 318"/>
        <p:cNvGrpSpPr/>
        <p:nvPr/>
      </p:nvGrpSpPr>
      <p:grpSpPr>
        <a:xfrm>
          <a:off y="0" x="0"/>
          <a:ext cy="0" cx="0"/>
          <a:chOff y="0" x="0"/>
          <a:chExt cy="0" cx="0"/>
        </a:xfrm>
      </p:grpSpPr>
      <p:sp>
        <p:nvSpPr>
          <p:cNvPr id="319" name="Shape 319"/>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320" name="Shape 320"/>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26" name="Shape 326"/>
        <p:cNvGrpSpPr/>
        <p:nvPr/>
      </p:nvGrpSpPr>
      <p:grpSpPr>
        <a:xfrm>
          <a:off y="0" x="0"/>
          <a:ext cy="0" cx="0"/>
          <a:chOff y="0" x="0"/>
          <a:chExt cy="0" cx="0"/>
        </a:xfrm>
      </p:grpSpPr>
      <p:sp>
        <p:nvSpPr>
          <p:cNvPr id="327" name="Shape 327"/>
          <p:cNvSpPr txBox="1"/>
          <p:nvPr/>
        </p:nvSpPr>
        <p:spPr>
          <a:xfrm>
            <a:off y="8685211"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328" name="Shape 328"/>
          <p:cNvSpPr/>
          <p:nvPr>
            <p:ph idx="2" type="sldImg"/>
          </p:nvPr>
        </p:nvSpPr>
        <p:spPr>
          <a:xfrm>
            <a:off y="690562" x="1149350"/>
            <a:ext cy="3417887" cx="4557711"/>
          </a:xfrm>
          <a:custGeom>
            <a:pathLst>
              <a:path w="120000" extrusionOk="0" h="120000">
                <a:moveTo>
                  <a:pt y="0" x="0"/>
                </a:moveTo>
                <a:lnTo>
                  <a:pt y="0" x="120000"/>
                </a:lnTo>
                <a:lnTo>
                  <a:pt y="120000" x="120000"/>
                </a:lnTo>
                <a:lnTo>
                  <a:pt y="120000" x="0"/>
                </a:lnTo>
                <a:close/>
              </a:path>
            </a:pathLst>
          </a:custGeom>
          <a:noFill/>
          <a:ln w="12700" cap="flat">
            <a:solidFill>
              <a:srgbClr val="000000"/>
            </a:solidFill>
            <a:prstDash val="solid"/>
            <a:miter/>
            <a:headEnd w="med" len="med" type="none"/>
            <a:tailEnd w="med" len="med" type="none"/>
          </a:ln>
        </p:spPr>
      </p:sp>
      <p:sp>
        <p:nvSpPr>
          <p:cNvPr id="329" name="Shape 329"/>
          <p:cNvSpPr txBox="1"/>
          <p:nvPr>
            <p:ph idx="1" type="body"/>
          </p:nvPr>
        </p:nvSpPr>
        <p:spPr>
          <a:xfrm>
            <a:off y="4343400" x="914400"/>
            <a:ext cy="4114800" cx="5029199"/>
          </a:xfrm>
          <a:prstGeom prst="rect">
            <a:avLst/>
          </a:prstGeom>
          <a:noFill/>
          <a:ln>
            <a:noFill/>
          </a:ln>
        </p:spPr>
        <p:txBody>
          <a:bodyPr bIns="46825" rIns="92125" lIns="92125" tIns="46825" anchor="t" anchorCtr="0">
            <a:noAutofit/>
          </a:bodyPr>
          <a:lstStyle/>
          <a:p>
            <a:pPr>
              <a:spcBef>
                <a:spcPts val="0"/>
              </a:spcBef>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35" name="Shape 335"/>
        <p:cNvGrpSpPr/>
        <p:nvPr/>
      </p:nvGrpSpPr>
      <p:grpSpPr>
        <a:xfrm>
          <a:off y="0" x="0"/>
          <a:ext cy="0" cx="0"/>
          <a:chOff y="0" x="0"/>
          <a:chExt cy="0" cx="0"/>
        </a:xfrm>
      </p:grpSpPr>
      <p:sp>
        <p:nvSpPr>
          <p:cNvPr id="336" name="Shape 336"/>
          <p:cNvSpPr txBox="1"/>
          <p:nvPr/>
        </p:nvSpPr>
        <p:spPr>
          <a:xfrm>
            <a:off y="8685211"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337" name="Shape 337"/>
          <p:cNvSpPr/>
          <p:nvPr>
            <p:ph idx="2" type="sldImg"/>
          </p:nvPr>
        </p:nvSpPr>
        <p:spPr>
          <a:xfrm>
            <a:off y="690562" x="1149350"/>
            <a:ext cy="3417887" cx="4557711"/>
          </a:xfrm>
          <a:custGeom>
            <a:pathLst>
              <a:path w="120000" extrusionOk="0" h="120000">
                <a:moveTo>
                  <a:pt y="0" x="0"/>
                </a:moveTo>
                <a:lnTo>
                  <a:pt y="0" x="120000"/>
                </a:lnTo>
                <a:lnTo>
                  <a:pt y="120000" x="120000"/>
                </a:lnTo>
                <a:lnTo>
                  <a:pt y="120000" x="0"/>
                </a:lnTo>
                <a:close/>
              </a:path>
            </a:pathLst>
          </a:custGeom>
          <a:noFill/>
          <a:ln w="12700" cap="flat">
            <a:solidFill>
              <a:srgbClr val="000000"/>
            </a:solidFill>
            <a:prstDash val="solid"/>
            <a:miter/>
            <a:headEnd w="med" len="med" type="none"/>
            <a:tailEnd w="med" len="med" type="none"/>
          </a:ln>
        </p:spPr>
      </p:sp>
      <p:sp>
        <p:nvSpPr>
          <p:cNvPr id="338" name="Shape 338"/>
          <p:cNvSpPr txBox="1"/>
          <p:nvPr>
            <p:ph idx="1" type="body"/>
          </p:nvPr>
        </p:nvSpPr>
        <p:spPr>
          <a:xfrm>
            <a:off y="4343400" x="914400"/>
            <a:ext cy="4114800" cx="5029199"/>
          </a:xfrm>
          <a:prstGeom prst="rect">
            <a:avLst/>
          </a:prstGeom>
          <a:noFill/>
          <a:ln>
            <a:noFill/>
          </a:ln>
        </p:spPr>
        <p:txBody>
          <a:bodyPr bIns="46825" rIns="92125" lIns="92125" tIns="46825" anchor="t" anchorCtr="0">
            <a:noAutofit/>
          </a:bodyPr>
          <a:lstStyle/>
          <a:p>
            <a:pPr>
              <a:spcBef>
                <a:spcPts val="0"/>
              </a:spcBef>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45" name="Shape 345"/>
        <p:cNvGrpSpPr/>
        <p:nvPr/>
      </p:nvGrpSpPr>
      <p:grpSpPr>
        <a:xfrm>
          <a:off y="0" x="0"/>
          <a:ext cy="0" cx="0"/>
          <a:chOff y="0" x="0"/>
          <a:chExt cy="0" cx="0"/>
        </a:xfrm>
      </p:grpSpPr>
      <p:sp>
        <p:nvSpPr>
          <p:cNvPr id="346" name="Shape 346"/>
          <p:cNvSpPr txBox="1"/>
          <p:nvPr/>
        </p:nvSpPr>
        <p:spPr>
          <a:xfrm>
            <a:off y="8685211"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347" name="Shape 347"/>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solidFill>
            <a:srgbClr val="FFFFFF"/>
          </a:solidFill>
          <a:ln>
            <a:noFill/>
          </a:ln>
        </p:spPr>
      </p:sp>
      <p:sp>
        <p:nvSpPr>
          <p:cNvPr id="348" name="Shape 348"/>
          <p:cNvSpPr txBox="1"/>
          <p:nvPr>
            <p:ph idx="1" type="body"/>
          </p:nvPr>
        </p:nvSpPr>
        <p:spPr>
          <a:xfrm>
            <a:off y="4343400" x="914400"/>
            <a:ext cy="4114800" cx="5029199"/>
          </a:xfrm>
          <a:prstGeom prst="rect">
            <a:avLst/>
          </a:prstGeom>
          <a:solidFill>
            <a:srgbClr val="FFFFFF"/>
          </a:solidFill>
          <a:ln w="9525" cap="rnd">
            <a:solidFill>
              <a:srgbClr val="000000"/>
            </a:solidFill>
            <a:prstDash val="solid"/>
            <a:miter/>
            <a:headEnd w="med" len="med" type="none"/>
            <a:tailEnd w="med" len="med" type="none"/>
          </a:ln>
        </p:spPr>
        <p:txBody>
          <a:bodyPr bIns="45700" rIns="91425" lIns="91425" tIns="45700" anchor="t" anchorCtr="0">
            <a:noAutofit/>
          </a:bodyPr>
          <a:lstStyle/>
          <a:p>
            <a:pPr>
              <a:spcBef>
                <a:spcPts val="0"/>
              </a:spcBef>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54" name="Shape 354"/>
        <p:cNvGrpSpPr/>
        <p:nvPr/>
      </p:nvGrpSpPr>
      <p:grpSpPr>
        <a:xfrm>
          <a:off y="0" x="0"/>
          <a:ext cy="0" cx="0"/>
          <a:chOff y="0" x="0"/>
          <a:chExt cy="0" cx="0"/>
        </a:xfrm>
      </p:grpSpPr>
      <p:sp>
        <p:nvSpPr>
          <p:cNvPr id="355" name="Shape 355"/>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356" name="Shape 356"/>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62" name="Shape 362"/>
        <p:cNvGrpSpPr/>
        <p:nvPr/>
      </p:nvGrpSpPr>
      <p:grpSpPr>
        <a:xfrm>
          <a:off y="0" x="0"/>
          <a:ext cy="0" cx="0"/>
          <a:chOff y="0" x="0"/>
          <a:chExt cy="0" cx="0"/>
        </a:xfrm>
      </p:grpSpPr>
      <p:sp>
        <p:nvSpPr>
          <p:cNvPr id="363" name="Shape 363"/>
          <p:cNvSpPr txBox="1"/>
          <p:nvPr/>
        </p:nvSpPr>
        <p:spPr>
          <a:xfrm>
            <a:off y="8685211"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364" name="Shape 364"/>
          <p:cNvSpPr/>
          <p:nvPr>
            <p:ph idx="2" type="sldImg"/>
          </p:nvPr>
        </p:nvSpPr>
        <p:spPr>
          <a:xfrm>
            <a:off y="690562" x="1149350"/>
            <a:ext cy="3417887" cx="4557711"/>
          </a:xfrm>
          <a:custGeom>
            <a:pathLst>
              <a:path w="120000" extrusionOk="0" h="120000">
                <a:moveTo>
                  <a:pt y="0" x="0"/>
                </a:moveTo>
                <a:lnTo>
                  <a:pt y="0" x="120000"/>
                </a:lnTo>
                <a:lnTo>
                  <a:pt y="120000" x="120000"/>
                </a:lnTo>
                <a:lnTo>
                  <a:pt y="120000" x="0"/>
                </a:lnTo>
                <a:close/>
              </a:path>
            </a:pathLst>
          </a:custGeom>
          <a:noFill/>
          <a:ln w="12700" cap="flat">
            <a:solidFill>
              <a:srgbClr val="000000"/>
            </a:solidFill>
            <a:prstDash val="solid"/>
            <a:miter/>
            <a:headEnd w="med" len="med" type="none"/>
            <a:tailEnd w="med" len="med" type="none"/>
          </a:ln>
        </p:spPr>
      </p:sp>
      <p:sp>
        <p:nvSpPr>
          <p:cNvPr id="365" name="Shape 365"/>
          <p:cNvSpPr txBox="1"/>
          <p:nvPr>
            <p:ph idx="1" type="body"/>
          </p:nvPr>
        </p:nvSpPr>
        <p:spPr>
          <a:xfrm>
            <a:off y="4343400" x="914400"/>
            <a:ext cy="4114800" cx="5029199"/>
          </a:xfrm>
          <a:prstGeom prst="rect">
            <a:avLst/>
          </a:prstGeom>
          <a:noFill/>
          <a:ln>
            <a:noFill/>
          </a:ln>
        </p:spPr>
        <p:txBody>
          <a:bodyPr bIns="46825" rIns="92125" lIns="92125" tIns="46825" anchor="t" anchorCtr="0">
            <a:noAutofit/>
          </a:bodyPr>
          <a:lstStyle/>
          <a:p>
            <a:pPr>
              <a:spcBef>
                <a:spcPts val="0"/>
              </a:spcBef>
              <a:buNone/>
            </a:pPr>
            <a:r>
              <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71" name="Shape 371"/>
        <p:cNvGrpSpPr/>
        <p:nvPr/>
      </p:nvGrpSpPr>
      <p:grpSpPr>
        <a:xfrm>
          <a:off y="0" x="0"/>
          <a:ext cy="0" cx="0"/>
          <a:chOff y="0" x="0"/>
          <a:chExt cy="0" cx="0"/>
        </a:xfrm>
      </p:grpSpPr>
      <p:sp>
        <p:nvSpPr>
          <p:cNvPr id="372" name="Shape 372"/>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373" name="Shape 373"/>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26" name="Shape 126"/>
        <p:cNvGrpSpPr/>
        <p:nvPr/>
      </p:nvGrpSpPr>
      <p:grpSpPr>
        <a:xfrm>
          <a:off y="0" x="0"/>
          <a:ext cy="0" cx="0"/>
          <a:chOff y="0" x="0"/>
          <a:chExt cy="0" cx="0"/>
        </a:xfrm>
      </p:grpSpPr>
      <p:sp>
        <p:nvSpPr>
          <p:cNvPr id="127" name="Shape 127"/>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28" name="Shape 128"/>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34" name="Shape 134"/>
        <p:cNvGrpSpPr/>
        <p:nvPr/>
      </p:nvGrpSpPr>
      <p:grpSpPr>
        <a:xfrm>
          <a:off y="0" x="0"/>
          <a:ext cy="0" cx="0"/>
          <a:chOff y="0" x="0"/>
          <a:chExt cy="0" cx="0"/>
        </a:xfrm>
      </p:grpSpPr>
      <p:sp>
        <p:nvSpPr>
          <p:cNvPr id="135" name="Shape 135"/>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36" name="Shape 136"/>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42" name="Shape 142"/>
        <p:cNvGrpSpPr/>
        <p:nvPr/>
      </p:nvGrpSpPr>
      <p:grpSpPr>
        <a:xfrm>
          <a:off y="0" x="0"/>
          <a:ext cy="0" cx="0"/>
          <a:chOff y="0" x="0"/>
          <a:chExt cy="0" cx="0"/>
        </a:xfrm>
      </p:grpSpPr>
      <p:sp>
        <p:nvSpPr>
          <p:cNvPr id="143" name="Shape 143"/>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44" name="Shape 144"/>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50" name="Shape 150"/>
        <p:cNvGrpSpPr/>
        <p:nvPr/>
      </p:nvGrpSpPr>
      <p:grpSpPr>
        <a:xfrm>
          <a:off y="0" x="0"/>
          <a:ext cy="0" cx="0"/>
          <a:chOff y="0" x="0"/>
          <a:chExt cy="0" cx="0"/>
        </a:xfrm>
      </p:grpSpPr>
      <p:sp>
        <p:nvSpPr>
          <p:cNvPr id="151" name="Shape 151"/>
          <p:cNvSpPr txBox="1"/>
          <p:nvPr/>
        </p:nvSpPr>
        <p:spPr>
          <a:xfrm>
            <a:off y="8685211"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152" name="Shape 152"/>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solidFill>
            <a:srgbClr val="FFFFFF"/>
          </a:solidFill>
          <a:ln>
            <a:noFill/>
          </a:ln>
        </p:spPr>
      </p:sp>
      <p:sp>
        <p:nvSpPr>
          <p:cNvPr id="153" name="Shape 153"/>
          <p:cNvSpPr txBox="1"/>
          <p:nvPr>
            <p:ph idx="1" type="body"/>
          </p:nvPr>
        </p:nvSpPr>
        <p:spPr>
          <a:xfrm>
            <a:off y="4343400" x="914400"/>
            <a:ext cy="4114800" cx="5029199"/>
          </a:xfrm>
          <a:prstGeom prst="rect">
            <a:avLst/>
          </a:prstGeom>
          <a:solidFill>
            <a:srgbClr val="FFFFFF"/>
          </a:solidFill>
          <a:ln w="9525" cap="rnd">
            <a:solidFill>
              <a:srgbClr val="000000"/>
            </a:solidFill>
            <a:prstDash val="solid"/>
            <a:miter/>
            <a:headEnd w="med" len="med" type="none"/>
            <a:tailEnd w="med" len="med" type="none"/>
          </a:ln>
        </p:spPr>
        <p:txBody>
          <a:bodyPr bIns="45700" rIns="91425" lIns="91425" tIns="45700" anchor="t" anchorCtr="0">
            <a:noAutofit/>
          </a:bodyPr>
          <a:lstStyle/>
          <a:p>
            <a:pPr>
              <a:spcBef>
                <a:spcPts val="0"/>
              </a:spcBef>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59" name="Shape 159"/>
        <p:cNvGrpSpPr/>
        <p:nvPr/>
      </p:nvGrpSpPr>
      <p:grpSpPr>
        <a:xfrm>
          <a:off y="0" x="0"/>
          <a:ext cy="0" cx="0"/>
          <a:chOff y="0" x="0"/>
          <a:chExt cy="0" cx="0"/>
        </a:xfrm>
      </p:grpSpPr>
      <p:sp>
        <p:nvSpPr>
          <p:cNvPr id="160" name="Shape 160"/>
          <p:cNvSpPr txBox="1"/>
          <p:nvPr/>
        </p:nvSpPr>
        <p:spPr>
          <a:xfrm>
            <a:off y="8685211"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161" name="Shape 161"/>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solidFill>
            <a:srgbClr val="FFFFFF"/>
          </a:solidFill>
          <a:ln>
            <a:noFill/>
          </a:ln>
        </p:spPr>
      </p:sp>
      <p:sp>
        <p:nvSpPr>
          <p:cNvPr id="162" name="Shape 162"/>
          <p:cNvSpPr txBox="1"/>
          <p:nvPr>
            <p:ph idx="1" type="body"/>
          </p:nvPr>
        </p:nvSpPr>
        <p:spPr>
          <a:xfrm>
            <a:off y="4343400" x="914400"/>
            <a:ext cy="4114800" cx="5029199"/>
          </a:xfrm>
          <a:prstGeom prst="rect">
            <a:avLst/>
          </a:prstGeom>
          <a:solidFill>
            <a:srgbClr val="FFFFFF"/>
          </a:solidFill>
          <a:ln w="9525" cap="rnd">
            <a:solidFill>
              <a:srgbClr val="000000"/>
            </a:solidFill>
            <a:prstDash val="solid"/>
            <a:miter/>
            <a:headEnd w="med" len="med" type="none"/>
            <a:tailEnd w="med" len="med" type="none"/>
          </a:ln>
        </p:spPr>
        <p:txBody>
          <a:bodyPr bIns="45700" rIns="91425" lIns="91425" tIns="45700" anchor="t" anchorCtr="0">
            <a:noAutofit/>
          </a:bodyPr>
          <a:lstStyle/>
          <a:p>
            <a:pPr>
              <a:spcBef>
                <a:spcPts val="0"/>
              </a:spcBef>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68" name="Shape 168"/>
        <p:cNvGrpSpPr/>
        <p:nvPr/>
      </p:nvGrpSpPr>
      <p:grpSpPr>
        <a:xfrm>
          <a:off y="0" x="0"/>
          <a:ext cy="0" cx="0"/>
          <a:chOff y="0" x="0"/>
          <a:chExt cy="0" cx="0"/>
        </a:xfrm>
      </p:grpSpPr>
      <p:sp>
        <p:nvSpPr>
          <p:cNvPr id="169" name="Shape 169"/>
          <p:cNvSpPr txBox="1"/>
          <p:nvPr/>
        </p:nvSpPr>
        <p:spPr>
          <a:xfrm>
            <a:off y="8685211"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170" name="Shape 170"/>
          <p:cNvSpPr txBox="1"/>
          <p:nvPr>
            <p:ph idx="1" type="body"/>
          </p:nvPr>
        </p:nvSpPr>
        <p:spPr>
          <a:xfrm>
            <a:off y="4343400" x="914400"/>
            <a:ext cy="4114800" cx="5029199"/>
          </a:xfrm>
          <a:prstGeom prst="rect">
            <a:avLst/>
          </a:prstGeom>
          <a:noFill/>
          <a:ln>
            <a:noFill/>
          </a:ln>
        </p:spPr>
        <p:txBody>
          <a:bodyPr bIns="46825" rIns="92125" lIns="92125" tIns="46825" anchor="t" anchorCtr="0">
            <a:noAutofit/>
          </a:bodyPr>
          <a:lstStyle/>
          <a:p>
            <a:pPr algn="l" rtl="0" lvl="0" marR="0" indent="0" marL="0">
              <a:spcBef>
                <a:spcPts val="0"/>
              </a:spcBef>
              <a:buSzPct val="25000"/>
              <a:buFont typeface="Arial"/>
              <a:buNone/>
            </a:pPr>
            <a:r>
              <a:rPr strike="noStrike" u="none" b="1" cap="none" baseline="0" sz="1800" lang="en-US" i="0"/>
              <a:t>I/O Modules </a:t>
            </a:r>
            <a:r>
              <a:rPr strike="noStrike" u="none" b="0" cap="none" baseline="0" sz="1800" lang="en-US" i="0"/>
              <a:t>- responsible for the control of one or more external devices and for the exchange of data between those devices and MM or CPU registers; the I/O module must have an interface internal to the computer and external to the computer;</a:t>
            </a:r>
          </a:p>
          <a:p>
            <a:pPr algn="l" rtl="0" lvl="0" marR="0" indent="0" marL="0">
              <a:spcBef>
                <a:spcPts val="0"/>
              </a:spcBef>
              <a:buSzPct val="25000"/>
              <a:buFont typeface="Arial"/>
              <a:buNone/>
            </a:pPr>
            <a:r>
              <a:rPr strike="noStrike" u="none" b="1" cap="none" baseline="0" sz="1800" lang="en-US" i="0"/>
              <a:t>Programmed I/O - </a:t>
            </a:r>
            <a:r>
              <a:rPr strike="noStrike" u="none" b="0" cap="none" baseline="0" sz="1800" lang="en-US" i="0"/>
              <a:t>data are exchanged between the CPU and the I/O module, CPU has direct control of the I/O operation, when the CPU issues a command to the I/O module it must wait until the I/O operation is complete;  </a:t>
            </a:r>
          </a:p>
          <a:p>
            <a:pPr algn="l" rtl="0" lvl="0" marR="0" indent="0" marL="0">
              <a:spcBef>
                <a:spcPts val="0"/>
              </a:spcBef>
              <a:buSzPct val="25000"/>
              <a:buFont typeface="Arial"/>
              <a:buNone/>
            </a:pPr>
            <a:r>
              <a:rPr strike="noStrike" u="none" b="1" cap="none" baseline="0" sz="1800" lang="en-US" i="0"/>
              <a:t>Interrupt driven I/O -</a:t>
            </a:r>
            <a:r>
              <a:rPr strike="noStrike" u="none" b="0" cap="none" baseline="0" sz="1800" lang="en-US" i="0"/>
              <a:t> the CPU issues a command and then continues to execute other instructions and the I/Omodule issues an interrupt when it completes its task - Intel 8255A Programmable Peripheral Interface(single chip, gp I/O module designed for use with the Intel 8086</a:t>
            </a:r>
          </a:p>
          <a:p>
            <a:pPr algn="l" rtl="0" lvl="0" marR="0" indent="0" marL="0">
              <a:spcBef>
                <a:spcPts val="0"/>
              </a:spcBef>
              <a:buSzPct val="25000"/>
              <a:buFont typeface="Arial"/>
              <a:buNone/>
            </a:pPr>
            <a:r>
              <a:rPr strike="noStrike" u="none" b="1" cap="none" baseline="0" sz="1800" lang="en-US" i="0"/>
              <a:t>Direct Memory Access - </a:t>
            </a:r>
            <a:r>
              <a:rPr strike="noStrike" u="none" b="0" cap="none" baseline="0" sz="1800" lang="en-US" i="0"/>
              <a:t> the I/O module and main memory exchange data directly without CPU involvement; common on Network Boards, CD ROMs, sound boards, floppy drives, whenever large amounts of data are read/written </a:t>
            </a:r>
          </a:p>
          <a:p>
            <a:pPr algn="l" rtl="0" lvl="0" marR="0" indent="0" marL="0">
              <a:spcBef>
                <a:spcPts val="0"/>
              </a:spcBef>
              <a:buSzPct val="25000"/>
              <a:buFont typeface="Arial"/>
              <a:buNone/>
            </a:pPr>
            <a:r>
              <a:rPr strike="noStrike" u="none" b="0" cap="none" baseline="0" sz="1800" lang="en-US" i="0"/>
              <a:t>DMA channels only on ISA bus (not PCI bus) </a:t>
            </a:r>
          </a:p>
          <a:p>
            <a:pPr>
              <a:spcBef>
                <a:spcPts val="0"/>
              </a:spcBef>
              <a:buNone/>
            </a:pPr>
            <a:r>
              <a:t/>
            </a:r>
            <a:endParaRPr strike="noStrike" u="none" b="0" cap="none" baseline="0" sz="1800" i="0"/>
          </a:p>
        </p:txBody>
      </p:sp>
      <p:sp>
        <p:nvSpPr>
          <p:cNvPr id="171" name="Shape 171"/>
          <p:cNvSpPr/>
          <p:nvPr>
            <p:ph idx="2" type="sldImg"/>
          </p:nvPr>
        </p:nvSpPr>
        <p:spPr>
          <a:xfrm>
            <a:off y="690562" x="1149350"/>
            <a:ext cy="3417887" cx="4557711"/>
          </a:xfrm>
          <a:custGeom>
            <a:pathLst>
              <a:path w="120000" extrusionOk="0" h="120000">
                <a:moveTo>
                  <a:pt y="0" x="0"/>
                </a:moveTo>
                <a:lnTo>
                  <a:pt y="0" x="120000"/>
                </a:lnTo>
                <a:lnTo>
                  <a:pt y="120000" x="120000"/>
                </a:lnTo>
                <a:lnTo>
                  <a:pt y="120000" x="0"/>
                </a:lnTo>
                <a:close/>
              </a:path>
            </a:pathLst>
          </a:custGeom>
          <a:noFill/>
          <a:ln w="12700" cap="flat">
            <a:solidFill>
              <a:srgbClr val="000000"/>
            </a:solidFill>
            <a:prstDash val="solid"/>
            <a:miter/>
            <a:headEnd w="med" len="med" type="none"/>
            <a:tailEnd w="med" len="med"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77" name="Shape 177"/>
        <p:cNvGrpSpPr/>
        <p:nvPr/>
      </p:nvGrpSpPr>
      <p:grpSpPr>
        <a:xfrm>
          <a:off y="0" x="0"/>
          <a:ext cy="0" cx="0"/>
          <a:chOff y="0" x="0"/>
          <a:chExt cy="0" cx="0"/>
        </a:xfrm>
      </p:grpSpPr>
      <p:sp>
        <p:nvSpPr>
          <p:cNvPr id="178" name="Shape 178"/>
          <p:cNvSpPr txBox="1"/>
          <p:nvPr/>
        </p:nvSpPr>
        <p:spPr>
          <a:xfrm>
            <a:off y="8685211"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Font typeface="Arial"/>
              <a:buNone/>
            </a:pPr>
            <a:r>
              <a:rPr strike="noStrike" u="none" b="0" cap="none" baseline="0" sz="1200" lang="en-US" i="0"/>
              <a:t>*</a:t>
            </a:r>
          </a:p>
        </p:txBody>
      </p:sp>
      <p:sp>
        <p:nvSpPr>
          <p:cNvPr id="179" name="Shape 179"/>
          <p:cNvSpPr/>
          <p:nvPr>
            <p:ph idx="2" type="sldImg"/>
          </p:nvPr>
        </p:nvSpPr>
        <p:spPr>
          <a:xfrm>
            <a:off y="690562" x="1149350"/>
            <a:ext cy="3417887" cx="4557711"/>
          </a:xfrm>
          <a:custGeom>
            <a:pathLst>
              <a:path w="120000" extrusionOk="0" h="120000">
                <a:moveTo>
                  <a:pt y="0" x="0"/>
                </a:moveTo>
                <a:lnTo>
                  <a:pt y="0" x="120000"/>
                </a:lnTo>
                <a:lnTo>
                  <a:pt y="120000" x="120000"/>
                </a:lnTo>
                <a:lnTo>
                  <a:pt y="120000" x="0"/>
                </a:lnTo>
                <a:close/>
              </a:path>
            </a:pathLst>
          </a:custGeom>
          <a:noFill/>
          <a:ln w="12700" cap="flat">
            <a:solidFill>
              <a:srgbClr val="000000"/>
            </a:solidFill>
            <a:prstDash val="solid"/>
            <a:miter/>
            <a:headEnd w="med" len="med" type="none"/>
            <a:tailEnd w="med" len="med" type="none"/>
          </a:ln>
        </p:spPr>
      </p:sp>
      <p:sp>
        <p:nvSpPr>
          <p:cNvPr id="180" name="Shape 180"/>
          <p:cNvSpPr txBox="1"/>
          <p:nvPr>
            <p:ph idx="1" type="body"/>
          </p:nvPr>
        </p:nvSpPr>
        <p:spPr>
          <a:xfrm>
            <a:off y="4343400" x="914400"/>
            <a:ext cy="4114800" cx="5029199"/>
          </a:xfrm>
          <a:prstGeom prst="rect">
            <a:avLst/>
          </a:prstGeom>
          <a:noFill/>
          <a:ln>
            <a:noFill/>
          </a:ln>
        </p:spPr>
        <p:txBody>
          <a:bodyPr bIns="46825" rIns="92125" lIns="92125" tIns="46825" anchor="t" anchorCtr="0">
            <a:noAutofit/>
          </a:bodyPr>
          <a:lstStyle/>
          <a:p>
            <a:pPr>
              <a:spcBef>
                <a:spcPts val="0"/>
              </a:spcBef>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10.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11.xml.rels><?xml version="1.0" encoding="UTF-8" standalone="yes"?><Relationships xmlns="http://schemas.openxmlformats.org/package/2006/relationships"><Relationship Target="../slideMasters/slideMaster2.xml" Type="http://schemas.openxmlformats.org/officeDocument/2006/relationships/slideMaster" Id="rId1"/></Relationships>
</file>

<file path=ppt/slideLayouts/_rels/slideLayout12.xml.rels><?xml version="1.0" encoding="UTF-8" standalone="yes"?><Relationships xmlns="http://schemas.openxmlformats.org/package/2006/relationships"><Relationship Target="../slideMasters/slideMaster3.xml" Type="http://schemas.openxmlformats.org/officeDocument/2006/relationships/slideMaster" Id="rId1"/></Relationships>
</file>

<file path=ppt/slideLayouts/_rels/slideLayout13.xml.rels><?xml version="1.0" encoding="UTF-8" standalone="yes"?><Relationships xmlns="http://schemas.openxmlformats.org/package/2006/relationships"><Relationship Target="../slideMasters/slideMaster4.xml" Type="http://schemas.openxmlformats.org/officeDocument/2006/relationships/slideMaster" Id="rId1"/></Relationships>
</file>

<file path=ppt/slideLayouts/_rels/slideLayout14.xml.rels><?xml version="1.0" encoding="UTF-8" standalone="yes"?><Relationships xmlns="http://schemas.openxmlformats.org/package/2006/relationships"><Relationship Target="../slideMasters/slideMaster5.xml" Type="http://schemas.openxmlformats.org/officeDocument/2006/relationships/slideMaster" Id="rId1"/></Relationships>
</file>

<file path=ppt/slideLayouts/_rels/slideLayout2.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3.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4.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5.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6.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7.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8.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9.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17" name="Shape 17"/>
        <p:cNvGrpSpPr/>
        <p:nvPr/>
      </p:nvGrpSpPr>
      <p:grpSpPr>
        <a:xfrm>
          <a:off y="0" x="0"/>
          <a:ext cy="0" cx="0"/>
          <a:chOff y="0" x="0"/>
          <a:chExt cy="0" cx="0"/>
        </a:xfrm>
      </p:grpSpPr>
      <p:sp>
        <p:nvSpPr>
          <p:cNvPr id="18" name="Shape 18"/>
          <p:cNvSpPr txBox="1"/>
          <p:nvPr>
            <p:ph type="title"/>
          </p:nvPr>
        </p:nvSpPr>
        <p:spPr>
          <a:xfrm rot="5400000">
            <a:off y="2171700" x="4808537"/>
            <a:ext cy="1981199" cx="5775324"/>
          </a:xfrm>
          <a:prstGeom prst="rect">
            <a:avLst/>
          </a:prstGeom>
          <a:noFill/>
          <a:ln>
            <a:noFill/>
          </a:ln>
        </p:spPr>
        <p:txBody>
          <a:bodyPr bIns="91425" rIns="91425" lIns="91425" t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algn="l" rtl="0" marL="457200">
              <a:spcBef>
                <a:spcPts val="0"/>
              </a:spcBef>
              <a:spcAft>
                <a:spcPts val="0"/>
              </a:spcAft>
              <a:defRPr/>
            </a:lvl6pPr>
            <a:lvl7pPr algn="l" rtl="0" marL="914400">
              <a:spcBef>
                <a:spcPts val="0"/>
              </a:spcBef>
              <a:spcAft>
                <a:spcPts val="0"/>
              </a:spcAft>
              <a:defRPr/>
            </a:lvl7pPr>
            <a:lvl8pPr algn="l" rtl="0" marL="1371600">
              <a:spcBef>
                <a:spcPts val="0"/>
              </a:spcBef>
              <a:spcAft>
                <a:spcPts val="0"/>
              </a:spcAft>
              <a:defRPr/>
            </a:lvl8pPr>
            <a:lvl9pPr algn="l" rtl="0" marL="1828800">
              <a:spcBef>
                <a:spcPts val="0"/>
              </a:spcBef>
              <a:spcAft>
                <a:spcPts val="0"/>
              </a:spcAft>
              <a:defRPr/>
            </a:lvl9pPr>
          </a:lstStyle>
          <a:p/>
        </p:txBody>
      </p:sp>
      <p:sp>
        <p:nvSpPr>
          <p:cNvPr id="19" name="Shape 19"/>
          <p:cNvSpPr txBox="1"/>
          <p:nvPr>
            <p:ph idx="1" type="body"/>
          </p:nvPr>
        </p:nvSpPr>
        <p:spPr>
          <a:xfrm rot="5400000">
            <a:off y="266700" x="769937"/>
            <a:ext cy="5791200" cx="5775324"/>
          </a:xfrm>
          <a:prstGeom prst="rect">
            <a:avLst/>
          </a:prstGeom>
          <a:noFill/>
          <a:ln>
            <a:noFill/>
          </a:ln>
        </p:spPr>
        <p:txBody>
          <a:bodyPr bIns="91425" rIns="91425" lIns="91425" tIns="91425" anchor="t" anchorCtr="0"/>
          <a:lstStyle>
            <a:lvl1pPr algn="l" rtl="0" indent="-139700" marL="342900">
              <a:spcBef>
                <a:spcPts val="640"/>
              </a:spcBef>
              <a:spcAft>
                <a:spcPts val="0"/>
              </a:spcAft>
              <a:buClr>
                <a:srgbClr val="000080"/>
              </a:buClr>
              <a:buFont typeface="Arial"/>
              <a:buChar char="▪"/>
              <a:defRPr/>
            </a:lvl1pPr>
            <a:lvl2pPr algn="l" rtl="0" indent="-107950" marL="742950">
              <a:spcBef>
                <a:spcPts val="560"/>
              </a:spcBef>
              <a:spcAft>
                <a:spcPts val="0"/>
              </a:spcAft>
              <a:buClr>
                <a:srgbClr val="FF9F11"/>
              </a:buClr>
              <a:buFont typeface="Arial"/>
              <a:buChar char="▪"/>
              <a:defRPr/>
            </a:lvl2pPr>
            <a:lvl3pPr algn="l" rtl="0" indent="-152400" marL="1143000">
              <a:spcBef>
                <a:spcPts val="480"/>
              </a:spcBef>
              <a:spcAft>
                <a:spcPts val="0"/>
              </a:spcAft>
              <a:buClr>
                <a:srgbClr val="000080"/>
              </a:buClr>
              <a:buFont typeface="Arial"/>
              <a:buChar char="•"/>
              <a:defRPr/>
            </a:lvl3pPr>
            <a:lvl4pPr algn="l" rtl="0" indent="-165100" marL="1600200">
              <a:spcBef>
                <a:spcPts val="400"/>
              </a:spcBef>
              <a:spcAft>
                <a:spcPts val="0"/>
              </a:spcAft>
              <a:buClr>
                <a:srgbClr val="FF9F11"/>
              </a:buClr>
              <a:buFont typeface="Arial"/>
              <a:buChar char="•"/>
              <a:defRPr/>
            </a:lvl4pPr>
            <a:lvl5pPr algn="l" rtl="0" indent="-101600" marL="2057400">
              <a:spcBef>
                <a:spcPts val="400"/>
              </a:spcBef>
              <a:spcAft>
                <a:spcPts val="0"/>
              </a:spcAft>
              <a:buClr>
                <a:srgbClr val="000080"/>
              </a:buClr>
              <a:buFont typeface="Arial"/>
              <a:buChar char="–"/>
              <a:defRPr/>
            </a:lvl5pPr>
            <a:lvl6pPr algn="l" rtl="0" indent="-101600" marL="2514600">
              <a:spcBef>
                <a:spcPts val="400"/>
              </a:spcBef>
              <a:spcAft>
                <a:spcPts val="0"/>
              </a:spcAft>
              <a:buClr>
                <a:srgbClr val="000080"/>
              </a:buClr>
              <a:buFont typeface="Arial"/>
              <a:buChar char="–"/>
              <a:defRPr/>
            </a:lvl6pPr>
            <a:lvl7pPr algn="l" rtl="0" indent="-101600" marL="2971800">
              <a:spcBef>
                <a:spcPts val="400"/>
              </a:spcBef>
              <a:spcAft>
                <a:spcPts val="0"/>
              </a:spcAft>
              <a:buClr>
                <a:srgbClr val="000080"/>
              </a:buClr>
              <a:buFont typeface="Arial"/>
              <a:buChar char="–"/>
              <a:defRPr/>
            </a:lvl7pPr>
            <a:lvl8pPr algn="l" rtl="0" indent="-101600" marL="3429000">
              <a:spcBef>
                <a:spcPts val="400"/>
              </a:spcBef>
              <a:spcAft>
                <a:spcPts val="0"/>
              </a:spcAft>
              <a:buClr>
                <a:srgbClr val="000080"/>
              </a:buClr>
              <a:buFont typeface="Arial"/>
              <a:buChar char="–"/>
              <a:defRPr/>
            </a:lvl8pPr>
            <a:lvl9pPr algn="l" rtl="0" indent="-101600" marL="3886200">
              <a:spcBef>
                <a:spcPts val="400"/>
              </a:spcBef>
              <a:spcAft>
                <a:spcPts val="0"/>
              </a:spcAft>
              <a:buClr>
                <a:srgbClr val="000080"/>
              </a:buClr>
              <a:buFont typeface="Arial"/>
              <a:buChar char="–"/>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47" name="Shape 47"/>
        <p:cNvGrpSpPr/>
        <p:nvPr/>
      </p:nvGrpSpPr>
      <p:grpSpPr>
        <a:xfrm>
          <a:off y="0" x="0"/>
          <a:ext cy="0" cx="0"/>
          <a:chOff y="0" x="0"/>
          <a:chExt cy="0" cx="0"/>
        </a:xfrm>
      </p:grpSpPr>
      <p:sp>
        <p:nvSpPr>
          <p:cNvPr id="48" name="Shape 48"/>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algn="l" rtl="0" marL="457200">
              <a:spcBef>
                <a:spcPts val="0"/>
              </a:spcBef>
              <a:spcAft>
                <a:spcPts val="0"/>
              </a:spcAft>
              <a:defRPr/>
            </a:lvl6pPr>
            <a:lvl7pPr algn="l" rtl="0" marL="914400">
              <a:spcBef>
                <a:spcPts val="0"/>
              </a:spcBef>
              <a:spcAft>
                <a:spcPts val="0"/>
              </a:spcAft>
              <a:defRPr/>
            </a:lvl7pPr>
            <a:lvl8pPr algn="l" rtl="0" marL="1371600">
              <a:spcBef>
                <a:spcPts val="0"/>
              </a:spcBef>
              <a:spcAft>
                <a:spcPts val="0"/>
              </a:spcAft>
              <a:defRPr/>
            </a:lvl8pPr>
            <a:lvl9pPr algn="l" rtl="0" marL="1828800">
              <a:spcBef>
                <a:spcPts val="0"/>
              </a:spcBef>
              <a:spcAft>
                <a:spcPts val="0"/>
              </a:spcAft>
              <a:defRPr/>
            </a:lvl9pPr>
          </a:lstStyle>
          <a:p/>
        </p:txBody>
      </p:sp>
      <p:sp>
        <p:nvSpPr>
          <p:cNvPr id="49" name="Shape 49"/>
          <p:cNvSpPr txBox="1"/>
          <p:nvPr>
            <p:ph idx="1" type="body"/>
          </p:nvPr>
        </p:nvSpPr>
        <p:spPr>
          <a:xfrm>
            <a:off y="1524000" x="914400"/>
            <a:ext cy="4525961" cx="7772400"/>
          </a:xfrm>
          <a:prstGeom prst="rect">
            <a:avLst/>
          </a:prstGeom>
          <a:noFill/>
          <a:ln>
            <a:noFill/>
          </a:ln>
        </p:spPr>
        <p:txBody>
          <a:bodyPr bIns="91425" rIns="91425" lIns="91425" tIns="91425" anchor="t" anchorCtr="0"/>
          <a:lstStyle>
            <a:lvl1pPr algn="l" rtl="0" indent="-139700" marL="342900">
              <a:spcBef>
                <a:spcPts val="640"/>
              </a:spcBef>
              <a:spcAft>
                <a:spcPts val="0"/>
              </a:spcAft>
              <a:buClr>
                <a:srgbClr val="000080"/>
              </a:buClr>
              <a:buFont typeface="Arial"/>
              <a:buChar char="▪"/>
              <a:defRPr/>
            </a:lvl1pPr>
            <a:lvl2pPr algn="l" rtl="0" indent="-107950" marL="742950">
              <a:spcBef>
                <a:spcPts val="560"/>
              </a:spcBef>
              <a:spcAft>
                <a:spcPts val="0"/>
              </a:spcAft>
              <a:buClr>
                <a:srgbClr val="FF9F11"/>
              </a:buClr>
              <a:buFont typeface="Arial"/>
              <a:buChar char="▪"/>
              <a:defRPr/>
            </a:lvl2pPr>
            <a:lvl3pPr algn="l" rtl="0" indent="-152400" marL="1143000">
              <a:spcBef>
                <a:spcPts val="480"/>
              </a:spcBef>
              <a:spcAft>
                <a:spcPts val="0"/>
              </a:spcAft>
              <a:buClr>
                <a:srgbClr val="000080"/>
              </a:buClr>
              <a:buFont typeface="Arial"/>
              <a:buChar char="•"/>
              <a:defRPr/>
            </a:lvl3pPr>
            <a:lvl4pPr algn="l" rtl="0" indent="-165100" marL="1600200">
              <a:spcBef>
                <a:spcPts val="400"/>
              </a:spcBef>
              <a:spcAft>
                <a:spcPts val="0"/>
              </a:spcAft>
              <a:buClr>
                <a:srgbClr val="FF9F11"/>
              </a:buClr>
              <a:buFont typeface="Arial"/>
              <a:buChar char="•"/>
              <a:defRPr/>
            </a:lvl4pPr>
            <a:lvl5pPr algn="l" rtl="0" indent="-101600" marL="2057400">
              <a:spcBef>
                <a:spcPts val="400"/>
              </a:spcBef>
              <a:spcAft>
                <a:spcPts val="0"/>
              </a:spcAft>
              <a:buClr>
                <a:srgbClr val="000080"/>
              </a:buClr>
              <a:buFont typeface="Arial"/>
              <a:buChar char="–"/>
              <a:defRPr/>
            </a:lvl5pPr>
            <a:lvl6pPr algn="l" rtl="0" indent="-101600" marL="2514600">
              <a:spcBef>
                <a:spcPts val="400"/>
              </a:spcBef>
              <a:spcAft>
                <a:spcPts val="0"/>
              </a:spcAft>
              <a:buClr>
                <a:srgbClr val="000080"/>
              </a:buClr>
              <a:buFont typeface="Arial"/>
              <a:buChar char="–"/>
              <a:defRPr/>
            </a:lvl6pPr>
            <a:lvl7pPr algn="l" rtl="0" indent="-101600" marL="2971800">
              <a:spcBef>
                <a:spcPts val="400"/>
              </a:spcBef>
              <a:spcAft>
                <a:spcPts val="0"/>
              </a:spcAft>
              <a:buClr>
                <a:srgbClr val="000080"/>
              </a:buClr>
              <a:buFont typeface="Arial"/>
              <a:buChar char="–"/>
              <a:defRPr/>
            </a:lvl7pPr>
            <a:lvl8pPr algn="l" rtl="0" indent="-101600" marL="3429000">
              <a:spcBef>
                <a:spcPts val="400"/>
              </a:spcBef>
              <a:spcAft>
                <a:spcPts val="0"/>
              </a:spcAft>
              <a:buClr>
                <a:srgbClr val="000080"/>
              </a:buClr>
              <a:buFont typeface="Arial"/>
              <a:buChar char="–"/>
              <a:defRPr/>
            </a:lvl8pPr>
            <a:lvl9pPr algn="l" rtl="0" indent="-101600" marL="3886200">
              <a:spcBef>
                <a:spcPts val="400"/>
              </a:spcBef>
              <a:spcAft>
                <a:spcPts val="0"/>
              </a:spcAft>
              <a:buClr>
                <a:srgbClr val="000080"/>
              </a:buClr>
              <a:buFont typeface="Arial"/>
              <a:buChar char="–"/>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59" name="Shape 59"/>
        <p:cNvGrpSpPr/>
        <p:nvPr/>
      </p:nvGrpSpPr>
      <p:grpSpPr>
        <a:xfrm>
          <a:off y="0" x="0"/>
          <a:ext cy="0" cx="0"/>
          <a:chOff y="0" x="0"/>
          <a:chExt cy="0" cx="0"/>
        </a:xfrm>
      </p:grpSpPr>
      <p:sp>
        <p:nvSpPr>
          <p:cNvPr id="60" name="Shape 60"/>
          <p:cNvSpPr txBox="1"/>
          <p:nvPr>
            <p:ph type="ctrTitle"/>
          </p:nvPr>
        </p:nvSpPr>
        <p:spPr>
          <a:xfrm>
            <a:off y="533400" x="762000"/>
            <a:ext cy="1470024" cx="7696199"/>
          </a:xfrm>
          <a:prstGeom prst="rect">
            <a:avLst/>
          </a:prstGeom>
          <a:noFill/>
          <a:ln>
            <a:noFill/>
          </a:ln>
        </p:spPr>
        <p:txBody>
          <a:bodyPr bIns="91425" rIns="91425" lIns="91425" tIns="91425" anchor="ctr" anchorCtr="0"/>
          <a:lstStyle>
            <a:lvl1pPr algn="l" rtl="0" marR="0" indent="0" marL="0">
              <a:spcBef>
                <a:spcPts val="0"/>
              </a:spcBef>
              <a:spcAft>
                <a:spcPts val="0"/>
              </a:spcAft>
              <a:defRPr/>
            </a:lvl1pPr>
            <a:lvl2pPr algn="l" rtl="0" marR="0" indent="0" marL="0">
              <a:spcBef>
                <a:spcPts val="0"/>
              </a:spcBef>
              <a:spcAft>
                <a:spcPts val="0"/>
              </a:spcAft>
              <a:defRPr/>
            </a:lvl2pPr>
            <a:lvl3pPr algn="l" rtl="0" marR="0" indent="0" marL="0">
              <a:spcBef>
                <a:spcPts val="0"/>
              </a:spcBef>
              <a:spcAft>
                <a:spcPts val="0"/>
              </a:spcAft>
              <a:defRPr/>
            </a:lvl3pPr>
            <a:lvl4pPr algn="l" rtl="0" marR="0" indent="0" marL="0">
              <a:spcBef>
                <a:spcPts val="0"/>
              </a:spcBef>
              <a:spcAft>
                <a:spcPts val="0"/>
              </a:spcAft>
              <a:defRPr/>
            </a:lvl4pPr>
            <a:lvl5pPr algn="l" rtl="0" marR="0" indent="0" marL="0">
              <a:spcBef>
                <a:spcPts val="0"/>
              </a:spcBef>
              <a:spcAft>
                <a:spcPts val="0"/>
              </a:spcAft>
              <a:defRPr/>
            </a:lvl5pPr>
            <a:lvl6pPr algn="l" rtl="0" marR="0" indent="0" marL="457200">
              <a:spcBef>
                <a:spcPts val="0"/>
              </a:spcBef>
              <a:spcAft>
                <a:spcPts val="0"/>
              </a:spcAft>
              <a:defRPr/>
            </a:lvl6pPr>
            <a:lvl7pPr algn="l" rtl="0" marR="0" indent="0" marL="914400">
              <a:spcBef>
                <a:spcPts val="0"/>
              </a:spcBef>
              <a:spcAft>
                <a:spcPts val="0"/>
              </a:spcAft>
              <a:defRPr/>
            </a:lvl7pPr>
            <a:lvl8pPr algn="l" rtl="0" marR="0" indent="0" marL="1371600">
              <a:spcBef>
                <a:spcPts val="0"/>
              </a:spcBef>
              <a:spcAft>
                <a:spcPts val="0"/>
              </a:spcAft>
              <a:defRPr/>
            </a:lvl8pPr>
            <a:lvl9pPr algn="l" rtl="0" marR="0" indent="0" marL="1828800">
              <a:spcBef>
                <a:spcPts val="0"/>
              </a:spcBef>
              <a:spcAft>
                <a:spcPts val="0"/>
              </a:spcAft>
              <a:defRPr/>
            </a:lvl9pPr>
          </a:lstStyle>
          <a:p/>
        </p:txBody>
      </p:sp>
      <p:sp>
        <p:nvSpPr>
          <p:cNvPr id="61" name="Shape 61"/>
          <p:cNvSpPr txBox="1"/>
          <p:nvPr>
            <p:ph idx="1" type="subTitle"/>
          </p:nvPr>
        </p:nvSpPr>
        <p:spPr>
          <a:xfrm>
            <a:off y="2362200" x="838200"/>
            <a:ext cy="3429000" cx="7619999"/>
          </a:xfrm>
          <a:prstGeom prst="rect">
            <a:avLst/>
          </a:prstGeom>
          <a:noFill/>
          <a:ln>
            <a:noFill/>
          </a:ln>
        </p:spPr>
        <p:txBody>
          <a:bodyPr bIns="91425" rIns="91425" lIns="91425" tIns="91425" anchor="t" anchorCtr="0"/>
          <a:lstStyle>
            <a:lvl1pPr algn="ctr" rtl="0" marR="0" indent="0" marL="0">
              <a:spcBef>
                <a:spcPts val="560"/>
              </a:spcBef>
              <a:spcAft>
                <a:spcPts val="0"/>
              </a:spcAft>
              <a:buClr>
                <a:srgbClr val="000080"/>
              </a:buClr>
              <a:buFont typeface="Arial"/>
              <a:buNone/>
              <a:defRPr/>
            </a:lvl1pPr>
            <a:lvl2pPr algn="l" rtl="0" marR="0" indent="-107950" marL="742950">
              <a:spcBef>
                <a:spcPts val="560"/>
              </a:spcBef>
              <a:spcAft>
                <a:spcPts val="0"/>
              </a:spcAft>
              <a:buClr>
                <a:srgbClr val="FF9F11"/>
              </a:buClr>
              <a:buFont typeface="Arial"/>
              <a:buChar char="▪"/>
              <a:defRPr/>
            </a:lvl2pPr>
            <a:lvl3pPr algn="l" rtl="0" marR="0" indent="-152400" marL="1143000">
              <a:spcBef>
                <a:spcPts val="480"/>
              </a:spcBef>
              <a:spcAft>
                <a:spcPts val="0"/>
              </a:spcAft>
              <a:buClr>
                <a:srgbClr val="000080"/>
              </a:buClr>
              <a:buFont typeface="Arial"/>
              <a:buChar char="•"/>
              <a:defRPr/>
            </a:lvl3pPr>
            <a:lvl4pPr algn="l" rtl="0" marR="0" indent="-165100" marL="1600200">
              <a:spcBef>
                <a:spcPts val="400"/>
              </a:spcBef>
              <a:spcAft>
                <a:spcPts val="0"/>
              </a:spcAft>
              <a:buClr>
                <a:srgbClr val="FF9F11"/>
              </a:buClr>
              <a:buFont typeface="Arial"/>
              <a:buChar char="•"/>
              <a:defRPr/>
            </a:lvl4pPr>
            <a:lvl5pPr algn="l" rtl="0" marR="0" indent="-101600" marL="2057400">
              <a:spcBef>
                <a:spcPts val="400"/>
              </a:spcBef>
              <a:spcAft>
                <a:spcPts val="0"/>
              </a:spcAft>
              <a:buClr>
                <a:srgbClr val="000080"/>
              </a:buClr>
              <a:buFont typeface="Arial"/>
              <a:buChar char="–"/>
              <a:defRPr/>
            </a:lvl5pPr>
            <a:lvl6pPr algn="l" rtl="0" marR="0" indent="-101600" marL="2514600">
              <a:spcBef>
                <a:spcPts val="400"/>
              </a:spcBef>
              <a:spcAft>
                <a:spcPts val="0"/>
              </a:spcAft>
              <a:buClr>
                <a:srgbClr val="000080"/>
              </a:buClr>
              <a:buFont typeface="Arial"/>
              <a:buChar char="–"/>
              <a:defRPr/>
            </a:lvl6pPr>
            <a:lvl7pPr algn="l" rtl="0" marR="0" indent="-101600" marL="2971800">
              <a:spcBef>
                <a:spcPts val="400"/>
              </a:spcBef>
              <a:spcAft>
                <a:spcPts val="0"/>
              </a:spcAft>
              <a:buClr>
                <a:srgbClr val="000080"/>
              </a:buClr>
              <a:buFont typeface="Arial"/>
              <a:buChar char="–"/>
              <a:defRPr/>
            </a:lvl7pPr>
            <a:lvl8pPr algn="l" rtl="0" marR="0" indent="-101600" marL="3429000">
              <a:spcBef>
                <a:spcPts val="400"/>
              </a:spcBef>
              <a:spcAft>
                <a:spcPts val="0"/>
              </a:spcAft>
              <a:buClr>
                <a:srgbClr val="000080"/>
              </a:buClr>
              <a:buFont typeface="Arial"/>
              <a:buChar char="–"/>
              <a:defRPr/>
            </a:lvl8pPr>
            <a:lvl9pPr algn="l" rtl="0" marR="0" indent="-101600" marL="3886200">
              <a:spcBef>
                <a:spcPts val="400"/>
              </a:spcBef>
              <a:spcAft>
                <a:spcPts val="0"/>
              </a:spcAft>
              <a:buClr>
                <a:srgbClr val="000080"/>
              </a:buClr>
              <a:buFont typeface="Arial"/>
              <a:buChar char="–"/>
              <a:defRPr/>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AndObj">
  <p:cSld name="Title, Text, and Content">
    <p:spTree>
      <p:nvGrpSpPr>
        <p:cNvPr id="71" name="Shape 71"/>
        <p:cNvGrpSpPr/>
        <p:nvPr/>
      </p:nvGrpSpPr>
      <p:grpSpPr>
        <a:xfrm>
          <a:off y="0" x="0"/>
          <a:ext cy="0" cx="0"/>
          <a:chOff y="0" x="0"/>
          <a:chExt cy="0" cx="0"/>
        </a:xfrm>
      </p:grpSpPr>
      <p:sp>
        <p:nvSpPr>
          <p:cNvPr id="72" name="Shape 72"/>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algn="l" rtl="0" marL="457200">
              <a:spcBef>
                <a:spcPts val="0"/>
              </a:spcBef>
              <a:spcAft>
                <a:spcPts val="0"/>
              </a:spcAft>
              <a:defRPr/>
            </a:lvl6pPr>
            <a:lvl7pPr algn="l" rtl="0" marL="914400">
              <a:spcBef>
                <a:spcPts val="0"/>
              </a:spcBef>
              <a:spcAft>
                <a:spcPts val="0"/>
              </a:spcAft>
              <a:defRPr/>
            </a:lvl7pPr>
            <a:lvl8pPr algn="l" rtl="0" marL="1371600">
              <a:spcBef>
                <a:spcPts val="0"/>
              </a:spcBef>
              <a:spcAft>
                <a:spcPts val="0"/>
              </a:spcAft>
              <a:defRPr/>
            </a:lvl8pPr>
            <a:lvl9pPr algn="l" rtl="0" marL="1828800">
              <a:spcBef>
                <a:spcPts val="0"/>
              </a:spcBef>
              <a:spcAft>
                <a:spcPts val="0"/>
              </a:spcAft>
              <a:defRPr/>
            </a:lvl9pPr>
          </a:lstStyle>
          <a:p/>
        </p:txBody>
      </p:sp>
      <p:sp>
        <p:nvSpPr>
          <p:cNvPr id="73" name="Shape 73"/>
          <p:cNvSpPr txBox="1"/>
          <p:nvPr>
            <p:ph idx="1" type="body"/>
          </p:nvPr>
        </p:nvSpPr>
        <p:spPr>
          <a:xfrm>
            <a:off y="1524000" x="914400"/>
            <a:ext cy="4525963" cx="3809999"/>
          </a:xfrm>
          <a:prstGeom prst="rect">
            <a:avLst/>
          </a:prstGeom>
          <a:noFill/>
          <a:ln>
            <a:noFill/>
          </a:ln>
        </p:spPr>
        <p:txBody>
          <a:bodyPr bIns="91425" rIns="91425" lIns="91425" tIns="91425" anchor="t" anchorCtr="0"/>
          <a:lstStyle>
            <a:lvl1pPr algn="l" rtl="0" indent="-139700" marL="342900">
              <a:spcBef>
                <a:spcPts val="640"/>
              </a:spcBef>
              <a:spcAft>
                <a:spcPts val="0"/>
              </a:spcAft>
              <a:buClr>
                <a:srgbClr val="000080"/>
              </a:buClr>
              <a:buFont typeface="Arial"/>
              <a:buChar char="▪"/>
              <a:defRPr/>
            </a:lvl1pPr>
            <a:lvl2pPr algn="l" rtl="0" indent="-107950" marL="742950">
              <a:spcBef>
                <a:spcPts val="560"/>
              </a:spcBef>
              <a:spcAft>
                <a:spcPts val="0"/>
              </a:spcAft>
              <a:buClr>
                <a:srgbClr val="FF9F11"/>
              </a:buClr>
              <a:buFont typeface="Arial"/>
              <a:buChar char="▪"/>
              <a:defRPr/>
            </a:lvl2pPr>
            <a:lvl3pPr algn="l" rtl="0" indent="-152400" marL="1143000">
              <a:spcBef>
                <a:spcPts val="480"/>
              </a:spcBef>
              <a:spcAft>
                <a:spcPts val="0"/>
              </a:spcAft>
              <a:buClr>
                <a:srgbClr val="000080"/>
              </a:buClr>
              <a:buFont typeface="Arial"/>
              <a:buChar char="•"/>
              <a:defRPr/>
            </a:lvl3pPr>
            <a:lvl4pPr algn="l" rtl="0" indent="-165100" marL="1600200">
              <a:spcBef>
                <a:spcPts val="400"/>
              </a:spcBef>
              <a:spcAft>
                <a:spcPts val="0"/>
              </a:spcAft>
              <a:buClr>
                <a:srgbClr val="FF9F11"/>
              </a:buClr>
              <a:buFont typeface="Arial"/>
              <a:buChar char="•"/>
              <a:defRPr/>
            </a:lvl4pPr>
            <a:lvl5pPr algn="l" rtl="0" indent="-101600" marL="2057400">
              <a:spcBef>
                <a:spcPts val="400"/>
              </a:spcBef>
              <a:spcAft>
                <a:spcPts val="0"/>
              </a:spcAft>
              <a:buClr>
                <a:srgbClr val="000080"/>
              </a:buClr>
              <a:buFont typeface="Arial"/>
              <a:buChar char="–"/>
              <a:defRPr/>
            </a:lvl5pPr>
            <a:lvl6pPr algn="l" rtl="0" indent="-101600" marL="2514600">
              <a:spcBef>
                <a:spcPts val="400"/>
              </a:spcBef>
              <a:spcAft>
                <a:spcPts val="0"/>
              </a:spcAft>
              <a:buClr>
                <a:srgbClr val="000080"/>
              </a:buClr>
              <a:buFont typeface="Arial"/>
              <a:buChar char="–"/>
              <a:defRPr/>
            </a:lvl6pPr>
            <a:lvl7pPr algn="l" rtl="0" indent="-101600" marL="2971800">
              <a:spcBef>
                <a:spcPts val="400"/>
              </a:spcBef>
              <a:spcAft>
                <a:spcPts val="0"/>
              </a:spcAft>
              <a:buClr>
                <a:srgbClr val="000080"/>
              </a:buClr>
              <a:buFont typeface="Arial"/>
              <a:buChar char="–"/>
              <a:defRPr/>
            </a:lvl7pPr>
            <a:lvl8pPr algn="l" rtl="0" indent="-101600" marL="3429000">
              <a:spcBef>
                <a:spcPts val="400"/>
              </a:spcBef>
              <a:spcAft>
                <a:spcPts val="0"/>
              </a:spcAft>
              <a:buClr>
                <a:srgbClr val="000080"/>
              </a:buClr>
              <a:buFont typeface="Arial"/>
              <a:buChar char="–"/>
              <a:defRPr/>
            </a:lvl8pPr>
            <a:lvl9pPr algn="l" rtl="0" indent="-101600" marL="3886200">
              <a:spcBef>
                <a:spcPts val="400"/>
              </a:spcBef>
              <a:spcAft>
                <a:spcPts val="0"/>
              </a:spcAft>
              <a:buClr>
                <a:srgbClr val="000080"/>
              </a:buClr>
              <a:buFont typeface="Arial"/>
              <a:buChar char="–"/>
              <a:defRPr/>
            </a:lvl9pPr>
          </a:lstStyle>
          <a:p/>
        </p:txBody>
      </p:sp>
      <p:sp>
        <p:nvSpPr>
          <p:cNvPr id="74" name="Shape 74"/>
          <p:cNvSpPr txBox="1"/>
          <p:nvPr>
            <p:ph idx="2" type="body"/>
          </p:nvPr>
        </p:nvSpPr>
        <p:spPr>
          <a:xfrm>
            <a:off y="1524000" x="4876800"/>
            <a:ext cy="4525963" cx="3809999"/>
          </a:xfrm>
          <a:prstGeom prst="rect">
            <a:avLst/>
          </a:prstGeom>
          <a:noFill/>
          <a:ln>
            <a:noFill/>
          </a:ln>
        </p:spPr>
        <p:txBody>
          <a:bodyPr bIns="91425" rIns="91425" lIns="91425" tIns="91425" anchor="t" anchorCtr="0"/>
          <a:lstStyle>
            <a:lvl1pPr algn="l" rtl="0" indent="-139700" marL="342900">
              <a:spcBef>
                <a:spcPts val="640"/>
              </a:spcBef>
              <a:spcAft>
                <a:spcPts val="0"/>
              </a:spcAft>
              <a:buClr>
                <a:srgbClr val="000080"/>
              </a:buClr>
              <a:buFont typeface="Arial"/>
              <a:buChar char="▪"/>
              <a:defRPr/>
            </a:lvl1pPr>
            <a:lvl2pPr algn="l" rtl="0" indent="-107950" marL="742950">
              <a:spcBef>
                <a:spcPts val="560"/>
              </a:spcBef>
              <a:spcAft>
                <a:spcPts val="0"/>
              </a:spcAft>
              <a:buClr>
                <a:srgbClr val="FF9F11"/>
              </a:buClr>
              <a:buFont typeface="Arial"/>
              <a:buChar char="▪"/>
              <a:defRPr/>
            </a:lvl2pPr>
            <a:lvl3pPr algn="l" rtl="0" indent="-152400" marL="1143000">
              <a:spcBef>
                <a:spcPts val="480"/>
              </a:spcBef>
              <a:spcAft>
                <a:spcPts val="0"/>
              </a:spcAft>
              <a:buClr>
                <a:srgbClr val="000080"/>
              </a:buClr>
              <a:buFont typeface="Arial"/>
              <a:buChar char="•"/>
              <a:defRPr/>
            </a:lvl3pPr>
            <a:lvl4pPr algn="l" rtl="0" indent="-165100" marL="1600200">
              <a:spcBef>
                <a:spcPts val="400"/>
              </a:spcBef>
              <a:spcAft>
                <a:spcPts val="0"/>
              </a:spcAft>
              <a:buClr>
                <a:srgbClr val="FF9F11"/>
              </a:buClr>
              <a:buFont typeface="Arial"/>
              <a:buChar char="•"/>
              <a:defRPr/>
            </a:lvl4pPr>
            <a:lvl5pPr algn="l" rtl="0" indent="-101600" marL="2057400">
              <a:spcBef>
                <a:spcPts val="400"/>
              </a:spcBef>
              <a:spcAft>
                <a:spcPts val="0"/>
              </a:spcAft>
              <a:buClr>
                <a:srgbClr val="000080"/>
              </a:buClr>
              <a:buFont typeface="Arial"/>
              <a:buChar char="–"/>
              <a:defRPr/>
            </a:lvl5pPr>
            <a:lvl6pPr algn="l" rtl="0" indent="-101600" marL="2514600">
              <a:spcBef>
                <a:spcPts val="400"/>
              </a:spcBef>
              <a:spcAft>
                <a:spcPts val="0"/>
              </a:spcAft>
              <a:buClr>
                <a:srgbClr val="000080"/>
              </a:buClr>
              <a:buFont typeface="Arial"/>
              <a:buChar char="–"/>
              <a:defRPr/>
            </a:lvl6pPr>
            <a:lvl7pPr algn="l" rtl="0" indent="-101600" marL="2971800">
              <a:spcBef>
                <a:spcPts val="400"/>
              </a:spcBef>
              <a:spcAft>
                <a:spcPts val="0"/>
              </a:spcAft>
              <a:buClr>
                <a:srgbClr val="000080"/>
              </a:buClr>
              <a:buFont typeface="Arial"/>
              <a:buChar char="–"/>
              <a:defRPr/>
            </a:lvl7pPr>
            <a:lvl8pPr algn="l" rtl="0" indent="-101600" marL="3429000">
              <a:spcBef>
                <a:spcPts val="400"/>
              </a:spcBef>
              <a:spcAft>
                <a:spcPts val="0"/>
              </a:spcAft>
              <a:buClr>
                <a:srgbClr val="000080"/>
              </a:buClr>
              <a:buFont typeface="Arial"/>
              <a:buChar char="–"/>
              <a:defRPr/>
            </a:lvl8pPr>
            <a:lvl9pPr algn="l" rtl="0" indent="-101600" marL="3886200">
              <a:spcBef>
                <a:spcPts val="400"/>
              </a:spcBef>
              <a:spcAft>
                <a:spcPts val="0"/>
              </a:spcAft>
              <a:buClr>
                <a:srgbClr val="000080"/>
              </a:buClr>
              <a:buFont typeface="Arial"/>
              <a:buChar char="–"/>
              <a:defRPr/>
            </a:lvl9pPr>
          </a:lstStyl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bl">
  <p:cSld name="Title and Table">
    <p:spTree>
      <p:nvGrpSpPr>
        <p:cNvPr id="84" name="Shape 84"/>
        <p:cNvGrpSpPr/>
        <p:nvPr/>
      </p:nvGrpSpPr>
      <p:grpSpPr>
        <a:xfrm>
          <a:off y="0" x="0"/>
          <a:ext cy="0" cx="0"/>
          <a:chOff y="0" x="0"/>
          <a:chExt cy="0" cx="0"/>
        </a:xfrm>
      </p:grpSpPr>
      <p:sp>
        <p:nvSpPr>
          <p:cNvPr id="85" name="Shape 85"/>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algn="l" rtl="0" marL="457200">
              <a:spcBef>
                <a:spcPts val="0"/>
              </a:spcBef>
              <a:spcAft>
                <a:spcPts val="0"/>
              </a:spcAft>
              <a:defRPr/>
            </a:lvl6pPr>
            <a:lvl7pPr algn="l" rtl="0" marL="914400">
              <a:spcBef>
                <a:spcPts val="0"/>
              </a:spcBef>
              <a:spcAft>
                <a:spcPts val="0"/>
              </a:spcAft>
              <a:defRPr/>
            </a:lvl7pPr>
            <a:lvl8pPr algn="l" rtl="0" marL="1371600">
              <a:spcBef>
                <a:spcPts val="0"/>
              </a:spcBef>
              <a:spcAft>
                <a:spcPts val="0"/>
              </a:spcAft>
              <a:defRPr/>
            </a:lvl8pPr>
            <a:lvl9pPr algn="l" rtl="0" marL="1828800">
              <a:spcBef>
                <a:spcPts val="0"/>
              </a:spcBef>
              <a:spcAft>
                <a:spcPts val="0"/>
              </a:spcAft>
              <a:defRPr/>
            </a:lvl9pPr>
          </a:lstStyl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OverObj">
  <p:cSld name="Title and Text over Content">
    <p:spTree>
      <p:nvGrpSpPr>
        <p:cNvPr id="95" name="Shape 95"/>
        <p:cNvGrpSpPr/>
        <p:nvPr/>
      </p:nvGrpSpPr>
      <p:grpSpPr>
        <a:xfrm>
          <a:off y="0" x="0"/>
          <a:ext cy="0" cx="0"/>
          <a:chOff y="0" x="0"/>
          <a:chExt cy="0" cx="0"/>
        </a:xfrm>
      </p:grpSpPr>
      <p:sp>
        <p:nvSpPr>
          <p:cNvPr id="96" name="Shape 96"/>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algn="l" rtl="0" marL="457200">
              <a:spcBef>
                <a:spcPts val="0"/>
              </a:spcBef>
              <a:spcAft>
                <a:spcPts val="0"/>
              </a:spcAft>
              <a:defRPr/>
            </a:lvl6pPr>
            <a:lvl7pPr algn="l" rtl="0" marL="914400">
              <a:spcBef>
                <a:spcPts val="0"/>
              </a:spcBef>
              <a:spcAft>
                <a:spcPts val="0"/>
              </a:spcAft>
              <a:defRPr/>
            </a:lvl7pPr>
            <a:lvl8pPr algn="l" rtl="0" marL="1371600">
              <a:spcBef>
                <a:spcPts val="0"/>
              </a:spcBef>
              <a:spcAft>
                <a:spcPts val="0"/>
              </a:spcAft>
              <a:defRPr/>
            </a:lvl8pPr>
            <a:lvl9pPr algn="l" rtl="0" marL="1828800">
              <a:spcBef>
                <a:spcPts val="0"/>
              </a:spcBef>
              <a:spcAft>
                <a:spcPts val="0"/>
              </a:spcAft>
              <a:defRPr/>
            </a:lvl9pPr>
          </a:lstStyle>
          <a:p/>
        </p:txBody>
      </p:sp>
      <p:sp>
        <p:nvSpPr>
          <p:cNvPr id="97" name="Shape 97"/>
          <p:cNvSpPr txBox="1"/>
          <p:nvPr>
            <p:ph idx="1" type="body"/>
          </p:nvPr>
        </p:nvSpPr>
        <p:spPr>
          <a:xfrm>
            <a:off y="1524000" x="914400"/>
            <a:ext cy="2185988" cx="7772400"/>
          </a:xfrm>
          <a:prstGeom prst="rect">
            <a:avLst/>
          </a:prstGeom>
          <a:noFill/>
          <a:ln>
            <a:noFill/>
          </a:ln>
        </p:spPr>
        <p:txBody>
          <a:bodyPr bIns="91425" rIns="91425" lIns="91425" tIns="91425" anchor="t" anchorCtr="0"/>
          <a:lstStyle>
            <a:lvl1pPr algn="l" rtl="0" indent="-139700" marL="342900">
              <a:spcBef>
                <a:spcPts val="640"/>
              </a:spcBef>
              <a:spcAft>
                <a:spcPts val="0"/>
              </a:spcAft>
              <a:buClr>
                <a:srgbClr val="000080"/>
              </a:buClr>
              <a:buFont typeface="Arial"/>
              <a:buChar char="▪"/>
              <a:defRPr/>
            </a:lvl1pPr>
            <a:lvl2pPr algn="l" rtl="0" indent="-107950" marL="742950">
              <a:spcBef>
                <a:spcPts val="560"/>
              </a:spcBef>
              <a:spcAft>
                <a:spcPts val="0"/>
              </a:spcAft>
              <a:buClr>
                <a:srgbClr val="FF9F11"/>
              </a:buClr>
              <a:buFont typeface="Arial"/>
              <a:buChar char="▪"/>
              <a:defRPr/>
            </a:lvl2pPr>
            <a:lvl3pPr algn="l" rtl="0" indent="-152400" marL="1143000">
              <a:spcBef>
                <a:spcPts val="480"/>
              </a:spcBef>
              <a:spcAft>
                <a:spcPts val="0"/>
              </a:spcAft>
              <a:buClr>
                <a:srgbClr val="000080"/>
              </a:buClr>
              <a:buFont typeface="Arial"/>
              <a:buChar char="•"/>
              <a:defRPr/>
            </a:lvl3pPr>
            <a:lvl4pPr algn="l" rtl="0" indent="-165100" marL="1600200">
              <a:spcBef>
                <a:spcPts val="400"/>
              </a:spcBef>
              <a:spcAft>
                <a:spcPts val="0"/>
              </a:spcAft>
              <a:buClr>
                <a:srgbClr val="FF9F11"/>
              </a:buClr>
              <a:buFont typeface="Arial"/>
              <a:buChar char="•"/>
              <a:defRPr/>
            </a:lvl4pPr>
            <a:lvl5pPr algn="l" rtl="0" indent="-101600" marL="2057400">
              <a:spcBef>
                <a:spcPts val="400"/>
              </a:spcBef>
              <a:spcAft>
                <a:spcPts val="0"/>
              </a:spcAft>
              <a:buClr>
                <a:srgbClr val="000080"/>
              </a:buClr>
              <a:buFont typeface="Arial"/>
              <a:buChar char="–"/>
              <a:defRPr/>
            </a:lvl5pPr>
            <a:lvl6pPr algn="l" rtl="0" indent="-101600" marL="2514600">
              <a:spcBef>
                <a:spcPts val="400"/>
              </a:spcBef>
              <a:spcAft>
                <a:spcPts val="0"/>
              </a:spcAft>
              <a:buClr>
                <a:srgbClr val="000080"/>
              </a:buClr>
              <a:buFont typeface="Arial"/>
              <a:buChar char="–"/>
              <a:defRPr/>
            </a:lvl6pPr>
            <a:lvl7pPr algn="l" rtl="0" indent="-101600" marL="2971800">
              <a:spcBef>
                <a:spcPts val="400"/>
              </a:spcBef>
              <a:spcAft>
                <a:spcPts val="0"/>
              </a:spcAft>
              <a:buClr>
                <a:srgbClr val="000080"/>
              </a:buClr>
              <a:buFont typeface="Arial"/>
              <a:buChar char="–"/>
              <a:defRPr/>
            </a:lvl7pPr>
            <a:lvl8pPr algn="l" rtl="0" indent="-101600" marL="3429000">
              <a:spcBef>
                <a:spcPts val="400"/>
              </a:spcBef>
              <a:spcAft>
                <a:spcPts val="0"/>
              </a:spcAft>
              <a:buClr>
                <a:srgbClr val="000080"/>
              </a:buClr>
              <a:buFont typeface="Arial"/>
              <a:buChar char="–"/>
              <a:defRPr/>
            </a:lvl8pPr>
            <a:lvl9pPr algn="l" rtl="0" indent="-101600" marL="3886200">
              <a:spcBef>
                <a:spcPts val="400"/>
              </a:spcBef>
              <a:spcAft>
                <a:spcPts val="0"/>
              </a:spcAft>
              <a:buClr>
                <a:srgbClr val="000080"/>
              </a:buClr>
              <a:buFont typeface="Arial"/>
              <a:buChar char="–"/>
              <a:defRPr/>
            </a:lvl9pPr>
          </a:lstStyle>
          <a:p/>
        </p:txBody>
      </p:sp>
      <p:sp>
        <p:nvSpPr>
          <p:cNvPr id="98" name="Shape 98"/>
          <p:cNvSpPr txBox="1"/>
          <p:nvPr>
            <p:ph idx="2" type="body"/>
          </p:nvPr>
        </p:nvSpPr>
        <p:spPr>
          <a:xfrm>
            <a:off y="3862387" x="914400"/>
            <a:ext cy="2187574" cx="7772400"/>
          </a:xfrm>
          <a:prstGeom prst="rect">
            <a:avLst/>
          </a:prstGeom>
          <a:noFill/>
          <a:ln>
            <a:noFill/>
          </a:ln>
        </p:spPr>
        <p:txBody>
          <a:bodyPr bIns="91425" rIns="91425" lIns="91425" tIns="91425" anchor="t" anchorCtr="0"/>
          <a:lstStyle>
            <a:lvl1pPr algn="l" rtl="0" indent="-139700" marL="342900">
              <a:spcBef>
                <a:spcPts val="640"/>
              </a:spcBef>
              <a:spcAft>
                <a:spcPts val="0"/>
              </a:spcAft>
              <a:buClr>
                <a:srgbClr val="000080"/>
              </a:buClr>
              <a:buFont typeface="Arial"/>
              <a:buChar char="▪"/>
              <a:defRPr/>
            </a:lvl1pPr>
            <a:lvl2pPr algn="l" rtl="0" indent="-107950" marL="742950">
              <a:spcBef>
                <a:spcPts val="560"/>
              </a:spcBef>
              <a:spcAft>
                <a:spcPts val="0"/>
              </a:spcAft>
              <a:buClr>
                <a:srgbClr val="FF9F11"/>
              </a:buClr>
              <a:buFont typeface="Arial"/>
              <a:buChar char="▪"/>
              <a:defRPr/>
            </a:lvl2pPr>
            <a:lvl3pPr algn="l" rtl="0" indent="-152400" marL="1143000">
              <a:spcBef>
                <a:spcPts val="480"/>
              </a:spcBef>
              <a:spcAft>
                <a:spcPts val="0"/>
              </a:spcAft>
              <a:buClr>
                <a:srgbClr val="000080"/>
              </a:buClr>
              <a:buFont typeface="Arial"/>
              <a:buChar char="•"/>
              <a:defRPr/>
            </a:lvl3pPr>
            <a:lvl4pPr algn="l" rtl="0" indent="-165100" marL="1600200">
              <a:spcBef>
                <a:spcPts val="400"/>
              </a:spcBef>
              <a:spcAft>
                <a:spcPts val="0"/>
              </a:spcAft>
              <a:buClr>
                <a:srgbClr val="FF9F11"/>
              </a:buClr>
              <a:buFont typeface="Arial"/>
              <a:buChar char="•"/>
              <a:defRPr/>
            </a:lvl4pPr>
            <a:lvl5pPr algn="l" rtl="0" indent="-101600" marL="2057400">
              <a:spcBef>
                <a:spcPts val="400"/>
              </a:spcBef>
              <a:spcAft>
                <a:spcPts val="0"/>
              </a:spcAft>
              <a:buClr>
                <a:srgbClr val="000080"/>
              </a:buClr>
              <a:buFont typeface="Arial"/>
              <a:buChar char="–"/>
              <a:defRPr/>
            </a:lvl5pPr>
            <a:lvl6pPr algn="l" rtl="0" indent="-101600" marL="2514600">
              <a:spcBef>
                <a:spcPts val="400"/>
              </a:spcBef>
              <a:spcAft>
                <a:spcPts val="0"/>
              </a:spcAft>
              <a:buClr>
                <a:srgbClr val="000080"/>
              </a:buClr>
              <a:buFont typeface="Arial"/>
              <a:buChar char="–"/>
              <a:defRPr/>
            </a:lvl6pPr>
            <a:lvl7pPr algn="l" rtl="0" indent="-101600" marL="2971800">
              <a:spcBef>
                <a:spcPts val="400"/>
              </a:spcBef>
              <a:spcAft>
                <a:spcPts val="0"/>
              </a:spcAft>
              <a:buClr>
                <a:srgbClr val="000080"/>
              </a:buClr>
              <a:buFont typeface="Arial"/>
              <a:buChar char="–"/>
              <a:defRPr/>
            </a:lvl7pPr>
            <a:lvl8pPr algn="l" rtl="0" indent="-101600" marL="3429000">
              <a:spcBef>
                <a:spcPts val="400"/>
              </a:spcBef>
              <a:spcAft>
                <a:spcPts val="0"/>
              </a:spcAft>
              <a:buClr>
                <a:srgbClr val="000080"/>
              </a:buClr>
              <a:buFont typeface="Arial"/>
              <a:buChar char="–"/>
              <a:defRPr/>
            </a:lvl8pPr>
            <a:lvl9pPr algn="l" rtl="0" indent="-101600" marL="3886200">
              <a:spcBef>
                <a:spcPts val="400"/>
              </a:spcBef>
              <a:spcAft>
                <a:spcPts val="0"/>
              </a:spcAft>
              <a:buClr>
                <a:srgbClr val="000080"/>
              </a:buClr>
              <a:buFont typeface="Arial"/>
              <a:buChar char="–"/>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20" name="Shape 20"/>
        <p:cNvGrpSpPr/>
        <p:nvPr/>
      </p:nvGrpSpPr>
      <p:grpSpPr>
        <a:xfrm>
          <a:off y="0" x="0"/>
          <a:ext cy="0" cx="0"/>
          <a:chOff y="0" x="0"/>
          <a:chExt cy="0" cx="0"/>
        </a:xfrm>
      </p:grpSpPr>
      <p:sp>
        <p:nvSpPr>
          <p:cNvPr id="21" name="Shape 21"/>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algn="l" rtl="0" marL="457200">
              <a:spcBef>
                <a:spcPts val="0"/>
              </a:spcBef>
              <a:spcAft>
                <a:spcPts val="0"/>
              </a:spcAft>
              <a:defRPr/>
            </a:lvl6pPr>
            <a:lvl7pPr algn="l" rtl="0" marL="914400">
              <a:spcBef>
                <a:spcPts val="0"/>
              </a:spcBef>
              <a:spcAft>
                <a:spcPts val="0"/>
              </a:spcAft>
              <a:defRPr/>
            </a:lvl7pPr>
            <a:lvl8pPr algn="l" rtl="0" marL="1371600">
              <a:spcBef>
                <a:spcPts val="0"/>
              </a:spcBef>
              <a:spcAft>
                <a:spcPts val="0"/>
              </a:spcAft>
              <a:defRPr/>
            </a:lvl8pPr>
            <a:lvl9pPr algn="l" rtl="0" marL="1828800">
              <a:spcBef>
                <a:spcPts val="0"/>
              </a:spcBef>
              <a:spcAft>
                <a:spcPts val="0"/>
              </a:spcAft>
              <a:defRPr/>
            </a:lvl9pPr>
          </a:lstStyle>
          <a:p/>
        </p:txBody>
      </p:sp>
      <p:sp>
        <p:nvSpPr>
          <p:cNvPr id="22" name="Shape 22"/>
          <p:cNvSpPr txBox="1"/>
          <p:nvPr>
            <p:ph idx="1" type="body"/>
          </p:nvPr>
        </p:nvSpPr>
        <p:spPr>
          <a:xfrm rot="5400000">
            <a:off y="-99219" x="2537618"/>
            <a:ext cy="7772400" cx="4525961"/>
          </a:xfrm>
          <a:prstGeom prst="rect">
            <a:avLst/>
          </a:prstGeom>
          <a:noFill/>
          <a:ln>
            <a:noFill/>
          </a:ln>
        </p:spPr>
        <p:txBody>
          <a:bodyPr bIns="91425" rIns="91425" lIns="91425" tIns="91425" anchor="t" anchorCtr="0"/>
          <a:lstStyle>
            <a:lvl1pPr algn="l" rtl="0" indent="-139700" marL="342900">
              <a:spcBef>
                <a:spcPts val="640"/>
              </a:spcBef>
              <a:spcAft>
                <a:spcPts val="0"/>
              </a:spcAft>
              <a:buClr>
                <a:srgbClr val="000080"/>
              </a:buClr>
              <a:buFont typeface="Arial"/>
              <a:buChar char="▪"/>
              <a:defRPr/>
            </a:lvl1pPr>
            <a:lvl2pPr algn="l" rtl="0" indent="-107950" marL="742950">
              <a:spcBef>
                <a:spcPts val="560"/>
              </a:spcBef>
              <a:spcAft>
                <a:spcPts val="0"/>
              </a:spcAft>
              <a:buClr>
                <a:srgbClr val="FF9F11"/>
              </a:buClr>
              <a:buFont typeface="Arial"/>
              <a:buChar char="▪"/>
              <a:defRPr/>
            </a:lvl2pPr>
            <a:lvl3pPr algn="l" rtl="0" indent="-152400" marL="1143000">
              <a:spcBef>
                <a:spcPts val="480"/>
              </a:spcBef>
              <a:spcAft>
                <a:spcPts val="0"/>
              </a:spcAft>
              <a:buClr>
                <a:srgbClr val="000080"/>
              </a:buClr>
              <a:buFont typeface="Arial"/>
              <a:buChar char="•"/>
              <a:defRPr/>
            </a:lvl3pPr>
            <a:lvl4pPr algn="l" rtl="0" indent="-165100" marL="1600200">
              <a:spcBef>
                <a:spcPts val="400"/>
              </a:spcBef>
              <a:spcAft>
                <a:spcPts val="0"/>
              </a:spcAft>
              <a:buClr>
                <a:srgbClr val="FF9F11"/>
              </a:buClr>
              <a:buFont typeface="Arial"/>
              <a:buChar char="•"/>
              <a:defRPr/>
            </a:lvl4pPr>
            <a:lvl5pPr algn="l" rtl="0" indent="-101600" marL="2057400">
              <a:spcBef>
                <a:spcPts val="400"/>
              </a:spcBef>
              <a:spcAft>
                <a:spcPts val="0"/>
              </a:spcAft>
              <a:buClr>
                <a:srgbClr val="000080"/>
              </a:buClr>
              <a:buFont typeface="Arial"/>
              <a:buChar char="–"/>
              <a:defRPr/>
            </a:lvl5pPr>
            <a:lvl6pPr algn="l" rtl="0" indent="-101600" marL="2514600">
              <a:spcBef>
                <a:spcPts val="400"/>
              </a:spcBef>
              <a:spcAft>
                <a:spcPts val="0"/>
              </a:spcAft>
              <a:buClr>
                <a:srgbClr val="000080"/>
              </a:buClr>
              <a:buFont typeface="Arial"/>
              <a:buChar char="–"/>
              <a:defRPr/>
            </a:lvl6pPr>
            <a:lvl7pPr algn="l" rtl="0" indent="-101600" marL="2971800">
              <a:spcBef>
                <a:spcPts val="400"/>
              </a:spcBef>
              <a:spcAft>
                <a:spcPts val="0"/>
              </a:spcAft>
              <a:buClr>
                <a:srgbClr val="000080"/>
              </a:buClr>
              <a:buFont typeface="Arial"/>
              <a:buChar char="–"/>
              <a:defRPr/>
            </a:lvl7pPr>
            <a:lvl8pPr algn="l" rtl="0" indent="-101600" marL="3429000">
              <a:spcBef>
                <a:spcPts val="400"/>
              </a:spcBef>
              <a:spcAft>
                <a:spcPts val="0"/>
              </a:spcAft>
              <a:buClr>
                <a:srgbClr val="000080"/>
              </a:buClr>
              <a:buFont typeface="Arial"/>
              <a:buChar char="–"/>
              <a:defRPr/>
            </a:lvl8pPr>
            <a:lvl9pPr algn="l" rtl="0" indent="-101600" marL="3886200">
              <a:spcBef>
                <a:spcPts val="400"/>
              </a:spcBef>
              <a:spcAft>
                <a:spcPts val="0"/>
              </a:spcAft>
              <a:buClr>
                <a:srgbClr val="000080"/>
              </a:buClr>
              <a:buFont typeface="Arial"/>
              <a:buChar char="–"/>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23" name="Shape 23"/>
        <p:cNvGrpSpPr/>
        <p:nvPr/>
      </p:nvGrpSpPr>
      <p:grpSpPr>
        <a:xfrm>
          <a:off y="0" x="0"/>
          <a:ext cy="0" cx="0"/>
          <a:chOff y="0" x="0"/>
          <a:chExt cy="0" cx="0"/>
        </a:xfrm>
      </p:grpSpPr>
      <p:sp>
        <p:nvSpPr>
          <p:cNvPr id="24" name="Shape 24"/>
          <p:cNvSpPr txBox="1"/>
          <p:nvPr>
            <p:ph type="title"/>
          </p:nvPr>
        </p:nvSpPr>
        <p:spPr>
          <a:xfrm>
            <a:off y="4800600" x="1792288"/>
            <a:ext cy="566737" cx="5486399"/>
          </a:xfrm>
          <a:prstGeom prst="rect">
            <a:avLst/>
          </a:prstGeom>
          <a:noFill/>
          <a:ln>
            <a:noFill/>
          </a:ln>
        </p:spPr>
        <p:txBody>
          <a:bodyPr bIns="91425" rIns="91425" lIns="91425" tIns="91425" anchor="b"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25" name="Shape 25"/>
          <p:cNvSpPr/>
          <p:nvPr>
            <p:ph idx="2" type="pic"/>
          </p:nvPr>
        </p:nvSpPr>
        <p:spPr>
          <a:xfrm>
            <a:off y="612775" x="1792288"/>
            <a:ext cy="4114800" cx="5486399"/>
          </a:xfrm>
          <a:prstGeom prst="rect">
            <a:avLst/>
          </a:prstGeom>
          <a:noFill/>
          <a:ln>
            <a:noFill/>
          </a:ln>
        </p:spPr>
      </p:sp>
      <p:sp>
        <p:nvSpPr>
          <p:cNvPr id="26" name="Shape 26"/>
          <p:cNvSpPr txBox="1"/>
          <p:nvPr>
            <p:ph idx="1" type="body"/>
          </p:nvPr>
        </p:nvSpPr>
        <p:spPr>
          <a:xfrm>
            <a:off y="5367337" x="1792288"/>
            <a:ext cy="804861" cx="5486399"/>
          </a:xfrm>
          <a:prstGeom prst="rect">
            <a:avLst/>
          </a:prstGeom>
          <a:noFill/>
          <a:ln>
            <a:noFill/>
          </a:ln>
        </p:spPr>
        <p:txBody>
          <a:bodyPr bIns="91425" rIns="91425" lIns="91425" tIns="91425" anchor="t" anchorCtr="0"/>
          <a:lstStyle>
            <a:lvl1pPr rtl="0" indent="0" marL="0">
              <a:spcBef>
                <a:spcPts val="0"/>
              </a:spcBef>
              <a:buFont typeface="Arial"/>
              <a:buNone/>
              <a:defRPr/>
            </a:lvl1pPr>
            <a:lvl2pPr rtl="0" indent="0" marL="457200">
              <a:spcBef>
                <a:spcPts val="0"/>
              </a:spcBef>
              <a:buFont typeface="Arial"/>
              <a:buNone/>
              <a:defRPr/>
            </a:lvl2pPr>
            <a:lvl3pPr rtl="0" indent="0" marL="914400">
              <a:spcBef>
                <a:spcPts val="0"/>
              </a:spcBef>
              <a:buFont typeface="Arial"/>
              <a:buNone/>
              <a:defRPr/>
            </a:lvl3pPr>
            <a:lvl4pPr rtl="0" indent="0" marL="1371600">
              <a:spcBef>
                <a:spcPts val="0"/>
              </a:spcBef>
              <a:buFont typeface="Arial"/>
              <a:buNone/>
              <a:defRPr/>
            </a:lvl4pPr>
            <a:lvl5pPr rtl="0" indent="0" marL="1828800">
              <a:spcBef>
                <a:spcPts val="0"/>
              </a:spcBef>
              <a:buFont typeface="Arial"/>
              <a:buNone/>
              <a:defRPr/>
            </a:lvl5pPr>
            <a:lvl6pPr rtl="0" indent="0" marL="2286000">
              <a:spcBef>
                <a:spcPts val="0"/>
              </a:spcBef>
              <a:buFont typeface="Arial"/>
              <a:buNone/>
              <a:defRPr/>
            </a:lvl6pPr>
            <a:lvl7pPr rtl="0" indent="0" marL="2743200">
              <a:spcBef>
                <a:spcPts val="0"/>
              </a:spcBef>
              <a:buFont typeface="Arial"/>
              <a:buNone/>
              <a:defRPr/>
            </a:lvl7pPr>
            <a:lvl8pPr rtl="0" indent="0" marL="3200400">
              <a:spcBef>
                <a:spcPts val="0"/>
              </a:spcBef>
              <a:buFont typeface="Arial"/>
              <a:buNone/>
              <a:defRPr/>
            </a:lvl8pPr>
            <a:lvl9pPr rtl="0" indent="0" marL="3657600">
              <a:spcBef>
                <a:spcPts val="0"/>
              </a:spcBef>
              <a:buFont typeface="Arial"/>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27" name="Shape 27"/>
        <p:cNvGrpSpPr/>
        <p:nvPr/>
      </p:nvGrpSpPr>
      <p:grpSpPr>
        <a:xfrm>
          <a:off y="0" x="0"/>
          <a:ext cy="0" cx="0"/>
          <a:chOff y="0" x="0"/>
          <a:chExt cy="0" cx="0"/>
        </a:xfrm>
      </p:grpSpPr>
      <p:sp>
        <p:nvSpPr>
          <p:cNvPr id="28" name="Shape 28"/>
          <p:cNvSpPr txBox="1"/>
          <p:nvPr>
            <p:ph type="title"/>
          </p:nvPr>
        </p:nvSpPr>
        <p:spPr>
          <a:xfrm>
            <a:off y="273050" x="457200"/>
            <a:ext cy="1162049" cx="3008313"/>
          </a:xfrm>
          <a:prstGeom prst="rect">
            <a:avLst/>
          </a:prstGeom>
          <a:noFill/>
          <a:ln>
            <a:noFill/>
          </a:ln>
        </p:spPr>
        <p:txBody>
          <a:bodyPr bIns="91425" rIns="91425" lIns="91425" tIns="91425" anchor="b"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29" name="Shape 29"/>
          <p:cNvSpPr txBox="1"/>
          <p:nvPr>
            <p:ph idx="1" type="body"/>
          </p:nvPr>
        </p:nvSpPr>
        <p:spPr>
          <a:xfrm>
            <a:off y="273050" x="3575050"/>
            <a:ext cy="5853112" cx="5111750"/>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30" name="Shape 30"/>
          <p:cNvSpPr txBox="1"/>
          <p:nvPr>
            <p:ph idx="2" type="body"/>
          </p:nvPr>
        </p:nvSpPr>
        <p:spPr>
          <a:xfrm>
            <a:off y="1435100" x="457200"/>
            <a:ext cy="4691063" cx="3008313"/>
          </a:xfrm>
          <a:prstGeom prst="rect">
            <a:avLst/>
          </a:prstGeom>
          <a:noFill/>
          <a:ln>
            <a:noFill/>
          </a:ln>
        </p:spPr>
        <p:txBody>
          <a:bodyPr bIns="91425" rIns="91425" lIns="91425" tIns="91425" anchor="t" anchorCtr="0"/>
          <a:lstStyle>
            <a:lvl1pPr rtl="0" indent="0" marL="0">
              <a:spcBef>
                <a:spcPts val="0"/>
              </a:spcBef>
              <a:buFont typeface="Arial"/>
              <a:buNone/>
              <a:defRPr/>
            </a:lvl1pPr>
            <a:lvl2pPr rtl="0" indent="0" marL="457200">
              <a:spcBef>
                <a:spcPts val="0"/>
              </a:spcBef>
              <a:buFont typeface="Arial"/>
              <a:buNone/>
              <a:defRPr/>
            </a:lvl2pPr>
            <a:lvl3pPr rtl="0" indent="0" marL="914400">
              <a:spcBef>
                <a:spcPts val="0"/>
              </a:spcBef>
              <a:buFont typeface="Arial"/>
              <a:buNone/>
              <a:defRPr/>
            </a:lvl3pPr>
            <a:lvl4pPr rtl="0" indent="0" marL="1371600">
              <a:spcBef>
                <a:spcPts val="0"/>
              </a:spcBef>
              <a:buFont typeface="Arial"/>
              <a:buNone/>
              <a:defRPr/>
            </a:lvl4pPr>
            <a:lvl5pPr rtl="0" indent="0" marL="1828800">
              <a:spcBef>
                <a:spcPts val="0"/>
              </a:spcBef>
              <a:buFont typeface="Arial"/>
              <a:buNone/>
              <a:defRPr/>
            </a:lvl5pPr>
            <a:lvl6pPr rtl="0" indent="0" marL="2286000">
              <a:spcBef>
                <a:spcPts val="0"/>
              </a:spcBef>
              <a:buFont typeface="Arial"/>
              <a:buNone/>
              <a:defRPr/>
            </a:lvl6pPr>
            <a:lvl7pPr rtl="0" indent="0" marL="2743200">
              <a:spcBef>
                <a:spcPts val="0"/>
              </a:spcBef>
              <a:buFont typeface="Arial"/>
              <a:buNone/>
              <a:defRPr/>
            </a:lvl7pPr>
            <a:lvl8pPr rtl="0" indent="0" marL="3200400">
              <a:spcBef>
                <a:spcPts val="0"/>
              </a:spcBef>
              <a:buFont typeface="Arial"/>
              <a:buNone/>
              <a:defRPr/>
            </a:lvl8pPr>
            <a:lvl9pPr rtl="0" indent="0" marL="3657600">
              <a:spcBef>
                <a:spcPts val="0"/>
              </a:spcBef>
              <a:buFont typeface="Arial"/>
              <a:buNone/>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31" name="Shape 31"/>
        <p:cNvGrpSpPr/>
        <p:nvPr/>
      </p:nvGrpSpPr>
      <p:grpSpPr>
        <a:xfrm>
          <a:off y="0" x="0"/>
          <a:ext cy="0" cx="0"/>
          <a:chOff y="0" x="0"/>
          <a:chExt cy="0" cx="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32" name="Shape 32"/>
        <p:cNvGrpSpPr/>
        <p:nvPr/>
      </p:nvGrpSpPr>
      <p:grpSpPr>
        <a:xfrm>
          <a:off y="0" x="0"/>
          <a:ext cy="0" cx="0"/>
          <a:chOff y="0" x="0"/>
          <a:chExt cy="0" cx="0"/>
        </a:xfrm>
      </p:grpSpPr>
      <p:sp>
        <p:nvSpPr>
          <p:cNvPr id="33" name="Shape 33"/>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algn="l" rtl="0" marL="457200">
              <a:spcBef>
                <a:spcPts val="0"/>
              </a:spcBef>
              <a:spcAft>
                <a:spcPts val="0"/>
              </a:spcAft>
              <a:defRPr/>
            </a:lvl6pPr>
            <a:lvl7pPr algn="l" rtl="0" marL="914400">
              <a:spcBef>
                <a:spcPts val="0"/>
              </a:spcBef>
              <a:spcAft>
                <a:spcPts val="0"/>
              </a:spcAft>
              <a:defRPr/>
            </a:lvl7pPr>
            <a:lvl8pPr algn="l" rtl="0" marL="1371600">
              <a:spcBef>
                <a:spcPts val="0"/>
              </a:spcBef>
              <a:spcAft>
                <a:spcPts val="0"/>
              </a:spcAft>
              <a:defRPr/>
            </a:lvl8pPr>
            <a:lvl9pPr algn="l" rtl="0" marL="1828800">
              <a:spcBef>
                <a:spcPts val="0"/>
              </a:spcBef>
              <a:spcAft>
                <a:spcPts val="0"/>
              </a:spcAft>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34" name="Shape 34"/>
        <p:cNvGrpSpPr/>
        <p:nvPr/>
      </p:nvGrpSpPr>
      <p:grpSpPr>
        <a:xfrm>
          <a:off y="0" x="0"/>
          <a:ext cy="0" cx="0"/>
          <a:chOff y="0" x="0"/>
          <a:chExt cy="0" cx="0"/>
        </a:xfrm>
      </p:grpSpPr>
      <p:sp>
        <p:nvSpPr>
          <p:cNvPr id="35" name="Shape 35"/>
          <p:cNvSpPr txBox="1"/>
          <p:nvPr>
            <p:ph type="title"/>
          </p:nvPr>
        </p:nvSpPr>
        <p:spPr>
          <a:xfrm>
            <a:off y="274637" x="457200"/>
            <a:ext cy="1143000" cx="8229600"/>
          </a:xfrm>
          <a:prstGeom prst="rect">
            <a:avLst/>
          </a:prstGeom>
          <a:noFill/>
          <a:ln>
            <a:noFill/>
          </a:ln>
        </p:spPr>
        <p:txBody>
          <a:bodyPr bIns="91425" rIns="91425" lIns="91425" tIns="91425" anchor="ctr"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36" name="Shape 36"/>
          <p:cNvSpPr txBox="1"/>
          <p:nvPr>
            <p:ph idx="1" type="body"/>
          </p:nvPr>
        </p:nvSpPr>
        <p:spPr>
          <a:xfrm>
            <a:off y="1535112" x="457200"/>
            <a:ext cy="639762" cx="4040187"/>
          </a:xfrm>
          <a:prstGeom prst="rect">
            <a:avLst/>
          </a:prstGeom>
          <a:noFill/>
          <a:ln>
            <a:noFill/>
          </a:ln>
        </p:spPr>
        <p:txBody>
          <a:bodyPr bIns="91425" rIns="91425" lIns="91425" tIns="91425" anchor="b" anchorCtr="0"/>
          <a:lstStyle>
            <a:lvl1pPr rtl="0" indent="0" marL="0">
              <a:spcBef>
                <a:spcPts val="0"/>
              </a:spcBef>
              <a:buFont typeface="Arial"/>
              <a:buNone/>
              <a:defRPr/>
            </a:lvl1pPr>
            <a:lvl2pPr rtl="0" indent="0" marL="457200">
              <a:spcBef>
                <a:spcPts val="0"/>
              </a:spcBef>
              <a:buFont typeface="Arial"/>
              <a:buNone/>
              <a:defRPr/>
            </a:lvl2pPr>
            <a:lvl3pPr rtl="0" indent="0" marL="914400">
              <a:spcBef>
                <a:spcPts val="0"/>
              </a:spcBef>
              <a:buFont typeface="Arial"/>
              <a:buNone/>
              <a:defRPr/>
            </a:lvl3pPr>
            <a:lvl4pPr rtl="0" indent="0" marL="1371600">
              <a:spcBef>
                <a:spcPts val="0"/>
              </a:spcBef>
              <a:buFont typeface="Arial"/>
              <a:buNone/>
              <a:defRPr/>
            </a:lvl4pPr>
            <a:lvl5pPr rtl="0" indent="0" marL="1828800">
              <a:spcBef>
                <a:spcPts val="0"/>
              </a:spcBef>
              <a:buFont typeface="Arial"/>
              <a:buNone/>
              <a:defRPr/>
            </a:lvl5pPr>
            <a:lvl6pPr rtl="0" indent="0" marL="2286000">
              <a:spcBef>
                <a:spcPts val="0"/>
              </a:spcBef>
              <a:buFont typeface="Arial"/>
              <a:buNone/>
              <a:defRPr/>
            </a:lvl6pPr>
            <a:lvl7pPr rtl="0" indent="0" marL="2743200">
              <a:spcBef>
                <a:spcPts val="0"/>
              </a:spcBef>
              <a:buFont typeface="Arial"/>
              <a:buNone/>
              <a:defRPr/>
            </a:lvl7pPr>
            <a:lvl8pPr rtl="0" indent="0" marL="3200400">
              <a:spcBef>
                <a:spcPts val="0"/>
              </a:spcBef>
              <a:buFont typeface="Arial"/>
              <a:buNone/>
              <a:defRPr/>
            </a:lvl8pPr>
            <a:lvl9pPr rtl="0" indent="0" marL="3657600">
              <a:spcBef>
                <a:spcPts val="0"/>
              </a:spcBef>
              <a:buFont typeface="Arial"/>
              <a:buNone/>
              <a:defRPr/>
            </a:lvl9pPr>
          </a:lstStyle>
          <a:p/>
        </p:txBody>
      </p:sp>
      <p:sp>
        <p:nvSpPr>
          <p:cNvPr id="37" name="Shape 37"/>
          <p:cNvSpPr txBox="1"/>
          <p:nvPr>
            <p:ph idx="2" type="body"/>
          </p:nvPr>
        </p:nvSpPr>
        <p:spPr>
          <a:xfrm>
            <a:off y="2174875" x="457200"/>
            <a:ext cy="3951287" cx="4040187"/>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38" name="Shape 38"/>
          <p:cNvSpPr txBox="1"/>
          <p:nvPr>
            <p:ph idx="3" type="body"/>
          </p:nvPr>
        </p:nvSpPr>
        <p:spPr>
          <a:xfrm>
            <a:off y="1535112" x="4645025"/>
            <a:ext cy="639762" cx="4041774"/>
          </a:xfrm>
          <a:prstGeom prst="rect">
            <a:avLst/>
          </a:prstGeom>
          <a:noFill/>
          <a:ln>
            <a:noFill/>
          </a:ln>
        </p:spPr>
        <p:txBody>
          <a:bodyPr bIns="91425" rIns="91425" lIns="91425" tIns="91425" anchor="b" anchorCtr="0"/>
          <a:lstStyle>
            <a:lvl1pPr rtl="0" indent="0" marL="0">
              <a:spcBef>
                <a:spcPts val="0"/>
              </a:spcBef>
              <a:buFont typeface="Arial"/>
              <a:buNone/>
              <a:defRPr/>
            </a:lvl1pPr>
            <a:lvl2pPr rtl="0" indent="0" marL="457200">
              <a:spcBef>
                <a:spcPts val="0"/>
              </a:spcBef>
              <a:buFont typeface="Arial"/>
              <a:buNone/>
              <a:defRPr/>
            </a:lvl2pPr>
            <a:lvl3pPr rtl="0" indent="0" marL="914400">
              <a:spcBef>
                <a:spcPts val="0"/>
              </a:spcBef>
              <a:buFont typeface="Arial"/>
              <a:buNone/>
              <a:defRPr/>
            </a:lvl3pPr>
            <a:lvl4pPr rtl="0" indent="0" marL="1371600">
              <a:spcBef>
                <a:spcPts val="0"/>
              </a:spcBef>
              <a:buFont typeface="Arial"/>
              <a:buNone/>
              <a:defRPr/>
            </a:lvl4pPr>
            <a:lvl5pPr rtl="0" indent="0" marL="1828800">
              <a:spcBef>
                <a:spcPts val="0"/>
              </a:spcBef>
              <a:buFont typeface="Arial"/>
              <a:buNone/>
              <a:defRPr/>
            </a:lvl5pPr>
            <a:lvl6pPr rtl="0" indent="0" marL="2286000">
              <a:spcBef>
                <a:spcPts val="0"/>
              </a:spcBef>
              <a:buFont typeface="Arial"/>
              <a:buNone/>
              <a:defRPr/>
            </a:lvl6pPr>
            <a:lvl7pPr rtl="0" indent="0" marL="2743200">
              <a:spcBef>
                <a:spcPts val="0"/>
              </a:spcBef>
              <a:buFont typeface="Arial"/>
              <a:buNone/>
              <a:defRPr/>
            </a:lvl7pPr>
            <a:lvl8pPr rtl="0" indent="0" marL="3200400">
              <a:spcBef>
                <a:spcPts val="0"/>
              </a:spcBef>
              <a:buFont typeface="Arial"/>
              <a:buNone/>
              <a:defRPr/>
            </a:lvl8pPr>
            <a:lvl9pPr rtl="0" indent="0" marL="3657600">
              <a:spcBef>
                <a:spcPts val="0"/>
              </a:spcBef>
              <a:buFont typeface="Arial"/>
              <a:buNone/>
              <a:defRPr/>
            </a:lvl9pPr>
          </a:lstStyle>
          <a:p/>
        </p:txBody>
      </p:sp>
      <p:sp>
        <p:nvSpPr>
          <p:cNvPr id="39" name="Shape 39"/>
          <p:cNvSpPr txBox="1"/>
          <p:nvPr>
            <p:ph idx="4" type="body"/>
          </p:nvPr>
        </p:nvSpPr>
        <p:spPr>
          <a:xfrm>
            <a:off y="2174875" x="4645025"/>
            <a:ext cy="3951287" cx="4041774"/>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40" name="Shape 40"/>
        <p:cNvGrpSpPr/>
        <p:nvPr/>
      </p:nvGrpSpPr>
      <p:grpSpPr>
        <a:xfrm>
          <a:off y="0" x="0"/>
          <a:ext cy="0" cx="0"/>
          <a:chOff y="0" x="0"/>
          <a:chExt cy="0" cx="0"/>
        </a:xfrm>
      </p:grpSpPr>
      <p:sp>
        <p:nvSpPr>
          <p:cNvPr id="41" name="Shape 41"/>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algn="l" rtl="0" marL="457200">
              <a:spcBef>
                <a:spcPts val="0"/>
              </a:spcBef>
              <a:spcAft>
                <a:spcPts val="0"/>
              </a:spcAft>
              <a:defRPr/>
            </a:lvl6pPr>
            <a:lvl7pPr algn="l" rtl="0" marL="914400">
              <a:spcBef>
                <a:spcPts val="0"/>
              </a:spcBef>
              <a:spcAft>
                <a:spcPts val="0"/>
              </a:spcAft>
              <a:defRPr/>
            </a:lvl7pPr>
            <a:lvl8pPr algn="l" rtl="0" marL="1371600">
              <a:spcBef>
                <a:spcPts val="0"/>
              </a:spcBef>
              <a:spcAft>
                <a:spcPts val="0"/>
              </a:spcAft>
              <a:defRPr/>
            </a:lvl8pPr>
            <a:lvl9pPr algn="l" rtl="0" marL="1828800">
              <a:spcBef>
                <a:spcPts val="0"/>
              </a:spcBef>
              <a:spcAft>
                <a:spcPts val="0"/>
              </a:spcAft>
              <a:defRPr/>
            </a:lvl9pPr>
          </a:lstStyle>
          <a:p/>
        </p:txBody>
      </p:sp>
      <p:sp>
        <p:nvSpPr>
          <p:cNvPr id="42" name="Shape 42"/>
          <p:cNvSpPr txBox="1"/>
          <p:nvPr>
            <p:ph idx="1" type="body"/>
          </p:nvPr>
        </p:nvSpPr>
        <p:spPr>
          <a:xfrm>
            <a:off y="1524000" x="914400"/>
            <a:ext cy="4525963" cx="3809999"/>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43" name="Shape 43"/>
          <p:cNvSpPr txBox="1"/>
          <p:nvPr>
            <p:ph idx="2" type="body"/>
          </p:nvPr>
        </p:nvSpPr>
        <p:spPr>
          <a:xfrm>
            <a:off y="1524000" x="4876800"/>
            <a:ext cy="4525963" cx="3809999"/>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44" name="Shape 44"/>
        <p:cNvGrpSpPr/>
        <p:nvPr/>
      </p:nvGrpSpPr>
      <p:grpSpPr>
        <a:xfrm>
          <a:off y="0" x="0"/>
          <a:ext cy="0" cx="0"/>
          <a:chOff y="0" x="0"/>
          <a:chExt cy="0" cx="0"/>
        </a:xfrm>
      </p:grpSpPr>
      <p:sp>
        <p:nvSpPr>
          <p:cNvPr id="45" name="Shape 45"/>
          <p:cNvSpPr txBox="1"/>
          <p:nvPr>
            <p:ph type="title"/>
          </p:nvPr>
        </p:nvSpPr>
        <p:spPr>
          <a:xfrm>
            <a:off y="4406900" x="722312"/>
            <a:ext cy="1362075" cx="7772400"/>
          </a:xfrm>
          <a:prstGeom prst="rect">
            <a:avLst/>
          </a:prstGeom>
          <a:noFill/>
          <a:ln>
            <a:noFill/>
          </a:ln>
        </p:spPr>
        <p:txBody>
          <a:bodyPr bIns="91425" rIns="91425" lIns="91425" tIns="91425" anchor="t"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46" name="Shape 46"/>
          <p:cNvSpPr txBox="1"/>
          <p:nvPr>
            <p:ph idx="1" type="body"/>
          </p:nvPr>
        </p:nvSpPr>
        <p:spPr>
          <a:xfrm>
            <a:off y="2906713" x="722312"/>
            <a:ext cy="1500187" cx="7772400"/>
          </a:xfrm>
          <a:prstGeom prst="rect">
            <a:avLst/>
          </a:prstGeom>
          <a:noFill/>
          <a:ln>
            <a:noFill/>
          </a:ln>
        </p:spPr>
        <p:txBody>
          <a:bodyPr bIns="91425" rIns="91425" lIns="91425" tIns="91425" anchor="b" anchorCtr="0"/>
          <a:lstStyle>
            <a:lvl1pPr rtl="0" indent="0" marL="0">
              <a:spcBef>
                <a:spcPts val="0"/>
              </a:spcBef>
              <a:buFont typeface="Arial"/>
              <a:buNone/>
              <a:defRPr/>
            </a:lvl1pPr>
            <a:lvl2pPr rtl="0" indent="0" marL="457200">
              <a:spcBef>
                <a:spcPts val="0"/>
              </a:spcBef>
              <a:buFont typeface="Arial"/>
              <a:buNone/>
              <a:defRPr/>
            </a:lvl2pPr>
            <a:lvl3pPr rtl="0" indent="0" marL="914400">
              <a:spcBef>
                <a:spcPts val="0"/>
              </a:spcBef>
              <a:buFont typeface="Arial"/>
              <a:buNone/>
              <a:defRPr/>
            </a:lvl3pPr>
            <a:lvl4pPr rtl="0" indent="0" marL="1371600">
              <a:spcBef>
                <a:spcPts val="0"/>
              </a:spcBef>
              <a:buFont typeface="Arial"/>
              <a:buNone/>
              <a:defRPr/>
            </a:lvl4pPr>
            <a:lvl5pPr rtl="0" indent="0" marL="1828800">
              <a:spcBef>
                <a:spcPts val="0"/>
              </a:spcBef>
              <a:buFont typeface="Arial"/>
              <a:buNone/>
              <a:defRPr/>
            </a:lvl5pPr>
            <a:lvl6pPr rtl="0" indent="0" marL="2286000">
              <a:spcBef>
                <a:spcPts val="0"/>
              </a:spcBef>
              <a:buFont typeface="Arial"/>
              <a:buNone/>
              <a:defRPr/>
            </a:lvl6pPr>
            <a:lvl7pPr rtl="0" indent="0" marL="2743200">
              <a:spcBef>
                <a:spcPts val="0"/>
              </a:spcBef>
              <a:buFont typeface="Arial"/>
              <a:buNone/>
              <a:defRPr/>
            </a:lvl7pPr>
            <a:lvl8pPr rtl="0" indent="0" marL="3200400">
              <a:spcBef>
                <a:spcPts val="0"/>
              </a:spcBef>
              <a:buFont typeface="Arial"/>
              <a:buNone/>
              <a:defRPr/>
            </a:lvl8pPr>
            <a:lvl9pPr rtl="0" indent="0" marL="3657600">
              <a:spcBef>
                <a:spcPts val="0"/>
              </a:spcBef>
              <a:buFont typeface="Arial"/>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Target="../theme/theme1.xml" Type="http://schemas.openxmlformats.org/officeDocument/2006/relationships/theme" Id="rId12"/><Relationship Target="../slideLayouts/slideLayout1.xml" Type="http://schemas.openxmlformats.org/officeDocument/2006/relationships/slideLayout" Id="rId2"/><Relationship Target="../media/image00.png" Type="http://schemas.openxmlformats.org/officeDocument/2006/relationships/image" Id="rId1"/><Relationship Target="../slideLayouts/slideLayout9.xml" Type="http://schemas.openxmlformats.org/officeDocument/2006/relationships/slideLayout" Id="rId10"/><Relationship Target="../slideLayouts/slideLayout3.xml" Type="http://schemas.openxmlformats.org/officeDocument/2006/relationships/slideLayout" Id="rId4"/><Relationship Target="../slideLayouts/slideLayout10.xml" Type="http://schemas.openxmlformats.org/officeDocument/2006/relationships/slideLayout" Id="rId11"/><Relationship Target="../slideLayouts/slideLayout2.xml" Type="http://schemas.openxmlformats.org/officeDocument/2006/relationships/slideLayout" Id="rId3"/><Relationship Target="../slideLayouts/slideLayout8.xml" Type="http://schemas.openxmlformats.org/officeDocument/2006/relationships/slideLayout" Id="rId9"/><Relationship Target="../slideLayouts/slideLayout5.xml" Type="http://schemas.openxmlformats.org/officeDocument/2006/relationships/slideLayout" Id="rId6"/><Relationship Target="../slideLayouts/slideLayout4.xml" Type="http://schemas.openxmlformats.org/officeDocument/2006/relationships/slideLayout" Id="rId5"/><Relationship Target="../slideLayouts/slideLayout7.xml" Type="http://schemas.openxmlformats.org/officeDocument/2006/relationships/slideLayout" Id="rId8"/><Relationship Target="../slideLayouts/slideLayout6.xml" Type="http://schemas.openxmlformats.org/officeDocument/2006/relationships/slideLayout" Id="rId7"/></Relationships>
</file>

<file path=ppt/slideMasters/_rels/slideMaster2.xml.rels><?xml version="1.0" encoding="UTF-8" standalone="yes"?><Relationships xmlns="http://schemas.openxmlformats.org/package/2006/relationships"><Relationship Target="../slideLayouts/slideLayout11.xml" Type="http://schemas.openxmlformats.org/officeDocument/2006/relationships/slideLayout" Id="rId2"/><Relationship Target="../media/image00.png" Type="http://schemas.openxmlformats.org/officeDocument/2006/relationships/image" Id="rId1"/><Relationship Target="../theme/theme2.xml" Type="http://schemas.openxmlformats.org/officeDocument/2006/relationships/theme" Id="rId3"/></Relationships>
</file>

<file path=ppt/slideMasters/_rels/slideMaster3.xml.rels><?xml version="1.0" encoding="UTF-8" standalone="yes"?><Relationships xmlns="http://schemas.openxmlformats.org/package/2006/relationships"><Relationship Target="../slideLayouts/slideLayout12.xml" Type="http://schemas.openxmlformats.org/officeDocument/2006/relationships/slideLayout" Id="rId2"/><Relationship Target="../media/image00.png" Type="http://schemas.openxmlformats.org/officeDocument/2006/relationships/image" Id="rId1"/><Relationship Target="../theme/theme6.xml" Type="http://schemas.openxmlformats.org/officeDocument/2006/relationships/theme" Id="rId3"/></Relationships>
</file>

<file path=ppt/slideMasters/_rels/slideMaster4.xml.rels><?xml version="1.0" encoding="UTF-8" standalone="yes"?><Relationships xmlns="http://schemas.openxmlformats.org/package/2006/relationships"><Relationship Target="../slideLayouts/slideLayout13.xml" Type="http://schemas.openxmlformats.org/officeDocument/2006/relationships/slideLayout" Id="rId2"/><Relationship Target="../media/image00.png" Type="http://schemas.openxmlformats.org/officeDocument/2006/relationships/image" Id="rId1"/><Relationship Target="../theme/theme4.xml" Type="http://schemas.openxmlformats.org/officeDocument/2006/relationships/theme" Id="rId3"/></Relationships>
</file>

<file path=ppt/slideMasters/_rels/slideMaster5.xml.rels><?xml version="1.0" encoding="UTF-8" standalone="yes"?><Relationships xmlns="http://schemas.openxmlformats.org/package/2006/relationships"><Relationship Target="../slideLayouts/slideLayout14.xml" Type="http://schemas.openxmlformats.org/officeDocument/2006/relationships/slideLayout" Id="rId2"/><Relationship Target="../media/image00.png" Type="http://schemas.openxmlformats.org/officeDocument/2006/relationships/image" Id="rId1"/><Relationship Target="../theme/theme5.xml" Type="http://schemas.openxmlformats.org/officeDocument/2006/relationships/theme" Id="rId3"/></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8" name="Shape 8"/>
        <p:cNvGrpSpPr/>
        <p:nvPr/>
      </p:nvGrpSpPr>
      <p:grpSpPr>
        <a:xfrm>
          <a:off y="0" x="0"/>
          <a:ext cy="0" cx="0"/>
          <a:chOff y="0" x="0"/>
          <a:chExt cy="0" cx="0"/>
        </a:xfrm>
      </p:grpSpPr>
      <p:sp>
        <p:nvSpPr>
          <p:cNvPr id="9" name="Shape 9"/>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marR="0" indent="0" marL="0">
              <a:spcBef>
                <a:spcPts val="0"/>
              </a:spcBef>
              <a:spcAft>
                <a:spcPts val="0"/>
              </a:spcAft>
              <a:defRPr/>
            </a:lvl1pPr>
            <a:lvl2pPr algn="l" rtl="0" marR="0" indent="0" marL="0">
              <a:spcBef>
                <a:spcPts val="0"/>
              </a:spcBef>
              <a:spcAft>
                <a:spcPts val="0"/>
              </a:spcAft>
              <a:defRPr/>
            </a:lvl2pPr>
            <a:lvl3pPr algn="l" rtl="0" marR="0" indent="0" marL="0">
              <a:spcBef>
                <a:spcPts val="0"/>
              </a:spcBef>
              <a:spcAft>
                <a:spcPts val="0"/>
              </a:spcAft>
              <a:defRPr/>
            </a:lvl3pPr>
            <a:lvl4pPr algn="l" rtl="0" marR="0" indent="0" marL="0">
              <a:spcBef>
                <a:spcPts val="0"/>
              </a:spcBef>
              <a:spcAft>
                <a:spcPts val="0"/>
              </a:spcAft>
              <a:defRPr/>
            </a:lvl4pPr>
            <a:lvl5pPr algn="l" rtl="0" marR="0" indent="0" marL="0">
              <a:spcBef>
                <a:spcPts val="0"/>
              </a:spcBef>
              <a:spcAft>
                <a:spcPts val="0"/>
              </a:spcAft>
              <a:defRPr/>
            </a:lvl5pPr>
            <a:lvl6pPr algn="l" rtl="0" marR="0" indent="0" marL="457200">
              <a:spcBef>
                <a:spcPts val="0"/>
              </a:spcBef>
              <a:spcAft>
                <a:spcPts val="0"/>
              </a:spcAft>
              <a:defRPr/>
            </a:lvl6pPr>
            <a:lvl7pPr algn="l" rtl="0" marR="0" indent="0" marL="914400">
              <a:spcBef>
                <a:spcPts val="0"/>
              </a:spcBef>
              <a:spcAft>
                <a:spcPts val="0"/>
              </a:spcAft>
              <a:defRPr/>
            </a:lvl7pPr>
            <a:lvl8pPr algn="l" rtl="0" marR="0" indent="0" marL="1371600">
              <a:spcBef>
                <a:spcPts val="0"/>
              </a:spcBef>
              <a:spcAft>
                <a:spcPts val="0"/>
              </a:spcAft>
              <a:defRPr/>
            </a:lvl8pPr>
            <a:lvl9pPr algn="l" rtl="0" marR="0" indent="0" marL="1828800">
              <a:spcBef>
                <a:spcPts val="0"/>
              </a:spcBef>
              <a:spcAft>
                <a:spcPts val="0"/>
              </a:spcAft>
              <a:defRPr/>
            </a:lvl9pPr>
          </a:lstStyle>
          <a:p/>
        </p:txBody>
      </p:sp>
      <p:sp>
        <p:nvSpPr>
          <p:cNvPr id="10" name="Shape 10"/>
          <p:cNvSpPr txBox="1"/>
          <p:nvPr>
            <p:ph idx="1" type="body"/>
          </p:nvPr>
        </p:nvSpPr>
        <p:spPr>
          <a:xfrm>
            <a:off y="1524000" x="914400"/>
            <a:ext cy="4525961" cx="7772400"/>
          </a:xfrm>
          <a:prstGeom prst="rect">
            <a:avLst/>
          </a:prstGeom>
          <a:noFill/>
          <a:ln>
            <a:noFill/>
          </a:ln>
        </p:spPr>
        <p:txBody>
          <a:bodyPr bIns="91425" rIns="91425" lIns="91425" tIns="91425" anchor="t" anchorCtr="0"/>
          <a:lstStyle>
            <a:lvl1pPr algn="l" rtl="0" marR="0" indent="-139700" marL="342900">
              <a:spcBef>
                <a:spcPts val="640"/>
              </a:spcBef>
              <a:spcAft>
                <a:spcPts val="0"/>
              </a:spcAft>
              <a:buClr>
                <a:srgbClr val="000080"/>
              </a:buClr>
              <a:buFont typeface="Arial"/>
              <a:buChar char="▪"/>
              <a:defRPr/>
            </a:lvl1pPr>
            <a:lvl2pPr algn="l" rtl="0" marR="0" indent="-107950" marL="742950">
              <a:spcBef>
                <a:spcPts val="560"/>
              </a:spcBef>
              <a:spcAft>
                <a:spcPts val="0"/>
              </a:spcAft>
              <a:buClr>
                <a:srgbClr val="FF9F11"/>
              </a:buClr>
              <a:buFont typeface="Arial"/>
              <a:buChar char="▪"/>
              <a:defRPr/>
            </a:lvl2pPr>
            <a:lvl3pPr algn="l" rtl="0" marR="0" indent="-152400" marL="1143000">
              <a:spcBef>
                <a:spcPts val="480"/>
              </a:spcBef>
              <a:spcAft>
                <a:spcPts val="0"/>
              </a:spcAft>
              <a:buClr>
                <a:srgbClr val="000080"/>
              </a:buClr>
              <a:buFont typeface="Arial"/>
              <a:buChar char="•"/>
              <a:defRPr/>
            </a:lvl3pPr>
            <a:lvl4pPr algn="l" rtl="0" marR="0" indent="-165100" marL="1600200">
              <a:spcBef>
                <a:spcPts val="400"/>
              </a:spcBef>
              <a:spcAft>
                <a:spcPts val="0"/>
              </a:spcAft>
              <a:buClr>
                <a:srgbClr val="FF9F11"/>
              </a:buClr>
              <a:buFont typeface="Arial"/>
              <a:buChar char="•"/>
              <a:defRPr/>
            </a:lvl4pPr>
            <a:lvl5pPr algn="l" rtl="0" marR="0" indent="-101600" marL="2057400">
              <a:spcBef>
                <a:spcPts val="400"/>
              </a:spcBef>
              <a:spcAft>
                <a:spcPts val="0"/>
              </a:spcAft>
              <a:buClr>
                <a:srgbClr val="000080"/>
              </a:buClr>
              <a:buFont typeface="Arial"/>
              <a:buChar char="–"/>
              <a:defRPr/>
            </a:lvl5pPr>
            <a:lvl6pPr algn="l" rtl="0" marR="0" indent="-101600" marL="2514600">
              <a:spcBef>
                <a:spcPts val="400"/>
              </a:spcBef>
              <a:spcAft>
                <a:spcPts val="0"/>
              </a:spcAft>
              <a:buClr>
                <a:srgbClr val="000080"/>
              </a:buClr>
              <a:buFont typeface="Arial"/>
              <a:buChar char="–"/>
              <a:defRPr/>
            </a:lvl6pPr>
            <a:lvl7pPr algn="l" rtl="0" marR="0" indent="-101600" marL="2971800">
              <a:spcBef>
                <a:spcPts val="400"/>
              </a:spcBef>
              <a:spcAft>
                <a:spcPts val="0"/>
              </a:spcAft>
              <a:buClr>
                <a:srgbClr val="000080"/>
              </a:buClr>
              <a:buFont typeface="Arial"/>
              <a:buChar char="–"/>
              <a:defRPr/>
            </a:lvl7pPr>
            <a:lvl8pPr algn="l" rtl="0" marR="0" indent="-101600" marL="3429000">
              <a:spcBef>
                <a:spcPts val="400"/>
              </a:spcBef>
              <a:spcAft>
                <a:spcPts val="0"/>
              </a:spcAft>
              <a:buClr>
                <a:srgbClr val="000080"/>
              </a:buClr>
              <a:buFont typeface="Arial"/>
              <a:buChar char="–"/>
              <a:defRPr/>
            </a:lvl8pPr>
            <a:lvl9pPr algn="l" rtl="0" marR="0" indent="-101600" marL="3886200">
              <a:spcBef>
                <a:spcPts val="400"/>
              </a:spcBef>
              <a:spcAft>
                <a:spcPts val="0"/>
              </a:spcAft>
              <a:buClr>
                <a:srgbClr val="000080"/>
              </a:buClr>
              <a:buFont typeface="Arial"/>
              <a:buChar char="–"/>
              <a:defRPr/>
            </a:lvl9pPr>
          </a:lstStyle>
          <a:p/>
        </p:txBody>
      </p:sp>
      <p:sp>
        <p:nvSpPr>
          <p:cNvPr id="11" name="Shape 11"/>
          <p:cNvSpPr txBox="1"/>
          <p:nvPr>
            <p:ph idx="10" type="dt"/>
          </p:nvPr>
        </p:nvSpPr>
        <p:spPr>
          <a:xfrm>
            <a:off y="6248400" x="4267200"/>
            <a:ext cy="476249" cx="1981199"/>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12" name="Shape 12"/>
          <p:cNvSpPr txBox="1"/>
          <p:nvPr>
            <p:ph idx="11" type="ftr"/>
          </p:nvPr>
        </p:nvSpPr>
        <p:spPr>
          <a:xfrm>
            <a:off y="6248400" x="762000"/>
            <a:ext cy="476249" cx="3352799"/>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13" name="Shape 13"/>
          <p:cNvSpPr txBox="1"/>
          <p:nvPr>
            <p:ph idx="12" type="sldNum"/>
          </p:nvPr>
        </p:nvSpPr>
        <p:spPr>
          <a:xfrm>
            <a:off y="6245225" x="6553200"/>
            <a:ext cy="476249" cx="2133599"/>
          </a:xfrm>
          <a:prstGeom prst="rect">
            <a:avLst/>
          </a:prstGeom>
          <a:noFill/>
          <a:ln>
            <a:noFill/>
          </a:ln>
        </p:spPr>
        <p:txBody>
          <a:bodyPr bIns="91425" rIns="91425" lIns="91425" tIns="91425" anchor="t" anchorCtr="0">
            <a:noAutofit/>
          </a:bodyPr>
          <a:lstStyle/>
          <a:p>
            <a:pPr lvl="0" indent="-88900" marL="0">
              <a:spcBef>
                <a:spcPts val="0"/>
              </a:spcBef>
              <a:buClr>
                <a:srgbClr val="000000"/>
              </a:buClr>
              <a:buFont typeface="Arial"/>
              <a:buChar char="●"/>
            </a:pPr>
            <a:r>
              <a:t/>
            </a:r>
            <a:endParaRPr/>
          </a:p>
          <a:p>
            <a:pPr lvl="1" indent="-88900" marL="457200">
              <a:spcBef>
                <a:spcPts val="0"/>
              </a:spcBef>
              <a:buClr>
                <a:srgbClr val="000000"/>
              </a:buClr>
              <a:buFont typeface="Courier New"/>
              <a:buChar char="o"/>
            </a:pPr>
            <a:r>
              <a:t/>
            </a:r>
            <a:endParaRPr/>
          </a:p>
          <a:p>
            <a:pPr lvl="2" indent="-88900" marL="914400">
              <a:spcBef>
                <a:spcPts val="0"/>
              </a:spcBef>
              <a:buClr>
                <a:srgbClr val="000000"/>
              </a:buClr>
              <a:buFont typeface="Wingdings"/>
              <a:buChar char="§"/>
            </a:pPr>
            <a:r>
              <a:t/>
            </a:r>
            <a:endParaRPr/>
          </a:p>
          <a:p>
            <a:pPr lvl="3" indent="-88900" marL="1371600">
              <a:spcBef>
                <a:spcPts val="0"/>
              </a:spcBef>
              <a:buClr>
                <a:srgbClr val="000000"/>
              </a:buClr>
              <a:buFont typeface="Arial"/>
              <a:buChar char="●"/>
            </a:pPr>
            <a:r>
              <a:t/>
            </a:r>
            <a:endParaRPr/>
          </a:p>
          <a:p>
            <a:pPr lvl="4" indent="-88900" marL="1828800">
              <a:spcBef>
                <a:spcPts val="0"/>
              </a:spcBef>
              <a:buClr>
                <a:srgbClr val="000000"/>
              </a:buClr>
              <a:buFont typeface="Courier New"/>
              <a:buChar char="o"/>
            </a:pPr>
            <a:r>
              <a:t/>
            </a:r>
            <a:endParaRPr/>
          </a:p>
          <a:p>
            <a:pPr lvl="5" indent="-88900" marL="2286000">
              <a:spcBef>
                <a:spcPts val="0"/>
              </a:spcBef>
              <a:buClr>
                <a:srgbClr val="000000"/>
              </a:buClr>
              <a:buFont typeface="Wingdings"/>
              <a:buChar char="§"/>
            </a:pPr>
            <a:r>
              <a:t/>
            </a:r>
            <a:endParaRPr/>
          </a:p>
          <a:p>
            <a:pPr lvl="6" indent="-88900" marL="2743200">
              <a:spcBef>
                <a:spcPts val="0"/>
              </a:spcBef>
              <a:buClr>
                <a:srgbClr val="000000"/>
              </a:buClr>
              <a:buFont typeface="Arial"/>
              <a:buChar char="●"/>
            </a:pPr>
            <a:r>
              <a:t/>
            </a:r>
            <a:endParaRPr/>
          </a:p>
          <a:p>
            <a:pPr lvl="7" indent="-88900" marL="3200400">
              <a:spcBef>
                <a:spcPts val="0"/>
              </a:spcBef>
              <a:buClr>
                <a:srgbClr val="000000"/>
              </a:buClr>
              <a:buFont typeface="Courier New"/>
              <a:buChar char="o"/>
            </a:pPr>
            <a:r>
              <a:t/>
            </a:r>
            <a:endParaRPr/>
          </a:p>
          <a:p>
            <a:pPr lvl="8" indent="-88900" marL="3657600">
              <a:spcBef>
                <a:spcPts val="0"/>
              </a:spcBef>
              <a:buClr>
                <a:srgbClr val="000000"/>
              </a:buClr>
              <a:buFont typeface="Wingdings"/>
              <a:buChar char="§"/>
            </a:pPr>
            <a:r>
              <a:t/>
            </a:r>
            <a:endParaRPr/>
          </a:p>
        </p:txBody>
      </p:sp>
      <p:cxnSp>
        <p:nvCxnSpPr>
          <p:cNvPr id="14" name="Shape 14"/>
          <p:cNvCxnSpPr/>
          <p:nvPr/>
        </p:nvCxnSpPr>
        <p:spPr>
          <a:xfrm rot="10800000">
            <a:off y="228600" x="762000"/>
            <a:ext cy="5943599" cx="0"/>
          </a:xfrm>
          <a:prstGeom prst="straightConnector1">
            <a:avLst/>
          </a:prstGeom>
          <a:noFill/>
          <a:ln w="69850" cap="rnd">
            <a:solidFill>
              <a:srgbClr val="FF9F11"/>
            </a:solidFill>
            <a:prstDash val="solid"/>
            <a:miter/>
            <a:headEnd w="med" len="med" type="none"/>
            <a:tailEnd w="med" len="med" type="none"/>
          </a:ln>
        </p:spPr>
      </p:cxnSp>
      <p:cxnSp>
        <p:nvCxnSpPr>
          <p:cNvPr id="15" name="Shape 15"/>
          <p:cNvCxnSpPr/>
          <p:nvPr/>
        </p:nvCxnSpPr>
        <p:spPr>
          <a:xfrm rot="10800000">
            <a:off y="1371600" x="304800"/>
            <a:ext cy="0" cx="8381999"/>
          </a:xfrm>
          <a:prstGeom prst="straightConnector1">
            <a:avLst/>
          </a:prstGeom>
          <a:noFill/>
          <a:ln w="69850" cap="rnd">
            <a:solidFill>
              <a:srgbClr val="000080"/>
            </a:solidFill>
            <a:prstDash val="solid"/>
            <a:miter/>
            <a:headEnd w="med" len="med" type="none"/>
            <a:tailEnd w="med" len="med" type="none"/>
          </a:ln>
        </p:spPr>
      </p:cxnSp>
      <p:pic>
        <p:nvPicPr>
          <p:cNvPr id="16" name="Shape 16"/>
          <p:cNvPicPr preferRelativeResize="0"/>
          <p:nvPr/>
        </p:nvPicPr>
        <p:blipFill rotWithShape="1">
          <a:blip r:embed="rId1">
            <a:alphaModFix/>
          </a:blip>
          <a:srcRect t="0" b="0" r="0" l="0"/>
          <a:stretch/>
        </p:blipFill>
        <p:spPr>
          <a:xfrm>
            <a:off y="533400" x="152400"/>
            <a:ext cy="704850" cx="487361"/>
          </a:xfrm>
          <a:prstGeom prst="rect">
            <a:avLst/>
          </a:prstGeom>
          <a:noFill/>
          <a:ln>
            <a:noFill/>
          </a:ln>
        </p:spPr>
      </p:pic>
    </p:spTree>
  </p:cSld>
  <p:clrMap accent2="accent2" accent3="accent3" accent4="accent4" accent5="accent5" accent6="accent6" hlink="hlink" tx2="lt2" tx1="dk1" bg2="dk2" bg1="lt1" folHlink="folHlink" accent1="accent1"/>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Lst>
  <p:hf dt="0" ftr="0" sldNum="0" hdr="0"/>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50" name="Shape 50"/>
        <p:cNvGrpSpPr/>
        <p:nvPr/>
      </p:nvGrpSpPr>
      <p:grpSpPr>
        <a:xfrm>
          <a:off y="0" x="0"/>
          <a:ext cy="0" cx="0"/>
          <a:chOff y="0" x="0"/>
          <a:chExt cy="0" cx="0"/>
        </a:xfrm>
      </p:grpSpPr>
      <p:cxnSp>
        <p:nvCxnSpPr>
          <p:cNvPr id="51" name="Shape 51"/>
          <p:cNvCxnSpPr/>
          <p:nvPr/>
        </p:nvCxnSpPr>
        <p:spPr>
          <a:xfrm rot="10800000">
            <a:off y="152400" x="685800"/>
            <a:ext cy="5943599" cx="0"/>
          </a:xfrm>
          <a:prstGeom prst="straightConnector1">
            <a:avLst/>
          </a:prstGeom>
          <a:noFill/>
          <a:ln w="69850" cap="rnd">
            <a:solidFill>
              <a:srgbClr val="FF9F11"/>
            </a:solidFill>
            <a:prstDash val="solid"/>
            <a:miter/>
            <a:headEnd w="med" len="med" type="none"/>
            <a:tailEnd w="med" len="med" type="none"/>
          </a:ln>
        </p:spPr>
      </p:cxnSp>
      <p:cxnSp>
        <p:nvCxnSpPr>
          <p:cNvPr id="52" name="Shape 52"/>
          <p:cNvCxnSpPr/>
          <p:nvPr/>
        </p:nvCxnSpPr>
        <p:spPr>
          <a:xfrm rot="10800000">
            <a:off y="2133600" x="228600"/>
            <a:ext cy="0" cx="8381999"/>
          </a:xfrm>
          <a:prstGeom prst="straightConnector1">
            <a:avLst/>
          </a:prstGeom>
          <a:noFill/>
          <a:ln w="69850" cap="rnd">
            <a:solidFill>
              <a:srgbClr val="000080"/>
            </a:solidFill>
            <a:prstDash val="solid"/>
            <a:miter/>
            <a:headEnd w="med" len="med" type="none"/>
            <a:tailEnd w="med" len="med" type="none"/>
          </a:ln>
        </p:spPr>
      </p:cxnSp>
      <p:pic>
        <p:nvPicPr>
          <p:cNvPr id="53" name="Shape 53"/>
          <p:cNvPicPr preferRelativeResize="0"/>
          <p:nvPr/>
        </p:nvPicPr>
        <p:blipFill rotWithShape="1">
          <a:blip r:embed="rId1">
            <a:alphaModFix/>
          </a:blip>
          <a:srcRect t="0" b="0" r="0" l="0"/>
          <a:stretch/>
        </p:blipFill>
        <p:spPr>
          <a:xfrm>
            <a:off y="990600" x="152400"/>
            <a:ext cy="704850" cx="487361"/>
          </a:xfrm>
          <a:prstGeom prst="rect">
            <a:avLst/>
          </a:prstGeom>
          <a:noFill/>
          <a:ln>
            <a:noFill/>
          </a:ln>
        </p:spPr>
      </p:pic>
      <p:sp>
        <p:nvSpPr>
          <p:cNvPr id="54" name="Shape 54"/>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marR="0" indent="0" marL="0">
              <a:spcBef>
                <a:spcPts val="0"/>
              </a:spcBef>
              <a:spcAft>
                <a:spcPts val="0"/>
              </a:spcAft>
              <a:defRPr/>
            </a:lvl1pPr>
            <a:lvl2pPr algn="l" rtl="0" marR="0" indent="0" marL="0">
              <a:spcBef>
                <a:spcPts val="0"/>
              </a:spcBef>
              <a:spcAft>
                <a:spcPts val="0"/>
              </a:spcAft>
              <a:defRPr/>
            </a:lvl2pPr>
            <a:lvl3pPr algn="l" rtl="0" marR="0" indent="0" marL="0">
              <a:spcBef>
                <a:spcPts val="0"/>
              </a:spcBef>
              <a:spcAft>
                <a:spcPts val="0"/>
              </a:spcAft>
              <a:defRPr/>
            </a:lvl3pPr>
            <a:lvl4pPr algn="l" rtl="0" marR="0" indent="0" marL="0">
              <a:spcBef>
                <a:spcPts val="0"/>
              </a:spcBef>
              <a:spcAft>
                <a:spcPts val="0"/>
              </a:spcAft>
              <a:defRPr/>
            </a:lvl4pPr>
            <a:lvl5pPr algn="l" rtl="0" marR="0" indent="0" marL="0">
              <a:spcBef>
                <a:spcPts val="0"/>
              </a:spcBef>
              <a:spcAft>
                <a:spcPts val="0"/>
              </a:spcAft>
              <a:defRPr/>
            </a:lvl5pPr>
            <a:lvl6pPr algn="l" rtl="0" marR="0" indent="0" marL="457200">
              <a:spcBef>
                <a:spcPts val="0"/>
              </a:spcBef>
              <a:spcAft>
                <a:spcPts val="0"/>
              </a:spcAft>
              <a:defRPr/>
            </a:lvl6pPr>
            <a:lvl7pPr algn="l" rtl="0" marR="0" indent="0" marL="914400">
              <a:spcBef>
                <a:spcPts val="0"/>
              </a:spcBef>
              <a:spcAft>
                <a:spcPts val="0"/>
              </a:spcAft>
              <a:defRPr/>
            </a:lvl7pPr>
            <a:lvl8pPr algn="l" rtl="0" marR="0" indent="0" marL="1371600">
              <a:spcBef>
                <a:spcPts val="0"/>
              </a:spcBef>
              <a:spcAft>
                <a:spcPts val="0"/>
              </a:spcAft>
              <a:defRPr/>
            </a:lvl8pPr>
            <a:lvl9pPr algn="l" rtl="0" marR="0" indent="0" marL="1828800">
              <a:spcBef>
                <a:spcPts val="0"/>
              </a:spcBef>
              <a:spcAft>
                <a:spcPts val="0"/>
              </a:spcAft>
              <a:defRPr/>
            </a:lvl9pPr>
          </a:lstStyle>
          <a:p/>
        </p:txBody>
      </p:sp>
      <p:sp>
        <p:nvSpPr>
          <p:cNvPr id="55" name="Shape 55"/>
          <p:cNvSpPr txBox="1"/>
          <p:nvPr>
            <p:ph idx="1" type="body"/>
          </p:nvPr>
        </p:nvSpPr>
        <p:spPr>
          <a:xfrm>
            <a:off y="1524000" x="914400"/>
            <a:ext cy="4525961" cx="7772400"/>
          </a:xfrm>
          <a:prstGeom prst="rect">
            <a:avLst/>
          </a:prstGeom>
          <a:noFill/>
          <a:ln>
            <a:noFill/>
          </a:ln>
        </p:spPr>
        <p:txBody>
          <a:bodyPr bIns="91425" rIns="91425" lIns="91425" tIns="91425" anchor="t" anchorCtr="0"/>
          <a:lstStyle>
            <a:lvl1pPr algn="l" rtl="0" marR="0" indent="-139700" marL="342900">
              <a:spcBef>
                <a:spcPts val="640"/>
              </a:spcBef>
              <a:spcAft>
                <a:spcPts val="0"/>
              </a:spcAft>
              <a:buClr>
                <a:srgbClr val="000080"/>
              </a:buClr>
              <a:buFont typeface="Arial"/>
              <a:buChar char="▪"/>
              <a:defRPr/>
            </a:lvl1pPr>
            <a:lvl2pPr algn="l" rtl="0" marR="0" indent="-107950" marL="742950">
              <a:spcBef>
                <a:spcPts val="560"/>
              </a:spcBef>
              <a:spcAft>
                <a:spcPts val="0"/>
              </a:spcAft>
              <a:buClr>
                <a:srgbClr val="FF9F11"/>
              </a:buClr>
              <a:buFont typeface="Arial"/>
              <a:buChar char="▪"/>
              <a:defRPr/>
            </a:lvl2pPr>
            <a:lvl3pPr algn="l" rtl="0" marR="0" indent="-152400" marL="1143000">
              <a:spcBef>
                <a:spcPts val="480"/>
              </a:spcBef>
              <a:spcAft>
                <a:spcPts val="0"/>
              </a:spcAft>
              <a:buClr>
                <a:srgbClr val="000080"/>
              </a:buClr>
              <a:buFont typeface="Arial"/>
              <a:buChar char="•"/>
              <a:defRPr/>
            </a:lvl3pPr>
            <a:lvl4pPr algn="l" rtl="0" marR="0" indent="-165100" marL="1600200">
              <a:spcBef>
                <a:spcPts val="400"/>
              </a:spcBef>
              <a:spcAft>
                <a:spcPts val="0"/>
              </a:spcAft>
              <a:buClr>
                <a:srgbClr val="FF9F11"/>
              </a:buClr>
              <a:buFont typeface="Arial"/>
              <a:buChar char="•"/>
              <a:defRPr/>
            </a:lvl4pPr>
            <a:lvl5pPr algn="l" rtl="0" marR="0" indent="-101600" marL="2057400">
              <a:spcBef>
                <a:spcPts val="400"/>
              </a:spcBef>
              <a:spcAft>
                <a:spcPts val="0"/>
              </a:spcAft>
              <a:buClr>
                <a:srgbClr val="000080"/>
              </a:buClr>
              <a:buFont typeface="Arial"/>
              <a:buChar char="–"/>
              <a:defRPr/>
            </a:lvl5pPr>
            <a:lvl6pPr algn="l" rtl="0" marR="0" indent="-101600" marL="2514600">
              <a:spcBef>
                <a:spcPts val="400"/>
              </a:spcBef>
              <a:spcAft>
                <a:spcPts val="0"/>
              </a:spcAft>
              <a:buClr>
                <a:srgbClr val="000080"/>
              </a:buClr>
              <a:buFont typeface="Arial"/>
              <a:buChar char="–"/>
              <a:defRPr/>
            </a:lvl6pPr>
            <a:lvl7pPr algn="l" rtl="0" marR="0" indent="-101600" marL="2971800">
              <a:spcBef>
                <a:spcPts val="400"/>
              </a:spcBef>
              <a:spcAft>
                <a:spcPts val="0"/>
              </a:spcAft>
              <a:buClr>
                <a:srgbClr val="000080"/>
              </a:buClr>
              <a:buFont typeface="Arial"/>
              <a:buChar char="–"/>
              <a:defRPr/>
            </a:lvl7pPr>
            <a:lvl8pPr algn="l" rtl="0" marR="0" indent="-101600" marL="3429000">
              <a:spcBef>
                <a:spcPts val="400"/>
              </a:spcBef>
              <a:spcAft>
                <a:spcPts val="0"/>
              </a:spcAft>
              <a:buClr>
                <a:srgbClr val="000080"/>
              </a:buClr>
              <a:buFont typeface="Arial"/>
              <a:buChar char="–"/>
              <a:defRPr/>
            </a:lvl8pPr>
            <a:lvl9pPr algn="l" rtl="0" marR="0" indent="-101600" marL="3886200">
              <a:spcBef>
                <a:spcPts val="400"/>
              </a:spcBef>
              <a:spcAft>
                <a:spcPts val="0"/>
              </a:spcAft>
              <a:buClr>
                <a:srgbClr val="000080"/>
              </a:buClr>
              <a:buFont typeface="Arial"/>
              <a:buChar char="–"/>
              <a:defRPr/>
            </a:lvl9pPr>
          </a:lstStyle>
          <a:p/>
        </p:txBody>
      </p:sp>
      <p:sp>
        <p:nvSpPr>
          <p:cNvPr id="56" name="Shape 56"/>
          <p:cNvSpPr txBox="1"/>
          <p:nvPr>
            <p:ph idx="10" type="dt"/>
          </p:nvPr>
        </p:nvSpPr>
        <p:spPr>
          <a:xfrm>
            <a:off y="6245225" x="457200"/>
            <a:ext cy="476249" cx="2133599"/>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57" name="Shape 57"/>
          <p:cNvSpPr txBox="1"/>
          <p:nvPr>
            <p:ph idx="11" type="ftr"/>
          </p:nvPr>
        </p:nvSpPr>
        <p:spPr>
          <a:xfrm>
            <a:off y="6245225" x="3124200"/>
            <a:ext cy="476249" cx="2895600"/>
          </a:xfrm>
          <a:prstGeom prst="rect">
            <a:avLst/>
          </a:prstGeom>
          <a:noFill/>
          <a:ln>
            <a:noFill/>
          </a:ln>
        </p:spPr>
        <p:txBody>
          <a:bodyPr bIns="91425" rIns="91425" lIns="91425" tIns="91425" anchor="t" anchorCtr="0"/>
          <a:lstStyle>
            <a:lvl1pPr algn="ctr"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58" name="Shape 58"/>
          <p:cNvSpPr txBox="1"/>
          <p:nvPr>
            <p:ph idx="12" type="sldNum"/>
          </p:nvPr>
        </p:nvSpPr>
        <p:spPr>
          <a:xfrm>
            <a:off y="6245225" x="6553200"/>
            <a:ext cy="476249" cx="2133599"/>
          </a:xfrm>
          <a:prstGeom prst="rect">
            <a:avLst/>
          </a:prstGeom>
          <a:noFill/>
          <a:ln>
            <a:noFill/>
          </a:ln>
        </p:spPr>
        <p:txBody>
          <a:bodyPr bIns="91425" rIns="91425" lIns="91425" tIns="91425" anchor="t" anchorCtr="0">
            <a:noAutofit/>
          </a:bodyPr>
          <a:lstStyle/>
          <a:p>
            <a:pPr lvl="0" indent="-88900" marL="0">
              <a:spcBef>
                <a:spcPts val="0"/>
              </a:spcBef>
              <a:buClr>
                <a:srgbClr val="000000"/>
              </a:buClr>
              <a:buFont typeface="Arial"/>
              <a:buChar char="●"/>
            </a:pPr>
            <a:r>
              <a:t/>
            </a:r>
            <a:endParaRPr/>
          </a:p>
          <a:p>
            <a:pPr lvl="1" indent="-88900" marL="457200">
              <a:spcBef>
                <a:spcPts val="0"/>
              </a:spcBef>
              <a:buClr>
                <a:srgbClr val="000000"/>
              </a:buClr>
              <a:buFont typeface="Courier New"/>
              <a:buChar char="o"/>
            </a:pPr>
            <a:r>
              <a:t/>
            </a:r>
            <a:endParaRPr/>
          </a:p>
          <a:p>
            <a:pPr lvl="2" indent="-88900" marL="914400">
              <a:spcBef>
                <a:spcPts val="0"/>
              </a:spcBef>
              <a:buClr>
                <a:srgbClr val="000000"/>
              </a:buClr>
              <a:buFont typeface="Wingdings"/>
              <a:buChar char="§"/>
            </a:pPr>
            <a:r>
              <a:t/>
            </a:r>
            <a:endParaRPr/>
          </a:p>
          <a:p>
            <a:pPr lvl="3" indent="-88900" marL="1371600">
              <a:spcBef>
                <a:spcPts val="0"/>
              </a:spcBef>
              <a:buClr>
                <a:srgbClr val="000000"/>
              </a:buClr>
              <a:buFont typeface="Arial"/>
              <a:buChar char="●"/>
            </a:pPr>
            <a:r>
              <a:t/>
            </a:r>
            <a:endParaRPr/>
          </a:p>
          <a:p>
            <a:pPr lvl="4" indent="-88900" marL="1828800">
              <a:spcBef>
                <a:spcPts val="0"/>
              </a:spcBef>
              <a:buClr>
                <a:srgbClr val="000000"/>
              </a:buClr>
              <a:buFont typeface="Courier New"/>
              <a:buChar char="o"/>
            </a:pPr>
            <a:r>
              <a:t/>
            </a:r>
            <a:endParaRPr/>
          </a:p>
          <a:p>
            <a:pPr lvl="5" indent="-88900" marL="2286000">
              <a:spcBef>
                <a:spcPts val="0"/>
              </a:spcBef>
              <a:buClr>
                <a:srgbClr val="000000"/>
              </a:buClr>
              <a:buFont typeface="Wingdings"/>
              <a:buChar char="§"/>
            </a:pPr>
            <a:r>
              <a:t/>
            </a:r>
            <a:endParaRPr/>
          </a:p>
          <a:p>
            <a:pPr lvl="6" indent="-88900" marL="2743200">
              <a:spcBef>
                <a:spcPts val="0"/>
              </a:spcBef>
              <a:buClr>
                <a:srgbClr val="000000"/>
              </a:buClr>
              <a:buFont typeface="Arial"/>
              <a:buChar char="●"/>
            </a:pPr>
            <a:r>
              <a:t/>
            </a:r>
            <a:endParaRPr/>
          </a:p>
          <a:p>
            <a:pPr lvl="7" indent="-88900" marL="3200400">
              <a:spcBef>
                <a:spcPts val="0"/>
              </a:spcBef>
              <a:buClr>
                <a:srgbClr val="000000"/>
              </a:buClr>
              <a:buFont typeface="Courier New"/>
              <a:buChar char="o"/>
            </a:pPr>
            <a:r>
              <a:t/>
            </a:r>
            <a:endParaRPr/>
          </a:p>
          <a:p>
            <a:pPr lvl="8" indent="-88900" marL="3657600">
              <a:spcBef>
                <a:spcPts val="0"/>
              </a:spcBef>
              <a:buClr>
                <a:srgbClr val="000000"/>
              </a:buClr>
              <a:buFont typeface="Wingdings"/>
              <a:buChar char="§"/>
            </a:pPr>
            <a:r>
              <a:t/>
            </a:r>
            <a:endParaRPr/>
          </a:p>
        </p:txBody>
      </p:sp>
    </p:spTree>
  </p:cSld>
  <p:clrMap accent2="accent2" accent3="accent3" accent4="accent4" accent5="accent5" accent6="accent6" hlink="hlink" tx2="lt2" tx1="dk1" bg2="dk2" bg1="lt1" folHlink="folHlink" accent1="accent1"/>
  <p:sldLayoutIdLst>
    <p:sldLayoutId id="2147483658" r:id="rId2"/>
  </p:sldLayoutIdLst>
  <p:hf dt="0" ftr="0" sldNum="0" hdr="0"/>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62" name="Shape 62"/>
        <p:cNvGrpSpPr/>
        <p:nvPr/>
      </p:nvGrpSpPr>
      <p:grpSpPr>
        <a:xfrm>
          <a:off y="0" x="0"/>
          <a:ext cy="0" cx="0"/>
          <a:chOff y="0" x="0"/>
          <a:chExt cy="0" cx="0"/>
        </a:xfrm>
      </p:grpSpPr>
      <p:cxnSp>
        <p:nvCxnSpPr>
          <p:cNvPr id="63" name="Shape 63"/>
          <p:cNvCxnSpPr/>
          <p:nvPr/>
        </p:nvCxnSpPr>
        <p:spPr>
          <a:xfrm rot="10800000">
            <a:off y="228600" x="762000"/>
            <a:ext cy="5943599" cx="0"/>
          </a:xfrm>
          <a:prstGeom prst="straightConnector1">
            <a:avLst/>
          </a:prstGeom>
          <a:noFill/>
          <a:ln w="69850" cap="rnd">
            <a:solidFill>
              <a:srgbClr val="FF9F11"/>
            </a:solidFill>
            <a:prstDash val="solid"/>
            <a:miter/>
            <a:headEnd w="med" len="med" type="none"/>
            <a:tailEnd w="med" len="med" type="none"/>
          </a:ln>
        </p:spPr>
      </p:cxnSp>
      <p:cxnSp>
        <p:nvCxnSpPr>
          <p:cNvPr id="64" name="Shape 64"/>
          <p:cNvCxnSpPr/>
          <p:nvPr/>
        </p:nvCxnSpPr>
        <p:spPr>
          <a:xfrm rot="10800000">
            <a:off y="1371600" x="304800"/>
            <a:ext cy="0" cx="8381999"/>
          </a:xfrm>
          <a:prstGeom prst="straightConnector1">
            <a:avLst/>
          </a:prstGeom>
          <a:noFill/>
          <a:ln w="69850" cap="rnd">
            <a:solidFill>
              <a:srgbClr val="000080"/>
            </a:solidFill>
            <a:prstDash val="solid"/>
            <a:miter/>
            <a:headEnd w="med" len="med" type="none"/>
            <a:tailEnd w="med" len="med" type="none"/>
          </a:ln>
        </p:spPr>
      </p:cxnSp>
      <p:pic>
        <p:nvPicPr>
          <p:cNvPr id="65" name="Shape 65"/>
          <p:cNvPicPr preferRelativeResize="0"/>
          <p:nvPr/>
        </p:nvPicPr>
        <p:blipFill rotWithShape="1">
          <a:blip r:embed="rId1">
            <a:alphaModFix/>
          </a:blip>
          <a:srcRect t="0" b="0" r="0" l="0"/>
          <a:stretch/>
        </p:blipFill>
        <p:spPr>
          <a:xfrm>
            <a:off y="533400" x="152400"/>
            <a:ext cy="704850" cx="487361"/>
          </a:xfrm>
          <a:prstGeom prst="rect">
            <a:avLst/>
          </a:prstGeom>
          <a:noFill/>
          <a:ln>
            <a:noFill/>
          </a:ln>
        </p:spPr>
      </p:pic>
      <p:sp>
        <p:nvSpPr>
          <p:cNvPr id="66" name="Shape 66"/>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marR="0" indent="0" marL="0">
              <a:spcBef>
                <a:spcPts val="0"/>
              </a:spcBef>
              <a:spcAft>
                <a:spcPts val="0"/>
              </a:spcAft>
              <a:defRPr/>
            </a:lvl1pPr>
            <a:lvl2pPr algn="l" rtl="0" marR="0" indent="0" marL="0">
              <a:spcBef>
                <a:spcPts val="0"/>
              </a:spcBef>
              <a:spcAft>
                <a:spcPts val="0"/>
              </a:spcAft>
              <a:defRPr/>
            </a:lvl2pPr>
            <a:lvl3pPr algn="l" rtl="0" marR="0" indent="0" marL="0">
              <a:spcBef>
                <a:spcPts val="0"/>
              </a:spcBef>
              <a:spcAft>
                <a:spcPts val="0"/>
              </a:spcAft>
              <a:defRPr/>
            </a:lvl3pPr>
            <a:lvl4pPr algn="l" rtl="0" marR="0" indent="0" marL="0">
              <a:spcBef>
                <a:spcPts val="0"/>
              </a:spcBef>
              <a:spcAft>
                <a:spcPts val="0"/>
              </a:spcAft>
              <a:defRPr/>
            </a:lvl4pPr>
            <a:lvl5pPr algn="l" rtl="0" marR="0" indent="0" marL="0">
              <a:spcBef>
                <a:spcPts val="0"/>
              </a:spcBef>
              <a:spcAft>
                <a:spcPts val="0"/>
              </a:spcAft>
              <a:defRPr/>
            </a:lvl5pPr>
            <a:lvl6pPr algn="l" rtl="0" marR="0" indent="0" marL="457200">
              <a:spcBef>
                <a:spcPts val="0"/>
              </a:spcBef>
              <a:spcAft>
                <a:spcPts val="0"/>
              </a:spcAft>
              <a:defRPr/>
            </a:lvl6pPr>
            <a:lvl7pPr algn="l" rtl="0" marR="0" indent="0" marL="914400">
              <a:spcBef>
                <a:spcPts val="0"/>
              </a:spcBef>
              <a:spcAft>
                <a:spcPts val="0"/>
              </a:spcAft>
              <a:defRPr/>
            </a:lvl7pPr>
            <a:lvl8pPr algn="l" rtl="0" marR="0" indent="0" marL="1371600">
              <a:spcBef>
                <a:spcPts val="0"/>
              </a:spcBef>
              <a:spcAft>
                <a:spcPts val="0"/>
              </a:spcAft>
              <a:defRPr/>
            </a:lvl8pPr>
            <a:lvl9pPr algn="l" rtl="0" marR="0" indent="0" marL="1828800">
              <a:spcBef>
                <a:spcPts val="0"/>
              </a:spcBef>
              <a:spcAft>
                <a:spcPts val="0"/>
              </a:spcAft>
              <a:defRPr/>
            </a:lvl9pPr>
          </a:lstStyle>
          <a:p/>
        </p:txBody>
      </p:sp>
      <p:sp>
        <p:nvSpPr>
          <p:cNvPr id="67" name="Shape 67"/>
          <p:cNvSpPr txBox="1"/>
          <p:nvPr>
            <p:ph idx="1" type="body"/>
          </p:nvPr>
        </p:nvSpPr>
        <p:spPr>
          <a:xfrm>
            <a:off y="1524000" x="914400"/>
            <a:ext cy="4525961" cx="7772400"/>
          </a:xfrm>
          <a:prstGeom prst="rect">
            <a:avLst/>
          </a:prstGeom>
          <a:noFill/>
          <a:ln>
            <a:noFill/>
          </a:ln>
        </p:spPr>
        <p:txBody>
          <a:bodyPr bIns="91425" rIns="91425" lIns="91425" tIns="91425" anchor="t" anchorCtr="0"/>
          <a:lstStyle>
            <a:lvl1pPr algn="l" rtl="0" marR="0" indent="-139700" marL="342900">
              <a:spcBef>
                <a:spcPts val="640"/>
              </a:spcBef>
              <a:spcAft>
                <a:spcPts val="0"/>
              </a:spcAft>
              <a:buClr>
                <a:srgbClr val="000080"/>
              </a:buClr>
              <a:buFont typeface="Arial"/>
              <a:buChar char="▪"/>
              <a:defRPr/>
            </a:lvl1pPr>
            <a:lvl2pPr algn="l" rtl="0" marR="0" indent="-107950" marL="742950">
              <a:spcBef>
                <a:spcPts val="560"/>
              </a:spcBef>
              <a:spcAft>
                <a:spcPts val="0"/>
              </a:spcAft>
              <a:buClr>
                <a:srgbClr val="FF9F11"/>
              </a:buClr>
              <a:buFont typeface="Arial"/>
              <a:buChar char="▪"/>
              <a:defRPr/>
            </a:lvl2pPr>
            <a:lvl3pPr algn="l" rtl="0" marR="0" indent="-152400" marL="1143000">
              <a:spcBef>
                <a:spcPts val="480"/>
              </a:spcBef>
              <a:spcAft>
                <a:spcPts val="0"/>
              </a:spcAft>
              <a:buClr>
                <a:srgbClr val="000080"/>
              </a:buClr>
              <a:buFont typeface="Arial"/>
              <a:buChar char="•"/>
              <a:defRPr/>
            </a:lvl3pPr>
            <a:lvl4pPr algn="l" rtl="0" marR="0" indent="-165100" marL="1600200">
              <a:spcBef>
                <a:spcPts val="400"/>
              </a:spcBef>
              <a:spcAft>
                <a:spcPts val="0"/>
              </a:spcAft>
              <a:buClr>
                <a:srgbClr val="FF9F11"/>
              </a:buClr>
              <a:buFont typeface="Arial"/>
              <a:buChar char="•"/>
              <a:defRPr/>
            </a:lvl4pPr>
            <a:lvl5pPr algn="l" rtl="0" marR="0" indent="-101600" marL="2057400">
              <a:spcBef>
                <a:spcPts val="400"/>
              </a:spcBef>
              <a:spcAft>
                <a:spcPts val="0"/>
              </a:spcAft>
              <a:buClr>
                <a:srgbClr val="000080"/>
              </a:buClr>
              <a:buFont typeface="Arial"/>
              <a:buChar char="–"/>
              <a:defRPr/>
            </a:lvl5pPr>
            <a:lvl6pPr algn="l" rtl="0" marR="0" indent="-101600" marL="2514600">
              <a:spcBef>
                <a:spcPts val="400"/>
              </a:spcBef>
              <a:spcAft>
                <a:spcPts val="0"/>
              </a:spcAft>
              <a:buClr>
                <a:srgbClr val="000080"/>
              </a:buClr>
              <a:buFont typeface="Arial"/>
              <a:buChar char="–"/>
              <a:defRPr/>
            </a:lvl6pPr>
            <a:lvl7pPr algn="l" rtl="0" marR="0" indent="-101600" marL="2971800">
              <a:spcBef>
                <a:spcPts val="400"/>
              </a:spcBef>
              <a:spcAft>
                <a:spcPts val="0"/>
              </a:spcAft>
              <a:buClr>
                <a:srgbClr val="000080"/>
              </a:buClr>
              <a:buFont typeface="Arial"/>
              <a:buChar char="–"/>
              <a:defRPr/>
            </a:lvl7pPr>
            <a:lvl8pPr algn="l" rtl="0" marR="0" indent="-101600" marL="3429000">
              <a:spcBef>
                <a:spcPts val="400"/>
              </a:spcBef>
              <a:spcAft>
                <a:spcPts val="0"/>
              </a:spcAft>
              <a:buClr>
                <a:srgbClr val="000080"/>
              </a:buClr>
              <a:buFont typeface="Arial"/>
              <a:buChar char="–"/>
              <a:defRPr/>
            </a:lvl8pPr>
            <a:lvl9pPr algn="l" rtl="0" marR="0" indent="-101600" marL="3886200">
              <a:spcBef>
                <a:spcPts val="400"/>
              </a:spcBef>
              <a:spcAft>
                <a:spcPts val="0"/>
              </a:spcAft>
              <a:buClr>
                <a:srgbClr val="000080"/>
              </a:buClr>
              <a:buFont typeface="Arial"/>
              <a:buChar char="–"/>
              <a:defRPr/>
            </a:lvl9pPr>
          </a:lstStyle>
          <a:p/>
        </p:txBody>
      </p:sp>
      <p:sp>
        <p:nvSpPr>
          <p:cNvPr id="68" name="Shape 68"/>
          <p:cNvSpPr txBox="1"/>
          <p:nvPr>
            <p:ph idx="10" type="dt"/>
          </p:nvPr>
        </p:nvSpPr>
        <p:spPr>
          <a:xfrm>
            <a:off y="6248400" x="4114800"/>
            <a:ext cy="476249" cx="2133599"/>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69" name="Shape 69"/>
          <p:cNvSpPr txBox="1"/>
          <p:nvPr>
            <p:ph idx="11" type="ftr"/>
          </p:nvPr>
        </p:nvSpPr>
        <p:spPr>
          <a:xfrm>
            <a:off y="6248400" x="762000"/>
            <a:ext cy="476249" cx="3352799"/>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70" name="Shape 70"/>
          <p:cNvSpPr txBox="1"/>
          <p:nvPr>
            <p:ph idx="12" type="sldNum"/>
          </p:nvPr>
        </p:nvSpPr>
        <p:spPr>
          <a:xfrm>
            <a:off y="6245225" x="6553200"/>
            <a:ext cy="476249" cx="2133599"/>
          </a:xfrm>
          <a:prstGeom prst="rect">
            <a:avLst/>
          </a:prstGeom>
          <a:noFill/>
          <a:ln>
            <a:noFill/>
          </a:ln>
        </p:spPr>
        <p:txBody>
          <a:bodyPr bIns="91425" rIns="91425" lIns="91425" tIns="91425" anchor="t" anchorCtr="0">
            <a:noAutofit/>
          </a:bodyPr>
          <a:lstStyle/>
          <a:p>
            <a:pPr lvl="0" indent="-88900" marL="0">
              <a:spcBef>
                <a:spcPts val="0"/>
              </a:spcBef>
              <a:buClr>
                <a:srgbClr val="000000"/>
              </a:buClr>
              <a:buFont typeface="Arial"/>
              <a:buChar char="●"/>
            </a:pPr>
            <a:r>
              <a:t/>
            </a:r>
            <a:endParaRPr/>
          </a:p>
          <a:p>
            <a:pPr lvl="1" indent="-88900" marL="457200">
              <a:spcBef>
                <a:spcPts val="0"/>
              </a:spcBef>
              <a:buClr>
                <a:srgbClr val="000000"/>
              </a:buClr>
              <a:buFont typeface="Courier New"/>
              <a:buChar char="o"/>
            </a:pPr>
            <a:r>
              <a:t/>
            </a:r>
            <a:endParaRPr/>
          </a:p>
          <a:p>
            <a:pPr lvl="2" indent="-88900" marL="914400">
              <a:spcBef>
                <a:spcPts val="0"/>
              </a:spcBef>
              <a:buClr>
                <a:srgbClr val="000000"/>
              </a:buClr>
              <a:buFont typeface="Wingdings"/>
              <a:buChar char="§"/>
            </a:pPr>
            <a:r>
              <a:t/>
            </a:r>
            <a:endParaRPr/>
          </a:p>
          <a:p>
            <a:pPr lvl="3" indent="-88900" marL="1371600">
              <a:spcBef>
                <a:spcPts val="0"/>
              </a:spcBef>
              <a:buClr>
                <a:srgbClr val="000000"/>
              </a:buClr>
              <a:buFont typeface="Arial"/>
              <a:buChar char="●"/>
            </a:pPr>
            <a:r>
              <a:t/>
            </a:r>
            <a:endParaRPr/>
          </a:p>
          <a:p>
            <a:pPr lvl="4" indent="-88900" marL="1828800">
              <a:spcBef>
                <a:spcPts val="0"/>
              </a:spcBef>
              <a:buClr>
                <a:srgbClr val="000000"/>
              </a:buClr>
              <a:buFont typeface="Courier New"/>
              <a:buChar char="o"/>
            </a:pPr>
            <a:r>
              <a:t/>
            </a:r>
            <a:endParaRPr/>
          </a:p>
          <a:p>
            <a:pPr lvl="5" indent="-88900" marL="2286000">
              <a:spcBef>
                <a:spcPts val="0"/>
              </a:spcBef>
              <a:buClr>
                <a:srgbClr val="000000"/>
              </a:buClr>
              <a:buFont typeface="Wingdings"/>
              <a:buChar char="§"/>
            </a:pPr>
            <a:r>
              <a:t/>
            </a:r>
            <a:endParaRPr/>
          </a:p>
          <a:p>
            <a:pPr lvl="6" indent="-88900" marL="2743200">
              <a:spcBef>
                <a:spcPts val="0"/>
              </a:spcBef>
              <a:buClr>
                <a:srgbClr val="000000"/>
              </a:buClr>
              <a:buFont typeface="Arial"/>
              <a:buChar char="●"/>
            </a:pPr>
            <a:r>
              <a:t/>
            </a:r>
            <a:endParaRPr/>
          </a:p>
          <a:p>
            <a:pPr lvl="7" indent="-88900" marL="3200400">
              <a:spcBef>
                <a:spcPts val="0"/>
              </a:spcBef>
              <a:buClr>
                <a:srgbClr val="000000"/>
              </a:buClr>
              <a:buFont typeface="Courier New"/>
              <a:buChar char="o"/>
            </a:pPr>
            <a:r>
              <a:t/>
            </a:r>
            <a:endParaRPr/>
          </a:p>
          <a:p>
            <a:pPr lvl="8" indent="-88900" marL="3657600">
              <a:spcBef>
                <a:spcPts val="0"/>
              </a:spcBef>
              <a:buClr>
                <a:srgbClr val="000000"/>
              </a:buClr>
              <a:buFont typeface="Wingdings"/>
              <a:buChar char="§"/>
            </a:pPr>
            <a:r>
              <a:t/>
            </a:r>
            <a:endParaRPr/>
          </a:p>
        </p:txBody>
      </p:sp>
    </p:spTree>
  </p:cSld>
  <p:clrMap accent2="accent2" accent3="accent3" accent4="accent4" accent5="accent5" accent6="accent6" hlink="hlink" tx2="lt2" tx1="dk1" bg2="dk2" bg1="lt1" folHlink="folHlink" accent1="accent1"/>
  <p:sldLayoutIdLst>
    <p:sldLayoutId id="2147483659" r:id="rId2"/>
  </p:sldLayoutIdLst>
  <p:hf dt="0" ftr="0" sldNum="0" hdr="0"/>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Masters/slideMaster4.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75" name="Shape 75"/>
        <p:cNvGrpSpPr/>
        <p:nvPr/>
      </p:nvGrpSpPr>
      <p:grpSpPr>
        <a:xfrm>
          <a:off y="0" x="0"/>
          <a:ext cy="0" cx="0"/>
          <a:chOff y="0" x="0"/>
          <a:chExt cy="0" cx="0"/>
        </a:xfrm>
      </p:grpSpPr>
      <p:cxnSp>
        <p:nvCxnSpPr>
          <p:cNvPr id="76" name="Shape 76"/>
          <p:cNvCxnSpPr/>
          <p:nvPr/>
        </p:nvCxnSpPr>
        <p:spPr>
          <a:xfrm rot="10800000">
            <a:off y="228600" x="762000"/>
            <a:ext cy="5943599" cx="0"/>
          </a:xfrm>
          <a:prstGeom prst="straightConnector1">
            <a:avLst/>
          </a:prstGeom>
          <a:noFill/>
          <a:ln w="69850" cap="rnd">
            <a:solidFill>
              <a:srgbClr val="FF9F11"/>
            </a:solidFill>
            <a:prstDash val="solid"/>
            <a:miter/>
            <a:headEnd w="med" len="med" type="none"/>
            <a:tailEnd w="med" len="med" type="none"/>
          </a:ln>
        </p:spPr>
      </p:cxnSp>
      <p:cxnSp>
        <p:nvCxnSpPr>
          <p:cNvPr id="77" name="Shape 77"/>
          <p:cNvCxnSpPr/>
          <p:nvPr/>
        </p:nvCxnSpPr>
        <p:spPr>
          <a:xfrm rot="10800000">
            <a:off y="1371600" x="304800"/>
            <a:ext cy="0" cx="8381999"/>
          </a:xfrm>
          <a:prstGeom prst="straightConnector1">
            <a:avLst/>
          </a:prstGeom>
          <a:noFill/>
          <a:ln w="69850" cap="rnd">
            <a:solidFill>
              <a:srgbClr val="000080"/>
            </a:solidFill>
            <a:prstDash val="solid"/>
            <a:miter/>
            <a:headEnd w="med" len="med" type="none"/>
            <a:tailEnd w="med" len="med" type="none"/>
          </a:ln>
        </p:spPr>
      </p:cxnSp>
      <p:pic>
        <p:nvPicPr>
          <p:cNvPr id="78" name="Shape 78"/>
          <p:cNvPicPr preferRelativeResize="0"/>
          <p:nvPr/>
        </p:nvPicPr>
        <p:blipFill rotWithShape="1">
          <a:blip r:embed="rId1">
            <a:alphaModFix/>
          </a:blip>
          <a:srcRect t="0" b="0" r="0" l="0"/>
          <a:stretch/>
        </p:blipFill>
        <p:spPr>
          <a:xfrm>
            <a:off y="533400" x="152400"/>
            <a:ext cy="704850" cx="487361"/>
          </a:xfrm>
          <a:prstGeom prst="rect">
            <a:avLst/>
          </a:prstGeom>
          <a:noFill/>
          <a:ln>
            <a:noFill/>
          </a:ln>
        </p:spPr>
      </p:pic>
      <p:sp>
        <p:nvSpPr>
          <p:cNvPr id="79" name="Shape 79"/>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marR="0" indent="0" marL="0">
              <a:spcBef>
                <a:spcPts val="0"/>
              </a:spcBef>
              <a:spcAft>
                <a:spcPts val="0"/>
              </a:spcAft>
              <a:defRPr/>
            </a:lvl1pPr>
            <a:lvl2pPr algn="l" rtl="0" marR="0" indent="0" marL="0">
              <a:spcBef>
                <a:spcPts val="0"/>
              </a:spcBef>
              <a:spcAft>
                <a:spcPts val="0"/>
              </a:spcAft>
              <a:defRPr/>
            </a:lvl2pPr>
            <a:lvl3pPr algn="l" rtl="0" marR="0" indent="0" marL="0">
              <a:spcBef>
                <a:spcPts val="0"/>
              </a:spcBef>
              <a:spcAft>
                <a:spcPts val="0"/>
              </a:spcAft>
              <a:defRPr/>
            </a:lvl3pPr>
            <a:lvl4pPr algn="l" rtl="0" marR="0" indent="0" marL="0">
              <a:spcBef>
                <a:spcPts val="0"/>
              </a:spcBef>
              <a:spcAft>
                <a:spcPts val="0"/>
              </a:spcAft>
              <a:defRPr/>
            </a:lvl4pPr>
            <a:lvl5pPr algn="l" rtl="0" marR="0" indent="0" marL="0">
              <a:spcBef>
                <a:spcPts val="0"/>
              </a:spcBef>
              <a:spcAft>
                <a:spcPts val="0"/>
              </a:spcAft>
              <a:defRPr/>
            </a:lvl5pPr>
            <a:lvl6pPr algn="l" rtl="0" marR="0" indent="0" marL="457200">
              <a:spcBef>
                <a:spcPts val="0"/>
              </a:spcBef>
              <a:spcAft>
                <a:spcPts val="0"/>
              </a:spcAft>
              <a:defRPr/>
            </a:lvl6pPr>
            <a:lvl7pPr algn="l" rtl="0" marR="0" indent="0" marL="914400">
              <a:spcBef>
                <a:spcPts val="0"/>
              </a:spcBef>
              <a:spcAft>
                <a:spcPts val="0"/>
              </a:spcAft>
              <a:defRPr/>
            </a:lvl7pPr>
            <a:lvl8pPr algn="l" rtl="0" marR="0" indent="0" marL="1371600">
              <a:spcBef>
                <a:spcPts val="0"/>
              </a:spcBef>
              <a:spcAft>
                <a:spcPts val="0"/>
              </a:spcAft>
              <a:defRPr/>
            </a:lvl8pPr>
            <a:lvl9pPr algn="l" rtl="0" marR="0" indent="0" marL="1828800">
              <a:spcBef>
                <a:spcPts val="0"/>
              </a:spcBef>
              <a:spcAft>
                <a:spcPts val="0"/>
              </a:spcAft>
              <a:defRPr/>
            </a:lvl9pPr>
          </a:lstStyle>
          <a:p/>
        </p:txBody>
      </p:sp>
      <p:sp>
        <p:nvSpPr>
          <p:cNvPr id="80" name="Shape 80"/>
          <p:cNvSpPr txBox="1"/>
          <p:nvPr>
            <p:ph idx="1" type="body"/>
          </p:nvPr>
        </p:nvSpPr>
        <p:spPr>
          <a:xfrm>
            <a:off y="1524000" x="914400"/>
            <a:ext cy="4525961" cx="7772400"/>
          </a:xfrm>
          <a:prstGeom prst="rect">
            <a:avLst/>
          </a:prstGeom>
          <a:noFill/>
          <a:ln>
            <a:noFill/>
          </a:ln>
        </p:spPr>
        <p:txBody>
          <a:bodyPr bIns="91425" rIns="91425" lIns="91425" tIns="91425" anchor="t" anchorCtr="0"/>
          <a:lstStyle>
            <a:lvl1pPr algn="l" rtl="0" marR="0" indent="-139700" marL="342900">
              <a:spcBef>
                <a:spcPts val="640"/>
              </a:spcBef>
              <a:spcAft>
                <a:spcPts val="0"/>
              </a:spcAft>
              <a:buClr>
                <a:srgbClr val="000080"/>
              </a:buClr>
              <a:buFont typeface="Arial"/>
              <a:buChar char="▪"/>
              <a:defRPr/>
            </a:lvl1pPr>
            <a:lvl2pPr algn="l" rtl="0" marR="0" indent="-107950" marL="742950">
              <a:spcBef>
                <a:spcPts val="560"/>
              </a:spcBef>
              <a:spcAft>
                <a:spcPts val="0"/>
              </a:spcAft>
              <a:buClr>
                <a:srgbClr val="FF9F11"/>
              </a:buClr>
              <a:buFont typeface="Arial"/>
              <a:buChar char="▪"/>
              <a:defRPr/>
            </a:lvl2pPr>
            <a:lvl3pPr algn="l" rtl="0" marR="0" indent="-152400" marL="1143000">
              <a:spcBef>
                <a:spcPts val="480"/>
              </a:spcBef>
              <a:spcAft>
                <a:spcPts val="0"/>
              </a:spcAft>
              <a:buClr>
                <a:srgbClr val="000080"/>
              </a:buClr>
              <a:buFont typeface="Arial"/>
              <a:buChar char="•"/>
              <a:defRPr/>
            </a:lvl3pPr>
            <a:lvl4pPr algn="l" rtl="0" marR="0" indent="-165100" marL="1600200">
              <a:spcBef>
                <a:spcPts val="400"/>
              </a:spcBef>
              <a:spcAft>
                <a:spcPts val="0"/>
              </a:spcAft>
              <a:buClr>
                <a:srgbClr val="FF9F11"/>
              </a:buClr>
              <a:buFont typeface="Arial"/>
              <a:buChar char="•"/>
              <a:defRPr/>
            </a:lvl4pPr>
            <a:lvl5pPr algn="l" rtl="0" marR="0" indent="-101600" marL="2057400">
              <a:spcBef>
                <a:spcPts val="400"/>
              </a:spcBef>
              <a:spcAft>
                <a:spcPts val="0"/>
              </a:spcAft>
              <a:buClr>
                <a:srgbClr val="000080"/>
              </a:buClr>
              <a:buFont typeface="Arial"/>
              <a:buChar char="–"/>
              <a:defRPr/>
            </a:lvl5pPr>
            <a:lvl6pPr algn="l" rtl="0" marR="0" indent="-101600" marL="2514600">
              <a:spcBef>
                <a:spcPts val="400"/>
              </a:spcBef>
              <a:spcAft>
                <a:spcPts val="0"/>
              </a:spcAft>
              <a:buClr>
                <a:srgbClr val="000080"/>
              </a:buClr>
              <a:buFont typeface="Arial"/>
              <a:buChar char="–"/>
              <a:defRPr/>
            </a:lvl6pPr>
            <a:lvl7pPr algn="l" rtl="0" marR="0" indent="-101600" marL="2971800">
              <a:spcBef>
                <a:spcPts val="400"/>
              </a:spcBef>
              <a:spcAft>
                <a:spcPts val="0"/>
              </a:spcAft>
              <a:buClr>
                <a:srgbClr val="000080"/>
              </a:buClr>
              <a:buFont typeface="Arial"/>
              <a:buChar char="–"/>
              <a:defRPr/>
            </a:lvl7pPr>
            <a:lvl8pPr algn="l" rtl="0" marR="0" indent="-101600" marL="3429000">
              <a:spcBef>
                <a:spcPts val="400"/>
              </a:spcBef>
              <a:spcAft>
                <a:spcPts val="0"/>
              </a:spcAft>
              <a:buClr>
                <a:srgbClr val="000080"/>
              </a:buClr>
              <a:buFont typeface="Arial"/>
              <a:buChar char="–"/>
              <a:defRPr/>
            </a:lvl8pPr>
            <a:lvl9pPr algn="l" rtl="0" marR="0" indent="-101600" marL="3886200">
              <a:spcBef>
                <a:spcPts val="400"/>
              </a:spcBef>
              <a:spcAft>
                <a:spcPts val="0"/>
              </a:spcAft>
              <a:buClr>
                <a:srgbClr val="000080"/>
              </a:buClr>
              <a:buFont typeface="Arial"/>
              <a:buChar char="–"/>
              <a:defRPr/>
            </a:lvl9pPr>
          </a:lstStyle>
          <a:p/>
        </p:txBody>
      </p:sp>
      <p:sp>
        <p:nvSpPr>
          <p:cNvPr id="81" name="Shape 81"/>
          <p:cNvSpPr txBox="1"/>
          <p:nvPr>
            <p:ph idx="10" type="dt"/>
          </p:nvPr>
        </p:nvSpPr>
        <p:spPr>
          <a:xfrm>
            <a:off y="6248400" x="4114800"/>
            <a:ext cy="476249" cx="2133599"/>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82" name="Shape 82"/>
          <p:cNvSpPr txBox="1"/>
          <p:nvPr>
            <p:ph idx="11" type="ftr"/>
          </p:nvPr>
        </p:nvSpPr>
        <p:spPr>
          <a:xfrm>
            <a:off y="6248400" x="762000"/>
            <a:ext cy="476249" cx="3352799"/>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83" name="Shape 83"/>
          <p:cNvSpPr txBox="1"/>
          <p:nvPr>
            <p:ph idx="12" type="sldNum"/>
          </p:nvPr>
        </p:nvSpPr>
        <p:spPr>
          <a:xfrm>
            <a:off y="6245225" x="6553200"/>
            <a:ext cy="476249" cx="2133599"/>
          </a:xfrm>
          <a:prstGeom prst="rect">
            <a:avLst/>
          </a:prstGeom>
          <a:noFill/>
          <a:ln>
            <a:noFill/>
          </a:ln>
        </p:spPr>
        <p:txBody>
          <a:bodyPr bIns="91425" rIns="91425" lIns="91425" tIns="91425" anchor="t" anchorCtr="0">
            <a:noAutofit/>
          </a:bodyPr>
          <a:lstStyle/>
          <a:p>
            <a:pPr lvl="0" indent="-88900" marL="0">
              <a:spcBef>
                <a:spcPts val="0"/>
              </a:spcBef>
              <a:buClr>
                <a:srgbClr val="000000"/>
              </a:buClr>
              <a:buFont typeface="Arial"/>
              <a:buChar char="●"/>
            </a:pPr>
            <a:r>
              <a:t/>
            </a:r>
            <a:endParaRPr/>
          </a:p>
          <a:p>
            <a:pPr lvl="1" indent="-88900" marL="457200">
              <a:spcBef>
                <a:spcPts val="0"/>
              </a:spcBef>
              <a:buClr>
                <a:srgbClr val="000000"/>
              </a:buClr>
              <a:buFont typeface="Courier New"/>
              <a:buChar char="o"/>
            </a:pPr>
            <a:r>
              <a:t/>
            </a:r>
            <a:endParaRPr/>
          </a:p>
          <a:p>
            <a:pPr lvl="2" indent="-88900" marL="914400">
              <a:spcBef>
                <a:spcPts val="0"/>
              </a:spcBef>
              <a:buClr>
                <a:srgbClr val="000000"/>
              </a:buClr>
              <a:buFont typeface="Wingdings"/>
              <a:buChar char="§"/>
            </a:pPr>
            <a:r>
              <a:t/>
            </a:r>
            <a:endParaRPr/>
          </a:p>
          <a:p>
            <a:pPr lvl="3" indent="-88900" marL="1371600">
              <a:spcBef>
                <a:spcPts val="0"/>
              </a:spcBef>
              <a:buClr>
                <a:srgbClr val="000000"/>
              </a:buClr>
              <a:buFont typeface="Arial"/>
              <a:buChar char="●"/>
            </a:pPr>
            <a:r>
              <a:t/>
            </a:r>
            <a:endParaRPr/>
          </a:p>
          <a:p>
            <a:pPr lvl="4" indent="-88900" marL="1828800">
              <a:spcBef>
                <a:spcPts val="0"/>
              </a:spcBef>
              <a:buClr>
                <a:srgbClr val="000000"/>
              </a:buClr>
              <a:buFont typeface="Courier New"/>
              <a:buChar char="o"/>
            </a:pPr>
            <a:r>
              <a:t/>
            </a:r>
            <a:endParaRPr/>
          </a:p>
          <a:p>
            <a:pPr lvl="5" indent="-88900" marL="2286000">
              <a:spcBef>
                <a:spcPts val="0"/>
              </a:spcBef>
              <a:buClr>
                <a:srgbClr val="000000"/>
              </a:buClr>
              <a:buFont typeface="Wingdings"/>
              <a:buChar char="§"/>
            </a:pPr>
            <a:r>
              <a:t/>
            </a:r>
            <a:endParaRPr/>
          </a:p>
          <a:p>
            <a:pPr lvl="6" indent="-88900" marL="2743200">
              <a:spcBef>
                <a:spcPts val="0"/>
              </a:spcBef>
              <a:buClr>
                <a:srgbClr val="000000"/>
              </a:buClr>
              <a:buFont typeface="Arial"/>
              <a:buChar char="●"/>
            </a:pPr>
            <a:r>
              <a:t/>
            </a:r>
            <a:endParaRPr/>
          </a:p>
          <a:p>
            <a:pPr lvl="7" indent="-88900" marL="3200400">
              <a:spcBef>
                <a:spcPts val="0"/>
              </a:spcBef>
              <a:buClr>
                <a:srgbClr val="000000"/>
              </a:buClr>
              <a:buFont typeface="Courier New"/>
              <a:buChar char="o"/>
            </a:pPr>
            <a:r>
              <a:t/>
            </a:r>
            <a:endParaRPr/>
          </a:p>
          <a:p>
            <a:pPr lvl="8" indent="-88900" marL="3657600">
              <a:spcBef>
                <a:spcPts val="0"/>
              </a:spcBef>
              <a:buClr>
                <a:srgbClr val="000000"/>
              </a:buClr>
              <a:buFont typeface="Wingdings"/>
              <a:buChar char="§"/>
            </a:pPr>
            <a:r>
              <a:t/>
            </a:r>
            <a:endParaRPr/>
          </a:p>
        </p:txBody>
      </p:sp>
    </p:spTree>
  </p:cSld>
  <p:clrMap accent2="accent2" accent3="accent3" accent4="accent4" accent5="accent5" accent6="accent6" hlink="hlink" tx2="lt2" tx1="dk1" bg2="dk2" bg1="lt1" folHlink="folHlink" accent1="accent1"/>
  <p:sldLayoutIdLst>
    <p:sldLayoutId id="2147483660" r:id="rId2"/>
  </p:sldLayoutIdLst>
  <p:hf dt="0" ftr="0" sldNum="0" hdr="0"/>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Masters/slideMaster5.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86" name="Shape 86"/>
        <p:cNvGrpSpPr/>
        <p:nvPr/>
      </p:nvGrpSpPr>
      <p:grpSpPr>
        <a:xfrm>
          <a:off y="0" x="0"/>
          <a:ext cy="0" cx="0"/>
          <a:chOff y="0" x="0"/>
          <a:chExt cy="0" cx="0"/>
        </a:xfrm>
      </p:grpSpPr>
      <p:cxnSp>
        <p:nvCxnSpPr>
          <p:cNvPr id="87" name="Shape 87"/>
          <p:cNvCxnSpPr/>
          <p:nvPr/>
        </p:nvCxnSpPr>
        <p:spPr>
          <a:xfrm rot="10800000">
            <a:off y="228600" x="762000"/>
            <a:ext cy="5943599" cx="0"/>
          </a:xfrm>
          <a:prstGeom prst="straightConnector1">
            <a:avLst/>
          </a:prstGeom>
          <a:noFill/>
          <a:ln w="69850" cap="rnd">
            <a:solidFill>
              <a:srgbClr val="FF9F11"/>
            </a:solidFill>
            <a:prstDash val="solid"/>
            <a:miter/>
            <a:headEnd w="med" len="med" type="none"/>
            <a:tailEnd w="med" len="med" type="none"/>
          </a:ln>
        </p:spPr>
      </p:cxnSp>
      <p:cxnSp>
        <p:nvCxnSpPr>
          <p:cNvPr id="88" name="Shape 88"/>
          <p:cNvCxnSpPr/>
          <p:nvPr/>
        </p:nvCxnSpPr>
        <p:spPr>
          <a:xfrm rot="10800000">
            <a:off y="1371600" x="304800"/>
            <a:ext cy="0" cx="8381999"/>
          </a:xfrm>
          <a:prstGeom prst="straightConnector1">
            <a:avLst/>
          </a:prstGeom>
          <a:noFill/>
          <a:ln w="69850" cap="rnd">
            <a:solidFill>
              <a:srgbClr val="000080"/>
            </a:solidFill>
            <a:prstDash val="solid"/>
            <a:miter/>
            <a:headEnd w="med" len="med" type="none"/>
            <a:tailEnd w="med" len="med" type="none"/>
          </a:ln>
        </p:spPr>
      </p:cxnSp>
      <p:pic>
        <p:nvPicPr>
          <p:cNvPr id="89" name="Shape 89"/>
          <p:cNvPicPr preferRelativeResize="0"/>
          <p:nvPr/>
        </p:nvPicPr>
        <p:blipFill rotWithShape="1">
          <a:blip r:embed="rId1">
            <a:alphaModFix/>
          </a:blip>
          <a:srcRect t="0" b="0" r="0" l="0"/>
          <a:stretch/>
        </p:blipFill>
        <p:spPr>
          <a:xfrm>
            <a:off y="533400" x="152400"/>
            <a:ext cy="704850" cx="487361"/>
          </a:xfrm>
          <a:prstGeom prst="rect">
            <a:avLst/>
          </a:prstGeom>
          <a:noFill/>
          <a:ln>
            <a:noFill/>
          </a:ln>
        </p:spPr>
      </p:pic>
      <p:sp>
        <p:nvSpPr>
          <p:cNvPr id="90" name="Shape 90"/>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marR="0" indent="0" marL="0">
              <a:spcBef>
                <a:spcPts val="0"/>
              </a:spcBef>
              <a:spcAft>
                <a:spcPts val="0"/>
              </a:spcAft>
              <a:defRPr/>
            </a:lvl1pPr>
            <a:lvl2pPr algn="l" rtl="0" marR="0" indent="0" marL="0">
              <a:spcBef>
                <a:spcPts val="0"/>
              </a:spcBef>
              <a:spcAft>
                <a:spcPts val="0"/>
              </a:spcAft>
              <a:defRPr/>
            </a:lvl2pPr>
            <a:lvl3pPr algn="l" rtl="0" marR="0" indent="0" marL="0">
              <a:spcBef>
                <a:spcPts val="0"/>
              </a:spcBef>
              <a:spcAft>
                <a:spcPts val="0"/>
              </a:spcAft>
              <a:defRPr/>
            </a:lvl3pPr>
            <a:lvl4pPr algn="l" rtl="0" marR="0" indent="0" marL="0">
              <a:spcBef>
                <a:spcPts val="0"/>
              </a:spcBef>
              <a:spcAft>
                <a:spcPts val="0"/>
              </a:spcAft>
              <a:defRPr/>
            </a:lvl4pPr>
            <a:lvl5pPr algn="l" rtl="0" marR="0" indent="0" marL="0">
              <a:spcBef>
                <a:spcPts val="0"/>
              </a:spcBef>
              <a:spcAft>
                <a:spcPts val="0"/>
              </a:spcAft>
              <a:defRPr/>
            </a:lvl5pPr>
            <a:lvl6pPr algn="l" rtl="0" marR="0" indent="0" marL="457200">
              <a:spcBef>
                <a:spcPts val="0"/>
              </a:spcBef>
              <a:spcAft>
                <a:spcPts val="0"/>
              </a:spcAft>
              <a:defRPr/>
            </a:lvl6pPr>
            <a:lvl7pPr algn="l" rtl="0" marR="0" indent="0" marL="914400">
              <a:spcBef>
                <a:spcPts val="0"/>
              </a:spcBef>
              <a:spcAft>
                <a:spcPts val="0"/>
              </a:spcAft>
              <a:defRPr/>
            </a:lvl7pPr>
            <a:lvl8pPr algn="l" rtl="0" marR="0" indent="0" marL="1371600">
              <a:spcBef>
                <a:spcPts val="0"/>
              </a:spcBef>
              <a:spcAft>
                <a:spcPts val="0"/>
              </a:spcAft>
              <a:defRPr/>
            </a:lvl8pPr>
            <a:lvl9pPr algn="l" rtl="0" marR="0" indent="0" marL="1828800">
              <a:spcBef>
                <a:spcPts val="0"/>
              </a:spcBef>
              <a:spcAft>
                <a:spcPts val="0"/>
              </a:spcAft>
              <a:defRPr/>
            </a:lvl9pPr>
          </a:lstStyle>
          <a:p/>
        </p:txBody>
      </p:sp>
      <p:sp>
        <p:nvSpPr>
          <p:cNvPr id="91" name="Shape 91"/>
          <p:cNvSpPr txBox="1"/>
          <p:nvPr>
            <p:ph idx="1" type="body"/>
          </p:nvPr>
        </p:nvSpPr>
        <p:spPr>
          <a:xfrm>
            <a:off y="1524000" x="914400"/>
            <a:ext cy="4525961" cx="7772400"/>
          </a:xfrm>
          <a:prstGeom prst="rect">
            <a:avLst/>
          </a:prstGeom>
          <a:noFill/>
          <a:ln>
            <a:noFill/>
          </a:ln>
        </p:spPr>
        <p:txBody>
          <a:bodyPr bIns="91425" rIns="91425" lIns="91425" tIns="91425" anchor="t" anchorCtr="0"/>
          <a:lstStyle>
            <a:lvl1pPr algn="l" rtl="0" marR="0" indent="-139700" marL="342900">
              <a:spcBef>
                <a:spcPts val="640"/>
              </a:spcBef>
              <a:spcAft>
                <a:spcPts val="0"/>
              </a:spcAft>
              <a:buClr>
                <a:srgbClr val="000080"/>
              </a:buClr>
              <a:buFont typeface="Arial"/>
              <a:buChar char="▪"/>
              <a:defRPr/>
            </a:lvl1pPr>
            <a:lvl2pPr algn="l" rtl="0" marR="0" indent="-107950" marL="742950">
              <a:spcBef>
                <a:spcPts val="560"/>
              </a:spcBef>
              <a:spcAft>
                <a:spcPts val="0"/>
              </a:spcAft>
              <a:buClr>
                <a:srgbClr val="FF9F11"/>
              </a:buClr>
              <a:buFont typeface="Arial"/>
              <a:buChar char="▪"/>
              <a:defRPr/>
            </a:lvl2pPr>
            <a:lvl3pPr algn="l" rtl="0" marR="0" indent="-152400" marL="1143000">
              <a:spcBef>
                <a:spcPts val="480"/>
              </a:spcBef>
              <a:spcAft>
                <a:spcPts val="0"/>
              </a:spcAft>
              <a:buClr>
                <a:srgbClr val="000080"/>
              </a:buClr>
              <a:buFont typeface="Arial"/>
              <a:buChar char="•"/>
              <a:defRPr/>
            </a:lvl3pPr>
            <a:lvl4pPr algn="l" rtl="0" marR="0" indent="-165100" marL="1600200">
              <a:spcBef>
                <a:spcPts val="400"/>
              </a:spcBef>
              <a:spcAft>
                <a:spcPts val="0"/>
              </a:spcAft>
              <a:buClr>
                <a:srgbClr val="FF9F11"/>
              </a:buClr>
              <a:buFont typeface="Arial"/>
              <a:buChar char="•"/>
              <a:defRPr/>
            </a:lvl4pPr>
            <a:lvl5pPr algn="l" rtl="0" marR="0" indent="-101600" marL="2057400">
              <a:spcBef>
                <a:spcPts val="400"/>
              </a:spcBef>
              <a:spcAft>
                <a:spcPts val="0"/>
              </a:spcAft>
              <a:buClr>
                <a:srgbClr val="000080"/>
              </a:buClr>
              <a:buFont typeface="Arial"/>
              <a:buChar char="–"/>
              <a:defRPr/>
            </a:lvl5pPr>
            <a:lvl6pPr algn="l" rtl="0" marR="0" indent="-101600" marL="2514600">
              <a:spcBef>
                <a:spcPts val="400"/>
              </a:spcBef>
              <a:spcAft>
                <a:spcPts val="0"/>
              </a:spcAft>
              <a:buClr>
                <a:srgbClr val="000080"/>
              </a:buClr>
              <a:buFont typeface="Arial"/>
              <a:buChar char="–"/>
              <a:defRPr/>
            </a:lvl6pPr>
            <a:lvl7pPr algn="l" rtl="0" marR="0" indent="-101600" marL="2971800">
              <a:spcBef>
                <a:spcPts val="400"/>
              </a:spcBef>
              <a:spcAft>
                <a:spcPts val="0"/>
              </a:spcAft>
              <a:buClr>
                <a:srgbClr val="000080"/>
              </a:buClr>
              <a:buFont typeface="Arial"/>
              <a:buChar char="–"/>
              <a:defRPr/>
            </a:lvl7pPr>
            <a:lvl8pPr algn="l" rtl="0" marR="0" indent="-101600" marL="3429000">
              <a:spcBef>
                <a:spcPts val="400"/>
              </a:spcBef>
              <a:spcAft>
                <a:spcPts val="0"/>
              </a:spcAft>
              <a:buClr>
                <a:srgbClr val="000080"/>
              </a:buClr>
              <a:buFont typeface="Arial"/>
              <a:buChar char="–"/>
              <a:defRPr/>
            </a:lvl8pPr>
            <a:lvl9pPr algn="l" rtl="0" marR="0" indent="-101600" marL="3886200">
              <a:spcBef>
                <a:spcPts val="400"/>
              </a:spcBef>
              <a:spcAft>
                <a:spcPts val="0"/>
              </a:spcAft>
              <a:buClr>
                <a:srgbClr val="000080"/>
              </a:buClr>
              <a:buFont typeface="Arial"/>
              <a:buChar char="–"/>
              <a:defRPr/>
            </a:lvl9pPr>
          </a:lstStyle>
          <a:p/>
        </p:txBody>
      </p:sp>
      <p:sp>
        <p:nvSpPr>
          <p:cNvPr id="92" name="Shape 92"/>
          <p:cNvSpPr txBox="1"/>
          <p:nvPr>
            <p:ph idx="10" type="dt"/>
          </p:nvPr>
        </p:nvSpPr>
        <p:spPr>
          <a:xfrm>
            <a:off y="6248400" x="4114800"/>
            <a:ext cy="476249" cx="2133599"/>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93" name="Shape 93"/>
          <p:cNvSpPr txBox="1"/>
          <p:nvPr>
            <p:ph idx="11" type="ftr"/>
          </p:nvPr>
        </p:nvSpPr>
        <p:spPr>
          <a:xfrm>
            <a:off y="6248400" x="762000"/>
            <a:ext cy="476249" cx="3352799"/>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94" name="Shape 94"/>
          <p:cNvSpPr txBox="1"/>
          <p:nvPr>
            <p:ph idx="12" type="sldNum"/>
          </p:nvPr>
        </p:nvSpPr>
        <p:spPr>
          <a:xfrm>
            <a:off y="6245225" x="6553200"/>
            <a:ext cy="476249" cx="2133599"/>
          </a:xfrm>
          <a:prstGeom prst="rect">
            <a:avLst/>
          </a:prstGeom>
          <a:noFill/>
          <a:ln>
            <a:noFill/>
          </a:ln>
        </p:spPr>
        <p:txBody>
          <a:bodyPr bIns="91425" rIns="91425" lIns="91425" tIns="91425" anchor="t" anchorCtr="0">
            <a:noAutofit/>
          </a:bodyPr>
          <a:lstStyle/>
          <a:p>
            <a:pPr lvl="0" indent="-88900" marL="0">
              <a:spcBef>
                <a:spcPts val="0"/>
              </a:spcBef>
              <a:buClr>
                <a:srgbClr val="000000"/>
              </a:buClr>
              <a:buFont typeface="Arial"/>
              <a:buChar char="●"/>
            </a:pPr>
            <a:r>
              <a:t/>
            </a:r>
            <a:endParaRPr/>
          </a:p>
          <a:p>
            <a:pPr lvl="1" indent="-88900" marL="457200">
              <a:spcBef>
                <a:spcPts val="0"/>
              </a:spcBef>
              <a:buClr>
                <a:srgbClr val="000000"/>
              </a:buClr>
              <a:buFont typeface="Courier New"/>
              <a:buChar char="o"/>
            </a:pPr>
            <a:r>
              <a:t/>
            </a:r>
            <a:endParaRPr/>
          </a:p>
          <a:p>
            <a:pPr lvl="2" indent="-88900" marL="914400">
              <a:spcBef>
                <a:spcPts val="0"/>
              </a:spcBef>
              <a:buClr>
                <a:srgbClr val="000000"/>
              </a:buClr>
              <a:buFont typeface="Wingdings"/>
              <a:buChar char="§"/>
            </a:pPr>
            <a:r>
              <a:t/>
            </a:r>
            <a:endParaRPr/>
          </a:p>
          <a:p>
            <a:pPr lvl="3" indent="-88900" marL="1371600">
              <a:spcBef>
                <a:spcPts val="0"/>
              </a:spcBef>
              <a:buClr>
                <a:srgbClr val="000000"/>
              </a:buClr>
              <a:buFont typeface="Arial"/>
              <a:buChar char="●"/>
            </a:pPr>
            <a:r>
              <a:t/>
            </a:r>
            <a:endParaRPr/>
          </a:p>
          <a:p>
            <a:pPr lvl="4" indent="-88900" marL="1828800">
              <a:spcBef>
                <a:spcPts val="0"/>
              </a:spcBef>
              <a:buClr>
                <a:srgbClr val="000000"/>
              </a:buClr>
              <a:buFont typeface="Courier New"/>
              <a:buChar char="o"/>
            </a:pPr>
            <a:r>
              <a:t/>
            </a:r>
            <a:endParaRPr/>
          </a:p>
          <a:p>
            <a:pPr lvl="5" indent="-88900" marL="2286000">
              <a:spcBef>
                <a:spcPts val="0"/>
              </a:spcBef>
              <a:buClr>
                <a:srgbClr val="000000"/>
              </a:buClr>
              <a:buFont typeface="Wingdings"/>
              <a:buChar char="§"/>
            </a:pPr>
            <a:r>
              <a:t/>
            </a:r>
            <a:endParaRPr/>
          </a:p>
          <a:p>
            <a:pPr lvl="6" indent="-88900" marL="2743200">
              <a:spcBef>
                <a:spcPts val="0"/>
              </a:spcBef>
              <a:buClr>
                <a:srgbClr val="000000"/>
              </a:buClr>
              <a:buFont typeface="Arial"/>
              <a:buChar char="●"/>
            </a:pPr>
            <a:r>
              <a:t/>
            </a:r>
            <a:endParaRPr/>
          </a:p>
          <a:p>
            <a:pPr lvl="7" indent="-88900" marL="3200400">
              <a:spcBef>
                <a:spcPts val="0"/>
              </a:spcBef>
              <a:buClr>
                <a:srgbClr val="000000"/>
              </a:buClr>
              <a:buFont typeface="Courier New"/>
              <a:buChar char="o"/>
            </a:pPr>
            <a:r>
              <a:t/>
            </a:r>
            <a:endParaRPr/>
          </a:p>
          <a:p>
            <a:pPr lvl="8" indent="-88900" marL="3657600">
              <a:spcBef>
                <a:spcPts val="0"/>
              </a:spcBef>
              <a:buClr>
                <a:srgbClr val="000000"/>
              </a:buClr>
              <a:buFont typeface="Wingdings"/>
              <a:buChar char="§"/>
            </a:pPr>
            <a:r>
              <a:t/>
            </a:r>
            <a:endParaRPr/>
          </a:p>
        </p:txBody>
      </p:sp>
    </p:spTree>
  </p:cSld>
  <p:clrMap accent2="accent2" accent3="accent3" accent4="accent4" accent5="accent5" accent6="accent6" hlink="hlink" tx2="lt2" tx1="dk1" bg2="dk2" bg1="lt1" folHlink="folHlink" accent1="accent1"/>
  <p:sldLayoutIdLst>
    <p:sldLayoutId id="2147483661" r:id="rId2"/>
  </p:sldLayoutIdLst>
  <p:hf dt="0" ftr="0" sldNum="0" hdr="0"/>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Target="../notesSlides/notesSlide1.xml" Type="http://schemas.openxmlformats.org/officeDocument/2006/relationships/notesSlide" Id="rId2"/><Relationship Target="../slideLayouts/slideLayout11.xml" Type="http://schemas.openxmlformats.org/officeDocument/2006/relationships/slideLayout" Id="rId1"/></Relationships>
</file>

<file path=ppt/slides/_rels/slide10.xml.rels><?xml version="1.0" encoding="UTF-8" standalone="yes"?><Relationships xmlns="http://schemas.openxmlformats.org/package/2006/relationships"><Relationship Target="../notesSlides/notesSlide10.xml" Type="http://schemas.openxmlformats.org/officeDocument/2006/relationships/notesSlide" Id="rId2"/><Relationship Target="../slideLayouts/slideLayout6.xml" Type="http://schemas.openxmlformats.org/officeDocument/2006/relationships/slideLayout" Id="rId1"/><Relationship Target="../media/image01.jpg" Type="http://schemas.openxmlformats.org/officeDocument/2006/relationships/image" Id="rId3"/></Relationships>
</file>

<file path=ppt/slides/_rels/slide11.xml.rels><?xml version="1.0" encoding="UTF-8" standalone="yes"?><Relationships xmlns="http://schemas.openxmlformats.org/package/2006/relationships"><Relationship Target="../notesSlides/notesSlide11.xml" Type="http://schemas.openxmlformats.org/officeDocument/2006/relationships/notesSlide" Id="rId2"/><Relationship Target="../slideLayouts/slideLayout6.xml" Type="http://schemas.openxmlformats.org/officeDocument/2006/relationships/slideLayout" Id="rId1"/><Relationship Target="../media/image02.jpg" Type="http://schemas.openxmlformats.org/officeDocument/2006/relationships/image" Id="rId3"/></Relationships>
</file>

<file path=ppt/slides/_rels/slide12.xml.rels><?xml version="1.0" encoding="UTF-8" standalone="yes"?><Relationships xmlns="http://schemas.openxmlformats.org/package/2006/relationships"><Relationship Target="../notesSlides/notesSlide12.xml" Type="http://schemas.openxmlformats.org/officeDocument/2006/relationships/notesSlide" Id="rId2"/><Relationship Target="../slideLayouts/slideLayout10.xml" Type="http://schemas.openxmlformats.org/officeDocument/2006/relationships/slideLayout" Id="rId1"/></Relationships>
</file>

<file path=ppt/slides/_rels/slide13.xml.rels><?xml version="1.0" encoding="UTF-8" standalone="yes"?><Relationships xmlns="http://schemas.openxmlformats.org/package/2006/relationships"><Relationship Target="../notesSlides/notesSlide13.xml" Type="http://schemas.openxmlformats.org/officeDocument/2006/relationships/notesSlide" Id="rId2"/><Relationship Target="../slideLayouts/slideLayout10.xml" Type="http://schemas.openxmlformats.org/officeDocument/2006/relationships/slideLayout" Id="rId1"/></Relationships>
</file>

<file path=ppt/slides/_rels/slide14.xml.rels><?xml version="1.0" encoding="UTF-8" standalone="yes"?><Relationships xmlns="http://schemas.openxmlformats.org/package/2006/relationships"><Relationship Target="../notesSlides/notesSlide14.xml" Type="http://schemas.openxmlformats.org/officeDocument/2006/relationships/notesSlide" Id="rId2"/><Relationship Target="../slideLayouts/slideLayout10.xml" Type="http://schemas.openxmlformats.org/officeDocument/2006/relationships/slideLayout" Id="rId1"/></Relationships>
</file>

<file path=ppt/slides/_rels/slide15.xml.rels><?xml version="1.0" encoding="UTF-8" standalone="yes"?><Relationships xmlns="http://schemas.openxmlformats.org/package/2006/relationships"><Relationship Target="../notesSlides/notesSlide15.xml" Type="http://schemas.openxmlformats.org/officeDocument/2006/relationships/notesSlide" Id="rId2"/><Relationship Target="../slideLayouts/slideLayout10.xml" Type="http://schemas.openxmlformats.org/officeDocument/2006/relationships/slideLayout" Id="rId1"/></Relationships>
</file>

<file path=ppt/slides/_rels/slide16.xml.rels><?xml version="1.0" encoding="UTF-8" standalone="yes"?><Relationships xmlns="http://schemas.openxmlformats.org/package/2006/relationships"><Relationship Target="../notesSlides/notesSlide16.xml" Type="http://schemas.openxmlformats.org/officeDocument/2006/relationships/notesSlide" Id="rId2"/><Relationship Target="../slideLayouts/slideLayout10.xml" Type="http://schemas.openxmlformats.org/officeDocument/2006/relationships/slideLayout" Id="rId1"/></Relationships>
</file>

<file path=ppt/slides/_rels/slide17.xml.rels><?xml version="1.0" encoding="UTF-8" standalone="yes"?><Relationships xmlns="http://schemas.openxmlformats.org/package/2006/relationships"><Relationship Target="../notesSlides/notesSlide17.xml" Type="http://schemas.openxmlformats.org/officeDocument/2006/relationships/notesSlide" Id="rId2"/><Relationship Target="../slideLayouts/slideLayout6.xml" Type="http://schemas.openxmlformats.org/officeDocument/2006/relationships/slideLayout" Id="rId1"/><Relationship Target="../media/image13.png" Type="http://schemas.openxmlformats.org/officeDocument/2006/relationships/image" Id="rId3"/></Relationships>
</file>

<file path=ppt/slides/_rels/slide18.xml.rels><?xml version="1.0" encoding="UTF-8" standalone="yes"?><Relationships xmlns="http://schemas.openxmlformats.org/package/2006/relationships"><Relationship Target="../notesSlides/notesSlide18.xml" Type="http://schemas.openxmlformats.org/officeDocument/2006/relationships/notesSlide" Id="rId2"/><Relationship Target="../slideLayouts/slideLayout10.xml" Type="http://schemas.openxmlformats.org/officeDocument/2006/relationships/slideLayout" Id="rId1"/></Relationships>
</file>

<file path=ppt/slides/_rels/slide19.xml.rels><?xml version="1.0" encoding="UTF-8" standalone="yes"?><Relationships xmlns="http://schemas.openxmlformats.org/package/2006/relationships"><Relationship Target="../notesSlides/notesSlide19.xml" Type="http://schemas.openxmlformats.org/officeDocument/2006/relationships/notesSlide" Id="rId2"/><Relationship Target="../slideLayouts/slideLayout6.xml" Type="http://schemas.openxmlformats.org/officeDocument/2006/relationships/slideLayout" Id="rId1"/><Relationship Target="../media/image07.jpg" Type="http://schemas.openxmlformats.org/officeDocument/2006/relationships/image" Id="rId3"/></Relationships>
</file>

<file path=ppt/slides/_rels/slide2.xml.rels><?xml version="1.0" encoding="UTF-8" standalone="yes"?><Relationships xmlns="http://schemas.openxmlformats.org/package/2006/relationships"><Relationship Target="../notesSlides/notesSlide2.xml" Type="http://schemas.openxmlformats.org/officeDocument/2006/relationships/notesSlide" Id="rId2"/><Relationship Target="../slideLayouts/slideLayout10.xml" Type="http://schemas.openxmlformats.org/officeDocument/2006/relationships/slideLayout" Id="rId1"/></Relationships>
</file>

<file path=ppt/slides/_rels/slide20.xml.rels><?xml version="1.0" encoding="UTF-8" standalone="yes"?><Relationships xmlns="http://schemas.openxmlformats.org/package/2006/relationships"><Relationship Target="../notesSlides/notesSlide20.xml" Type="http://schemas.openxmlformats.org/officeDocument/2006/relationships/notesSlide" Id="rId2"/><Relationship Target="../slideLayouts/slideLayout6.xml" Type="http://schemas.openxmlformats.org/officeDocument/2006/relationships/slideLayout" Id="rId1"/><Relationship Target="../media/image06.jpg" Type="http://schemas.openxmlformats.org/officeDocument/2006/relationships/image" Id="rId3"/></Relationships>
</file>

<file path=ppt/slides/_rels/slide21.xml.rels><?xml version="1.0" encoding="UTF-8" standalone="yes"?><Relationships xmlns="http://schemas.openxmlformats.org/package/2006/relationships"><Relationship Target="../notesSlides/notesSlide21.xml" Type="http://schemas.openxmlformats.org/officeDocument/2006/relationships/notesSlide" Id="rId2"/><Relationship Target="../slideLayouts/slideLayout6.xml" Type="http://schemas.openxmlformats.org/officeDocument/2006/relationships/slideLayout" Id="rId1"/><Relationship Target="../media/image03.jpg" Type="http://schemas.openxmlformats.org/officeDocument/2006/relationships/image" Id="rId3"/></Relationships>
</file>

<file path=ppt/slides/_rels/slide22.xml.rels><?xml version="1.0" encoding="UTF-8" standalone="yes"?><Relationships xmlns="http://schemas.openxmlformats.org/package/2006/relationships"><Relationship Target="../notesSlides/notesSlide22.xml" Type="http://schemas.openxmlformats.org/officeDocument/2006/relationships/notesSlide" Id="rId2"/><Relationship Target="../slideLayouts/slideLayout6.xml" Type="http://schemas.openxmlformats.org/officeDocument/2006/relationships/slideLayout" Id="rId1"/><Relationship Target="../media/image05.jpg" Type="http://schemas.openxmlformats.org/officeDocument/2006/relationships/image" Id="rId3"/></Relationships>
</file>

<file path=ppt/slides/_rels/slide23.xml.rels><?xml version="1.0" encoding="UTF-8" standalone="yes"?><Relationships xmlns="http://schemas.openxmlformats.org/package/2006/relationships"><Relationship Target="../notesSlides/notesSlide23.xml" Type="http://schemas.openxmlformats.org/officeDocument/2006/relationships/notesSlide" Id="rId2"/><Relationship Target="../slideLayouts/slideLayout6.xml" Type="http://schemas.openxmlformats.org/officeDocument/2006/relationships/slideLayout" Id="rId1"/><Relationship Target="../media/image10.jpg" Type="http://schemas.openxmlformats.org/officeDocument/2006/relationships/image" Id="rId3"/></Relationships>
</file>

<file path=ppt/slides/_rels/slide24.xml.rels><?xml version="1.0" encoding="UTF-8" standalone="yes"?><Relationships xmlns="http://schemas.openxmlformats.org/package/2006/relationships"><Relationship Target="../notesSlides/notesSlide24.xml" Type="http://schemas.openxmlformats.org/officeDocument/2006/relationships/notesSlide" Id="rId2"/><Relationship Target="../slideLayouts/slideLayout10.xml" Type="http://schemas.openxmlformats.org/officeDocument/2006/relationships/slideLayout" Id="rId1"/></Relationships>
</file>

<file path=ppt/slides/_rels/slide25.xml.rels><?xml version="1.0" encoding="UTF-8" standalone="yes"?><Relationships xmlns="http://schemas.openxmlformats.org/package/2006/relationships"><Relationship Target="../notesSlides/notesSlide25.xml" Type="http://schemas.openxmlformats.org/officeDocument/2006/relationships/notesSlide" Id="rId2"/><Relationship Target="../slideLayouts/slideLayout10.xml" Type="http://schemas.openxmlformats.org/officeDocument/2006/relationships/slideLayout" Id="rId1"/></Relationships>
</file>

<file path=ppt/slides/_rels/slide26.xml.rels><?xml version="1.0" encoding="UTF-8" standalone="yes"?><Relationships xmlns="http://schemas.openxmlformats.org/package/2006/relationships"><Relationship Target="../notesSlides/notesSlide26.xml" Type="http://schemas.openxmlformats.org/officeDocument/2006/relationships/notesSlide" Id="rId2"/><Relationship Target="../slideLayouts/slideLayout6.xml" Type="http://schemas.openxmlformats.org/officeDocument/2006/relationships/slideLayout" Id="rId1"/><Relationship Target="../media/image11.jpg" Type="http://schemas.openxmlformats.org/officeDocument/2006/relationships/image" Id="rId3"/></Relationships>
</file>

<file path=ppt/slides/_rels/slide27.xml.rels><?xml version="1.0" encoding="UTF-8" standalone="yes"?><Relationships xmlns="http://schemas.openxmlformats.org/package/2006/relationships"><Relationship Target="../notesSlides/notesSlide27.xml" Type="http://schemas.openxmlformats.org/officeDocument/2006/relationships/notesSlide" Id="rId2"/><Relationship Target="../slideLayouts/slideLayout6.xml" Type="http://schemas.openxmlformats.org/officeDocument/2006/relationships/slideLayout" Id="rId1"/><Relationship Target="../media/image09.jpg" Type="http://schemas.openxmlformats.org/officeDocument/2006/relationships/image" Id="rId3"/></Relationships>
</file>

<file path=ppt/slides/_rels/slide28.xml.rels><?xml version="1.0" encoding="UTF-8" standalone="yes"?><Relationships xmlns="http://schemas.openxmlformats.org/package/2006/relationships"><Relationship Target="../notesSlides/notesSlide28.xml" Type="http://schemas.openxmlformats.org/officeDocument/2006/relationships/notesSlide" Id="rId2"/><Relationship Target="../slideLayouts/slideLayout10.xml" Type="http://schemas.openxmlformats.org/officeDocument/2006/relationships/slideLayout" Id="rId1"/></Relationships>
</file>

<file path=ppt/slides/_rels/slide29.xml.rels><?xml version="1.0" encoding="UTF-8" standalone="yes"?><Relationships xmlns="http://schemas.openxmlformats.org/package/2006/relationships"><Relationship Target="../notesSlides/notesSlide29.xml" Type="http://schemas.openxmlformats.org/officeDocument/2006/relationships/notesSlide" Id="rId2"/><Relationship Target="../slideLayouts/slideLayout10.xml" Type="http://schemas.openxmlformats.org/officeDocument/2006/relationships/slideLayout" Id="rId1"/></Relationships>
</file>

<file path=ppt/slides/_rels/slide3.xml.rels><?xml version="1.0" encoding="UTF-8" standalone="yes"?><Relationships xmlns="http://schemas.openxmlformats.org/package/2006/relationships"><Relationship Target="../notesSlides/notesSlide3.xml" Type="http://schemas.openxmlformats.org/officeDocument/2006/relationships/notesSlide" Id="rId2"/><Relationship Target="../slideLayouts/slideLayout10.xml" Type="http://schemas.openxmlformats.org/officeDocument/2006/relationships/slideLayout" Id="rId1"/></Relationships>
</file>

<file path=ppt/slides/_rels/slide4.xml.rels><?xml version="1.0" encoding="UTF-8" standalone="yes"?><Relationships xmlns="http://schemas.openxmlformats.org/package/2006/relationships"><Relationship Target="../notesSlides/notesSlide4.xml" Type="http://schemas.openxmlformats.org/officeDocument/2006/relationships/notesSlide" Id="rId2"/><Relationship Target="../slideLayouts/slideLayout10.xml" Type="http://schemas.openxmlformats.org/officeDocument/2006/relationships/slideLayout" Id="rId1"/></Relationships>
</file>

<file path=ppt/slides/_rels/slide5.xml.rels><?xml version="1.0" encoding="UTF-8" standalone="yes"?><Relationships xmlns="http://schemas.openxmlformats.org/package/2006/relationships"><Relationship Target="../notesSlides/notesSlide5.xml" Type="http://schemas.openxmlformats.org/officeDocument/2006/relationships/notesSlide" Id="rId2"/><Relationship Target="../slideLayouts/slideLayout6.xml" Type="http://schemas.openxmlformats.org/officeDocument/2006/relationships/slideLayout" Id="rId1"/><Relationship Target="../media/image04.jpg" Type="http://schemas.openxmlformats.org/officeDocument/2006/relationships/image" Id="rId3"/></Relationships>
</file>

<file path=ppt/slides/_rels/slide6.xml.rels><?xml version="1.0" encoding="UTF-8" standalone="yes"?><Relationships xmlns="http://schemas.openxmlformats.org/package/2006/relationships"><Relationship Target="../notesSlides/notesSlide6.xml" Type="http://schemas.openxmlformats.org/officeDocument/2006/relationships/notesSlide" Id="rId2"/><Relationship Target="../slideLayouts/slideLayout6.xml" Type="http://schemas.openxmlformats.org/officeDocument/2006/relationships/slideLayout" Id="rId1"/><Relationship Target="../media/image08.png" Type="http://schemas.openxmlformats.org/officeDocument/2006/relationships/image" Id="rId3"/></Relationships>
</file>

<file path=ppt/slides/_rels/slide7.xml.rels><?xml version="1.0" encoding="UTF-8" standalone="yes"?><Relationships xmlns="http://schemas.openxmlformats.org/package/2006/relationships"><Relationship Target="../notesSlides/notesSlide7.xml" Type="http://schemas.openxmlformats.org/officeDocument/2006/relationships/notesSlide" Id="rId2"/><Relationship Target="../slideLayouts/slideLayout6.xml" Type="http://schemas.openxmlformats.org/officeDocument/2006/relationships/slideLayout" Id="rId1"/><Relationship Target="../media/image12.png" Type="http://schemas.openxmlformats.org/officeDocument/2006/relationships/image" Id="rId3"/></Relationships>
</file>

<file path=ppt/slides/_rels/slide8.xml.rels><?xml version="1.0" encoding="UTF-8" standalone="yes"?><Relationships xmlns="http://schemas.openxmlformats.org/package/2006/relationships"><Relationship Target="../notesSlides/notesSlide8.xml" Type="http://schemas.openxmlformats.org/officeDocument/2006/relationships/notesSlide" Id="rId2"/><Relationship Target="../slideLayouts/slideLayout10.xml" Type="http://schemas.openxmlformats.org/officeDocument/2006/relationships/slideLayout" Id="rId1"/></Relationships>
</file>

<file path=ppt/slides/_rels/slide9.xml.rels><?xml version="1.0" encoding="UTF-8" standalone="yes"?><Relationships xmlns="http://schemas.openxmlformats.org/package/2006/relationships"><Relationship Target="../notesSlides/notesSlide9.xml" Type="http://schemas.openxmlformats.org/officeDocument/2006/relationships/notesSlide" Id="rId2"/><Relationship Target="../slideLayouts/slideLayout10.xml" Type="http://schemas.openxmlformats.org/officeDocument/2006/relationships/slideLayout" Id="rId1"/></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9" name="Shape 99"/>
        <p:cNvGrpSpPr/>
        <p:nvPr/>
      </p:nvGrpSpPr>
      <p:grpSpPr>
        <a:xfrm>
          <a:off y="0" x="0"/>
          <a:ext cy="0" cx="0"/>
          <a:chOff y="0" x="0"/>
          <a:chExt cy="0" cx="0"/>
        </a:xfrm>
      </p:grpSpPr>
      <p:sp>
        <p:nvSpPr>
          <p:cNvPr id="100" name="Shape 100"/>
          <p:cNvSpPr txBox="1"/>
          <p:nvPr>
            <p:ph type="ctrTitle"/>
          </p:nvPr>
        </p:nvSpPr>
        <p:spPr>
          <a:xfrm>
            <a:off y="533400" x="762000"/>
            <a:ext cy="1470024" cx="76961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4400" lang="en-US" i="0">
                <a:solidFill>
                  <a:srgbClr val="000080"/>
                </a:solidFill>
                <a:latin typeface="Arial"/>
                <a:ea typeface="Arial"/>
                <a:cs typeface="Arial"/>
                <a:sym typeface="Arial"/>
              </a:rPr>
              <a:t>CHAPTER 9: Input / Output</a:t>
            </a:r>
          </a:p>
        </p:txBody>
      </p:sp>
      <p:sp>
        <p:nvSpPr>
          <p:cNvPr id="101" name="Shape 101"/>
          <p:cNvSpPr txBox="1"/>
          <p:nvPr>
            <p:ph idx="1" type="subTitle"/>
          </p:nvPr>
        </p:nvSpPr>
        <p:spPr>
          <a:xfrm>
            <a:off y="2362200" x="838200"/>
            <a:ext cy="3581399" cx="7619999"/>
          </a:xfrm>
          <a:prstGeom prst="rect">
            <a:avLst/>
          </a:prstGeom>
          <a:noFill/>
          <a:ln>
            <a:noFill/>
          </a:ln>
        </p:spPr>
        <p:txBody>
          <a:bodyPr bIns="45700" rIns="91425" lIns="91425" tIns="45700" anchor="t" anchorCtr="0">
            <a:noAutofit/>
          </a:bodyPr>
          <a:lstStyle/>
          <a:p>
            <a:pPr algn="ctr" rtl="0" lvl="0" marR="0" indent="0" marL="0">
              <a:lnSpc>
                <a:spcPct val="100000"/>
              </a:lnSpc>
              <a:spcBef>
                <a:spcPts val="0"/>
              </a:spcBef>
              <a:spcAft>
                <a:spcPts val="0"/>
              </a:spcAft>
              <a:buClr>
                <a:srgbClr val="000080"/>
              </a:buClr>
              <a:buSzPct val="25000"/>
              <a:buFont typeface="Arial"/>
              <a:buNone/>
            </a:pPr>
            <a:r>
              <a:rPr strike="noStrike" u="none" b="1" cap="none" baseline="0" sz="2800" lang="en-US" i="0">
                <a:solidFill>
                  <a:srgbClr val="000080"/>
                </a:solidFill>
                <a:latin typeface="Arial"/>
                <a:ea typeface="Arial"/>
                <a:cs typeface="Arial"/>
                <a:sym typeface="Arial"/>
              </a:rPr>
              <a:t>The Architecture of Computer Hardware, Systems Software &amp; Networking:  </a:t>
            </a:r>
            <a:br>
              <a:rPr strike="noStrike" u="none" b="1" cap="none" baseline="0" sz="2800" lang="en-US" i="0">
                <a:solidFill>
                  <a:srgbClr val="000080"/>
                </a:solidFill>
                <a:latin typeface="Arial"/>
                <a:ea typeface="Arial"/>
                <a:cs typeface="Arial"/>
                <a:sym typeface="Arial"/>
              </a:rPr>
            </a:br>
            <a:r>
              <a:rPr strike="noStrike" u="none" b="1" cap="none" baseline="0" sz="2400" lang="en-US" i="0">
                <a:solidFill>
                  <a:srgbClr val="000080"/>
                </a:solidFill>
                <a:latin typeface="Arial"/>
                <a:ea typeface="Arial"/>
                <a:cs typeface="Arial"/>
                <a:sym typeface="Arial"/>
              </a:rPr>
              <a:t>An Information Technology Approach </a:t>
            </a:r>
          </a:p>
          <a:p>
            <a:pPr algn="ctr" rtl="0" lvl="0" marR="0" indent="0" marL="0">
              <a:lnSpc>
                <a:spcPct val="100000"/>
              </a:lnSpc>
              <a:spcBef>
                <a:spcPts val="480"/>
              </a:spcBef>
              <a:spcAft>
                <a:spcPts val="0"/>
              </a:spcAft>
              <a:buClr>
                <a:srgbClr val="000080"/>
              </a:buClr>
              <a:buSzPct val="25000"/>
              <a:buFont typeface="Arial"/>
              <a:buNone/>
            </a:pPr>
            <a:r>
              <a:rPr strike="noStrike" u="none" b="1" cap="none" baseline="0" sz="2400" lang="en-US" i="0">
                <a:solidFill>
                  <a:srgbClr val="FF9F11"/>
                </a:solidFill>
                <a:latin typeface="Arial"/>
                <a:ea typeface="Arial"/>
                <a:cs typeface="Arial"/>
                <a:sym typeface="Arial"/>
              </a:rPr>
              <a:t>4th  Edition, Irv Englander</a:t>
            </a:r>
          </a:p>
          <a:p>
            <a:pPr algn="ctr" rtl="0" lvl="0" marR="0" indent="0" marL="0">
              <a:lnSpc>
                <a:spcPct val="100000"/>
              </a:lnSpc>
              <a:spcBef>
                <a:spcPts val="480"/>
              </a:spcBef>
              <a:spcAft>
                <a:spcPts val="0"/>
              </a:spcAft>
              <a:buClr>
                <a:srgbClr val="000080"/>
              </a:buClr>
              <a:buSzPct val="25000"/>
              <a:buFont typeface="Arial"/>
              <a:buNone/>
            </a:pPr>
            <a:r>
              <a:rPr strike="noStrike" u="none" b="1" cap="none" baseline="0" sz="2400" lang="en-US" i="0">
                <a:solidFill>
                  <a:srgbClr val="FF9F11"/>
                </a:solidFill>
                <a:latin typeface="Arial"/>
                <a:ea typeface="Arial"/>
                <a:cs typeface="Arial"/>
                <a:sym typeface="Arial"/>
              </a:rPr>
              <a:t>John Wiley and Sons ©2010</a:t>
            </a:r>
          </a:p>
          <a:p>
            <a:pPr algn="ctr" rtl="0" lvl="0" marR="0" indent="0" marL="0">
              <a:lnSpc>
                <a:spcPct val="100000"/>
              </a:lnSpc>
              <a:spcBef>
                <a:spcPts val="480"/>
              </a:spcBef>
              <a:spcAft>
                <a:spcPts val="0"/>
              </a:spcAft>
              <a:buClr>
                <a:srgbClr val="000080"/>
              </a:buClr>
              <a:buFont typeface="Arial"/>
              <a:buNone/>
            </a:pPr>
            <a:r>
              <a:t/>
            </a:r>
            <a:endParaRPr strike="noStrike" u="none" b="1" cap="none" baseline="0" sz="2400" i="0">
              <a:solidFill>
                <a:srgbClr val="FF9F11"/>
              </a:solidFill>
              <a:latin typeface="Arial"/>
              <a:ea typeface="Arial"/>
              <a:cs typeface="Arial"/>
              <a:sym typeface="Arial"/>
            </a:endParaRPr>
          </a:p>
          <a:p>
            <a:pPr algn="l" rtl="0" lvl="0" marR="0" indent="0" marL="0">
              <a:lnSpc>
                <a:spcPct val="100000"/>
              </a:lnSpc>
              <a:spcBef>
                <a:spcPts val="360"/>
              </a:spcBef>
              <a:spcAft>
                <a:spcPts val="0"/>
              </a:spcAft>
              <a:buClr>
                <a:srgbClr val="000080"/>
              </a:buClr>
              <a:buSzPct val="25000"/>
              <a:buFont typeface="Arial"/>
              <a:buNone/>
            </a:pPr>
            <a:r>
              <a:rPr strike="noStrike" u="none" b="0" cap="none" baseline="0" sz="1800" lang="en-US" i="0">
                <a:solidFill>
                  <a:schemeClr val="dk1"/>
                </a:solidFill>
                <a:latin typeface="Arial"/>
                <a:ea typeface="Arial"/>
                <a:cs typeface="Arial"/>
                <a:sym typeface="Arial"/>
              </a:rPr>
              <a:t>PowerPoint slides authored by Wilson Wong, Bentley University</a:t>
            </a:r>
          </a:p>
          <a:p>
            <a:pPr algn="l" rtl="0" lvl="0" marR="0" indent="0" marL="0">
              <a:lnSpc>
                <a:spcPct val="100000"/>
              </a:lnSpc>
              <a:spcBef>
                <a:spcPts val="360"/>
              </a:spcBef>
              <a:spcAft>
                <a:spcPts val="0"/>
              </a:spcAft>
              <a:buClr>
                <a:srgbClr val="000080"/>
              </a:buClr>
              <a:buSzPct val="25000"/>
              <a:buFont typeface="Arial"/>
              <a:buNone/>
            </a:pPr>
            <a:r>
              <a:rPr strike="noStrike" u="none" b="0" cap="none" baseline="0" sz="1800" lang="en-US" i="0">
                <a:solidFill>
                  <a:schemeClr val="dk1"/>
                </a:solidFill>
                <a:latin typeface="Arial"/>
                <a:ea typeface="Arial"/>
                <a:cs typeface="Arial"/>
                <a:sym typeface="Arial"/>
              </a:rPr>
              <a:t>PowerPoint slides for the 3</a:t>
            </a:r>
            <a:r>
              <a:rPr strike="noStrike" u="none" b="0" cap="none" baseline="30000" sz="1800" lang="en-US" i="0">
                <a:solidFill>
                  <a:schemeClr val="dk1"/>
                </a:solidFill>
                <a:latin typeface="Arial"/>
                <a:ea typeface="Arial"/>
                <a:cs typeface="Arial"/>
                <a:sym typeface="Arial"/>
              </a:rPr>
              <a:t>rd</a:t>
            </a:r>
            <a:r>
              <a:rPr strike="noStrike" u="none" b="0" cap="none" baseline="0" sz="1800" lang="en-US" i="0">
                <a:solidFill>
                  <a:schemeClr val="dk1"/>
                </a:solidFill>
                <a:latin typeface="Arial"/>
                <a:ea typeface="Arial"/>
                <a:cs typeface="Arial"/>
                <a:sym typeface="Arial"/>
              </a:rPr>
              <a:t> edition were co-authored with Lynne Senne, Bentley College</a:t>
            </a:r>
          </a:p>
          <a:p>
            <a:pPr algn="ctr" rtl="0" lvl="0" marR="0" indent="0" marL="0">
              <a:lnSpc>
                <a:spcPct val="100000"/>
              </a:lnSpc>
              <a:spcBef>
                <a:spcPts val="480"/>
              </a:spcBef>
              <a:spcAft>
                <a:spcPts val="0"/>
              </a:spcAft>
              <a:buClr>
                <a:srgbClr val="000080"/>
              </a:buClr>
              <a:buFont typeface="Arial"/>
              <a:buNone/>
            </a:pPr>
            <a:r>
              <a:t/>
            </a:r>
            <a:endParaRPr strike="noStrike" u="none" b="1" cap="none" baseline="0" sz="2400" i="0">
              <a:solidFill>
                <a:srgbClr val="FF9F11"/>
              </a:solidFill>
              <a:latin typeface="Arial"/>
              <a:ea typeface="Arial"/>
              <a:cs typeface="Arial"/>
              <a:sym typeface="Arial"/>
            </a:endParaRPr>
          </a:p>
          <a:p>
            <a:pPr algn="ctr" rtl="0" lvl="0" marR="0" indent="0" marL="0">
              <a:lnSpc>
                <a:spcPct val="100000"/>
              </a:lnSpc>
              <a:spcBef>
                <a:spcPts val="480"/>
              </a:spcBef>
              <a:spcAft>
                <a:spcPts val="0"/>
              </a:spcAft>
              <a:buClr>
                <a:srgbClr val="000080"/>
              </a:buClr>
              <a:buFont typeface="Arial"/>
              <a:buNone/>
            </a:pPr>
            <a:r>
              <a:t/>
            </a:r>
            <a:endParaRPr strike="noStrike" u="none" b="1" cap="none" baseline="0" sz="2400" i="0">
              <a:solidFill>
                <a:srgbClr val="FF9F11"/>
              </a:solidFill>
              <a:latin typeface="Arial"/>
              <a:ea typeface="Arial"/>
              <a:cs typeface="Arial"/>
              <a:sym typeface="Arial"/>
            </a:endParaRPr>
          </a:p>
          <a:p>
            <a:pPr algn="ctr" rtl="0" lvl="0" marR="0" indent="0" marL="0">
              <a:spcBef>
                <a:spcPts val="480"/>
              </a:spcBef>
              <a:spcAft>
                <a:spcPts val="0"/>
              </a:spcAft>
              <a:buClr>
                <a:srgbClr val="000080"/>
              </a:buClr>
              <a:buFont typeface="Arial"/>
              <a:buNone/>
            </a:pPr>
            <a:r>
              <a:t/>
            </a:r>
            <a:endParaRPr strike="noStrike" u="none" b="1" cap="none" baseline="0" sz="2400" i="0">
              <a:solidFill>
                <a:srgbClr val="FF9F11"/>
              </a:solidFill>
              <a:latin typeface="Arial"/>
              <a:ea typeface="Arial"/>
              <a:cs typeface="Arial"/>
              <a:sym typeface="Arial"/>
            </a:endParaRP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1" name="Shape 181"/>
        <p:cNvGrpSpPr/>
        <p:nvPr/>
      </p:nvGrpSpPr>
      <p:grpSpPr>
        <a:xfrm>
          <a:off y="0" x="0"/>
          <a:ext cy="0" cx="0"/>
          <a:chOff y="0" x="0"/>
          <a:chExt cy="0" cx="0"/>
        </a:xfrm>
      </p:grpSpPr>
      <p:sp>
        <p:nvSpPr>
          <p:cNvPr id="182" name="Shape 182"/>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183" name="Shape 183"/>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9-*</a:t>
            </a:r>
          </a:p>
        </p:txBody>
      </p:sp>
      <p:sp>
        <p:nvSpPr>
          <p:cNvPr id="184" name="Shape 184"/>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Programmed I/O Example</a:t>
            </a:r>
          </a:p>
        </p:txBody>
      </p:sp>
      <p:pic>
        <p:nvPicPr>
          <p:cNvPr id="185" name="Shape 185"/>
          <p:cNvPicPr preferRelativeResize="0"/>
          <p:nvPr/>
        </p:nvPicPr>
        <p:blipFill rotWithShape="1">
          <a:blip r:embed="rId3">
            <a:alphaModFix/>
          </a:blip>
          <a:srcRect t="0" b="0" r="0" l="0"/>
          <a:stretch/>
        </p:blipFill>
        <p:spPr>
          <a:xfrm>
            <a:off y="1752600" x="914400"/>
            <a:ext cy="4190999" cx="7772400"/>
          </a:xfrm>
          <a:prstGeom prst="rect">
            <a:avLst/>
          </a:prstGeom>
          <a:noFill/>
          <a:ln>
            <a:noFill/>
          </a:ln>
        </p:spPr>
      </p:pic>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9" name="Shape 189"/>
        <p:cNvGrpSpPr/>
        <p:nvPr/>
      </p:nvGrpSpPr>
      <p:grpSpPr>
        <a:xfrm>
          <a:off y="0" x="0"/>
          <a:ext cy="0" cx="0"/>
          <a:chOff y="0" x="0"/>
          <a:chExt cy="0" cx="0"/>
        </a:xfrm>
      </p:grpSpPr>
      <p:sp>
        <p:nvSpPr>
          <p:cNvPr id="190" name="Shape 190"/>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191" name="Shape 191"/>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9-*</a:t>
            </a:r>
          </a:p>
        </p:txBody>
      </p:sp>
      <p:sp>
        <p:nvSpPr>
          <p:cNvPr id="192" name="Shape 192"/>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Programmed I/O Example</a:t>
            </a:r>
          </a:p>
        </p:txBody>
      </p:sp>
      <p:pic>
        <p:nvPicPr>
          <p:cNvPr id="193" name="Shape 193"/>
          <p:cNvPicPr preferRelativeResize="0"/>
          <p:nvPr/>
        </p:nvPicPr>
        <p:blipFill rotWithShape="1">
          <a:blip r:embed="rId3">
            <a:alphaModFix/>
          </a:blip>
          <a:srcRect t="0" b="0" r="0" l="0"/>
          <a:stretch/>
        </p:blipFill>
        <p:spPr>
          <a:xfrm>
            <a:off y="1600200" x="914400"/>
            <a:ext cy="4419599" cx="7772400"/>
          </a:xfrm>
          <a:prstGeom prst="rect">
            <a:avLst/>
          </a:prstGeom>
          <a:noFill/>
          <a:ln>
            <a:noFill/>
          </a:ln>
        </p:spPr>
      </p:pic>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7" name="Shape 197"/>
        <p:cNvGrpSpPr/>
        <p:nvPr/>
      </p:nvGrpSpPr>
      <p:grpSpPr>
        <a:xfrm>
          <a:off y="0" x="0"/>
          <a:ext cy="0" cx="0"/>
          <a:chOff y="0" x="0"/>
          <a:chExt cy="0" cx="0"/>
        </a:xfrm>
      </p:grpSpPr>
      <p:sp>
        <p:nvSpPr>
          <p:cNvPr id="198" name="Shape 198"/>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199" name="Shape 199"/>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9-*</a:t>
            </a:r>
          </a:p>
        </p:txBody>
      </p:sp>
      <p:sp>
        <p:nvSpPr>
          <p:cNvPr id="200" name="Shape 200"/>
          <p:cNvSpPr txBox="1"/>
          <p:nvPr>
            <p:ph type="title"/>
          </p:nvPr>
        </p:nvSpPr>
        <p:spPr>
          <a:xfrm>
            <a:off y="274637" x="762000"/>
            <a:ext cy="1143000" cx="7924799"/>
          </a:xfrm>
          <a:prstGeom prst="rect">
            <a:avLst/>
          </a:prstGeom>
          <a:noFill/>
          <a:ln>
            <a:noFill/>
          </a:ln>
        </p:spPr>
        <p:txBody>
          <a:bodyPr bIns="46025" rIns="92075" lIns="92075" tIns="46025" anchor="b"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Interrupts</a:t>
            </a:r>
          </a:p>
        </p:txBody>
      </p:sp>
      <p:sp>
        <p:nvSpPr>
          <p:cNvPr id="201" name="Shape 201"/>
          <p:cNvSpPr txBox="1"/>
          <p:nvPr>
            <p:ph idx="1" type="body"/>
          </p:nvPr>
        </p:nvSpPr>
        <p:spPr>
          <a:xfrm>
            <a:off y="1524000" x="914400"/>
            <a:ext cy="4525961" cx="7772400"/>
          </a:xfrm>
          <a:prstGeom prst="rect">
            <a:avLst/>
          </a:prstGeom>
          <a:noFill/>
          <a:ln>
            <a:noFill/>
          </a:ln>
        </p:spPr>
        <p:txBody>
          <a:bodyPr bIns="46025" rIns="92075" lIns="92075" tIns="46025" anchor="t" anchorCtr="0">
            <a:noAutofit/>
          </a:bodyPr>
          <a:lstStyle/>
          <a:p>
            <a:pPr algn="l" rtl="0" lvl="0" marR="0" indent="-342900" marL="342900">
              <a:lnSpc>
                <a:spcPct val="90000"/>
              </a:lnSpc>
              <a:spcBef>
                <a:spcPts val="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Signal that causes the CPU to alter its normal flow of instruction execution</a:t>
            </a:r>
          </a:p>
          <a:p>
            <a:pPr algn="l" rtl="0" lvl="1" marR="0" indent="-285750" marL="742950">
              <a:lnSpc>
                <a:spcPct val="9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frees CPU from waiting for events</a:t>
            </a:r>
          </a:p>
          <a:p>
            <a:pPr algn="l" rtl="0" lvl="1" marR="0" indent="-285750" marL="742950">
              <a:lnSpc>
                <a:spcPct val="9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provides control for external I/O initiation</a:t>
            </a:r>
          </a:p>
          <a:p>
            <a:pPr algn="l" rtl="0" lvl="0" marR="0" indent="-342900" marL="342900">
              <a:lnSpc>
                <a:spcPct val="90000"/>
              </a:lnSpc>
              <a:spcBef>
                <a:spcPts val="64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Examples</a:t>
            </a:r>
          </a:p>
          <a:p>
            <a:pPr algn="l" rtl="0" lvl="1" marR="0" indent="-285750" marL="742950">
              <a:lnSpc>
                <a:spcPct val="9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unexpected input</a:t>
            </a:r>
          </a:p>
          <a:p>
            <a:pPr algn="l" rtl="0" lvl="1" marR="0" indent="-285750" marL="742950">
              <a:lnSpc>
                <a:spcPct val="9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abnormal situation</a:t>
            </a:r>
          </a:p>
          <a:p>
            <a:pPr algn="l" rtl="0" lvl="1" marR="0" indent="-285750" marL="742950">
              <a:lnSpc>
                <a:spcPct val="9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illegal instructions</a:t>
            </a:r>
          </a:p>
          <a:p>
            <a:pPr algn="l" rtl="0" lvl="1" marR="0" indent="-285750" marL="742950">
              <a:lnSpc>
                <a:spcPct val="9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multitasking, multiprocessing</a:t>
            </a: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06" name="Shape 206"/>
        <p:cNvGrpSpPr/>
        <p:nvPr/>
      </p:nvGrpSpPr>
      <p:grpSpPr>
        <a:xfrm>
          <a:off y="0" x="0"/>
          <a:ext cy="0" cx="0"/>
          <a:chOff y="0" x="0"/>
          <a:chExt cy="0" cx="0"/>
        </a:xfrm>
      </p:grpSpPr>
      <p:sp>
        <p:nvSpPr>
          <p:cNvPr id="207" name="Shape 207"/>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208" name="Shape 208"/>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9-*</a:t>
            </a:r>
          </a:p>
        </p:txBody>
      </p:sp>
      <p:sp>
        <p:nvSpPr>
          <p:cNvPr id="209" name="Shape 209"/>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Interrupt Terminology</a:t>
            </a:r>
          </a:p>
        </p:txBody>
      </p:sp>
      <p:sp>
        <p:nvSpPr>
          <p:cNvPr id="210" name="Shape 210"/>
          <p:cNvSpPr txBox="1"/>
          <p:nvPr>
            <p:ph idx="1" type="body"/>
          </p:nvPr>
        </p:nvSpPr>
        <p:spPr>
          <a:xfrm>
            <a:off y="1524000" x="914400"/>
            <a:ext cy="4525961" cx="7772400"/>
          </a:xfrm>
          <a:prstGeom prst="rect">
            <a:avLst/>
          </a:prstGeom>
          <a:noFill/>
          <a:ln>
            <a:noFill/>
          </a:ln>
        </p:spPr>
        <p:txBody>
          <a:bodyPr bIns="45700" rIns="91425" lIns="91425" tIns="45700" anchor="t" anchorCtr="0">
            <a:noAutofit/>
          </a:bodyPr>
          <a:lstStyle/>
          <a:p>
            <a:pPr algn="l" rtl="0" lvl="0" marR="0" indent="-342900" marL="342900">
              <a:lnSpc>
                <a:spcPct val="90000"/>
              </a:lnSpc>
              <a:spcBef>
                <a:spcPts val="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Interrupt lines (hardware)</a:t>
            </a:r>
          </a:p>
          <a:p>
            <a:pPr algn="l" rtl="0" lvl="1" marR="0" indent="-285750" marL="742950">
              <a:lnSpc>
                <a:spcPct val="9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One or more special control lines to the CPU</a:t>
            </a:r>
          </a:p>
          <a:p>
            <a:pPr algn="l" rtl="0" lvl="0" marR="0" indent="-342900" marL="342900">
              <a:lnSpc>
                <a:spcPct val="9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Interrupt request</a:t>
            </a:r>
          </a:p>
          <a:p>
            <a:pPr algn="l" rtl="0" lvl="0" marR="0" indent="-342900" marL="342900">
              <a:lnSpc>
                <a:spcPct val="9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Interrupt handlers</a:t>
            </a:r>
          </a:p>
          <a:p>
            <a:pPr algn="l" rtl="0" lvl="1" marR="0" indent="-285750" marL="742950">
              <a:lnSpc>
                <a:spcPct val="9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Program that services the interrupt</a:t>
            </a:r>
          </a:p>
          <a:p>
            <a:pPr algn="l" rtl="0" lvl="1" marR="0" indent="-285750" marL="742950">
              <a:lnSpc>
                <a:spcPct val="9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Also known as an interrupt routine or device driver</a:t>
            </a:r>
          </a:p>
          <a:p>
            <a:pPr algn="l" rtl="0" lvl="0" marR="0" indent="-342900" marL="342900">
              <a:lnSpc>
                <a:spcPct val="9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Context</a:t>
            </a:r>
          </a:p>
          <a:p>
            <a:pPr algn="l" rtl="0" lvl="1" marR="0" indent="-285750" marL="742950">
              <a:lnSpc>
                <a:spcPct val="9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Saved registers of a program before control is transferred to the interrupt handler</a:t>
            </a:r>
          </a:p>
          <a:p>
            <a:pPr algn="l" rtl="0" lvl="1" marR="0" indent="-285750" marL="742950">
              <a:lnSpc>
                <a:spcPct val="9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Allows program to resume exactly where it left off when control returns to interrupted program</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5" name="Shape 215"/>
        <p:cNvGrpSpPr/>
        <p:nvPr/>
      </p:nvGrpSpPr>
      <p:grpSpPr>
        <a:xfrm>
          <a:off y="0" x="0"/>
          <a:ext cy="0" cx="0"/>
          <a:chOff y="0" x="0"/>
          <a:chExt cy="0" cx="0"/>
        </a:xfrm>
      </p:grpSpPr>
      <p:sp>
        <p:nvSpPr>
          <p:cNvPr id="216" name="Shape 216"/>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217" name="Shape 217"/>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9-*</a:t>
            </a:r>
          </a:p>
        </p:txBody>
      </p:sp>
      <p:sp>
        <p:nvSpPr>
          <p:cNvPr id="218" name="Shape 218"/>
          <p:cNvSpPr txBox="1"/>
          <p:nvPr>
            <p:ph type="title"/>
          </p:nvPr>
        </p:nvSpPr>
        <p:spPr>
          <a:xfrm>
            <a:off y="457200" x="838200"/>
            <a:ext cy="808037" cx="7924799"/>
          </a:xfrm>
          <a:prstGeom prst="rect">
            <a:avLst/>
          </a:prstGeom>
          <a:noFill/>
          <a:ln>
            <a:noFill/>
          </a:ln>
        </p:spPr>
        <p:txBody>
          <a:bodyPr bIns="46025" rIns="92075" lIns="92075" tIns="46025" anchor="b"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Use of Interrupts</a:t>
            </a:r>
          </a:p>
        </p:txBody>
      </p:sp>
      <p:sp>
        <p:nvSpPr>
          <p:cNvPr id="219" name="Shape 219"/>
          <p:cNvSpPr txBox="1"/>
          <p:nvPr>
            <p:ph idx="1" type="body"/>
          </p:nvPr>
        </p:nvSpPr>
        <p:spPr>
          <a:xfrm>
            <a:off y="1524000" x="914400"/>
            <a:ext cy="4459286" cx="7467600"/>
          </a:xfrm>
          <a:prstGeom prst="rect">
            <a:avLst/>
          </a:prstGeom>
          <a:noFill/>
          <a:ln>
            <a:noFill/>
          </a:ln>
        </p:spPr>
        <p:txBody>
          <a:bodyPr bIns="46025" rIns="92075" lIns="92075" tIns="46025" anchor="t" anchorCtr="0">
            <a:noAutofit/>
          </a:bodyPr>
          <a:lstStyle/>
          <a:p>
            <a:pPr algn="l" rtl="0" lvl="0" marR="0" indent="-342900" marL="342900">
              <a:lnSpc>
                <a:spcPct val="100000"/>
              </a:lnSpc>
              <a:spcBef>
                <a:spcPts val="0"/>
              </a:spcBef>
              <a:spcAft>
                <a:spcPts val="0"/>
              </a:spcAft>
              <a:buClr>
                <a:srgbClr val="000080"/>
              </a:buClr>
              <a:buSzPct val="100000"/>
              <a:buFont typeface="Arial"/>
              <a:buChar char="▪"/>
            </a:pPr>
            <a:r>
              <a:rPr strike="noStrike" u="none" b="0" cap="none" baseline="0" sz="2600" lang="en-US" i="0">
                <a:solidFill>
                  <a:schemeClr val="dk1"/>
                </a:solidFill>
                <a:latin typeface="Arial"/>
                <a:ea typeface="Arial"/>
                <a:cs typeface="Arial"/>
                <a:sym typeface="Arial"/>
              </a:rPr>
              <a:t>Notify that an external event has occurred </a:t>
            </a:r>
          </a:p>
          <a:p>
            <a:pPr algn="l" rtl="0" lvl="1" marR="0" indent="-285750" marL="742950">
              <a:lnSpc>
                <a:spcPct val="100000"/>
              </a:lnSpc>
              <a:spcBef>
                <a:spcPts val="440"/>
              </a:spcBef>
              <a:spcAft>
                <a:spcPts val="0"/>
              </a:spcAft>
              <a:buClr>
                <a:srgbClr val="FF9F11"/>
              </a:buClr>
              <a:buSzPct val="100000"/>
              <a:buFont typeface="Arial"/>
              <a:buChar char="▪"/>
            </a:pPr>
            <a:r>
              <a:rPr strike="noStrike" u="none" b="0" cap="none" baseline="0" sz="2200" lang="en-US" i="0">
                <a:solidFill>
                  <a:schemeClr val="dk1"/>
                </a:solidFill>
                <a:latin typeface="Arial"/>
                <a:ea typeface="Arial"/>
                <a:cs typeface="Arial"/>
                <a:sym typeface="Arial"/>
              </a:rPr>
              <a:t>real-time or time-sensitive</a:t>
            </a:r>
          </a:p>
          <a:p>
            <a:pPr algn="l" rtl="0" lvl="0" marR="0" indent="-342900" marL="342900">
              <a:lnSpc>
                <a:spcPct val="100000"/>
              </a:lnSpc>
              <a:spcBef>
                <a:spcPts val="520"/>
              </a:spcBef>
              <a:spcAft>
                <a:spcPts val="0"/>
              </a:spcAft>
              <a:buClr>
                <a:srgbClr val="000080"/>
              </a:buClr>
              <a:buSzPct val="100000"/>
              <a:buFont typeface="Arial"/>
              <a:buChar char="▪"/>
            </a:pPr>
            <a:r>
              <a:rPr strike="noStrike" u="none" b="0" cap="none" baseline="0" sz="2600" lang="en-US" i="0">
                <a:solidFill>
                  <a:schemeClr val="dk1"/>
                </a:solidFill>
                <a:latin typeface="Arial"/>
                <a:ea typeface="Arial"/>
                <a:cs typeface="Arial"/>
                <a:sym typeface="Arial"/>
              </a:rPr>
              <a:t>Signal completion</a:t>
            </a:r>
          </a:p>
          <a:p>
            <a:pPr algn="l" rtl="0" lvl="1" marR="0" indent="-285750" marL="742950">
              <a:lnSpc>
                <a:spcPct val="100000"/>
              </a:lnSpc>
              <a:spcBef>
                <a:spcPts val="440"/>
              </a:spcBef>
              <a:spcAft>
                <a:spcPts val="0"/>
              </a:spcAft>
              <a:buClr>
                <a:srgbClr val="FF9F11"/>
              </a:buClr>
              <a:buSzPct val="100000"/>
              <a:buFont typeface="Arial"/>
              <a:buChar char="▪"/>
            </a:pPr>
            <a:r>
              <a:rPr strike="noStrike" u="none" b="0" cap="none" baseline="0" sz="2200" lang="en-US" i="0">
                <a:solidFill>
                  <a:schemeClr val="dk1"/>
                </a:solidFill>
                <a:latin typeface="Arial"/>
                <a:ea typeface="Arial"/>
                <a:cs typeface="Arial"/>
                <a:sym typeface="Arial"/>
              </a:rPr>
              <a:t>printer ready or buffer full</a:t>
            </a:r>
          </a:p>
          <a:p>
            <a:pPr algn="l" rtl="0" lvl="0" marR="0" indent="-342900" marL="342900">
              <a:lnSpc>
                <a:spcPct val="100000"/>
              </a:lnSpc>
              <a:spcBef>
                <a:spcPts val="520"/>
              </a:spcBef>
              <a:spcAft>
                <a:spcPts val="0"/>
              </a:spcAft>
              <a:buClr>
                <a:srgbClr val="000080"/>
              </a:buClr>
              <a:buSzPct val="100000"/>
              <a:buFont typeface="Arial"/>
              <a:buChar char="▪"/>
            </a:pPr>
            <a:r>
              <a:rPr strike="noStrike" u="none" b="0" cap="none" baseline="0" sz="2600" lang="en-US" i="0">
                <a:solidFill>
                  <a:schemeClr val="dk1"/>
                </a:solidFill>
                <a:latin typeface="Arial"/>
                <a:ea typeface="Arial"/>
                <a:cs typeface="Arial"/>
                <a:sym typeface="Arial"/>
              </a:rPr>
              <a:t>Allocate CPU time</a:t>
            </a:r>
          </a:p>
          <a:p>
            <a:pPr algn="l" rtl="0" lvl="1" marR="0" indent="-285750" marL="742950">
              <a:lnSpc>
                <a:spcPct val="100000"/>
              </a:lnSpc>
              <a:spcBef>
                <a:spcPts val="440"/>
              </a:spcBef>
              <a:spcAft>
                <a:spcPts val="0"/>
              </a:spcAft>
              <a:buClr>
                <a:srgbClr val="FF9F11"/>
              </a:buClr>
              <a:buSzPct val="100000"/>
              <a:buFont typeface="Arial"/>
              <a:buChar char="▪"/>
            </a:pPr>
            <a:r>
              <a:rPr strike="noStrike" u="none" b="0" cap="none" baseline="0" sz="2200" lang="en-US" i="0">
                <a:solidFill>
                  <a:schemeClr val="dk1"/>
                </a:solidFill>
                <a:latin typeface="Arial"/>
                <a:ea typeface="Arial"/>
                <a:cs typeface="Arial"/>
                <a:sym typeface="Arial"/>
              </a:rPr>
              <a:t>time sharing</a:t>
            </a:r>
          </a:p>
          <a:p>
            <a:pPr algn="l" rtl="0" lvl="0" marR="0" indent="-342900" marL="342900">
              <a:lnSpc>
                <a:spcPct val="100000"/>
              </a:lnSpc>
              <a:spcBef>
                <a:spcPts val="520"/>
              </a:spcBef>
              <a:spcAft>
                <a:spcPts val="0"/>
              </a:spcAft>
              <a:buClr>
                <a:srgbClr val="000080"/>
              </a:buClr>
              <a:buSzPct val="100000"/>
              <a:buFont typeface="Arial"/>
              <a:buChar char="▪"/>
            </a:pPr>
            <a:r>
              <a:rPr strike="noStrike" u="none" b="0" cap="none" baseline="0" sz="2600" lang="en-US" i="0">
                <a:solidFill>
                  <a:schemeClr val="dk1"/>
                </a:solidFill>
                <a:latin typeface="Arial"/>
                <a:ea typeface="Arial"/>
                <a:cs typeface="Arial"/>
                <a:sym typeface="Arial"/>
              </a:rPr>
              <a:t>Indicate abnormal event (CPU originates for notification and recovery)</a:t>
            </a:r>
          </a:p>
          <a:p>
            <a:pPr algn="l" rtl="0" lvl="1" marR="0" indent="-285750" marL="742950">
              <a:lnSpc>
                <a:spcPct val="100000"/>
              </a:lnSpc>
              <a:spcBef>
                <a:spcPts val="440"/>
              </a:spcBef>
              <a:spcAft>
                <a:spcPts val="0"/>
              </a:spcAft>
              <a:buClr>
                <a:srgbClr val="FF9F11"/>
              </a:buClr>
              <a:buSzPct val="100000"/>
              <a:buFont typeface="Arial"/>
              <a:buChar char="▪"/>
            </a:pPr>
            <a:r>
              <a:rPr strike="noStrike" u="none" b="0" cap="none" baseline="0" sz="2200" lang="en-US" i="0">
                <a:solidFill>
                  <a:schemeClr val="dk1"/>
                </a:solidFill>
                <a:latin typeface="Arial"/>
                <a:ea typeface="Arial"/>
                <a:cs typeface="Arial"/>
                <a:sym typeface="Arial"/>
              </a:rPr>
              <a:t>illegal operation, hardware error</a:t>
            </a:r>
          </a:p>
          <a:p>
            <a:pPr algn="l" rtl="0" lvl="0" marR="0" indent="-342900" marL="342900">
              <a:lnSpc>
                <a:spcPct val="100000"/>
              </a:lnSpc>
              <a:spcBef>
                <a:spcPts val="520"/>
              </a:spcBef>
              <a:spcAft>
                <a:spcPts val="0"/>
              </a:spcAft>
              <a:buClr>
                <a:srgbClr val="000080"/>
              </a:buClr>
              <a:buSzPct val="100000"/>
              <a:buFont typeface="Arial"/>
              <a:buChar char="▪"/>
            </a:pPr>
            <a:r>
              <a:rPr strike="noStrike" u="none" b="0" cap="none" baseline="0" sz="2600" lang="en-US" i="0">
                <a:solidFill>
                  <a:schemeClr val="dk1"/>
                </a:solidFill>
                <a:latin typeface="Arial"/>
                <a:ea typeface="Arial"/>
                <a:cs typeface="Arial"/>
                <a:sym typeface="Arial"/>
              </a:rPr>
              <a:t>Software interrupts</a:t>
            </a: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4" name="Shape 224"/>
        <p:cNvGrpSpPr/>
        <p:nvPr/>
      </p:nvGrpSpPr>
      <p:grpSpPr>
        <a:xfrm>
          <a:off y="0" x="0"/>
          <a:ext cy="0" cx="0"/>
          <a:chOff y="0" x="0"/>
          <a:chExt cy="0" cx="0"/>
        </a:xfrm>
      </p:grpSpPr>
      <p:sp>
        <p:nvSpPr>
          <p:cNvPr id="225" name="Shape 225"/>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226" name="Shape 226"/>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9-*</a:t>
            </a:r>
          </a:p>
        </p:txBody>
      </p:sp>
      <p:sp>
        <p:nvSpPr>
          <p:cNvPr id="227" name="Shape 227"/>
          <p:cNvSpPr txBox="1"/>
          <p:nvPr>
            <p:ph type="title"/>
          </p:nvPr>
        </p:nvSpPr>
        <p:spPr>
          <a:xfrm>
            <a:off y="457200" x="762000"/>
            <a:ext cy="808037" cx="7924799"/>
          </a:xfrm>
          <a:prstGeom prst="rect">
            <a:avLst/>
          </a:prstGeom>
          <a:noFill/>
          <a:ln>
            <a:noFill/>
          </a:ln>
        </p:spPr>
        <p:txBody>
          <a:bodyPr bIns="46025" rIns="92075" lIns="92075" tIns="46025" anchor="b"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000" lang="en-US" i="0">
                <a:solidFill>
                  <a:srgbClr val="000080"/>
                </a:solidFill>
                <a:latin typeface="Arial"/>
                <a:ea typeface="Arial"/>
                <a:cs typeface="Arial"/>
                <a:sym typeface="Arial"/>
              </a:rPr>
              <a:t>The CPU - The Interrupt Cycle</a:t>
            </a:r>
            <a:r>
              <a:rPr strike="noStrike" u="none" b="1" cap="none" baseline="0" sz="4400" lang="en-US" i="0">
                <a:solidFill>
                  <a:srgbClr val="000080"/>
                </a:solidFill>
                <a:latin typeface="Arial"/>
                <a:ea typeface="Arial"/>
                <a:cs typeface="Arial"/>
                <a:sym typeface="Arial"/>
              </a:rPr>
              <a:t> </a:t>
            </a:r>
          </a:p>
        </p:txBody>
      </p:sp>
      <p:sp>
        <p:nvSpPr>
          <p:cNvPr id="228" name="Shape 228"/>
          <p:cNvSpPr txBox="1"/>
          <p:nvPr/>
        </p:nvSpPr>
        <p:spPr>
          <a:xfrm>
            <a:off y="1447800" x="762000"/>
            <a:ext cy="990599" cx="3657600"/>
          </a:xfrm>
          <a:prstGeom prst="rect">
            <a:avLst/>
          </a:prstGeom>
          <a:noFill/>
          <a:ln>
            <a:noFill/>
          </a:ln>
        </p:spPr>
        <p:txBody>
          <a:bodyPr bIns="46025" rIns="92075" lIns="92075" tIns="46025" anchor="t" anchorCtr="0">
            <a:noAutofit/>
          </a:bodyPr>
          <a:lstStyle/>
          <a:p>
            <a:pPr algn="l" rtl="0" lvl="0" marR="0" indent="-285750" marL="285750">
              <a:lnSpc>
                <a:spcPct val="90000"/>
              </a:lnSpc>
              <a:spcBef>
                <a:spcPts val="0"/>
              </a:spcBef>
              <a:spcAft>
                <a:spcPts val="0"/>
              </a:spcAft>
              <a:buClr>
                <a:schemeClr val="accent2"/>
              </a:buClr>
              <a:buSzPct val="100000"/>
              <a:buFont typeface="Arial"/>
              <a:buChar char="▪"/>
            </a:pPr>
            <a:r>
              <a:rPr strike="noStrike" u="none" b="1" cap="none" baseline="0" sz="2400" lang="en-US" i="0">
                <a:solidFill>
                  <a:schemeClr val="dk1"/>
                </a:solidFill>
                <a:latin typeface="Arial"/>
                <a:ea typeface="Arial"/>
                <a:cs typeface="Arial"/>
                <a:sym typeface="Arial"/>
              </a:rPr>
              <a:t>Fetch / Execute cycle</a:t>
            </a:r>
          </a:p>
          <a:p>
            <a:pPr algn="l" rtl="0" lvl="0" marR="0" indent="-285750" marL="285750">
              <a:lnSpc>
                <a:spcPct val="90000"/>
              </a:lnSpc>
              <a:spcBef>
                <a:spcPts val="720"/>
              </a:spcBef>
              <a:spcAft>
                <a:spcPts val="0"/>
              </a:spcAft>
              <a:buClr>
                <a:schemeClr val="accent2"/>
              </a:buClr>
              <a:buSzPct val="100000"/>
              <a:buFont typeface="Arial"/>
              <a:buChar char="▪"/>
            </a:pPr>
            <a:r>
              <a:rPr strike="noStrike" u="none" b="1" cap="none" baseline="0" sz="2400" lang="en-US" i="0">
                <a:solidFill>
                  <a:schemeClr val="dk1"/>
                </a:solidFill>
                <a:latin typeface="Arial"/>
                <a:ea typeface="Arial"/>
                <a:cs typeface="Arial"/>
                <a:sym typeface="Arial"/>
              </a:rPr>
              <a:t>Interrupt cycle</a:t>
            </a:r>
          </a:p>
        </p:txBody>
      </p:sp>
      <p:sp>
        <p:nvSpPr>
          <p:cNvPr id="229" name="Shape 229"/>
          <p:cNvSpPr/>
          <p:nvPr/>
        </p:nvSpPr>
        <p:spPr>
          <a:xfrm>
            <a:off y="2222500" x="5803900"/>
            <a:ext cy="584200" cx="1803400"/>
          </a:xfrm>
          <a:prstGeom prst="ellipse">
            <a:avLst/>
          </a:prstGeom>
          <a:solidFill>
            <a:schemeClr val="lt1"/>
          </a:solidFill>
          <a:ln w="25400" cap="rnd">
            <a:solidFill>
              <a:schemeClr val="dk1"/>
            </a:solidFill>
            <a:prstDash val="solid"/>
            <a:miter/>
            <a:headEnd w="med" len="med" type="none"/>
            <a:tailEnd w="med" len="med" type="none"/>
          </a:ln>
        </p:spPr>
        <p:txBody>
          <a:bodyPr bIns="45700" rIns="91425" lIns="91425" tIns="45700" anchor="ctr" anchorCtr="0">
            <a:noAutofit/>
          </a:bodyPr>
          <a:lstStyle/>
          <a:p>
            <a:pPr algn="l" rtl="0" lvl="0" marR="0" indent="0" marL="0">
              <a:lnSpc>
                <a:spcPct val="100000"/>
              </a:lnSpc>
              <a:spcBef>
                <a:spcPts val="0"/>
              </a:spcBef>
              <a:spcAft>
                <a:spcPts val="0"/>
              </a:spcAft>
              <a:buNone/>
            </a:pPr>
            <a:r>
              <a:t/>
            </a:r>
            <a:endParaRPr strike="noStrike" u="none" b="0" cap="none" baseline="0" sz="1800" i="0">
              <a:solidFill>
                <a:schemeClr val="dk1"/>
              </a:solidFill>
              <a:latin typeface="Arial"/>
              <a:ea typeface="Arial"/>
              <a:cs typeface="Arial"/>
              <a:sym typeface="Arial"/>
            </a:endParaRPr>
          </a:p>
        </p:txBody>
      </p:sp>
      <p:sp>
        <p:nvSpPr>
          <p:cNvPr id="230" name="Shape 230"/>
          <p:cNvSpPr txBox="1"/>
          <p:nvPr/>
        </p:nvSpPr>
        <p:spPr>
          <a:xfrm>
            <a:off y="3060700" x="5956300"/>
            <a:ext cy="812799" cx="1879599"/>
          </a:xfrm>
          <a:prstGeom prst="rect">
            <a:avLst/>
          </a:prstGeom>
          <a:solidFill>
            <a:schemeClr val="lt1"/>
          </a:solidFill>
          <a:ln w="25400" cap="rnd">
            <a:solidFill>
              <a:schemeClr val="dk1"/>
            </a:solidFill>
            <a:prstDash val="solid"/>
            <a:miter/>
            <a:headEnd w="med" len="med" type="none"/>
            <a:tailEnd w="med" len="med" type="none"/>
          </a:ln>
        </p:spPr>
        <p:txBody>
          <a:bodyPr bIns="45700" rIns="91425" lIns="91425" tIns="45700" anchor="ctr" anchorCtr="0">
            <a:noAutofit/>
          </a:bodyPr>
          <a:lstStyle/>
          <a:p>
            <a:pPr algn="l" rtl="0" lvl="0" marR="0" indent="0" marL="0">
              <a:lnSpc>
                <a:spcPct val="100000"/>
              </a:lnSpc>
              <a:spcBef>
                <a:spcPts val="0"/>
              </a:spcBef>
              <a:spcAft>
                <a:spcPts val="0"/>
              </a:spcAft>
              <a:buNone/>
            </a:pPr>
            <a:r>
              <a:t/>
            </a:r>
            <a:endParaRPr strike="noStrike" u="none" b="0" cap="none" baseline="0" sz="1800" i="0">
              <a:solidFill>
                <a:schemeClr val="dk1"/>
              </a:solidFill>
              <a:latin typeface="Arial"/>
              <a:ea typeface="Arial"/>
              <a:cs typeface="Arial"/>
              <a:sym typeface="Arial"/>
            </a:endParaRPr>
          </a:p>
        </p:txBody>
      </p:sp>
      <p:sp>
        <p:nvSpPr>
          <p:cNvPr id="231" name="Shape 231"/>
          <p:cNvSpPr txBox="1"/>
          <p:nvPr/>
        </p:nvSpPr>
        <p:spPr>
          <a:xfrm>
            <a:off y="4127500" x="5956300"/>
            <a:ext cy="812799" cx="1879599"/>
          </a:xfrm>
          <a:prstGeom prst="rect">
            <a:avLst/>
          </a:prstGeom>
          <a:solidFill>
            <a:schemeClr val="lt1"/>
          </a:solidFill>
          <a:ln w="25400" cap="rnd">
            <a:solidFill>
              <a:schemeClr val="dk1"/>
            </a:solidFill>
            <a:prstDash val="solid"/>
            <a:miter/>
            <a:headEnd w="med" len="med" type="none"/>
            <a:tailEnd w="med" len="med" type="none"/>
          </a:ln>
        </p:spPr>
        <p:txBody>
          <a:bodyPr bIns="45700" rIns="91425" lIns="91425" tIns="45700" anchor="ctr" anchorCtr="0">
            <a:noAutofit/>
          </a:bodyPr>
          <a:lstStyle/>
          <a:p>
            <a:pPr algn="l" rtl="0" lvl="0" marR="0" indent="0" marL="0">
              <a:lnSpc>
                <a:spcPct val="100000"/>
              </a:lnSpc>
              <a:spcBef>
                <a:spcPts val="0"/>
              </a:spcBef>
              <a:spcAft>
                <a:spcPts val="0"/>
              </a:spcAft>
              <a:buNone/>
            </a:pPr>
            <a:r>
              <a:t/>
            </a:r>
            <a:endParaRPr strike="noStrike" u="none" b="0" cap="none" baseline="0" sz="1800" i="0">
              <a:solidFill>
                <a:schemeClr val="dk1"/>
              </a:solidFill>
              <a:latin typeface="Arial"/>
              <a:ea typeface="Arial"/>
              <a:cs typeface="Arial"/>
              <a:sym typeface="Arial"/>
            </a:endParaRPr>
          </a:p>
        </p:txBody>
      </p:sp>
      <p:sp>
        <p:nvSpPr>
          <p:cNvPr id="232" name="Shape 232"/>
          <p:cNvSpPr txBox="1"/>
          <p:nvPr/>
        </p:nvSpPr>
        <p:spPr>
          <a:xfrm>
            <a:off y="5422900" x="5956300"/>
            <a:ext cy="812799" cx="1879599"/>
          </a:xfrm>
          <a:prstGeom prst="rect">
            <a:avLst/>
          </a:prstGeom>
          <a:solidFill>
            <a:schemeClr val="lt1"/>
          </a:solidFill>
          <a:ln w="25400" cap="rnd">
            <a:solidFill>
              <a:schemeClr val="dk1"/>
            </a:solidFill>
            <a:prstDash val="solid"/>
            <a:miter/>
            <a:headEnd w="med" len="med" type="none"/>
            <a:tailEnd w="med" len="med" type="none"/>
          </a:ln>
        </p:spPr>
        <p:txBody>
          <a:bodyPr bIns="45700" rIns="91425" lIns="91425" tIns="45700" anchor="ctr" anchorCtr="0">
            <a:noAutofit/>
          </a:bodyPr>
          <a:lstStyle/>
          <a:p>
            <a:pPr algn="l" rtl="0" lvl="0" marR="0" indent="0" marL="0">
              <a:lnSpc>
                <a:spcPct val="100000"/>
              </a:lnSpc>
              <a:spcBef>
                <a:spcPts val="0"/>
              </a:spcBef>
              <a:spcAft>
                <a:spcPts val="0"/>
              </a:spcAft>
              <a:buNone/>
            </a:pPr>
            <a:r>
              <a:t/>
            </a:r>
            <a:endParaRPr strike="noStrike" u="none" b="0" cap="none" baseline="0" sz="1800" i="0">
              <a:solidFill>
                <a:schemeClr val="dk1"/>
              </a:solidFill>
              <a:latin typeface="Arial"/>
              <a:ea typeface="Arial"/>
              <a:cs typeface="Arial"/>
              <a:sym typeface="Arial"/>
            </a:endParaRPr>
          </a:p>
        </p:txBody>
      </p:sp>
      <p:sp>
        <p:nvSpPr>
          <p:cNvPr id="233" name="Shape 233"/>
          <p:cNvSpPr/>
          <p:nvPr/>
        </p:nvSpPr>
        <p:spPr>
          <a:xfrm>
            <a:off y="4279900" x="3594100"/>
            <a:ext cy="584200" cx="1803400"/>
          </a:xfrm>
          <a:prstGeom prst="ellipse">
            <a:avLst/>
          </a:prstGeom>
          <a:solidFill>
            <a:schemeClr val="lt1"/>
          </a:solidFill>
          <a:ln w="25400" cap="rnd">
            <a:solidFill>
              <a:schemeClr val="dk1"/>
            </a:solidFill>
            <a:prstDash val="solid"/>
            <a:miter/>
            <a:headEnd w="med" len="med" type="none"/>
            <a:tailEnd w="med" len="med" type="none"/>
          </a:ln>
        </p:spPr>
        <p:txBody>
          <a:bodyPr bIns="45700" rIns="91425" lIns="91425" tIns="45700" anchor="ctr" anchorCtr="0">
            <a:noAutofit/>
          </a:bodyPr>
          <a:lstStyle/>
          <a:p>
            <a:pPr algn="l" rtl="0" lvl="0" marR="0" indent="0" marL="0">
              <a:lnSpc>
                <a:spcPct val="100000"/>
              </a:lnSpc>
              <a:spcBef>
                <a:spcPts val="0"/>
              </a:spcBef>
              <a:spcAft>
                <a:spcPts val="0"/>
              </a:spcAft>
              <a:buNone/>
            </a:pPr>
            <a:r>
              <a:t/>
            </a:r>
            <a:endParaRPr strike="noStrike" u="none" b="0" cap="none" baseline="0" sz="1800" i="0">
              <a:solidFill>
                <a:schemeClr val="dk1"/>
              </a:solidFill>
              <a:latin typeface="Arial"/>
              <a:ea typeface="Arial"/>
              <a:cs typeface="Arial"/>
              <a:sym typeface="Arial"/>
            </a:endParaRPr>
          </a:p>
        </p:txBody>
      </p:sp>
      <p:cxnSp>
        <p:nvCxnSpPr>
          <p:cNvPr id="234" name="Shape 234"/>
          <p:cNvCxnSpPr/>
          <p:nvPr/>
        </p:nvCxnSpPr>
        <p:spPr>
          <a:xfrm>
            <a:off y="2514600" x="3048000"/>
            <a:ext cy="3276600" cx="0"/>
          </a:xfrm>
          <a:prstGeom prst="straightConnector1">
            <a:avLst/>
          </a:prstGeom>
          <a:noFill/>
          <a:ln w="25400" cap="rnd">
            <a:solidFill>
              <a:schemeClr val="dk1"/>
            </a:solidFill>
            <a:prstDash val="solid"/>
            <a:miter/>
            <a:headEnd w="med" len="med" type="none"/>
            <a:tailEnd w="med" len="med" type="none"/>
          </a:ln>
        </p:spPr>
      </p:cxnSp>
      <p:cxnSp>
        <p:nvCxnSpPr>
          <p:cNvPr id="235" name="Shape 235"/>
          <p:cNvCxnSpPr/>
          <p:nvPr/>
        </p:nvCxnSpPr>
        <p:spPr>
          <a:xfrm rot="10800000">
            <a:off y="4572000" x="5410200"/>
            <a:ext cy="0" cx="533399"/>
          </a:xfrm>
          <a:prstGeom prst="straightConnector1">
            <a:avLst/>
          </a:prstGeom>
          <a:noFill/>
          <a:ln w="25400" cap="rnd">
            <a:solidFill>
              <a:schemeClr val="dk1"/>
            </a:solidFill>
            <a:prstDash val="solid"/>
            <a:miter/>
            <a:headEnd w="med" len="med" type="none"/>
            <a:tailEnd w="med" len="med" type="stealth"/>
          </a:ln>
        </p:spPr>
      </p:cxnSp>
      <p:cxnSp>
        <p:nvCxnSpPr>
          <p:cNvPr id="236" name="Shape 236"/>
          <p:cNvCxnSpPr/>
          <p:nvPr/>
        </p:nvCxnSpPr>
        <p:spPr>
          <a:xfrm rot="10800000">
            <a:off y="4953000" x="3047999"/>
            <a:ext cy="0" cx="2895600"/>
          </a:xfrm>
          <a:prstGeom prst="straightConnector1">
            <a:avLst/>
          </a:prstGeom>
          <a:noFill/>
          <a:ln w="25400" cap="rnd">
            <a:solidFill>
              <a:schemeClr val="dk1"/>
            </a:solidFill>
            <a:prstDash val="solid"/>
            <a:miter/>
            <a:headEnd w="med" len="med" type="none"/>
            <a:tailEnd w="med" len="med" type="stealth"/>
          </a:ln>
        </p:spPr>
      </p:cxnSp>
      <p:cxnSp>
        <p:nvCxnSpPr>
          <p:cNvPr id="237" name="Shape 237"/>
          <p:cNvCxnSpPr/>
          <p:nvPr/>
        </p:nvCxnSpPr>
        <p:spPr>
          <a:xfrm>
            <a:off y="2514600" x="3048000"/>
            <a:ext cy="0" cx="2743199"/>
          </a:xfrm>
          <a:prstGeom prst="straightConnector1">
            <a:avLst/>
          </a:prstGeom>
          <a:noFill/>
          <a:ln w="25400" cap="rnd">
            <a:solidFill>
              <a:schemeClr val="dk1"/>
            </a:solidFill>
            <a:prstDash val="solid"/>
            <a:miter/>
            <a:headEnd w="med" len="med" type="none"/>
            <a:tailEnd w="med" len="med" type="stealth"/>
          </a:ln>
        </p:spPr>
      </p:cxnSp>
      <p:sp>
        <p:nvSpPr>
          <p:cNvPr id="238" name="Shape 238"/>
          <p:cNvSpPr txBox="1"/>
          <p:nvPr/>
        </p:nvSpPr>
        <p:spPr>
          <a:xfrm>
            <a:off y="4373562" x="4022725"/>
            <a:ext cy="396874" cx="862011"/>
          </a:xfrm>
          <a:prstGeom prst="rect">
            <a:avLst/>
          </a:prstGeom>
          <a:noFill/>
          <a:ln>
            <a:noFill/>
          </a:ln>
        </p:spPr>
        <p:txBody>
          <a:bodyPr bIns="46025" rIns="92075" lIns="92075" tIns="46025" anchor="t" anchorCtr="0">
            <a:noAutofit/>
          </a:bodyPr>
          <a:lstStyle/>
          <a:p>
            <a:pPr algn="l" rtl="0" lvl="0" marR="0" indent="0" marL="0">
              <a:lnSpc>
                <a:spcPct val="100000"/>
              </a:lnSpc>
              <a:spcBef>
                <a:spcPts val="0"/>
              </a:spcBef>
              <a:spcAft>
                <a:spcPts val="0"/>
              </a:spcAft>
              <a:buClr>
                <a:schemeClr val="dk1"/>
              </a:buClr>
              <a:buSzPct val="25000"/>
              <a:buFont typeface="Arial"/>
              <a:buNone/>
            </a:pPr>
            <a:r>
              <a:rPr strike="noStrike" u="none" b="1" cap="none" baseline="0" sz="2000" lang="en-US" i="0">
                <a:solidFill>
                  <a:schemeClr val="dk1"/>
                </a:solidFill>
                <a:latin typeface="Arial"/>
                <a:ea typeface="Arial"/>
                <a:cs typeface="Arial"/>
                <a:sym typeface="Arial"/>
              </a:rPr>
              <a:t>HALT</a:t>
            </a:r>
          </a:p>
        </p:txBody>
      </p:sp>
      <p:sp>
        <p:nvSpPr>
          <p:cNvPr id="239" name="Shape 239"/>
          <p:cNvSpPr txBox="1"/>
          <p:nvPr/>
        </p:nvSpPr>
        <p:spPr>
          <a:xfrm>
            <a:off y="2316161" x="6156325"/>
            <a:ext cy="396874" cx="1030286"/>
          </a:xfrm>
          <a:prstGeom prst="rect">
            <a:avLst/>
          </a:prstGeom>
          <a:noFill/>
          <a:ln>
            <a:noFill/>
          </a:ln>
        </p:spPr>
        <p:txBody>
          <a:bodyPr bIns="46025" rIns="92075" lIns="92075" tIns="46025" anchor="t" anchorCtr="0">
            <a:noAutofit/>
          </a:bodyPr>
          <a:lstStyle/>
          <a:p>
            <a:pPr algn="l" rtl="0" lvl="0" marR="0" indent="0" marL="0">
              <a:lnSpc>
                <a:spcPct val="100000"/>
              </a:lnSpc>
              <a:spcBef>
                <a:spcPts val="0"/>
              </a:spcBef>
              <a:spcAft>
                <a:spcPts val="0"/>
              </a:spcAft>
              <a:buClr>
                <a:schemeClr val="dk1"/>
              </a:buClr>
              <a:buSzPct val="25000"/>
              <a:buFont typeface="Arial"/>
              <a:buNone/>
            </a:pPr>
            <a:r>
              <a:rPr strike="noStrike" u="none" b="1" cap="none" baseline="0" sz="2000" lang="en-US" i="0">
                <a:solidFill>
                  <a:schemeClr val="dk1"/>
                </a:solidFill>
                <a:latin typeface="Arial"/>
                <a:ea typeface="Arial"/>
                <a:cs typeface="Arial"/>
                <a:sym typeface="Arial"/>
              </a:rPr>
              <a:t>START</a:t>
            </a:r>
          </a:p>
        </p:txBody>
      </p:sp>
      <p:sp>
        <p:nvSpPr>
          <p:cNvPr id="240" name="Shape 240"/>
          <p:cNvSpPr txBox="1"/>
          <p:nvPr/>
        </p:nvSpPr>
        <p:spPr>
          <a:xfrm>
            <a:off y="3154361" x="6003925"/>
            <a:ext cy="701674" cx="1552575"/>
          </a:xfrm>
          <a:prstGeom prst="rect">
            <a:avLst/>
          </a:prstGeom>
          <a:noFill/>
          <a:ln>
            <a:noFill/>
          </a:ln>
        </p:spPr>
        <p:txBody>
          <a:bodyPr bIns="46025" rIns="92075" lIns="92075" tIns="46025" anchor="t" anchorCtr="0">
            <a:noAutofit/>
          </a:bodyPr>
          <a:lstStyle/>
          <a:p>
            <a:pPr algn="l" rtl="0" lvl="0" marR="0" indent="0" marL="0">
              <a:lnSpc>
                <a:spcPct val="100000"/>
              </a:lnSpc>
              <a:spcBef>
                <a:spcPts val="0"/>
              </a:spcBef>
              <a:spcAft>
                <a:spcPts val="0"/>
              </a:spcAft>
              <a:buClr>
                <a:schemeClr val="dk1"/>
              </a:buClr>
              <a:buSzPct val="25000"/>
              <a:buFont typeface="Arial"/>
              <a:buNone/>
            </a:pPr>
            <a:r>
              <a:rPr strike="noStrike" u="none" b="1" cap="none" baseline="0" sz="2000" lang="en-US" i="0">
                <a:solidFill>
                  <a:schemeClr val="dk1"/>
                </a:solidFill>
                <a:latin typeface="Arial"/>
                <a:ea typeface="Arial"/>
                <a:cs typeface="Arial"/>
                <a:sym typeface="Arial"/>
              </a:rPr>
              <a:t>Fetch Next </a:t>
            </a:r>
          </a:p>
          <a:p>
            <a:pPr algn="l" rtl="0" lvl="0" marR="0" indent="0" marL="0">
              <a:lnSpc>
                <a:spcPct val="100000"/>
              </a:lnSpc>
              <a:spcBef>
                <a:spcPts val="0"/>
              </a:spcBef>
              <a:spcAft>
                <a:spcPts val="0"/>
              </a:spcAft>
              <a:buClr>
                <a:schemeClr val="dk1"/>
              </a:buClr>
              <a:buSzPct val="25000"/>
              <a:buFont typeface="Arial"/>
              <a:buNone/>
            </a:pPr>
            <a:r>
              <a:rPr strike="noStrike" u="none" b="1" cap="none" baseline="0" sz="2000" lang="en-US" i="0">
                <a:solidFill>
                  <a:schemeClr val="dk1"/>
                </a:solidFill>
                <a:latin typeface="Arial"/>
                <a:ea typeface="Arial"/>
                <a:cs typeface="Arial"/>
                <a:sym typeface="Arial"/>
              </a:rPr>
              <a:t>Instruction</a:t>
            </a:r>
          </a:p>
        </p:txBody>
      </p:sp>
      <p:sp>
        <p:nvSpPr>
          <p:cNvPr id="241" name="Shape 241"/>
          <p:cNvSpPr txBox="1"/>
          <p:nvPr/>
        </p:nvSpPr>
        <p:spPr>
          <a:xfrm>
            <a:off y="4144962" x="6080125"/>
            <a:ext cy="701674" cx="1497012"/>
          </a:xfrm>
          <a:prstGeom prst="rect">
            <a:avLst/>
          </a:prstGeom>
          <a:noFill/>
          <a:ln>
            <a:noFill/>
          </a:ln>
        </p:spPr>
        <p:txBody>
          <a:bodyPr bIns="46025" rIns="92075" lIns="92075" tIns="46025" anchor="t" anchorCtr="0">
            <a:noAutofit/>
          </a:bodyPr>
          <a:lstStyle/>
          <a:p>
            <a:pPr algn="l" rtl="0" lvl="0" marR="0" indent="0" marL="0">
              <a:lnSpc>
                <a:spcPct val="100000"/>
              </a:lnSpc>
              <a:spcBef>
                <a:spcPts val="0"/>
              </a:spcBef>
              <a:spcAft>
                <a:spcPts val="0"/>
              </a:spcAft>
              <a:buClr>
                <a:schemeClr val="dk1"/>
              </a:buClr>
              <a:buSzPct val="25000"/>
              <a:buFont typeface="Arial"/>
              <a:buNone/>
            </a:pPr>
            <a:r>
              <a:rPr strike="noStrike" u="none" b="1" cap="none" baseline="0" sz="2000" lang="en-US" i="0">
                <a:solidFill>
                  <a:schemeClr val="dk1"/>
                </a:solidFill>
                <a:latin typeface="Arial"/>
                <a:ea typeface="Arial"/>
                <a:cs typeface="Arial"/>
                <a:sym typeface="Arial"/>
              </a:rPr>
              <a:t>Execute </a:t>
            </a:r>
          </a:p>
          <a:p>
            <a:pPr algn="l" rtl="0" lvl="0" marR="0" indent="0" marL="0">
              <a:lnSpc>
                <a:spcPct val="100000"/>
              </a:lnSpc>
              <a:spcBef>
                <a:spcPts val="0"/>
              </a:spcBef>
              <a:spcAft>
                <a:spcPts val="0"/>
              </a:spcAft>
              <a:buClr>
                <a:schemeClr val="dk1"/>
              </a:buClr>
              <a:buSzPct val="25000"/>
              <a:buFont typeface="Arial"/>
              <a:buNone/>
            </a:pPr>
            <a:r>
              <a:rPr strike="noStrike" u="none" b="1" cap="none" baseline="0" sz="2000" lang="en-US" i="0">
                <a:solidFill>
                  <a:schemeClr val="dk1"/>
                </a:solidFill>
                <a:latin typeface="Arial"/>
                <a:ea typeface="Arial"/>
                <a:cs typeface="Arial"/>
                <a:sym typeface="Arial"/>
              </a:rPr>
              <a:t>Instruction</a:t>
            </a:r>
          </a:p>
        </p:txBody>
      </p:sp>
      <p:sp>
        <p:nvSpPr>
          <p:cNvPr id="242" name="Shape 242"/>
          <p:cNvSpPr txBox="1"/>
          <p:nvPr/>
        </p:nvSpPr>
        <p:spPr>
          <a:xfrm>
            <a:off y="5486400" x="6248400"/>
            <a:ext cy="708024" cx="1439862"/>
          </a:xfrm>
          <a:prstGeom prst="rect">
            <a:avLst/>
          </a:prstGeom>
          <a:noFill/>
          <a:ln>
            <a:noFill/>
          </a:ln>
        </p:spPr>
        <p:txBody>
          <a:bodyPr bIns="46025" rIns="92075" lIns="92075" tIns="46025" anchor="t" anchorCtr="0">
            <a:noAutofit/>
          </a:bodyPr>
          <a:lstStyle/>
          <a:p>
            <a:pPr algn="l" rtl="0" lvl="0" marR="0" indent="0" marL="0">
              <a:lnSpc>
                <a:spcPct val="100000"/>
              </a:lnSpc>
              <a:spcBef>
                <a:spcPts val="0"/>
              </a:spcBef>
              <a:spcAft>
                <a:spcPts val="0"/>
              </a:spcAft>
              <a:buClr>
                <a:schemeClr val="dk1"/>
              </a:buClr>
              <a:buSzPct val="25000"/>
              <a:buFont typeface="Arial"/>
              <a:buNone/>
            </a:pPr>
            <a:r>
              <a:rPr strike="noStrike" u="none" b="1" cap="none" baseline="0" sz="2000" lang="en-US" i="0">
                <a:solidFill>
                  <a:schemeClr val="dk1"/>
                </a:solidFill>
                <a:latin typeface="Arial"/>
                <a:ea typeface="Arial"/>
                <a:cs typeface="Arial"/>
                <a:sym typeface="Arial"/>
              </a:rPr>
              <a:t>Check for </a:t>
            </a:r>
          </a:p>
          <a:p>
            <a:pPr algn="l" rtl="0" lvl="0" marR="0" indent="0" marL="0">
              <a:lnSpc>
                <a:spcPct val="100000"/>
              </a:lnSpc>
              <a:spcBef>
                <a:spcPts val="0"/>
              </a:spcBef>
              <a:spcAft>
                <a:spcPts val="0"/>
              </a:spcAft>
              <a:buClr>
                <a:schemeClr val="dk1"/>
              </a:buClr>
              <a:buSzPct val="25000"/>
              <a:buFont typeface="Arial"/>
              <a:buNone/>
            </a:pPr>
            <a:r>
              <a:rPr strike="noStrike" u="none" b="1" cap="none" baseline="0" sz="2000" lang="en-US" i="0">
                <a:solidFill>
                  <a:schemeClr val="dk1"/>
                </a:solidFill>
                <a:latin typeface="Arial"/>
                <a:ea typeface="Arial"/>
                <a:cs typeface="Arial"/>
                <a:sym typeface="Arial"/>
              </a:rPr>
              <a:t>Interrupt</a:t>
            </a:r>
          </a:p>
        </p:txBody>
      </p:sp>
      <p:cxnSp>
        <p:nvCxnSpPr>
          <p:cNvPr id="243" name="Shape 243"/>
          <p:cNvCxnSpPr/>
          <p:nvPr/>
        </p:nvCxnSpPr>
        <p:spPr>
          <a:xfrm>
            <a:off y="2819400" x="6705600"/>
            <a:ext cy="228600" cx="0"/>
          </a:xfrm>
          <a:prstGeom prst="straightConnector1">
            <a:avLst/>
          </a:prstGeom>
          <a:noFill/>
          <a:ln w="25400" cap="rnd">
            <a:solidFill>
              <a:schemeClr val="dk1"/>
            </a:solidFill>
            <a:prstDash val="solid"/>
            <a:miter/>
            <a:headEnd w="med" len="med" type="none"/>
            <a:tailEnd w="med" len="med" type="stealth"/>
          </a:ln>
        </p:spPr>
      </p:cxnSp>
      <p:cxnSp>
        <p:nvCxnSpPr>
          <p:cNvPr id="244" name="Shape 244"/>
          <p:cNvCxnSpPr/>
          <p:nvPr/>
        </p:nvCxnSpPr>
        <p:spPr>
          <a:xfrm>
            <a:off y="3886200" x="6781800"/>
            <a:ext cy="228600" cx="0"/>
          </a:xfrm>
          <a:prstGeom prst="straightConnector1">
            <a:avLst/>
          </a:prstGeom>
          <a:noFill/>
          <a:ln w="25400" cap="rnd">
            <a:solidFill>
              <a:schemeClr val="dk1"/>
            </a:solidFill>
            <a:prstDash val="solid"/>
            <a:miter/>
            <a:headEnd w="med" len="med" type="none"/>
            <a:tailEnd w="med" len="med" type="stealth"/>
          </a:ln>
        </p:spPr>
      </p:cxnSp>
      <p:cxnSp>
        <p:nvCxnSpPr>
          <p:cNvPr id="245" name="Shape 245"/>
          <p:cNvCxnSpPr/>
          <p:nvPr/>
        </p:nvCxnSpPr>
        <p:spPr>
          <a:xfrm>
            <a:off y="4953000" x="6705600"/>
            <a:ext cy="457200" cx="0"/>
          </a:xfrm>
          <a:prstGeom prst="straightConnector1">
            <a:avLst/>
          </a:prstGeom>
          <a:noFill/>
          <a:ln w="25400" cap="rnd">
            <a:solidFill>
              <a:schemeClr val="dk1"/>
            </a:solidFill>
            <a:prstDash val="solid"/>
            <a:miter/>
            <a:headEnd w="med" len="med" type="none"/>
            <a:tailEnd w="med" len="med" type="stealth"/>
          </a:ln>
        </p:spPr>
      </p:cxnSp>
      <p:sp>
        <p:nvSpPr>
          <p:cNvPr id="246" name="Shape 246"/>
          <p:cNvSpPr txBox="1"/>
          <p:nvPr/>
        </p:nvSpPr>
        <p:spPr>
          <a:xfrm>
            <a:off y="4951412" x="3641725"/>
            <a:ext cy="336549" cx="2035175"/>
          </a:xfrm>
          <a:prstGeom prst="rect">
            <a:avLst/>
          </a:prstGeom>
          <a:noFill/>
          <a:ln>
            <a:noFill/>
          </a:ln>
        </p:spPr>
        <p:txBody>
          <a:bodyPr bIns="46025" rIns="92075" lIns="92075" tIns="46025" anchor="t" anchorCtr="0">
            <a:noAutofit/>
          </a:bodyPr>
          <a:lstStyle/>
          <a:p>
            <a:pPr algn="l" rtl="0" lvl="0" marR="0" indent="0" marL="0">
              <a:lnSpc>
                <a:spcPct val="100000"/>
              </a:lnSpc>
              <a:spcBef>
                <a:spcPts val="0"/>
              </a:spcBef>
              <a:spcAft>
                <a:spcPts val="0"/>
              </a:spcAft>
              <a:buClr>
                <a:schemeClr val="dk1"/>
              </a:buClr>
              <a:buSzPct val="25000"/>
              <a:buFont typeface="Arial"/>
              <a:buNone/>
            </a:pPr>
            <a:r>
              <a:rPr strike="noStrike" u="none" b="1" cap="none" baseline="0" sz="1600" lang="en-US" i="0">
                <a:solidFill>
                  <a:schemeClr val="dk1"/>
                </a:solidFill>
                <a:latin typeface="Arial"/>
                <a:ea typeface="Arial"/>
                <a:cs typeface="Arial"/>
                <a:sym typeface="Arial"/>
              </a:rPr>
              <a:t>Interrupts Disabled</a:t>
            </a:r>
          </a:p>
        </p:txBody>
      </p:sp>
      <p:sp>
        <p:nvSpPr>
          <p:cNvPr id="247" name="Shape 247"/>
          <p:cNvSpPr txBox="1"/>
          <p:nvPr/>
        </p:nvSpPr>
        <p:spPr>
          <a:xfrm>
            <a:off y="5486400" x="3733800"/>
            <a:ext cy="708024" cx="1239836"/>
          </a:xfrm>
          <a:prstGeom prst="rect">
            <a:avLst/>
          </a:prstGeom>
          <a:noFill/>
          <a:ln>
            <a:noFill/>
          </a:ln>
        </p:spPr>
        <p:txBody>
          <a:bodyPr bIns="46025" rIns="92075" lIns="92075" tIns="46025" anchor="t" anchorCtr="0">
            <a:noAutofit/>
          </a:bodyPr>
          <a:lstStyle/>
          <a:p>
            <a:pPr algn="l" rtl="0" lvl="0" marR="0" indent="0" marL="0">
              <a:lnSpc>
                <a:spcPct val="100000"/>
              </a:lnSpc>
              <a:spcBef>
                <a:spcPts val="0"/>
              </a:spcBef>
              <a:spcAft>
                <a:spcPts val="0"/>
              </a:spcAft>
              <a:buClr>
                <a:schemeClr val="dk1"/>
              </a:buClr>
              <a:buSzPct val="25000"/>
              <a:buFont typeface="Arial"/>
              <a:buNone/>
            </a:pPr>
            <a:r>
              <a:rPr strike="noStrike" u="none" b="1" cap="none" baseline="0" sz="2000" lang="en-US" i="0">
                <a:solidFill>
                  <a:schemeClr val="dk1"/>
                </a:solidFill>
                <a:latin typeface="Arial"/>
                <a:ea typeface="Arial"/>
                <a:cs typeface="Arial"/>
                <a:sym typeface="Arial"/>
              </a:rPr>
              <a:t>Process</a:t>
            </a:r>
          </a:p>
          <a:p>
            <a:pPr algn="l" rtl="0" lvl="0" marR="0" indent="0" marL="0">
              <a:lnSpc>
                <a:spcPct val="100000"/>
              </a:lnSpc>
              <a:spcBef>
                <a:spcPts val="0"/>
              </a:spcBef>
              <a:spcAft>
                <a:spcPts val="0"/>
              </a:spcAft>
              <a:buClr>
                <a:schemeClr val="dk1"/>
              </a:buClr>
              <a:buSzPct val="25000"/>
              <a:buFont typeface="Arial"/>
              <a:buNone/>
            </a:pPr>
            <a:r>
              <a:rPr strike="noStrike" u="none" b="1" cap="none" baseline="0" sz="2000" lang="en-US" i="0">
                <a:solidFill>
                  <a:schemeClr val="dk1"/>
                </a:solidFill>
                <a:latin typeface="Arial"/>
                <a:ea typeface="Arial"/>
                <a:cs typeface="Arial"/>
                <a:sym typeface="Arial"/>
              </a:rPr>
              <a:t>Interrupt</a:t>
            </a:r>
          </a:p>
        </p:txBody>
      </p:sp>
      <p:sp>
        <p:nvSpPr>
          <p:cNvPr id="248" name="Shape 248"/>
          <p:cNvSpPr txBox="1"/>
          <p:nvPr/>
        </p:nvSpPr>
        <p:spPr>
          <a:xfrm>
            <a:off y="5410200" x="3657600"/>
            <a:ext cy="838199" cx="1524000"/>
          </a:xfrm>
          <a:prstGeom prst="rect">
            <a:avLst/>
          </a:prstGeom>
          <a:noFill/>
          <a:ln w="25400" cap="rnd">
            <a:solidFill>
              <a:schemeClr val="dk1"/>
            </a:solidFill>
            <a:prstDash val="solid"/>
            <a:miter/>
            <a:headEnd w="med" len="med" type="none"/>
            <a:tailEnd w="med" len="med" type="none"/>
          </a:ln>
        </p:spPr>
        <p:txBody>
          <a:bodyPr bIns="45700" rIns="91425" lIns="91425" tIns="45700" anchor="ctr" anchorCtr="0">
            <a:noAutofit/>
          </a:bodyPr>
          <a:lstStyle/>
          <a:p>
            <a:pPr algn="l" rtl="0" lvl="0" marR="0" indent="0" marL="0">
              <a:lnSpc>
                <a:spcPct val="100000"/>
              </a:lnSpc>
              <a:spcBef>
                <a:spcPts val="0"/>
              </a:spcBef>
              <a:spcAft>
                <a:spcPts val="0"/>
              </a:spcAft>
              <a:buNone/>
            </a:pPr>
            <a:r>
              <a:t/>
            </a:r>
            <a:endParaRPr strike="noStrike" u="none" b="0" cap="none" baseline="0" sz="1800" i="0">
              <a:solidFill>
                <a:schemeClr val="dk1"/>
              </a:solidFill>
              <a:latin typeface="Arial"/>
              <a:ea typeface="Arial"/>
              <a:cs typeface="Arial"/>
              <a:sym typeface="Arial"/>
            </a:endParaRPr>
          </a:p>
        </p:txBody>
      </p:sp>
      <p:cxnSp>
        <p:nvCxnSpPr>
          <p:cNvPr id="249" name="Shape 249"/>
          <p:cNvCxnSpPr/>
          <p:nvPr/>
        </p:nvCxnSpPr>
        <p:spPr>
          <a:xfrm rot="10800000">
            <a:off y="5829300" x="5181599"/>
            <a:ext cy="1587" cx="774700"/>
          </a:xfrm>
          <a:prstGeom prst="straightConnector1">
            <a:avLst/>
          </a:prstGeom>
          <a:noFill/>
          <a:ln w="25400" cap="rnd">
            <a:solidFill>
              <a:schemeClr val="dk1"/>
            </a:solidFill>
            <a:prstDash val="solid"/>
            <a:miter/>
            <a:headEnd w="med" len="med" type="none"/>
            <a:tailEnd w="lg" len="lg" type="stealth"/>
          </a:ln>
        </p:spPr>
      </p:cxnSp>
      <p:cxnSp>
        <p:nvCxnSpPr>
          <p:cNvPr id="250" name="Shape 250"/>
          <p:cNvCxnSpPr/>
          <p:nvPr/>
        </p:nvCxnSpPr>
        <p:spPr>
          <a:xfrm>
            <a:off y="5791200" x="3048000"/>
            <a:ext cy="38099" cx="609599"/>
          </a:xfrm>
          <a:prstGeom prst="straightConnector1">
            <a:avLst/>
          </a:prstGeom>
          <a:noFill/>
          <a:ln w="25400" cap="rnd">
            <a:solidFill>
              <a:schemeClr val="dk1"/>
            </a:solidFill>
            <a:prstDash val="solid"/>
            <a:miter/>
            <a:headEnd w="med" len="med" type="none"/>
            <a:tailEnd w="med" len="med" type="none"/>
          </a:ln>
        </p:spPr>
      </p:cxn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55" name="Shape 255"/>
        <p:cNvGrpSpPr/>
        <p:nvPr/>
      </p:nvGrpSpPr>
      <p:grpSpPr>
        <a:xfrm>
          <a:off y="0" x="0"/>
          <a:ext cy="0" cx="0"/>
          <a:chOff y="0" x="0"/>
          <a:chExt cy="0" cx="0"/>
        </a:xfrm>
      </p:grpSpPr>
      <p:sp>
        <p:nvSpPr>
          <p:cNvPr id="256" name="Shape 256"/>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257" name="Shape 257"/>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9-*</a:t>
            </a:r>
          </a:p>
        </p:txBody>
      </p:sp>
      <p:sp>
        <p:nvSpPr>
          <p:cNvPr id="258" name="Shape 258"/>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Servicing the Interrupt</a:t>
            </a:r>
          </a:p>
        </p:txBody>
      </p:sp>
      <p:sp>
        <p:nvSpPr>
          <p:cNvPr id="259" name="Shape 259"/>
          <p:cNvSpPr txBox="1"/>
          <p:nvPr>
            <p:ph idx="1" type="body"/>
          </p:nvPr>
        </p:nvSpPr>
        <p:spPr>
          <a:xfrm>
            <a:off y="1524000" x="914400"/>
            <a:ext cy="4525961" cx="7772400"/>
          </a:xfrm>
          <a:prstGeom prst="rect">
            <a:avLst/>
          </a:prstGeom>
          <a:noFill/>
          <a:ln>
            <a:noFill/>
          </a:ln>
        </p:spPr>
        <p:txBody>
          <a:bodyPr bIns="45700" rIns="91425" lIns="91425" tIns="45700" anchor="t" anchorCtr="0">
            <a:noAutofit/>
          </a:bodyPr>
          <a:lstStyle/>
          <a:p>
            <a:pPr algn="l" rtl="0" lvl="0" marR="0" indent="-514350" marL="514350">
              <a:lnSpc>
                <a:spcPct val="100000"/>
              </a:lnSpc>
              <a:spcBef>
                <a:spcPts val="0"/>
              </a:spcBef>
              <a:spcAft>
                <a:spcPts val="0"/>
              </a:spcAft>
              <a:buClr>
                <a:srgbClr val="000080"/>
              </a:buClr>
              <a:buSzPct val="100000"/>
              <a:buFont typeface="Arial"/>
              <a:buAutoNum type="arabicPeriod"/>
            </a:pPr>
            <a:r>
              <a:rPr strike="noStrike" u="none" b="0" cap="none" baseline="0" sz="3200" lang="en-US" i="0">
                <a:solidFill>
                  <a:schemeClr val="dk1"/>
                </a:solidFill>
                <a:latin typeface="Arial"/>
                <a:ea typeface="Arial"/>
                <a:cs typeface="Arial"/>
                <a:sym typeface="Arial"/>
              </a:rPr>
              <a:t>Lower priority interrupts are held until higher priority interrupts are complete</a:t>
            </a:r>
          </a:p>
          <a:p>
            <a:pPr algn="l" rtl="0" lvl="0" marR="0" indent="-514350" marL="514350">
              <a:lnSpc>
                <a:spcPct val="100000"/>
              </a:lnSpc>
              <a:spcBef>
                <a:spcPts val="640"/>
              </a:spcBef>
              <a:spcAft>
                <a:spcPts val="0"/>
              </a:spcAft>
              <a:buClr>
                <a:srgbClr val="000080"/>
              </a:buClr>
              <a:buSzPct val="100000"/>
              <a:buFont typeface="Arial"/>
              <a:buAutoNum type="arabicPeriod"/>
            </a:pPr>
            <a:r>
              <a:rPr strike="noStrike" u="none" b="0" cap="none" baseline="0" sz="3200" lang="en-US" i="0">
                <a:solidFill>
                  <a:schemeClr val="dk1"/>
                </a:solidFill>
                <a:latin typeface="Arial"/>
                <a:ea typeface="Arial"/>
                <a:cs typeface="Arial"/>
                <a:sym typeface="Arial"/>
              </a:rPr>
              <a:t>Suspend program in progress</a:t>
            </a:r>
          </a:p>
          <a:p>
            <a:pPr algn="l" rtl="0" lvl="0" marR="0" indent="-514350" marL="514350">
              <a:lnSpc>
                <a:spcPct val="100000"/>
              </a:lnSpc>
              <a:spcBef>
                <a:spcPts val="640"/>
              </a:spcBef>
              <a:spcAft>
                <a:spcPts val="0"/>
              </a:spcAft>
              <a:buClr>
                <a:srgbClr val="000080"/>
              </a:buClr>
              <a:buSzPct val="100000"/>
              <a:buFont typeface="Arial"/>
              <a:buAutoNum type="arabicPeriod"/>
            </a:pPr>
            <a:r>
              <a:rPr strike="noStrike" u="none" b="0" cap="none" baseline="0" sz="3200" lang="en-US" i="0">
                <a:solidFill>
                  <a:schemeClr val="dk1"/>
                </a:solidFill>
                <a:latin typeface="Arial"/>
                <a:ea typeface="Arial"/>
                <a:cs typeface="Arial"/>
                <a:sym typeface="Arial"/>
              </a:rPr>
              <a:t>Save context, including last instruction executed and data values in registers, in </a:t>
            </a:r>
            <a:r>
              <a:rPr strike="noStrike" u="none" b="0" cap="none" baseline="0" sz="3200" lang="en-US" i="0">
                <a:solidFill>
                  <a:schemeClr val="dk2"/>
                </a:solidFill>
                <a:latin typeface="Arial"/>
                <a:ea typeface="Arial"/>
                <a:cs typeface="Arial"/>
                <a:sym typeface="Arial"/>
              </a:rPr>
              <a:t>the</a:t>
            </a:r>
            <a:r>
              <a:rPr strike="noStrike" u="none" b="0" cap="none" baseline="0" sz="3200" lang="en-US" i="0">
                <a:solidFill>
                  <a:schemeClr val="dk1"/>
                </a:solidFill>
                <a:latin typeface="Arial"/>
                <a:ea typeface="Arial"/>
                <a:cs typeface="Arial"/>
                <a:sym typeface="Arial"/>
              </a:rPr>
              <a:t> </a:t>
            </a:r>
            <a:r>
              <a:rPr strike="noStrike" u="none" b="0" cap="none" baseline="0" sz="3200" lang="en-US" i="0">
                <a:solidFill>
                  <a:schemeClr val="dk2"/>
                </a:solidFill>
                <a:latin typeface="Arial"/>
                <a:ea typeface="Arial"/>
                <a:cs typeface="Arial"/>
                <a:sym typeface="Arial"/>
              </a:rPr>
              <a:t>PCB</a:t>
            </a:r>
            <a:r>
              <a:rPr strike="noStrike" u="none" b="0" cap="none" baseline="0" sz="3200" lang="en-US" i="0">
                <a:solidFill>
                  <a:schemeClr val="dk1"/>
                </a:solidFill>
                <a:latin typeface="Arial"/>
                <a:ea typeface="Arial"/>
                <a:cs typeface="Arial"/>
                <a:sym typeface="Arial"/>
              </a:rPr>
              <a:t> or the stack area in memory</a:t>
            </a:r>
          </a:p>
          <a:p>
            <a:pPr algn="l" rtl="0" lvl="0" marR="0" indent="-514350" marL="514350">
              <a:lnSpc>
                <a:spcPct val="100000"/>
              </a:lnSpc>
              <a:spcBef>
                <a:spcPts val="640"/>
              </a:spcBef>
              <a:spcAft>
                <a:spcPts val="0"/>
              </a:spcAft>
              <a:buClr>
                <a:srgbClr val="000080"/>
              </a:buClr>
              <a:buSzPct val="100000"/>
              <a:buFont typeface="Arial"/>
              <a:buAutoNum type="arabicPeriod"/>
            </a:pPr>
            <a:r>
              <a:rPr strike="noStrike" u="none" b="0" cap="none" baseline="0" sz="3200" lang="en-US" i="0">
                <a:solidFill>
                  <a:schemeClr val="dk1"/>
                </a:solidFill>
                <a:latin typeface="Arial"/>
                <a:ea typeface="Arial"/>
                <a:cs typeface="Arial"/>
                <a:sym typeface="Arial"/>
              </a:rPr>
              <a:t>Branch to interrupt handler program</a:t>
            </a:r>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63" name="Shape 263"/>
        <p:cNvGrpSpPr/>
        <p:nvPr/>
      </p:nvGrpSpPr>
      <p:grpSpPr>
        <a:xfrm>
          <a:off y="0" x="0"/>
          <a:ext cy="0" cx="0"/>
          <a:chOff y="0" x="0"/>
          <a:chExt cy="0" cx="0"/>
        </a:xfrm>
      </p:grpSpPr>
      <p:sp>
        <p:nvSpPr>
          <p:cNvPr id="264" name="Shape 264"/>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265" name="Shape 265"/>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9-*</a:t>
            </a:r>
          </a:p>
        </p:txBody>
      </p:sp>
      <p:sp>
        <p:nvSpPr>
          <p:cNvPr id="266" name="Shape 266"/>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Servicing an Interrupt</a:t>
            </a:r>
          </a:p>
        </p:txBody>
      </p:sp>
      <p:pic>
        <p:nvPicPr>
          <p:cNvPr id="267" name="Shape 267"/>
          <p:cNvPicPr preferRelativeResize="0"/>
          <p:nvPr/>
        </p:nvPicPr>
        <p:blipFill rotWithShape="1">
          <a:blip r:embed="rId3">
            <a:alphaModFix/>
          </a:blip>
          <a:srcRect t="0" b="14459" r="0" l="0"/>
          <a:stretch/>
        </p:blipFill>
        <p:spPr>
          <a:xfrm>
            <a:off y="1447800" x="838200"/>
            <a:ext cy="4779961" cx="8153399"/>
          </a:xfrm>
          <a:prstGeom prst="rect">
            <a:avLst/>
          </a:prstGeom>
          <a:noFill/>
          <a:ln>
            <a:noFill/>
          </a:ln>
        </p:spPr>
      </p:pic>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72" name="Shape 272"/>
        <p:cNvGrpSpPr/>
        <p:nvPr/>
      </p:nvGrpSpPr>
      <p:grpSpPr>
        <a:xfrm>
          <a:off y="0" x="0"/>
          <a:ext cy="0" cx="0"/>
          <a:chOff y="0" x="0"/>
          <a:chExt cy="0" cx="0"/>
        </a:xfrm>
      </p:grpSpPr>
      <p:sp>
        <p:nvSpPr>
          <p:cNvPr id="273" name="Shape 273"/>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274" name="Shape 274"/>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9-*</a:t>
            </a:r>
          </a:p>
        </p:txBody>
      </p:sp>
      <p:sp>
        <p:nvSpPr>
          <p:cNvPr id="275" name="Shape 275"/>
          <p:cNvSpPr txBox="1"/>
          <p:nvPr>
            <p:ph type="title"/>
          </p:nvPr>
        </p:nvSpPr>
        <p:spPr>
          <a:xfrm>
            <a:off y="381000" x="762000"/>
            <a:ext cy="914400" cx="7924799"/>
          </a:xfrm>
          <a:prstGeom prst="rect">
            <a:avLst/>
          </a:prstGeom>
          <a:noFill/>
          <a:ln>
            <a:noFill/>
          </a:ln>
        </p:spPr>
        <p:txBody>
          <a:bodyPr bIns="46025" rIns="92075" lIns="92075" tIns="46025" anchor="b"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000" lang="en-US" i="0">
                <a:solidFill>
                  <a:srgbClr val="000080"/>
                </a:solidFill>
                <a:latin typeface="Arial"/>
                <a:ea typeface="Arial"/>
                <a:cs typeface="Arial"/>
                <a:sym typeface="Arial"/>
              </a:rPr>
              <a:t>Interrupt Processing Methods</a:t>
            </a:r>
          </a:p>
        </p:txBody>
      </p:sp>
      <p:sp>
        <p:nvSpPr>
          <p:cNvPr id="276" name="Shape 276"/>
          <p:cNvSpPr txBox="1"/>
          <p:nvPr>
            <p:ph idx="1" type="body"/>
          </p:nvPr>
        </p:nvSpPr>
        <p:spPr>
          <a:xfrm>
            <a:off y="1524000" x="914400"/>
            <a:ext cy="4525961" cx="7772400"/>
          </a:xfrm>
          <a:prstGeom prst="rect">
            <a:avLst/>
          </a:prstGeom>
          <a:noFill/>
          <a:ln>
            <a:noFill/>
          </a:ln>
        </p:spPr>
        <p:txBody>
          <a:bodyPr bIns="46025" rIns="92075" lIns="92075" tIns="46025" anchor="t" anchorCtr="0">
            <a:noAutofit/>
          </a:bodyPr>
          <a:lstStyle/>
          <a:p>
            <a:pPr algn="l" rtl="0" lvl="0" marR="0" indent="-342900" marL="342900">
              <a:lnSpc>
                <a:spcPct val="100000"/>
              </a:lnSpc>
              <a:spcBef>
                <a:spcPts val="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Vectored interrupt</a:t>
            </a:r>
          </a:p>
          <a:p>
            <a:pPr algn="l" rtl="0" lvl="1" marR="0" indent="-285750" marL="742950">
              <a:lnSpc>
                <a:spcPct val="10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Address of interrupting device is included in the interrupt</a:t>
            </a:r>
          </a:p>
          <a:p>
            <a:pPr algn="l" rtl="0" lvl="1" marR="0" indent="-285750" marL="742950">
              <a:lnSpc>
                <a:spcPct val="10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Requires additional hardware to implement</a:t>
            </a:r>
          </a:p>
          <a:p>
            <a:pPr algn="l" rtl="0" lvl="0" marR="0" indent="-342900" marL="342900">
              <a:lnSpc>
                <a:spcPct val="100000"/>
              </a:lnSpc>
              <a:spcBef>
                <a:spcPts val="64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Polling </a:t>
            </a:r>
          </a:p>
          <a:p>
            <a:pPr algn="l" rtl="0" lvl="1" marR="0" indent="-285750" marL="742950">
              <a:lnSpc>
                <a:spcPct val="10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Identifies interrupting device by polling each device</a:t>
            </a:r>
          </a:p>
          <a:p>
            <a:pPr algn="l" rtl="0" lvl="1" marR="0" indent="-285750" marL="742950">
              <a:lnSpc>
                <a:spcPct val="10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General interrupt is shared by all devices</a:t>
            </a:r>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81" name="Shape 281"/>
        <p:cNvGrpSpPr/>
        <p:nvPr/>
      </p:nvGrpSpPr>
      <p:grpSpPr>
        <a:xfrm>
          <a:off y="0" x="0"/>
          <a:ext cy="0" cx="0"/>
          <a:chOff y="0" x="0"/>
          <a:chExt cy="0" cx="0"/>
        </a:xfrm>
      </p:grpSpPr>
      <p:sp>
        <p:nvSpPr>
          <p:cNvPr id="282" name="Shape 282"/>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283" name="Shape 283"/>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9-*</a:t>
            </a:r>
          </a:p>
        </p:txBody>
      </p:sp>
      <p:sp>
        <p:nvSpPr>
          <p:cNvPr id="284" name="Shape 284"/>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Vectored Interrupts</a:t>
            </a:r>
          </a:p>
        </p:txBody>
      </p:sp>
      <p:pic>
        <p:nvPicPr>
          <p:cNvPr id="285" name="Shape 285"/>
          <p:cNvPicPr preferRelativeResize="0"/>
          <p:nvPr/>
        </p:nvPicPr>
        <p:blipFill rotWithShape="1">
          <a:blip r:embed="rId3">
            <a:alphaModFix/>
          </a:blip>
          <a:srcRect t="0" b="0" r="0" l="0"/>
          <a:stretch/>
        </p:blipFill>
        <p:spPr>
          <a:xfrm>
            <a:off y="1676400" x="1905000"/>
            <a:ext cy="4325937" cx="5410200"/>
          </a:xfrm>
          <a:prstGeom prst="rect">
            <a:avLst/>
          </a:prstGeom>
          <a:noFill/>
          <a:ln>
            <a:noFill/>
          </a:ln>
        </p:spPr>
      </p:pic>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5" name="Shape 105"/>
        <p:cNvGrpSpPr/>
        <p:nvPr/>
      </p:nvGrpSpPr>
      <p:grpSpPr>
        <a:xfrm>
          <a:off y="0" x="0"/>
          <a:ext cy="0" cx="0"/>
          <a:chOff y="0" x="0"/>
          <a:chExt cy="0" cx="0"/>
        </a:xfrm>
      </p:grpSpPr>
      <p:sp>
        <p:nvSpPr>
          <p:cNvPr id="106" name="Shape 106"/>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107" name="Shape 107"/>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9-*</a:t>
            </a:r>
          </a:p>
        </p:txBody>
      </p:sp>
      <p:sp>
        <p:nvSpPr>
          <p:cNvPr id="108" name="Shape 108"/>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Basic Model</a:t>
            </a:r>
          </a:p>
        </p:txBody>
      </p:sp>
      <p:sp>
        <p:nvSpPr>
          <p:cNvPr id="109" name="Shape 109"/>
          <p:cNvSpPr txBox="1"/>
          <p:nvPr>
            <p:ph idx="1" type="body"/>
          </p:nvPr>
        </p:nvSpPr>
        <p:spPr>
          <a:xfrm>
            <a:off y="1524000" x="914400"/>
            <a:ext cy="4525961" cx="7772400"/>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Processing speed or program execution</a:t>
            </a:r>
          </a:p>
          <a:p>
            <a:pPr algn="l" rtl="0" lvl="1" marR="0" indent="-285750" marL="742950">
              <a:lnSpc>
                <a:spcPct val="10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determined primarily by ability of I/O operations to stay ahead of processor.</a:t>
            </a:r>
          </a:p>
        </p:txBody>
      </p:sp>
      <p:grpSp>
        <p:nvGrpSpPr>
          <p:cNvPr id="110" name="Shape 110"/>
          <p:cNvGrpSpPr/>
          <p:nvPr/>
        </p:nvGrpSpPr>
        <p:grpSpPr>
          <a:xfrm>
            <a:off y="3810000" x="1066800"/>
            <a:ext cy="754062" cx="7605711"/>
            <a:chOff y="3382962" x="609600"/>
            <a:chExt cy="754062" cx="7605711"/>
          </a:xfrm>
        </p:grpSpPr>
        <p:sp>
          <p:nvSpPr>
            <p:cNvPr id="111" name="Shape 111"/>
            <p:cNvSpPr txBox="1"/>
            <p:nvPr/>
          </p:nvSpPr>
          <p:spPr>
            <a:xfrm>
              <a:off y="3429000" x="609600"/>
              <a:ext cy="708024" cx="1798636"/>
            </a:xfrm>
            <a:prstGeom prst="rect">
              <a:avLst/>
            </a:prstGeom>
            <a:noFill/>
            <a:ln>
              <a:noFill/>
            </a:ln>
          </p:spPr>
          <p:txBody>
            <a:bodyPr bIns="46025" rIns="92075" lIns="92075" tIns="46025" anchor="t" anchorCtr="0">
              <a:noAutofit/>
            </a:bodyPr>
            <a:lstStyle/>
            <a:p>
              <a:pPr algn="l" rtl="0" lvl="0" marR="0" indent="0" marL="0">
                <a:lnSpc>
                  <a:spcPct val="100000"/>
                </a:lnSpc>
                <a:spcBef>
                  <a:spcPts val="0"/>
                </a:spcBef>
                <a:spcAft>
                  <a:spcPts val="0"/>
                </a:spcAft>
                <a:buClr>
                  <a:schemeClr val="accent2"/>
                </a:buClr>
                <a:buSzPct val="25000"/>
                <a:buFont typeface="Tahoma"/>
                <a:buNone/>
              </a:pPr>
              <a:r>
                <a:rPr strike="noStrike" u="none" b="1" cap="none" baseline="0" sz="4000" lang="en-US" i="0">
                  <a:solidFill>
                    <a:schemeClr val="accent2"/>
                  </a:solidFill>
                  <a:latin typeface="Tahoma"/>
                  <a:ea typeface="Tahoma"/>
                  <a:cs typeface="Tahoma"/>
                  <a:sym typeface="Tahoma"/>
                </a:rPr>
                <a:t>Input</a:t>
              </a:r>
              <a:r>
                <a:rPr strike="noStrike" u="none" b="1" cap="none" baseline="0" sz="4000" lang="en-US" i="0">
                  <a:solidFill>
                    <a:schemeClr val="dk1"/>
                  </a:solidFill>
                  <a:latin typeface="Arial Black"/>
                  <a:ea typeface="Arial Black"/>
                  <a:cs typeface="Arial Black"/>
                  <a:sym typeface="Arial Black"/>
                </a:rPr>
                <a:t> </a:t>
              </a:r>
            </a:p>
          </p:txBody>
        </p:sp>
        <p:sp>
          <p:nvSpPr>
            <p:cNvPr id="112" name="Shape 112"/>
            <p:cNvSpPr txBox="1"/>
            <p:nvPr/>
          </p:nvSpPr>
          <p:spPr>
            <a:xfrm>
              <a:off y="3382962" x="3184525"/>
              <a:ext cy="708024" cx="2338387"/>
            </a:xfrm>
            <a:prstGeom prst="rect">
              <a:avLst/>
            </a:prstGeom>
            <a:noFill/>
            <a:ln>
              <a:noFill/>
            </a:ln>
          </p:spPr>
          <p:txBody>
            <a:bodyPr bIns="46025" rIns="92075" lIns="92075" tIns="46025" anchor="t" anchorCtr="0">
              <a:noAutofit/>
            </a:bodyPr>
            <a:lstStyle/>
            <a:p>
              <a:pPr algn="l" rtl="0" lvl="0" marR="0" indent="0" marL="0">
                <a:lnSpc>
                  <a:spcPct val="100000"/>
                </a:lnSpc>
                <a:spcBef>
                  <a:spcPts val="0"/>
                </a:spcBef>
                <a:spcAft>
                  <a:spcPts val="0"/>
                </a:spcAft>
                <a:buClr>
                  <a:schemeClr val="dk1"/>
                </a:buClr>
                <a:buSzPct val="25000"/>
                <a:buFont typeface="Tahoma"/>
                <a:buNone/>
              </a:pPr>
              <a:r>
                <a:rPr strike="noStrike" u="none" b="1" cap="none" baseline="0" sz="4000" lang="en-US" i="0">
                  <a:solidFill>
                    <a:schemeClr val="dk1"/>
                  </a:solidFill>
                  <a:latin typeface="Tahoma"/>
                  <a:ea typeface="Tahoma"/>
                  <a:cs typeface="Tahoma"/>
                  <a:sym typeface="Tahoma"/>
                </a:rPr>
                <a:t>Process</a:t>
              </a:r>
              <a:r>
                <a:rPr strike="noStrike" u="none" b="1" cap="none" baseline="0" sz="4000" lang="en-US" i="0">
                  <a:solidFill>
                    <a:schemeClr val="dk1"/>
                  </a:solidFill>
                  <a:latin typeface="Arial Black"/>
                  <a:ea typeface="Arial Black"/>
                  <a:cs typeface="Arial Black"/>
                  <a:sym typeface="Arial Black"/>
                </a:rPr>
                <a:t> </a:t>
              </a:r>
            </a:p>
          </p:txBody>
        </p:sp>
        <p:sp>
          <p:nvSpPr>
            <p:cNvPr id="113" name="Shape 113"/>
            <p:cNvSpPr txBox="1"/>
            <p:nvPr/>
          </p:nvSpPr>
          <p:spPr>
            <a:xfrm>
              <a:off y="3429000" x="6248400"/>
              <a:ext cy="701674" cx="1966911"/>
            </a:xfrm>
            <a:prstGeom prst="rect">
              <a:avLst/>
            </a:prstGeom>
            <a:noFill/>
            <a:ln>
              <a:noFill/>
            </a:ln>
          </p:spPr>
          <p:txBody>
            <a:bodyPr bIns="46025" rIns="92075" lIns="92075" tIns="46025" anchor="t" anchorCtr="0">
              <a:noAutofit/>
            </a:bodyPr>
            <a:lstStyle/>
            <a:p>
              <a:pPr algn="l" rtl="0" lvl="0" marR="0" indent="0" marL="0">
                <a:lnSpc>
                  <a:spcPct val="100000"/>
                </a:lnSpc>
                <a:spcBef>
                  <a:spcPts val="0"/>
                </a:spcBef>
                <a:spcAft>
                  <a:spcPts val="0"/>
                </a:spcAft>
                <a:buClr>
                  <a:srgbClr val="FF9900"/>
                </a:buClr>
                <a:buSzPct val="25000"/>
                <a:buFont typeface="Tahoma"/>
                <a:buNone/>
              </a:pPr>
              <a:r>
                <a:rPr strike="noStrike" u="none" b="1" cap="none" baseline="0" sz="4000" lang="en-US" i="0">
                  <a:solidFill>
                    <a:srgbClr val="FF9900"/>
                  </a:solidFill>
                  <a:latin typeface="Tahoma"/>
                  <a:ea typeface="Tahoma"/>
                  <a:cs typeface="Tahoma"/>
                  <a:sym typeface="Tahoma"/>
                </a:rPr>
                <a:t>Output</a:t>
              </a:r>
            </a:p>
          </p:txBody>
        </p:sp>
        <p:cxnSp>
          <p:nvCxnSpPr>
            <p:cNvPr id="114" name="Shape 114"/>
            <p:cNvCxnSpPr/>
            <p:nvPr/>
          </p:nvCxnSpPr>
          <p:spPr>
            <a:xfrm>
              <a:off y="3733800" x="2286000"/>
              <a:ext cy="0" cx="914400"/>
            </a:xfrm>
            <a:prstGeom prst="straightConnector1">
              <a:avLst/>
            </a:prstGeom>
            <a:noFill/>
            <a:ln w="25400" cap="rnd">
              <a:solidFill>
                <a:schemeClr val="dk1"/>
              </a:solidFill>
              <a:prstDash val="solid"/>
              <a:miter/>
              <a:headEnd w="med" len="med" type="none"/>
              <a:tailEnd w="med" len="med" type="stealth"/>
            </a:ln>
          </p:spPr>
        </p:cxnSp>
        <p:cxnSp>
          <p:nvCxnSpPr>
            <p:cNvPr id="115" name="Shape 115"/>
            <p:cNvCxnSpPr/>
            <p:nvPr/>
          </p:nvCxnSpPr>
          <p:spPr>
            <a:xfrm>
              <a:off y="3733800" x="5410200"/>
              <a:ext cy="0" cx="762000"/>
            </a:xfrm>
            <a:prstGeom prst="straightConnector1">
              <a:avLst/>
            </a:prstGeom>
            <a:noFill/>
            <a:ln w="25400" cap="rnd">
              <a:solidFill>
                <a:schemeClr val="dk1"/>
              </a:solidFill>
              <a:prstDash val="solid"/>
              <a:miter/>
              <a:headEnd w="med" len="med" type="none"/>
              <a:tailEnd w="med" len="med" type="stealth"/>
            </a:ln>
          </p:spPr>
        </p:cxnSp>
      </p:grpSp>
      <p:sp>
        <p:nvSpPr>
          <p:cNvPr id="116" name="Shape 116"/>
          <p:cNvSpPr txBox="1"/>
          <p:nvPr/>
        </p:nvSpPr>
        <p:spPr>
          <a:xfrm>
            <a:off y="3733800" x="3657600"/>
            <a:ext cy="914400" cx="2133599"/>
          </a:xfrm>
          <a:prstGeom prst="rect">
            <a:avLst/>
          </a:prstGeom>
          <a:noFill/>
          <a:ln w="47625" cap="rnd">
            <a:solidFill>
              <a:schemeClr val="dk1"/>
            </a:solidFill>
            <a:prstDash val="solid"/>
            <a:miter/>
            <a:headEnd w="med" len="med" type="none"/>
            <a:tailEnd w="med" len="med" type="none"/>
          </a:ln>
        </p:spPr>
        <p:txBody>
          <a:bodyPr bIns="45700" rIns="91425" lIns="91425" tIns="45700" anchor="ctr" anchorCtr="0">
            <a:noAutofit/>
          </a:bodyPr>
          <a:lstStyle/>
          <a:p>
            <a:pPr algn="l" rtl="0" lvl="0" marR="0" indent="0" marL="0">
              <a:lnSpc>
                <a:spcPct val="100000"/>
              </a:lnSpc>
              <a:spcBef>
                <a:spcPts val="0"/>
              </a:spcBef>
              <a:spcAft>
                <a:spcPts val="0"/>
              </a:spcAft>
              <a:buNone/>
            </a:pPr>
            <a:r>
              <a:t/>
            </a:r>
            <a:endParaRPr strike="noStrike" u="none" b="0" cap="none" baseline="0" sz="1800" i="0">
              <a:solidFill>
                <a:schemeClr val="dk1"/>
              </a:solidFill>
              <a:latin typeface="Arial"/>
              <a:ea typeface="Arial"/>
              <a:cs typeface="Arial"/>
              <a:sym typeface="Arial"/>
            </a:endParaRPr>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89" name="Shape 289"/>
        <p:cNvGrpSpPr/>
        <p:nvPr/>
      </p:nvGrpSpPr>
      <p:grpSpPr>
        <a:xfrm>
          <a:off y="0" x="0"/>
          <a:ext cy="0" cx="0"/>
          <a:chOff y="0" x="0"/>
          <a:chExt cy="0" cx="0"/>
        </a:xfrm>
      </p:grpSpPr>
      <p:sp>
        <p:nvSpPr>
          <p:cNvPr id="290" name="Shape 290"/>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291" name="Shape 291"/>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9-*</a:t>
            </a:r>
          </a:p>
        </p:txBody>
      </p:sp>
      <p:sp>
        <p:nvSpPr>
          <p:cNvPr id="292" name="Shape 292"/>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Polled Interrupts</a:t>
            </a:r>
          </a:p>
        </p:txBody>
      </p:sp>
      <p:pic>
        <p:nvPicPr>
          <p:cNvPr id="293" name="Shape 293"/>
          <p:cNvPicPr preferRelativeResize="0"/>
          <p:nvPr/>
        </p:nvPicPr>
        <p:blipFill rotWithShape="1">
          <a:blip r:embed="rId3">
            <a:alphaModFix/>
          </a:blip>
          <a:srcRect t="0" b="0" r="0" l="0"/>
          <a:stretch/>
        </p:blipFill>
        <p:spPr>
          <a:xfrm>
            <a:off y="1676400" x="1371600"/>
            <a:ext cy="4365624" cx="6781800"/>
          </a:xfrm>
          <a:prstGeom prst="rect">
            <a:avLst/>
          </a:prstGeom>
          <a:noFill/>
          <a:ln>
            <a:noFill/>
          </a:ln>
        </p:spPr>
      </p:pic>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97" name="Shape 297"/>
        <p:cNvGrpSpPr/>
        <p:nvPr/>
      </p:nvGrpSpPr>
      <p:grpSpPr>
        <a:xfrm>
          <a:off y="0" x="0"/>
          <a:ext cy="0" cx="0"/>
          <a:chOff y="0" x="0"/>
          <a:chExt cy="0" cx="0"/>
        </a:xfrm>
      </p:grpSpPr>
      <p:sp>
        <p:nvSpPr>
          <p:cNvPr id="298" name="Shape 298"/>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Print Handler Interrupt</a:t>
            </a:r>
          </a:p>
        </p:txBody>
      </p:sp>
      <p:sp>
        <p:nvSpPr>
          <p:cNvPr id="299" name="Shape 299"/>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300" name="Shape 300"/>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9-*</a:t>
            </a:r>
          </a:p>
        </p:txBody>
      </p:sp>
      <p:pic>
        <p:nvPicPr>
          <p:cNvPr id="301" name="Shape 301"/>
          <p:cNvPicPr preferRelativeResize="0"/>
          <p:nvPr/>
        </p:nvPicPr>
        <p:blipFill rotWithShape="1">
          <a:blip r:embed="rId3">
            <a:alphaModFix/>
          </a:blip>
          <a:srcRect t="0" b="0" r="0" l="0"/>
          <a:stretch/>
        </p:blipFill>
        <p:spPr>
          <a:xfrm>
            <a:off y="1447800" x="1905000"/>
            <a:ext cy="4759324" cx="5934074"/>
          </a:xfrm>
          <a:prstGeom prst="rect">
            <a:avLst/>
          </a:prstGeom>
          <a:noFill/>
          <a:ln>
            <a:noFill/>
          </a:ln>
        </p:spPr>
      </p:pic>
    </p:spTree>
  </p:cSld>
  <p:clrMapOvr>
    <a:masterClrMapping/>
  </p:clrMapOvr>
  <p:transition spd="slow">
    <p:cut/>
  </p:transition>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05" name="Shape 305"/>
        <p:cNvGrpSpPr/>
        <p:nvPr/>
      </p:nvGrpSpPr>
      <p:grpSpPr>
        <a:xfrm>
          <a:off y="0" x="0"/>
          <a:ext cy="0" cx="0"/>
          <a:chOff y="0" x="0"/>
          <a:chExt cy="0" cx="0"/>
        </a:xfrm>
      </p:grpSpPr>
      <p:sp>
        <p:nvSpPr>
          <p:cNvPr id="306" name="Shape 306"/>
          <p:cNvSpPr txBox="1"/>
          <p:nvPr>
            <p:ph type="title"/>
          </p:nvPr>
        </p:nvSpPr>
        <p:spPr>
          <a:xfrm>
            <a:off y="228600" x="762000"/>
            <a:ext cy="1143000" cx="80771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3600" lang="en-US" i="0">
                <a:solidFill>
                  <a:srgbClr val="000080"/>
                </a:solidFill>
                <a:latin typeface="Arial"/>
                <a:ea typeface="Arial"/>
                <a:cs typeface="Arial"/>
                <a:sym typeface="Arial"/>
              </a:rPr>
              <a:t>Using an Interrupt for Time Sharing</a:t>
            </a:r>
          </a:p>
        </p:txBody>
      </p:sp>
      <p:sp>
        <p:nvSpPr>
          <p:cNvPr id="307" name="Shape 307"/>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308" name="Shape 308"/>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9-*</a:t>
            </a:r>
          </a:p>
        </p:txBody>
      </p:sp>
      <p:pic>
        <p:nvPicPr>
          <p:cNvPr id="309" name="Shape 309"/>
          <p:cNvPicPr preferRelativeResize="0"/>
          <p:nvPr/>
        </p:nvPicPr>
        <p:blipFill rotWithShape="1">
          <a:blip r:embed="rId3">
            <a:alphaModFix/>
          </a:blip>
          <a:srcRect t="0" b="0" r="0" l="0"/>
          <a:stretch/>
        </p:blipFill>
        <p:spPr>
          <a:xfrm>
            <a:off y="1524000" x="1524000"/>
            <a:ext cy="4625975" cx="6254749"/>
          </a:xfrm>
          <a:prstGeom prst="rect">
            <a:avLst/>
          </a:prstGeom>
          <a:noFill/>
          <a:ln>
            <a:noFill/>
          </a:ln>
        </p:spPr>
      </p:pic>
    </p:spTree>
  </p:cSld>
  <p:clrMapOvr>
    <a:masterClrMapping/>
  </p:clrMapOvr>
  <p:transition spd="slow">
    <p:cut/>
  </p:transition>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13" name="Shape 313"/>
        <p:cNvGrpSpPr/>
        <p:nvPr/>
      </p:nvGrpSpPr>
      <p:grpSpPr>
        <a:xfrm>
          <a:off y="0" x="0"/>
          <a:ext cy="0" cx="0"/>
          <a:chOff y="0" x="0"/>
          <a:chExt cy="0" cx="0"/>
        </a:xfrm>
      </p:grpSpPr>
      <p:sp>
        <p:nvSpPr>
          <p:cNvPr id="314" name="Shape 314"/>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315" name="Shape 315"/>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9-*</a:t>
            </a:r>
          </a:p>
        </p:txBody>
      </p:sp>
      <p:sp>
        <p:nvSpPr>
          <p:cNvPr id="316" name="Shape 316"/>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Multiple Interrupts Example</a:t>
            </a:r>
          </a:p>
        </p:txBody>
      </p:sp>
      <p:pic>
        <p:nvPicPr>
          <p:cNvPr id="317" name="Shape 317"/>
          <p:cNvPicPr preferRelativeResize="0"/>
          <p:nvPr/>
        </p:nvPicPr>
        <p:blipFill rotWithShape="1">
          <a:blip r:embed="rId3">
            <a:alphaModFix/>
          </a:blip>
          <a:srcRect t="0" b="0" r="0" l="0"/>
          <a:stretch/>
        </p:blipFill>
        <p:spPr>
          <a:xfrm>
            <a:off y="1524000" x="1066800"/>
            <a:ext cy="4622800" cx="7239000"/>
          </a:xfrm>
          <a:prstGeom prst="rect">
            <a:avLst/>
          </a:prstGeom>
          <a:noFill/>
          <a:ln>
            <a:noFill/>
          </a:ln>
        </p:spPr>
      </p:pic>
    </p:spTree>
  </p:cSld>
  <p:clrMapOvr>
    <a:masterClrMapping/>
  </p:clrMapOvr>
  <p:transition spd="slow">
    <p:cut/>
  </p:transition>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21" name="Shape 321"/>
        <p:cNvGrpSpPr/>
        <p:nvPr/>
      </p:nvGrpSpPr>
      <p:grpSpPr>
        <a:xfrm>
          <a:off y="0" x="0"/>
          <a:ext cy="0" cx="0"/>
          <a:chOff y="0" x="0"/>
          <a:chExt cy="0" cx="0"/>
        </a:xfrm>
      </p:grpSpPr>
      <p:sp>
        <p:nvSpPr>
          <p:cNvPr id="322" name="Shape 322"/>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323" name="Shape 323"/>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9-*</a:t>
            </a:r>
          </a:p>
        </p:txBody>
      </p:sp>
      <p:sp>
        <p:nvSpPr>
          <p:cNvPr id="324" name="Shape 324"/>
          <p:cNvSpPr txBox="1"/>
          <p:nvPr>
            <p:ph type="title"/>
          </p:nvPr>
        </p:nvSpPr>
        <p:spPr>
          <a:xfrm>
            <a:off y="274637" x="762000"/>
            <a:ext cy="1143000" cx="7924799"/>
          </a:xfrm>
          <a:prstGeom prst="rect">
            <a:avLst/>
          </a:prstGeom>
          <a:noFill/>
          <a:ln>
            <a:noFill/>
          </a:ln>
        </p:spPr>
        <p:txBody>
          <a:bodyPr bIns="46025" rIns="92075" lIns="92075" tIns="46025" anchor="b"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Direct Memory Access</a:t>
            </a:r>
          </a:p>
        </p:txBody>
      </p:sp>
      <p:sp>
        <p:nvSpPr>
          <p:cNvPr id="325" name="Shape 325"/>
          <p:cNvSpPr txBox="1"/>
          <p:nvPr>
            <p:ph idx="1" type="body"/>
          </p:nvPr>
        </p:nvSpPr>
        <p:spPr>
          <a:xfrm>
            <a:off y="1524000" x="914400"/>
            <a:ext cy="4525961" cx="7772400"/>
          </a:xfrm>
          <a:prstGeom prst="rect">
            <a:avLst/>
          </a:prstGeom>
          <a:noFill/>
          <a:ln>
            <a:noFill/>
          </a:ln>
        </p:spPr>
        <p:txBody>
          <a:bodyPr bIns="46025" rIns="92075" lIns="92075" tIns="46025" anchor="t" anchorCtr="0">
            <a:noAutofit/>
          </a:bodyPr>
          <a:lstStyle/>
          <a:p>
            <a:pPr algn="l" rtl="0" lvl="0" marR="0" indent="-342900" marL="342900">
              <a:lnSpc>
                <a:spcPct val="100000"/>
              </a:lnSpc>
              <a:spcBef>
                <a:spcPts val="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Transferring large blocks of data</a:t>
            </a:r>
          </a:p>
          <a:p>
            <a:pPr algn="l" rtl="0" lvl="0" marR="0" indent="-342900" marL="342900">
              <a:lnSpc>
                <a:spcPct val="10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Direct transfer to and from memory</a:t>
            </a:r>
          </a:p>
          <a:p>
            <a:pPr algn="l" rtl="0" lvl="0" marR="0" indent="-342900" marL="342900">
              <a:lnSpc>
                <a:spcPct val="10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CPU not actively involved in transfer itself</a:t>
            </a:r>
          </a:p>
          <a:p>
            <a:pPr algn="l" rtl="0" lvl="0" marR="0" indent="-342900" marL="342900">
              <a:lnSpc>
                <a:spcPct val="10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Required conditions for DMA</a:t>
            </a:r>
          </a:p>
          <a:p>
            <a:pPr algn="l" rtl="0" lvl="1" marR="0" indent="-285750" marL="742950">
              <a:lnSpc>
                <a:spcPct val="10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The I/O interface and memory must be connected</a:t>
            </a:r>
          </a:p>
          <a:p>
            <a:pPr algn="l" rtl="0" lvl="1" marR="0" indent="-285750" marL="742950">
              <a:lnSpc>
                <a:spcPct val="10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The I/O module must be capable of reading and writing to memory</a:t>
            </a:r>
          </a:p>
          <a:p>
            <a:pPr algn="l" rtl="0" lvl="1" marR="0" indent="-285750" marL="742950">
              <a:lnSpc>
                <a:spcPct val="10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Conflicts between the CPU and the I/O module must be avoided</a:t>
            </a:r>
          </a:p>
          <a:p>
            <a:pPr algn="l" rtl="0" lvl="1" marR="0" indent="-285750" marL="742950">
              <a:lnSpc>
                <a:spcPct val="10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Interrupt required for completion</a:t>
            </a:r>
          </a:p>
        </p:txBody>
      </p:sp>
    </p:spTree>
  </p:cSld>
  <p:clrMapOvr>
    <a:masterClrMapping/>
  </p:clrMapOvr>
  <p:transition spd="slow">
    <p:cut/>
  </p:transition>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30" name="Shape 330"/>
        <p:cNvGrpSpPr/>
        <p:nvPr/>
      </p:nvGrpSpPr>
      <p:grpSpPr>
        <a:xfrm>
          <a:off y="0" x="0"/>
          <a:ext cy="0" cx="0"/>
          <a:chOff y="0" x="0"/>
          <a:chExt cy="0" cx="0"/>
        </a:xfrm>
      </p:grpSpPr>
      <p:sp>
        <p:nvSpPr>
          <p:cNvPr id="331" name="Shape 331"/>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332" name="Shape 332"/>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9-*</a:t>
            </a:r>
          </a:p>
        </p:txBody>
      </p:sp>
      <p:sp>
        <p:nvSpPr>
          <p:cNvPr id="333" name="Shape 333"/>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DMA Instructions</a:t>
            </a:r>
          </a:p>
        </p:txBody>
      </p:sp>
      <p:sp>
        <p:nvSpPr>
          <p:cNvPr id="334" name="Shape 334"/>
          <p:cNvSpPr txBox="1"/>
          <p:nvPr>
            <p:ph idx="1" type="body"/>
          </p:nvPr>
        </p:nvSpPr>
        <p:spPr>
          <a:xfrm>
            <a:off y="1524000" x="914400"/>
            <a:ext cy="4525961" cx="7772400"/>
          </a:xfrm>
          <a:prstGeom prst="rect">
            <a:avLst/>
          </a:prstGeom>
          <a:noFill/>
          <a:ln>
            <a:noFill/>
          </a:ln>
        </p:spPr>
        <p:txBody>
          <a:bodyPr bIns="45700" rIns="91425" lIns="91425" tIns="45700" anchor="t" anchorCtr="0">
            <a:noAutofit/>
          </a:bodyPr>
          <a:lstStyle/>
          <a:p>
            <a:pPr algn="l" rtl="0" lvl="0" marR="0" indent="-609600" marL="609600">
              <a:lnSpc>
                <a:spcPct val="90000"/>
              </a:lnSpc>
              <a:spcBef>
                <a:spcPts val="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Application program requests I/O service from operating system</a:t>
            </a:r>
          </a:p>
          <a:p>
            <a:pPr algn="l" rtl="0" lvl="1" marR="0" indent="-533400" marL="990600">
              <a:lnSpc>
                <a:spcPct val="9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privileged programmed  I/O instructions </a:t>
            </a:r>
          </a:p>
          <a:p>
            <a:pPr algn="l" rtl="0" lvl="0" marR="0" indent="-609600" marL="609600">
              <a:lnSpc>
                <a:spcPct val="9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To initiate DMA, programmed I/O is used to send the following information:</a:t>
            </a:r>
          </a:p>
          <a:p>
            <a:pPr algn="l" rtl="0" lvl="1" marR="0" indent="-533400" marL="990600">
              <a:lnSpc>
                <a:spcPct val="90000"/>
              </a:lnSpc>
              <a:spcBef>
                <a:spcPts val="480"/>
              </a:spcBef>
              <a:spcAft>
                <a:spcPts val="0"/>
              </a:spcAft>
              <a:buClr>
                <a:srgbClr val="FF9F11"/>
              </a:buClr>
              <a:buSzPct val="100000"/>
              <a:buFont typeface="Arial"/>
              <a:buAutoNum type="arabicPeriod"/>
            </a:pPr>
            <a:r>
              <a:rPr strike="noStrike" u="none" b="0" cap="none" baseline="0" sz="2400" lang="en-US" i="0">
                <a:solidFill>
                  <a:schemeClr val="dk1"/>
                </a:solidFill>
                <a:latin typeface="Arial"/>
                <a:ea typeface="Arial"/>
                <a:cs typeface="Arial"/>
                <a:sym typeface="Arial"/>
              </a:rPr>
              <a:t>location of data on I/O device</a:t>
            </a:r>
          </a:p>
          <a:p>
            <a:pPr algn="l" rtl="0" lvl="1" marR="0" indent="-533400" marL="990600">
              <a:lnSpc>
                <a:spcPct val="90000"/>
              </a:lnSpc>
              <a:spcBef>
                <a:spcPts val="480"/>
              </a:spcBef>
              <a:spcAft>
                <a:spcPts val="0"/>
              </a:spcAft>
              <a:buClr>
                <a:srgbClr val="FF9F11"/>
              </a:buClr>
              <a:buSzPct val="100000"/>
              <a:buFont typeface="Arial"/>
              <a:buAutoNum type="arabicPeriod"/>
            </a:pPr>
            <a:r>
              <a:rPr strike="noStrike" u="none" b="0" cap="none" baseline="0" sz="2400" lang="en-US" i="0">
                <a:solidFill>
                  <a:schemeClr val="dk1"/>
                </a:solidFill>
                <a:latin typeface="Arial"/>
                <a:ea typeface="Arial"/>
                <a:cs typeface="Arial"/>
                <a:sym typeface="Arial"/>
              </a:rPr>
              <a:t>the starting location in memory</a:t>
            </a:r>
          </a:p>
          <a:p>
            <a:pPr algn="l" rtl="0" lvl="1" marR="0" indent="-533400" marL="990600">
              <a:lnSpc>
                <a:spcPct val="90000"/>
              </a:lnSpc>
              <a:spcBef>
                <a:spcPts val="480"/>
              </a:spcBef>
              <a:spcAft>
                <a:spcPts val="0"/>
              </a:spcAft>
              <a:buClr>
                <a:srgbClr val="FF9F11"/>
              </a:buClr>
              <a:buSzPct val="100000"/>
              <a:buFont typeface="Arial"/>
              <a:buAutoNum type="arabicPeriod"/>
            </a:pPr>
            <a:r>
              <a:rPr strike="noStrike" u="none" b="0" cap="none" baseline="0" sz="2400" lang="en-US" i="0">
                <a:solidFill>
                  <a:schemeClr val="dk1"/>
                </a:solidFill>
                <a:latin typeface="Arial"/>
                <a:ea typeface="Arial"/>
                <a:cs typeface="Arial"/>
                <a:sym typeface="Arial"/>
              </a:rPr>
              <a:t>the size of the block</a:t>
            </a:r>
          </a:p>
          <a:p>
            <a:pPr algn="l" rtl="0" lvl="1" marR="0" indent="-533400" marL="990600">
              <a:lnSpc>
                <a:spcPct val="90000"/>
              </a:lnSpc>
              <a:spcBef>
                <a:spcPts val="480"/>
              </a:spcBef>
              <a:spcAft>
                <a:spcPts val="0"/>
              </a:spcAft>
              <a:buClr>
                <a:srgbClr val="FF9F11"/>
              </a:buClr>
              <a:buSzPct val="100000"/>
              <a:buFont typeface="Arial"/>
              <a:buAutoNum type="arabicPeriod"/>
            </a:pPr>
            <a:r>
              <a:rPr strike="noStrike" u="none" b="0" cap="none" baseline="0" sz="2400" lang="en-US" i="0">
                <a:solidFill>
                  <a:schemeClr val="dk1"/>
                </a:solidFill>
                <a:latin typeface="Arial"/>
                <a:ea typeface="Arial"/>
                <a:cs typeface="Arial"/>
                <a:sym typeface="Arial"/>
              </a:rPr>
              <a:t>read/write</a:t>
            </a:r>
          </a:p>
          <a:p>
            <a:pPr algn="l" rtl="0" lvl="0" marR="0" indent="-609600" marL="609600">
              <a:lnSpc>
                <a:spcPct val="9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Interrupt to CPU upon completion of DMA</a:t>
            </a:r>
          </a:p>
        </p:txBody>
      </p:sp>
    </p:spTree>
  </p:cSld>
  <p:clrMapOvr>
    <a:masterClrMapping/>
  </p:clrMapOvr>
  <p:transition spd="slow">
    <p:cut/>
  </p:transition>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39" name="Shape 339"/>
        <p:cNvGrpSpPr/>
        <p:nvPr/>
      </p:nvGrpSpPr>
      <p:grpSpPr>
        <a:xfrm>
          <a:off y="0" x="0"/>
          <a:ext cy="0" cx="0"/>
          <a:chOff y="0" x="0"/>
          <a:chExt cy="0" cx="0"/>
        </a:xfrm>
      </p:grpSpPr>
      <p:sp>
        <p:nvSpPr>
          <p:cNvPr id="340" name="Shape 340"/>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341" name="Shape 341"/>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9-*</a:t>
            </a:r>
          </a:p>
        </p:txBody>
      </p:sp>
      <p:sp>
        <p:nvSpPr>
          <p:cNvPr id="342" name="Shape 342"/>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DMA Initiation and Control</a:t>
            </a:r>
          </a:p>
        </p:txBody>
      </p:sp>
      <p:sp>
        <p:nvSpPr>
          <p:cNvPr id="343" name="Shape 343"/>
          <p:cNvSpPr txBox="1"/>
          <p:nvPr/>
        </p:nvSpPr>
        <p:spPr>
          <a:xfrm>
            <a:off y="5715000" x="2057400"/>
            <a:ext cy="152399" cx="1904999"/>
          </a:xfrm>
          <a:prstGeom prst="rect">
            <a:avLst/>
          </a:prstGeom>
          <a:solidFill>
            <a:schemeClr val="lt1"/>
          </a:solidFill>
          <a:ln>
            <a:noFill/>
          </a:ln>
        </p:spPr>
        <p:txBody>
          <a:bodyPr bIns="45700" rIns="91425" lIns="91425" tIns="45700" anchor="ctr" anchorCtr="0">
            <a:noAutofit/>
          </a:bodyPr>
          <a:lstStyle/>
          <a:p>
            <a:pPr algn="l" rtl="0" lvl="0" marR="0" indent="0" marL="0">
              <a:lnSpc>
                <a:spcPct val="100000"/>
              </a:lnSpc>
              <a:spcBef>
                <a:spcPts val="0"/>
              </a:spcBef>
              <a:spcAft>
                <a:spcPts val="0"/>
              </a:spcAft>
              <a:buNone/>
            </a:pPr>
            <a:r>
              <a:t/>
            </a:r>
            <a:endParaRPr strike="noStrike" u="none" b="0" cap="none" baseline="0" sz="1800" i="0">
              <a:solidFill>
                <a:schemeClr val="dk1"/>
              </a:solidFill>
              <a:latin typeface="Arial"/>
              <a:ea typeface="Arial"/>
              <a:cs typeface="Arial"/>
              <a:sym typeface="Arial"/>
            </a:endParaRPr>
          </a:p>
        </p:txBody>
      </p:sp>
      <p:pic>
        <p:nvPicPr>
          <p:cNvPr id="344" name="Shape 344"/>
          <p:cNvPicPr preferRelativeResize="0"/>
          <p:nvPr/>
        </p:nvPicPr>
        <p:blipFill rotWithShape="1">
          <a:blip r:embed="rId3">
            <a:alphaModFix/>
          </a:blip>
          <a:srcRect t="0" b="0" r="0" l="0"/>
          <a:stretch/>
        </p:blipFill>
        <p:spPr>
          <a:xfrm>
            <a:off y="1828800" x="914400"/>
            <a:ext cy="3657600" cx="7781925"/>
          </a:xfrm>
          <a:prstGeom prst="rect">
            <a:avLst/>
          </a:prstGeom>
          <a:noFill/>
          <a:ln>
            <a:noFill/>
          </a:ln>
        </p:spPr>
      </p:pic>
    </p:spTree>
  </p:cSld>
  <p:clrMapOvr>
    <a:masterClrMapping/>
  </p:clrMapOvr>
  <p:transition spd="slow">
    <p:cut/>
  </p:transition>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49" name="Shape 349"/>
        <p:cNvGrpSpPr/>
        <p:nvPr/>
      </p:nvGrpSpPr>
      <p:grpSpPr>
        <a:xfrm>
          <a:off y="0" x="0"/>
          <a:ext cy="0" cx="0"/>
          <a:chOff y="0" x="0"/>
          <a:chExt cy="0" cx="0"/>
        </a:xfrm>
      </p:grpSpPr>
      <p:sp>
        <p:nvSpPr>
          <p:cNvPr id="350" name="Shape 350"/>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I/O Module Interfaces</a:t>
            </a:r>
          </a:p>
        </p:txBody>
      </p:sp>
      <p:sp>
        <p:nvSpPr>
          <p:cNvPr id="351" name="Shape 351"/>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352" name="Shape 352"/>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9-*</a:t>
            </a:r>
          </a:p>
        </p:txBody>
      </p:sp>
      <p:pic>
        <p:nvPicPr>
          <p:cNvPr id="353" name="Shape 353"/>
          <p:cNvPicPr preferRelativeResize="0"/>
          <p:nvPr/>
        </p:nvPicPr>
        <p:blipFill rotWithShape="1">
          <a:blip r:embed="rId3">
            <a:alphaModFix/>
          </a:blip>
          <a:srcRect t="0" b="0" r="0" l="0"/>
          <a:stretch/>
        </p:blipFill>
        <p:spPr>
          <a:xfrm>
            <a:off y="2743200" x="914400"/>
            <a:ext cy="1687511" cx="7619999"/>
          </a:xfrm>
          <a:prstGeom prst="rect">
            <a:avLst/>
          </a:prstGeom>
          <a:noFill/>
          <a:ln>
            <a:noFill/>
          </a:ln>
        </p:spPr>
      </p:pic>
    </p:spTree>
  </p:cSld>
  <p:clrMapOvr>
    <a:masterClrMapping/>
  </p:clrMapOvr>
  <p:transition spd="slow">
    <p:cut/>
  </p:transition>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57" name="Shape 357"/>
        <p:cNvGrpSpPr/>
        <p:nvPr/>
      </p:nvGrpSpPr>
      <p:grpSpPr>
        <a:xfrm>
          <a:off y="0" x="0"/>
          <a:ext cy="0" cx="0"/>
          <a:chOff y="0" x="0"/>
          <a:chExt cy="0" cx="0"/>
        </a:xfrm>
      </p:grpSpPr>
      <p:sp>
        <p:nvSpPr>
          <p:cNvPr id="358" name="Shape 358"/>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359" name="Shape 359"/>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9-*</a:t>
            </a:r>
          </a:p>
        </p:txBody>
      </p:sp>
      <p:sp>
        <p:nvSpPr>
          <p:cNvPr id="360" name="Shape 360"/>
          <p:cNvSpPr txBox="1"/>
          <p:nvPr>
            <p:ph type="title"/>
          </p:nvPr>
        </p:nvSpPr>
        <p:spPr>
          <a:xfrm>
            <a:off y="274637" x="762000"/>
            <a:ext cy="1143000" cx="7924799"/>
          </a:xfrm>
          <a:prstGeom prst="rect">
            <a:avLst/>
          </a:prstGeom>
          <a:noFill/>
          <a:ln>
            <a:noFill/>
          </a:ln>
        </p:spPr>
        <p:txBody>
          <a:bodyPr bIns="46025" rIns="92075" lIns="92075" tIns="46025" anchor="b"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I/O Module Functions </a:t>
            </a:r>
          </a:p>
        </p:txBody>
      </p:sp>
      <p:sp>
        <p:nvSpPr>
          <p:cNvPr id="361" name="Shape 361"/>
          <p:cNvSpPr txBox="1"/>
          <p:nvPr>
            <p:ph idx="1" type="body"/>
          </p:nvPr>
        </p:nvSpPr>
        <p:spPr>
          <a:xfrm>
            <a:off y="1524000" x="914400"/>
            <a:ext cy="4525961" cx="7772400"/>
          </a:xfrm>
          <a:prstGeom prst="rect">
            <a:avLst/>
          </a:prstGeom>
          <a:noFill/>
          <a:ln>
            <a:noFill/>
          </a:ln>
        </p:spPr>
        <p:txBody>
          <a:bodyPr bIns="46025" rIns="92075" lIns="92075" tIns="46025" anchor="t" anchorCtr="0">
            <a:noAutofit/>
          </a:bodyPr>
          <a:lstStyle/>
          <a:p>
            <a:pPr algn="l" rtl="0" lvl="0" marR="0" indent="-285750" marL="285750">
              <a:lnSpc>
                <a:spcPct val="100000"/>
              </a:lnSpc>
              <a:spcBef>
                <a:spcPts val="0"/>
              </a:spcBef>
              <a:spcAft>
                <a:spcPts val="0"/>
              </a:spcAft>
              <a:buClr>
                <a:srgbClr val="000080"/>
              </a:buClr>
              <a:buSzPct val="100000"/>
              <a:buFont typeface="Arial"/>
              <a:buChar char="▪"/>
            </a:pPr>
            <a:r>
              <a:rPr strike="noStrike" u="none" b="0" cap="none" baseline="0" sz="2400" lang="en-US" i="0">
                <a:solidFill>
                  <a:schemeClr val="dk1"/>
                </a:solidFill>
                <a:latin typeface="Arial"/>
                <a:ea typeface="Arial"/>
                <a:cs typeface="Arial"/>
                <a:sym typeface="Arial"/>
              </a:rPr>
              <a:t>Recognizes messages from device(s) addressed to it and accepts commands from the CPU </a:t>
            </a:r>
          </a:p>
          <a:p>
            <a:pPr algn="l" rtl="0" lvl="0" marR="0" indent="-285750" marL="285750">
              <a:lnSpc>
                <a:spcPct val="100000"/>
              </a:lnSpc>
              <a:spcBef>
                <a:spcPts val="480"/>
              </a:spcBef>
              <a:spcAft>
                <a:spcPts val="0"/>
              </a:spcAft>
              <a:buClr>
                <a:srgbClr val="000080"/>
              </a:buClr>
              <a:buSzPct val="100000"/>
              <a:buFont typeface="Arial"/>
              <a:buChar char="▪"/>
            </a:pPr>
            <a:r>
              <a:rPr strike="noStrike" u="none" b="0" cap="none" baseline="0" sz="2400" lang="en-US" i="0">
                <a:solidFill>
                  <a:schemeClr val="dk1"/>
                </a:solidFill>
                <a:latin typeface="Arial"/>
                <a:ea typeface="Arial"/>
                <a:cs typeface="Arial"/>
                <a:sym typeface="Arial"/>
              </a:rPr>
              <a:t>Provides a buffer where the data from memory can be held until it can be transferred to the device</a:t>
            </a:r>
          </a:p>
          <a:p>
            <a:pPr algn="l" rtl="0" lvl="0" marR="0" indent="-285750" marL="285750">
              <a:lnSpc>
                <a:spcPct val="100000"/>
              </a:lnSpc>
              <a:spcBef>
                <a:spcPts val="480"/>
              </a:spcBef>
              <a:spcAft>
                <a:spcPts val="0"/>
              </a:spcAft>
              <a:buClr>
                <a:srgbClr val="000080"/>
              </a:buClr>
              <a:buSzPct val="100000"/>
              <a:buFont typeface="Arial"/>
              <a:buChar char="▪"/>
            </a:pPr>
            <a:r>
              <a:rPr strike="noStrike" u="none" b="0" cap="none" baseline="0" sz="2400" lang="en-US" i="0">
                <a:solidFill>
                  <a:schemeClr val="dk1"/>
                </a:solidFill>
                <a:latin typeface="Arial"/>
                <a:ea typeface="Arial"/>
                <a:cs typeface="Arial"/>
                <a:sym typeface="Arial"/>
              </a:rPr>
              <a:t>Provides the necessary registers and controls to perform a direct memory transfer </a:t>
            </a:r>
          </a:p>
          <a:p>
            <a:pPr algn="l" rtl="0" lvl="0" marR="0" indent="-285750" marL="285750">
              <a:lnSpc>
                <a:spcPct val="100000"/>
              </a:lnSpc>
              <a:spcBef>
                <a:spcPts val="480"/>
              </a:spcBef>
              <a:spcAft>
                <a:spcPts val="0"/>
              </a:spcAft>
              <a:buClr>
                <a:srgbClr val="000080"/>
              </a:buClr>
              <a:buSzPct val="100000"/>
              <a:buFont typeface="Arial"/>
              <a:buChar char="▪"/>
            </a:pPr>
            <a:r>
              <a:rPr strike="noStrike" u="none" b="0" cap="none" baseline="0" sz="2400" lang="en-US" i="0">
                <a:solidFill>
                  <a:schemeClr val="dk1"/>
                </a:solidFill>
                <a:latin typeface="Arial"/>
                <a:ea typeface="Arial"/>
                <a:cs typeface="Arial"/>
                <a:sym typeface="Arial"/>
              </a:rPr>
              <a:t>Physically controls the device</a:t>
            </a:r>
          </a:p>
          <a:p>
            <a:pPr algn="l" rtl="0" lvl="0" marR="0" indent="-285750" marL="285750">
              <a:lnSpc>
                <a:spcPct val="100000"/>
              </a:lnSpc>
              <a:spcBef>
                <a:spcPts val="480"/>
              </a:spcBef>
              <a:spcAft>
                <a:spcPts val="0"/>
              </a:spcAft>
              <a:buClr>
                <a:srgbClr val="000080"/>
              </a:buClr>
              <a:buSzPct val="100000"/>
              <a:buFont typeface="Arial"/>
              <a:buChar char="▪"/>
            </a:pPr>
            <a:r>
              <a:rPr strike="noStrike" u="none" b="0" cap="none" baseline="0" sz="2400" lang="en-US" i="0">
                <a:solidFill>
                  <a:schemeClr val="dk1"/>
                </a:solidFill>
                <a:latin typeface="Arial"/>
                <a:ea typeface="Arial"/>
                <a:cs typeface="Arial"/>
                <a:sym typeface="Arial"/>
              </a:rPr>
              <a:t>Copies data from its buffer to the device/from the CPU to its buffer</a:t>
            </a:r>
          </a:p>
          <a:p>
            <a:pPr algn="l" rtl="0" lvl="0" marR="0" indent="-285750" marL="285750">
              <a:lnSpc>
                <a:spcPct val="100000"/>
              </a:lnSpc>
              <a:spcBef>
                <a:spcPts val="480"/>
              </a:spcBef>
              <a:spcAft>
                <a:spcPts val="0"/>
              </a:spcAft>
              <a:buClr>
                <a:srgbClr val="000080"/>
              </a:buClr>
              <a:buSzPct val="100000"/>
              <a:buFont typeface="Arial"/>
              <a:buChar char="▪"/>
            </a:pPr>
            <a:r>
              <a:rPr strike="noStrike" u="none" b="0" cap="none" baseline="0" sz="2400" lang="en-US" i="0">
                <a:solidFill>
                  <a:schemeClr val="dk1"/>
                </a:solidFill>
                <a:latin typeface="Arial"/>
                <a:ea typeface="Arial"/>
                <a:cs typeface="Arial"/>
                <a:sym typeface="Arial"/>
              </a:rPr>
              <a:t>Communicates with CPU</a:t>
            </a:r>
          </a:p>
        </p:txBody>
      </p:sp>
    </p:spTree>
  </p:cSld>
  <p:clrMapOvr>
    <a:masterClrMapping/>
  </p:clrMapOvr>
  <p:transition spd="slow">
    <p:cut/>
  </p:transition>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66" name="Shape 366"/>
        <p:cNvGrpSpPr/>
        <p:nvPr/>
      </p:nvGrpSpPr>
      <p:grpSpPr>
        <a:xfrm>
          <a:off y="0" x="0"/>
          <a:ext cy="0" cx="0"/>
          <a:chOff y="0" x="0"/>
          <a:chExt cy="0" cx="0"/>
        </a:xfrm>
      </p:grpSpPr>
      <p:sp>
        <p:nvSpPr>
          <p:cNvPr id="367" name="Shape 367"/>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368" name="Shape 368"/>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9-*</a:t>
            </a:r>
          </a:p>
        </p:txBody>
      </p:sp>
      <p:sp>
        <p:nvSpPr>
          <p:cNvPr id="369" name="Shape 369"/>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3600" lang="en-US" i="0">
                <a:solidFill>
                  <a:srgbClr val="000080"/>
                </a:solidFill>
                <a:latin typeface="Arial"/>
                <a:ea typeface="Arial"/>
                <a:cs typeface="Arial"/>
                <a:sym typeface="Arial"/>
              </a:rPr>
              <a:t>Copyright 2010 John Wiley &amp; Sons</a:t>
            </a:r>
          </a:p>
        </p:txBody>
      </p:sp>
      <p:sp>
        <p:nvSpPr>
          <p:cNvPr id="370" name="Shape 370"/>
          <p:cNvSpPr txBox="1"/>
          <p:nvPr>
            <p:ph idx="1" type="body"/>
          </p:nvPr>
        </p:nvSpPr>
        <p:spPr>
          <a:xfrm>
            <a:off y="1524000" x="914400"/>
            <a:ext cy="4525961" cx="7772400"/>
          </a:xfrm>
          <a:prstGeom prst="rect">
            <a:avLst/>
          </a:prstGeom>
          <a:noFill/>
          <a:ln>
            <a:noFill/>
          </a:ln>
        </p:spPr>
        <p:txBody>
          <a:bodyPr bIns="45700" rIns="91425" lIns="91425" tIns="45700" anchor="t" anchorCtr="0">
            <a:noAutofit/>
          </a:bodyPr>
          <a:lstStyle/>
          <a:p>
            <a:pPr algn="l" rtl="0" lvl="0" marR="0" indent="0" marL="0">
              <a:lnSpc>
                <a:spcPct val="90000"/>
              </a:lnSpc>
              <a:spcBef>
                <a:spcPts val="0"/>
              </a:spcBef>
              <a:spcAft>
                <a:spcPts val="0"/>
              </a:spcAft>
              <a:buClr>
                <a:srgbClr val="000080"/>
              </a:buClr>
              <a:buSzPct val="25000"/>
              <a:buFont typeface="Arial"/>
              <a:buNone/>
            </a:pPr>
            <a:r>
              <a:rPr strike="noStrike" u="none" b="0" cap="none" baseline="0" sz="2400" lang="en-US" i="0">
                <a:solidFill>
                  <a:schemeClr val="dk1"/>
                </a:solidFill>
                <a:latin typeface="Arial"/>
                <a:ea typeface="Arial"/>
                <a:cs typeface="Arial"/>
                <a:sym typeface="Arial"/>
              </a:rPr>
              <a:t>All rights reserved.  Reproduction or translation of this work beyond that permitted in section 117 of the 1976 United States Copyright Act without express permission of the copyright owner is unlawful.  Request for further information should be addressed to the Permissions Department, John Wiley &amp; Sons, Inc.  The purchaser may make back-up copies for his/her own use only and not for distribution or resale.  The Publisher assumes no responsibility for errors, omissions, or damages caused by the use of these programs or from the use of the information contained herein.”  </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1" name="Shape 121"/>
        <p:cNvGrpSpPr/>
        <p:nvPr/>
      </p:nvGrpSpPr>
      <p:grpSpPr>
        <a:xfrm>
          <a:off y="0" x="0"/>
          <a:ext cy="0" cx="0"/>
          <a:chOff y="0" x="0"/>
          <a:chExt cy="0" cx="0"/>
        </a:xfrm>
      </p:grpSpPr>
      <p:sp>
        <p:nvSpPr>
          <p:cNvPr id="122" name="Shape 122"/>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I/O Requirements</a:t>
            </a:r>
          </a:p>
        </p:txBody>
      </p:sp>
      <p:sp>
        <p:nvSpPr>
          <p:cNvPr id="123" name="Shape 123"/>
          <p:cNvSpPr txBox="1"/>
          <p:nvPr>
            <p:ph idx="1" type="body"/>
          </p:nvPr>
        </p:nvSpPr>
        <p:spPr>
          <a:xfrm>
            <a:off y="1524000" x="914400"/>
            <a:ext cy="4525961" cx="7772400"/>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rgbClr val="000080"/>
              </a:buClr>
              <a:buSzPct val="100000"/>
              <a:buFont typeface="Arial"/>
              <a:buChar char="▪"/>
            </a:pPr>
            <a:r>
              <a:rPr strike="noStrike" u="none" b="0" cap="none" baseline="0" sz="2400" lang="en-US" i="0">
                <a:solidFill>
                  <a:schemeClr val="dk1"/>
                </a:solidFill>
                <a:latin typeface="Arial"/>
                <a:ea typeface="Arial"/>
                <a:cs typeface="Arial"/>
                <a:sym typeface="Arial"/>
              </a:rPr>
              <a:t>Means for addressing different peripheral devices</a:t>
            </a:r>
          </a:p>
          <a:p>
            <a:pPr algn="l" rtl="0" lvl="0" marR="0" indent="-342900" marL="342900">
              <a:lnSpc>
                <a:spcPct val="100000"/>
              </a:lnSpc>
              <a:spcBef>
                <a:spcPts val="480"/>
              </a:spcBef>
              <a:spcAft>
                <a:spcPts val="0"/>
              </a:spcAft>
              <a:buClr>
                <a:srgbClr val="000080"/>
              </a:buClr>
              <a:buSzPct val="100000"/>
              <a:buFont typeface="Arial"/>
              <a:buChar char="▪"/>
            </a:pPr>
            <a:r>
              <a:rPr strike="noStrike" u="none" b="0" cap="none" baseline="0" sz="2400" lang="en-US" i="0">
                <a:solidFill>
                  <a:schemeClr val="dk1"/>
                </a:solidFill>
                <a:latin typeface="Arial"/>
                <a:ea typeface="Arial"/>
                <a:cs typeface="Arial"/>
                <a:sym typeface="Arial"/>
              </a:rPr>
              <a:t>A way for peripheral devices to initiate communication with the CPU</a:t>
            </a:r>
          </a:p>
          <a:p>
            <a:pPr algn="l" rtl="0" lvl="0" marR="0" indent="-342900" marL="342900">
              <a:lnSpc>
                <a:spcPct val="100000"/>
              </a:lnSpc>
              <a:spcBef>
                <a:spcPts val="480"/>
              </a:spcBef>
              <a:spcAft>
                <a:spcPts val="0"/>
              </a:spcAft>
              <a:buClr>
                <a:srgbClr val="000080"/>
              </a:buClr>
              <a:buSzPct val="100000"/>
              <a:buFont typeface="Arial"/>
              <a:buChar char="▪"/>
            </a:pPr>
            <a:r>
              <a:rPr strike="noStrike" u="none" b="0" cap="none" baseline="0" sz="2400" lang="en-US" i="0">
                <a:solidFill>
                  <a:schemeClr val="dk1"/>
                </a:solidFill>
                <a:latin typeface="Arial"/>
                <a:ea typeface="Arial"/>
                <a:cs typeface="Arial"/>
                <a:sym typeface="Arial"/>
              </a:rPr>
              <a:t>An efficient means of transferring data directly between I/O and memory for large data transfers since programmed I/O is suitable only for slow devices and individual word transfers</a:t>
            </a:r>
          </a:p>
          <a:p>
            <a:pPr algn="l" rtl="0" lvl="0" marR="0" indent="-342900" marL="342900">
              <a:lnSpc>
                <a:spcPct val="100000"/>
              </a:lnSpc>
              <a:spcBef>
                <a:spcPts val="480"/>
              </a:spcBef>
              <a:spcAft>
                <a:spcPts val="0"/>
              </a:spcAft>
              <a:buClr>
                <a:srgbClr val="000080"/>
              </a:buClr>
              <a:buSzPct val="100000"/>
              <a:buFont typeface="Arial"/>
              <a:buChar char="▪"/>
            </a:pPr>
            <a:r>
              <a:rPr strike="noStrike" u="none" b="0" cap="none" baseline="0" sz="2400" lang="en-US" i="0">
                <a:solidFill>
                  <a:schemeClr val="dk1"/>
                </a:solidFill>
                <a:latin typeface="Arial"/>
                <a:ea typeface="Arial"/>
                <a:cs typeface="Arial"/>
                <a:sym typeface="Arial"/>
              </a:rPr>
              <a:t>Buses that interconnect high-speed I/O devices with the computer must support high data transfer rates</a:t>
            </a:r>
          </a:p>
          <a:p>
            <a:pPr algn="l" rtl="0" lvl="0" marR="0" indent="-342900" marL="342900">
              <a:lnSpc>
                <a:spcPct val="100000"/>
              </a:lnSpc>
              <a:spcBef>
                <a:spcPts val="480"/>
              </a:spcBef>
              <a:spcAft>
                <a:spcPts val="0"/>
              </a:spcAft>
              <a:buClr>
                <a:srgbClr val="000080"/>
              </a:buClr>
              <a:buSzPct val="100000"/>
              <a:buFont typeface="Arial"/>
              <a:buChar char="▪"/>
            </a:pPr>
            <a:r>
              <a:rPr strike="noStrike" u="none" b="0" cap="none" baseline="0" sz="2400" lang="en-US" i="0">
                <a:solidFill>
                  <a:schemeClr val="dk1"/>
                </a:solidFill>
                <a:latin typeface="Arial"/>
                <a:ea typeface="Arial"/>
                <a:cs typeface="Arial"/>
                <a:sym typeface="Arial"/>
              </a:rPr>
              <a:t>Means for handling devices with extremely different control requirements</a:t>
            </a:r>
          </a:p>
        </p:txBody>
      </p:sp>
      <p:sp>
        <p:nvSpPr>
          <p:cNvPr id="124" name="Shape 124"/>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125" name="Shape 125"/>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9-*</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9" name="Shape 129"/>
        <p:cNvGrpSpPr/>
        <p:nvPr/>
      </p:nvGrpSpPr>
      <p:grpSpPr>
        <a:xfrm>
          <a:off y="0" x="0"/>
          <a:ext cy="0" cx="0"/>
          <a:chOff y="0" x="0"/>
          <a:chExt cy="0" cx="0"/>
        </a:xfrm>
      </p:grpSpPr>
      <p:sp>
        <p:nvSpPr>
          <p:cNvPr id="130" name="Shape 130"/>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I/O Interfaces</a:t>
            </a:r>
          </a:p>
        </p:txBody>
      </p:sp>
      <p:sp>
        <p:nvSpPr>
          <p:cNvPr id="131" name="Shape 131"/>
          <p:cNvSpPr txBox="1"/>
          <p:nvPr>
            <p:ph idx="1" type="body"/>
          </p:nvPr>
        </p:nvSpPr>
        <p:spPr>
          <a:xfrm>
            <a:off y="1524000" x="914400"/>
            <a:ext cy="4525961" cx="7772400"/>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Are necessary because of</a:t>
            </a:r>
          </a:p>
          <a:p>
            <a:pPr algn="l" rtl="0" lvl="1" marR="0" indent="-285750" marL="742950">
              <a:lnSpc>
                <a:spcPct val="10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Different formats required by the devices</a:t>
            </a:r>
          </a:p>
          <a:p>
            <a:pPr algn="l" rtl="0" lvl="1" marR="0" indent="-285750" marL="742950">
              <a:lnSpc>
                <a:spcPct val="10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Incompatibilities in speed between the devices and the CPU make synchronization difficult</a:t>
            </a:r>
          </a:p>
          <a:p>
            <a:pPr algn="l" rtl="0" lvl="1" marR="0" indent="-285750" marL="742950">
              <a:lnSpc>
                <a:spcPct val="10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Bursts of data vs. streaming data</a:t>
            </a:r>
          </a:p>
          <a:p>
            <a:pPr algn="l" rtl="0" lvl="1" marR="0" indent="-285750" marL="742950">
              <a:lnSpc>
                <a:spcPct val="10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Device control requirements that would tie up too much CPU time</a:t>
            </a:r>
          </a:p>
        </p:txBody>
      </p:sp>
      <p:sp>
        <p:nvSpPr>
          <p:cNvPr id="132" name="Shape 132"/>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133" name="Shape 133"/>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9-*</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7" name="Shape 137"/>
        <p:cNvGrpSpPr/>
        <p:nvPr/>
      </p:nvGrpSpPr>
      <p:grpSpPr>
        <a:xfrm>
          <a:off y="0" x="0"/>
          <a:ext cy="0" cx="0"/>
          <a:chOff y="0" x="0"/>
          <a:chExt cy="0" cx="0"/>
        </a:xfrm>
      </p:grpSpPr>
      <p:sp>
        <p:nvSpPr>
          <p:cNvPr id="138" name="Shape 138"/>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139" name="Shape 139"/>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9-*</a:t>
            </a:r>
          </a:p>
        </p:txBody>
      </p:sp>
      <p:sp>
        <p:nvSpPr>
          <p:cNvPr id="140" name="Shape 140"/>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Examples of I/O Devices</a:t>
            </a:r>
          </a:p>
        </p:txBody>
      </p:sp>
      <p:pic>
        <p:nvPicPr>
          <p:cNvPr id="141" name="Shape 141"/>
          <p:cNvPicPr preferRelativeResize="0"/>
          <p:nvPr/>
        </p:nvPicPr>
        <p:blipFill rotWithShape="1">
          <a:blip r:embed="rId3">
            <a:alphaModFix/>
          </a:blip>
          <a:srcRect t="0" b="0" r="0" l="0"/>
          <a:stretch/>
        </p:blipFill>
        <p:spPr>
          <a:xfrm>
            <a:off y="1447800" x="838200"/>
            <a:ext cy="4740275" cx="7391399"/>
          </a:xfrm>
          <a:prstGeom prst="rect">
            <a:avLst/>
          </a:prstGeom>
          <a:noFill/>
          <a:ln>
            <a:noFill/>
          </a:ln>
        </p:spPr>
      </p:pic>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5" name="Shape 145"/>
        <p:cNvGrpSpPr/>
        <p:nvPr/>
      </p:nvGrpSpPr>
      <p:grpSpPr>
        <a:xfrm>
          <a:off y="0" x="0"/>
          <a:ext cy="0" cx="0"/>
          <a:chOff y="0" x="0"/>
          <a:chExt cy="0" cx="0"/>
        </a:xfrm>
      </p:grpSpPr>
      <p:sp>
        <p:nvSpPr>
          <p:cNvPr id="146" name="Shape 146"/>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147" name="Shape 147"/>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9-*</a:t>
            </a:r>
          </a:p>
        </p:txBody>
      </p:sp>
      <p:sp>
        <p:nvSpPr>
          <p:cNvPr id="148" name="Shape 148"/>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Simple I/O Configuration</a:t>
            </a:r>
          </a:p>
        </p:txBody>
      </p:sp>
      <p:pic>
        <p:nvPicPr>
          <p:cNvPr id="149" name="Shape 149"/>
          <p:cNvPicPr preferRelativeResize="0"/>
          <p:nvPr/>
        </p:nvPicPr>
        <p:blipFill rotWithShape="1">
          <a:blip r:embed="rId3">
            <a:alphaModFix/>
          </a:blip>
          <a:srcRect t="0" b="25604" r="0" l="0"/>
          <a:stretch/>
        </p:blipFill>
        <p:spPr>
          <a:xfrm>
            <a:off y="2743200" x="990600"/>
            <a:ext cy="1752600" cx="7619999"/>
          </a:xfrm>
          <a:prstGeom prst="rect">
            <a:avLst/>
          </a:prstGeom>
          <a:noFill/>
          <a:ln>
            <a:noFill/>
          </a:ln>
        </p:spPr>
      </p:pic>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4" name="Shape 154"/>
        <p:cNvGrpSpPr/>
        <p:nvPr/>
      </p:nvGrpSpPr>
      <p:grpSpPr>
        <a:xfrm>
          <a:off y="0" x="0"/>
          <a:ext cy="0" cx="0"/>
          <a:chOff y="0" x="0"/>
          <a:chExt cy="0" cx="0"/>
        </a:xfrm>
      </p:grpSpPr>
      <p:sp>
        <p:nvSpPr>
          <p:cNvPr id="155" name="Shape 155"/>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156" name="Shape 156"/>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9-*</a:t>
            </a:r>
          </a:p>
        </p:txBody>
      </p:sp>
      <p:sp>
        <p:nvSpPr>
          <p:cNvPr id="157" name="Shape 157"/>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More Complex I/O Module</a:t>
            </a:r>
          </a:p>
        </p:txBody>
      </p:sp>
      <p:pic>
        <p:nvPicPr>
          <p:cNvPr id="158" name="Shape 158"/>
          <p:cNvPicPr preferRelativeResize="0"/>
          <p:nvPr/>
        </p:nvPicPr>
        <p:blipFill rotWithShape="1">
          <a:blip r:embed="rId3">
            <a:alphaModFix/>
          </a:blip>
          <a:srcRect t="0" b="12357" r="0" l="0"/>
          <a:stretch/>
        </p:blipFill>
        <p:spPr>
          <a:xfrm>
            <a:off y="1828800" x="914400"/>
            <a:ext cy="4267199" cx="7950199"/>
          </a:xfrm>
          <a:prstGeom prst="rect">
            <a:avLst/>
          </a:prstGeom>
          <a:noFill/>
          <a:ln>
            <a:noFill/>
          </a:ln>
        </p:spPr>
      </p:pic>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3" name="Shape 163"/>
        <p:cNvGrpSpPr/>
        <p:nvPr/>
      </p:nvGrpSpPr>
      <p:grpSpPr>
        <a:xfrm>
          <a:off y="0" x="0"/>
          <a:ext cy="0" cx="0"/>
          <a:chOff y="0" x="0"/>
          <a:chExt cy="0" cx="0"/>
        </a:xfrm>
      </p:grpSpPr>
      <p:sp>
        <p:nvSpPr>
          <p:cNvPr id="164" name="Shape 164"/>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165" name="Shape 165"/>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9-*</a:t>
            </a:r>
          </a:p>
        </p:txBody>
      </p:sp>
      <p:sp>
        <p:nvSpPr>
          <p:cNvPr id="166" name="Shape 166"/>
          <p:cNvSpPr txBox="1"/>
          <p:nvPr>
            <p:ph type="title"/>
          </p:nvPr>
        </p:nvSpPr>
        <p:spPr>
          <a:xfrm>
            <a:off y="274637" x="762000"/>
            <a:ext cy="1143000" cx="7924799"/>
          </a:xfrm>
          <a:prstGeom prst="rect">
            <a:avLst/>
          </a:prstGeom>
          <a:noFill/>
          <a:ln>
            <a:noFill/>
          </a:ln>
        </p:spPr>
        <p:txBody>
          <a:bodyPr bIns="45700" rIns="91425" lIns="91425" tIns="45700" anchor="ctr"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Advanced I/O Techniques</a:t>
            </a:r>
          </a:p>
        </p:txBody>
      </p:sp>
      <p:sp>
        <p:nvSpPr>
          <p:cNvPr id="167" name="Shape 167"/>
          <p:cNvSpPr txBox="1"/>
          <p:nvPr>
            <p:ph idx="1" type="body"/>
          </p:nvPr>
        </p:nvSpPr>
        <p:spPr>
          <a:xfrm>
            <a:off y="1524000" x="914400"/>
            <a:ext cy="4525961" cx="7772400"/>
          </a:xfrm>
          <a:prstGeom prst="rect">
            <a:avLst/>
          </a:prstGeom>
          <a:noFill/>
          <a:ln>
            <a:noFill/>
          </a:ln>
        </p:spPr>
        <p:txBody>
          <a:bodyPr bIns="45700" rIns="91425" lIns="91425" tIns="45700" anchor="t" anchorCtr="0">
            <a:noAutofit/>
          </a:bodyPr>
          <a:lstStyle/>
          <a:p>
            <a:pPr algn="l" rtl="0" lvl="0" marR="0" indent="-342900" marL="342900">
              <a:lnSpc>
                <a:spcPct val="100000"/>
              </a:lnSpc>
              <a:spcBef>
                <a:spcPts val="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Programmed I/O </a:t>
            </a:r>
          </a:p>
          <a:p>
            <a:pPr algn="l" rtl="0" lvl="1" marR="0" indent="-285750" marL="742950">
              <a:lnSpc>
                <a:spcPct val="10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CPU controlled I/O</a:t>
            </a:r>
          </a:p>
          <a:p>
            <a:pPr algn="l" rtl="0" lvl="0" marR="0" indent="-342900" marL="342900">
              <a:lnSpc>
                <a:spcPct val="100000"/>
              </a:lnSpc>
              <a:spcBef>
                <a:spcPts val="64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Interrupt Driven I/O </a:t>
            </a:r>
          </a:p>
          <a:p>
            <a:pPr algn="l" rtl="0" lvl="1" marR="0" indent="-285750" marL="742950">
              <a:lnSpc>
                <a:spcPct val="10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External input controls</a:t>
            </a:r>
          </a:p>
          <a:p>
            <a:pPr algn="l" rtl="0" lvl="0" marR="0" indent="-342900" marL="342900">
              <a:lnSpc>
                <a:spcPct val="100000"/>
              </a:lnSpc>
              <a:spcBef>
                <a:spcPts val="64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Direct Memory Access Controllers </a:t>
            </a:r>
          </a:p>
          <a:p>
            <a:pPr algn="l" rtl="0" lvl="1" marR="0" indent="-285750" marL="742950">
              <a:lnSpc>
                <a:spcPct val="10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Method for transferring data between main memory and a device that bypasses the CPU</a:t>
            </a:r>
          </a:p>
          <a:p>
            <a:pPr algn="l" rtl="0" lvl="0" marR="0" indent="-165100" marL="342900">
              <a:spcBef>
                <a:spcPts val="560"/>
              </a:spcBef>
              <a:spcAft>
                <a:spcPts val="0"/>
              </a:spcAft>
              <a:buClr>
                <a:srgbClr val="000080"/>
              </a:buClr>
              <a:buFont typeface="Arial"/>
              <a:buNone/>
            </a:pPr>
            <a:r>
              <a:t/>
            </a:r>
            <a:endParaRPr strike="noStrike" u="none" b="0" cap="none" baseline="0" sz="2800" i="0">
              <a:solidFill>
                <a:schemeClr val="dk1"/>
              </a:solidFill>
              <a:latin typeface="Arial"/>
              <a:ea typeface="Arial"/>
              <a:cs typeface="Arial"/>
              <a:sym typeface="Arial"/>
            </a:endParaRP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2" name="Shape 172"/>
        <p:cNvGrpSpPr/>
        <p:nvPr/>
      </p:nvGrpSpPr>
      <p:grpSpPr>
        <a:xfrm>
          <a:off y="0" x="0"/>
          <a:ext cy="0" cx="0"/>
          <a:chOff y="0" x="0"/>
          <a:chExt cy="0" cx="0"/>
        </a:xfrm>
      </p:grpSpPr>
      <p:sp>
        <p:nvSpPr>
          <p:cNvPr id="173" name="Shape 173"/>
          <p:cNvSpPr txBox="1"/>
          <p:nvPr/>
        </p:nvSpPr>
        <p:spPr>
          <a:xfrm>
            <a:off y="6248400" x="762000"/>
            <a:ext cy="476249" cx="3352799"/>
          </a:xfrm>
          <a:prstGeom prst="rect">
            <a:avLst/>
          </a:prstGeom>
          <a:noFill/>
          <a:ln>
            <a:noFill/>
          </a:ln>
        </p:spPr>
        <p:txBody>
          <a:bodyPr bIns="45700" rIns="91425" lIns="91425" tIns="45700" anchor="t"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
        <p:nvSpPr>
          <p:cNvPr id="174" name="Shape 174"/>
          <p:cNvSpPr txBox="1"/>
          <p:nvPr/>
        </p:nvSpPr>
        <p:spPr>
          <a:xfrm>
            <a:off y="6245225" x="6553200"/>
            <a:ext cy="476249" cx="2133599"/>
          </a:xfrm>
          <a:prstGeom prst="rect">
            <a:avLst/>
          </a:prstGeom>
          <a:noFill/>
          <a:ln>
            <a:noFill/>
          </a:ln>
        </p:spPr>
        <p:txBody>
          <a:bodyPr bIns="45700" rIns="91425" lIns="91425" tIns="45700" anchor="t" anchorCtr="0">
            <a:no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9-*</a:t>
            </a:r>
          </a:p>
        </p:txBody>
      </p:sp>
      <p:sp>
        <p:nvSpPr>
          <p:cNvPr id="175" name="Shape 175"/>
          <p:cNvSpPr txBox="1"/>
          <p:nvPr>
            <p:ph type="title"/>
          </p:nvPr>
        </p:nvSpPr>
        <p:spPr>
          <a:xfrm>
            <a:off y="274637" x="762000"/>
            <a:ext cy="1143000" cx="7924799"/>
          </a:xfrm>
          <a:prstGeom prst="rect">
            <a:avLst/>
          </a:prstGeom>
          <a:noFill/>
          <a:ln>
            <a:noFill/>
          </a:ln>
        </p:spPr>
        <p:txBody>
          <a:bodyPr bIns="46025" rIns="92075" lIns="92075" tIns="46025" anchor="b" anchorCtr="0">
            <a:no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Programmed I/O </a:t>
            </a:r>
          </a:p>
        </p:txBody>
      </p:sp>
      <p:sp>
        <p:nvSpPr>
          <p:cNvPr id="176" name="Shape 176"/>
          <p:cNvSpPr txBox="1"/>
          <p:nvPr>
            <p:ph idx="1" type="body"/>
          </p:nvPr>
        </p:nvSpPr>
        <p:spPr>
          <a:xfrm>
            <a:off y="1524000" x="914400"/>
            <a:ext cy="4459286" cx="8077199"/>
          </a:xfrm>
          <a:prstGeom prst="rect">
            <a:avLst/>
          </a:prstGeom>
          <a:noFill/>
          <a:ln>
            <a:noFill/>
          </a:ln>
        </p:spPr>
        <p:txBody>
          <a:bodyPr bIns="46025" rIns="92075" lIns="92075" tIns="46025" anchor="t" anchorCtr="0">
            <a:noAutofit/>
          </a:bodyPr>
          <a:lstStyle/>
          <a:p>
            <a:pPr algn="l" rtl="0" lvl="0" marR="0" indent="-342900" marL="342900">
              <a:lnSpc>
                <a:spcPct val="100000"/>
              </a:lnSpc>
              <a:spcBef>
                <a:spcPts val="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I/O data and address registers in CPU</a:t>
            </a:r>
          </a:p>
          <a:p>
            <a:pPr algn="l" rtl="0" lvl="0" marR="0" indent="-342900" marL="342900">
              <a:lnSpc>
                <a:spcPct val="100000"/>
              </a:lnSpc>
              <a:spcBef>
                <a:spcPts val="64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One word transfer per I/O instruction</a:t>
            </a:r>
          </a:p>
          <a:p>
            <a:pPr algn="l" rtl="0" lvl="0" marR="0" indent="-342900" marL="342900">
              <a:lnSpc>
                <a:spcPct val="100000"/>
              </a:lnSpc>
              <a:spcBef>
                <a:spcPts val="64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Address information for each I/O device</a:t>
            </a:r>
          </a:p>
          <a:p>
            <a:pPr algn="l" rtl="0" lvl="1" marR="0" indent="-285750" marL="742950">
              <a:lnSpc>
                <a:spcPct val="10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LMC I/O capability for 100 devices</a:t>
            </a:r>
          </a:p>
          <a:p>
            <a:pPr algn="l" rtl="0" lvl="0" marR="0" indent="-342900" marL="342900">
              <a:lnSpc>
                <a:spcPct val="100000"/>
              </a:lnSpc>
              <a:spcBef>
                <a:spcPts val="64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Full instruction fetch/execute cycle</a:t>
            </a:r>
          </a:p>
          <a:p>
            <a:pPr algn="l" rtl="0" lvl="0" marR="0" indent="-342900" marL="342900">
              <a:lnSpc>
                <a:spcPct val="100000"/>
              </a:lnSpc>
              <a:spcBef>
                <a:spcPts val="64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Primary use:  </a:t>
            </a:r>
          </a:p>
          <a:p>
            <a:pPr algn="l" rtl="0" lvl="1" marR="0" indent="-285750" marL="742950">
              <a:lnSpc>
                <a:spcPct val="10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keyboards</a:t>
            </a:r>
          </a:p>
          <a:p>
            <a:pPr algn="l" rtl="0" lvl="1" marR="0" indent="-285750" marL="742950">
              <a:lnSpc>
                <a:spcPct val="10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communication with I/O modules (see DMA)</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2.xml><?xml version="1.0" encoding="utf-8"?>
<a:theme xmlns:a="http://schemas.openxmlformats.org/drawingml/2006/main" xmlns:r="http://schemas.openxmlformats.org/officeDocument/2006/relationships" name="1_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theme>
</file>

<file path=ppt/theme/theme4.xml><?xml version="1.0" encoding="utf-8"?>
<a:theme xmlns:a="http://schemas.openxmlformats.org/drawingml/2006/main" xmlns:r="http://schemas.openxmlformats.org/officeDocument/2006/relationships" name="3_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5.xml><?xml version="1.0" encoding="utf-8"?>
<a:theme xmlns:a="http://schemas.openxmlformats.org/drawingml/2006/main" xmlns:r="http://schemas.openxmlformats.org/officeDocument/2006/relationships" name="4_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6.xml><?xml version="1.0" encoding="utf-8"?>
<a:theme xmlns:a="http://schemas.openxmlformats.org/drawingml/2006/main" xmlns:r="http://schemas.openxmlformats.org/officeDocument/2006/relationships" name="2_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7.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