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2.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1.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23.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7.xml" Type="http://schemas.openxmlformats.org/officeDocument/2006/relationships/slide" Id="rId12"/><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theme/theme3.xml" Type="http://schemas.openxmlformats.org/officeDocument/2006/relationships/theme" Id="rId1"/><Relationship Target="slides/slide17.xml" Type="http://schemas.openxmlformats.org/officeDocument/2006/relationships/slide" Id="rId22"/><Relationship Target="slideMasters/slideMaster1.xml" Type="http://schemas.openxmlformats.org/officeDocument/2006/relationships/slideMaster" Id="rId4"/><Relationship Target="slides/slide18.xml" Type="http://schemas.openxmlformats.org/officeDocument/2006/relationships/slide" Id="rId23"/><Relationship Target="tableStyles.xml" Type="http://schemas.openxmlformats.org/officeDocument/2006/relationships/tableStyles" Id="rId3"/><Relationship Target="slides/slide19.xml" Type="http://schemas.openxmlformats.org/officeDocument/2006/relationships/slide" Id="rId24"/><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 name="Shape 1"/>
        <p:cNvGrpSpPr/>
        <p:nvPr/>
      </p:nvGrpSpPr>
      <p:grpSpPr>
        <a:xfrm>
          <a:off y="0" x="0"/>
          <a:ext cy="0" cx="0"/>
          <a:chOff y="0" x="0"/>
          <a:chExt cy="0" cx="0"/>
        </a:xfrm>
      </p:grpSpPr>
      <p:sp>
        <p:nvSpPr>
          <p:cNvPr id="2" name="Shape 2"/>
          <p:cNvSpPr txBox="1"/>
          <p:nvPr>
            <p:ph idx="2" type="hdr"/>
          </p:nvPr>
        </p:nvSpPr>
        <p:spPr>
          <a:xfrm>
            <a:off y="0" x="0"/>
            <a:ext cy="457200" cx="2971799"/>
          </a:xfrm>
          <a:prstGeom prst="rect">
            <a:avLst/>
          </a:prstGeom>
          <a:noFill/>
          <a:ln>
            <a:noFill/>
          </a:ln>
        </p:spPr>
        <p:txBody>
          <a:bodyPr bIns="91425" rIns="91425" lIns="91425" tIns="91425" anchor="t" anchorCtr="0"/>
          <a:lstStyle>
            <a:lvl1pPr algn="l"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y="0" x="3884612"/>
            <a:ext cy="457200" cx="2971799"/>
          </a:xfrm>
          <a:prstGeom prst="rect">
            <a:avLst/>
          </a:prstGeom>
          <a:noFill/>
          <a:ln>
            <a:noFill/>
          </a:ln>
        </p:spPr>
        <p:txBody>
          <a:bodyPr bIns="91425" rIns="91425" lIns="91425" tIns="91425" anchor="t" anchorCtr="0"/>
          <a:lstStyle>
            <a:lvl1pPr algn="r"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5" name="Shape 5"/>
          <p:cNvSpPr txBox="1"/>
          <p:nvPr>
            <p:ph idx="1" type="body"/>
          </p:nvPr>
        </p:nvSpPr>
        <p:spPr>
          <a:xfrm>
            <a:off y="4343400" x="685800"/>
            <a:ext cy="4114800" cx="5486399"/>
          </a:xfrm>
          <a:prstGeom prst="rect">
            <a:avLst/>
          </a:prstGeom>
          <a:noFill/>
          <a:ln>
            <a:noFill/>
          </a:ln>
        </p:spPr>
        <p:txBody>
          <a:bodyPr bIns="91425" rIns="91425" lIns="91425" t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y="8685213" x="0"/>
            <a:ext cy="457200" cx="2971799"/>
          </a:xfrm>
          <a:prstGeom prst="rect">
            <a:avLst/>
          </a:prstGeom>
          <a:noFill/>
          <a:ln>
            <a:noFill/>
          </a:ln>
        </p:spPr>
        <p:txBody>
          <a:bodyPr bIns="91425" rIns="91425" lIns="91425" tIns="91425" anchor="b" anchorCtr="0"/>
          <a:lstStyle>
            <a:lvl1pPr algn="l" rtl="0" marR="0" indent="0" mar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y="8685213" x="3884612"/>
            <a:ext cy="457200" cx="2971799"/>
          </a:xfrm>
          <a:prstGeom prst="rect">
            <a:avLst/>
          </a:prstGeom>
          <a:noFill/>
          <a:ln>
            <a:noFill/>
          </a:ln>
        </p:spPr>
        <p:txBody>
          <a:bodyPr bIns="91425" rIns="91425" lIns="91425" tIns="91425" anchor="b" anchorCtr="0">
            <a:noAutofit/>
          </a:bodyPr>
          <a:lstStyle/>
          <a:p>
            <a:pPr lvl="0" indent="-88900" marL="0">
              <a:spcBef>
                <a:spcPts val="0"/>
              </a:spcBef>
              <a:buClr>
                <a:srgbClr val="000000"/>
              </a:buClr>
              <a:buFont typeface="Arial"/>
              <a:buChar char="●"/>
            </a:pPr>
            <a:r>
              <a:t/>
            </a:r>
            <a:endParaRPr/>
          </a:p>
          <a:p>
            <a:pPr lvl="1" indent="-88900" marL="0">
              <a:spcBef>
                <a:spcPts val="0"/>
              </a:spcBef>
              <a:buClr>
                <a:srgbClr val="000000"/>
              </a:buClr>
              <a:buFont typeface="Courier New"/>
              <a:buChar char="o"/>
            </a:pPr>
            <a:r>
              <a:t/>
            </a:r>
            <a:endParaRPr/>
          </a:p>
          <a:p>
            <a:pPr lvl="2" indent="-88900" marL="0">
              <a:spcBef>
                <a:spcPts val="0"/>
              </a:spcBef>
              <a:buClr>
                <a:srgbClr val="000000"/>
              </a:buClr>
              <a:buFont typeface="Wingdings"/>
              <a:buChar char="§"/>
            </a:pPr>
            <a:r>
              <a:t/>
            </a:r>
            <a:endParaRPr/>
          </a:p>
          <a:p>
            <a:pPr lvl="3" indent="-88900" marL="0">
              <a:spcBef>
                <a:spcPts val="0"/>
              </a:spcBef>
              <a:buClr>
                <a:srgbClr val="000000"/>
              </a:buClr>
              <a:buFont typeface="Arial"/>
              <a:buChar char="●"/>
            </a:pPr>
            <a:r>
              <a:t/>
            </a:r>
            <a:endParaRPr/>
          </a:p>
          <a:p>
            <a:pPr lvl="4" indent="-88900" marL="0">
              <a:spcBef>
                <a:spcPts val="0"/>
              </a:spcBef>
              <a:buClr>
                <a:srgbClr val="000000"/>
              </a:buClr>
              <a:buFont typeface="Courier New"/>
              <a:buChar char="o"/>
            </a:pPr>
            <a:r>
              <a:t/>
            </a:r>
            <a:endParaRPr/>
          </a:p>
          <a:p>
            <a:pPr lvl="5" indent="-88900" marL="0">
              <a:spcBef>
                <a:spcPts val="0"/>
              </a:spcBef>
              <a:buClr>
                <a:srgbClr val="000000"/>
              </a:buClr>
              <a:buFont typeface="Wingdings"/>
              <a:buChar char="§"/>
            </a:pPr>
            <a:r>
              <a:t/>
            </a:r>
            <a:endParaRPr/>
          </a:p>
          <a:p>
            <a:pPr lvl="6" indent="-88900" marL="0">
              <a:spcBef>
                <a:spcPts val="0"/>
              </a:spcBef>
              <a:buClr>
                <a:srgbClr val="000000"/>
              </a:buClr>
              <a:buFont typeface="Arial"/>
              <a:buChar char="●"/>
            </a:pPr>
            <a:r>
              <a:t/>
            </a:r>
            <a:endParaRPr/>
          </a:p>
          <a:p>
            <a:pPr lvl="7" indent="-88900" marL="0">
              <a:spcBef>
                <a:spcPts val="0"/>
              </a:spcBef>
              <a:buClr>
                <a:srgbClr val="000000"/>
              </a:buClr>
              <a:buFont typeface="Courier New"/>
              <a:buChar char="o"/>
            </a:pPr>
            <a:r>
              <a:t/>
            </a:r>
            <a:endParaRPr/>
          </a:p>
          <a:p>
            <a:pPr lvl="8" indent="-88900" marL="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9" name="Shape 89"/>
        <p:cNvGrpSpPr/>
        <p:nvPr/>
      </p:nvGrpSpPr>
      <p:grpSpPr>
        <a:xfrm>
          <a:off y="0" x="0"/>
          <a:ext cy="0" cx="0"/>
          <a:chOff y="0" x="0"/>
          <a:chExt cy="0" cx="0"/>
        </a:xfrm>
      </p:grpSpPr>
      <p:sp>
        <p:nvSpPr>
          <p:cNvPr id="90" name="Shape 90"/>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91" name="Shape 9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3" name="Shape 163"/>
        <p:cNvGrpSpPr/>
        <p:nvPr/>
      </p:nvGrpSpPr>
      <p:grpSpPr>
        <a:xfrm>
          <a:off y="0" x="0"/>
          <a:ext cy="0" cx="0"/>
          <a:chOff y="0" x="0"/>
          <a:chExt cy="0" cx="0"/>
        </a:xfrm>
      </p:grpSpPr>
      <p:sp>
        <p:nvSpPr>
          <p:cNvPr id="164" name="Shape 164"/>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65" name="Shape 165"/>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66" name="Shape 166"/>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0" name="Shape 170"/>
        <p:cNvGrpSpPr/>
        <p:nvPr/>
      </p:nvGrpSpPr>
      <p:grpSpPr>
        <a:xfrm>
          <a:off y="0" x="0"/>
          <a:ext cy="0" cx="0"/>
          <a:chOff y="0" x="0"/>
          <a:chExt cy="0" cx="0"/>
        </a:xfrm>
      </p:grpSpPr>
      <p:sp>
        <p:nvSpPr>
          <p:cNvPr id="171" name="Shape 17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72" name="Shape 172"/>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73" name="Shape 173"/>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9" name="Shape 179"/>
        <p:cNvGrpSpPr/>
        <p:nvPr/>
      </p:nvGrpSpPr>
      <p:grpSpPr>
        <a:xfrm>
          <a:off y="0" x="0"/>
          <a:ext cy="0" cx="0"/>
          <a:chOff y="0" x="0"/>
          <a:chExt cy="0" cx="0"/>
        </a:xfrm>
      </p:grpSpPr>
      <p:sp>
        <p:nvSpPr>
          <p:cNvPr id="180" name="Shape 18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81" name="Shape 18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82" name="Shape 18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9" name="Shape 189"/>
        <p:cNvGrpSpPr/>
        <p:nvPr/>
      </p:nvGrpSpPr>
      <p:grpSpPr>
        <a:xfrm>
          <a:off y="0" x="0"/>
          <a:ext cy="0" cx="0"/>
          <a:chOff y="0" x="0"/>
          <a:chExt cy="0" cx="0"/>
        </a:xfrm>
      </p:grpSpPr>
      <p:sp>
        <p:nvSpPr>
          <p:cNvPr id="190" name="Shape 190"/>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91" name="Shape 191"/>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92" name="Shape 192"/>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6" name="Shape 196"/>
        <p:cNvGrpSpPr/>
        <p:nvPr/>
      </p:nvGrpSpPr>
      <p:grpSpPr>
        <a:xfrm>
          <a:off y="0" x="0"/>
          <a:ext cy="0" cx="0"/>
          <a:chOff y="0" x="0"/>
          <a:chExt cy="0" cx="0"/>
        </a:xfrm>
      </p:grpSpPr>
      <p:sp>
        <p:nvSpPr>
          <p:cNvPr id="197" name="Shape 19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98" name="Shape 198"/>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99" name="Shape 199"/>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4" name="Shape 204"/>
        <p:cNvGrpSpPr/>
        <p:nvPr/>
      </p:nvGrpSpPr>
      <p:grpSpPr>
        <a:xfrm>
          <a:off y="0" x="0"/>
          <a:ext cy="0" cx="0"/>
          <a:chOff y="0" x="0"/>
          <a:chExt cy="0" cx="0"/>
        </a:xfrm>
      </p:grpSpPr>
      <p:sp>
        <p:nvSpPr>
          <p:cNvPr id="205" name="Shape 20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06" name="Shape 20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07" name="Shape 20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4" name="Shape 214"/>
        <p:cNvGrpSpPr/>
        <p:nvPr/>
      </p:nvGrpSpPr>
      <p:grpSpPr>
        <a:xfrm>
          <a:off y="0" x="0"/>
          <a:ext cy="0" cx="0"/>
          <a:chOff y="0" x="0"/>
          <a:chExt cy="0" cx="0"/>
        </a:xfrm>
      </p:grpSpPr>
      <p:sp>
        <p:nvSpPr>
          <p:cNvPr id="215" name="Shape 21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16" name="Shape 21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17" name="Shape 21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26" name="Shape 226"/>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27" name="Shape 227"/>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1" name="Shape 231"/>
        <p:cNvGrpSpPr/>
        <p:nvPr/>
      </p:nvGrpSpPr>
      <p:grpSpPr>
        <a:xfrm>
          <a:off y="0" x="0"/>
          <a:ext cy="0" cx="0"/>
          <a:chOff y="0" x="0"/>
          <a:chExt cy="0" cx="0"/>
        </a:xfrm>
      </p:grpSpPr>
      <p:sp>
        <p:nvSpPr>
          <p:cNvPr id="232" name="Shape 232"/>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33" name="Shape 233"/>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34" name="Shape 234"/>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8" name="Shape 238"/>
        <p:cNvGrpSpPr/>
        <p:nvPr/>
      </p:nvGrpSpPr>
      <p:grpSpPr>
        <a:xfrm>
          <a:off y="0" x="0"/>
          <a:ext cy="0" cx="0"/>
          <a:chOff y="0" x="0"/>
          <a:chExt cy="0" cx="0"/>
        </a:xfrm>
      </p:grpSpPr>
      <p:sp>
        <p:nvSpPr>
          <p:cNvPr id="239" name="Shape 239"/>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40" name="Shape 240"/>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41" name="Shape 241"/>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6" name="Shape 96"/>
        <p:cNvGrpSpPr/>
        <p:nvPr/>
      </p:nvGrpSpPr>
      <p:grpSpPr>
        <a:xfrm>
          <a:off y="0" x="0"/>
          <a:ext cy="0" cx="0"/>
          <a:chOff y="0" x="0"/>
          <a:chExt cy="0" cx="0"/>
        </a:xfrm>
      </p:grpSpPr>
      <p:sp>
        <p:nvSpPr>
          <p:cNvPr id="97" name="Shape 9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98" name="Shape 98"/>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99" name="Shape 99"/>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5" name="Shape 245"/>
        <p:cNvGrpSpPr/>
        <p:nvPr/>
      </p:nvGrpSpPr>
      <p:grpSpPr>
        <a:xfrm>
          <a:off y="0" x="0"/>
          <a:ext cy="0" cx="0"/>
          <a:chOff y="0" x="0"/>
          <a:chExt cy="0" cx="0"/>
        </a:xfrm>
      </p:grpSpPr>
      <p:sp>
        <p:nvSpPr>
          <p:cNvPr id="246" name="Shape 246"/>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47" name="Shape 247"/>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48" name="Shape 248"/>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3" name="Shape 253"/>
        <p:cNvGrpSpPr/>
        <p:nvPr/>
      </p:nvGrpSpPr>
      <p:grpSpPr>
        <a:xfrm>
          <a:off y="0" x="0"/>
          <a:ext cy="0" cx="0"/>
          <a:chOff y="0" x="0"/>
          <a:chExt cy="0" cx="0"/>
        </a:xfrm>
      </p:grpSpPr>
      <p:sp>
        <p:nvSpPr>
          <p:cNvPr id="254" name="Shape 254"/>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255" name="Shape 255"/>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256" name="Shape 256"/>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0" name="Shape 260"/>
        <p:cNvGrpSpPr/>
        <p:nvPr/>
      </p:nvGrpSpPr>
      <p:grpSpPr>
        <a:xfrm>
          <a:off y="0" x="0"/>
          <a:ext cy="0" cx="0"/>
          <a:chOff y="0" x="0"/>
          <a:chExt cy="0" cx="0"/>
        </a:xfrm>
      </p:grpSpPr>
      <p:sp>
        <p:nvSpPr>
          <p:cNvPr id="261" name="Shape 261"/>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2" name="Shape 262"/>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6" name="Shape 266"/>
        <p:cNvGrpSpPr/>
        <p:nvPr/>
      </p:nvGrpSpPr>
      <p:grpSpPr>
        <a:xfrm>
          <a:off y="0" x="0"/>
          <a:ext cy="0" cx="0"/>
          <a:chOff y="0" x="0"/>
          <a:chExt cy="0" cx="0"/>
        </a:xfrm>
      </p:grpSpPr>
      <p:sp>
        <p:nvSpPr>
          <p:cNvPr id="267" name="Shape 26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268" name="Shape 26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5" name="Shape 105"/>
        <p:cNvGrpSpPr/>
        <p:nvPr/>
      </p:nvGrpSpPr>
      <p:grpSpPr>
        <a:xfrm>
          <a:off y="0" x="0"/>
          <a:ext cy="0" cx="0"/>
          <a:chOff y="0" x="0"/>
          <a:chExt cy="0" cx="0"/>
        </a:xfrm>
      </p:grpSpPr>
      <p:sp>
        <p:nvSpPr>
          <p:cNvPr id="106" name="Shape 106"/>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07" name="Shape 107"/>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08" name="Shape 108"/>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2" name="Shape 112"/>
        <p:cNvGrpSpPr/>
        <p:nvPr/>
      </p:nvGrpSpPr>
      <p:grpSpPr>
        <a:xfrm>
          <a:off y="0" x="0"/>
          <a:ext cy="0" cx="0"/>
          <a:chOff y="0" x="0"/>
          <a:chExt cy="0" cx="0"/>
        </a:xfrm>
      </p:grpSpPr>
      <p:sp>
        <p:nvSpPr>
          <p:cNvPr id="113" name="Shape 113"/>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14" name="Shape 114"/>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15" name="Shape 115"/>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0" name="Shape 120"/>
        <p:cNvGrpSpPr/>
        <p:nvPr/>
      </p:nvGrpSpPr>
      <p:grpSpPr>
        <a:xfrm>
          <a:off y="0" x="0"/>
          <a:ext cy="0" cx="0"/>
          <a:chOff y="0" x="0"/>
          <a:chExt cy="0" cx="0"/>
        </a:xfrm>
      </p:grpSpPr>
      <p:sp>
        <p:nvSpPr>
          <p:cNvPr id="121" name="Shape 121"/>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22" name="Shape 122"/>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23" name="Shape 123"/>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7" name="Shape 127"/>
        <p:cNvGrpSpPr/>
        <p:nvPr/>
      </p:nvGrpSpPr>
      <p:grpSpPr>
        <a:xfrm>
          <a:off y="0" x="0"/>
          <a:ext cy="0" cx="0"/>
          <a:chOff y="0" x="0"/>
          <a:chExt cy="0" cx="0"/>
        </a:xfrm>
      </p:grpSpPr>
      <p:sp>
        <p:nvSpPr>
          <p:cNvPr id="128" name="Shape 128"/>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29" name="Shape 129"/>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30" name="Shape 130"/>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37" name="Shape 137"/>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38" name="Shape 138"/>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3" name="Shape 143"/>
        <p:cNvGrpSpPr/>
        <p:nvPr/>
      </p:nvGrpSpPr>
      <p:grpSpPr>
        <a:xfrm>
          <a:off y="0" x="0"/>
          <a:ext cy="0" cx="0"/>
          <a:chOff y="0" x="0"/>
          <a:chExt cy="0" cx="0"/>
        </a:xfrm>
      </p:grpSpPr>
      <p:sp>
        <p:nvSpPr>
          <p:cNvPr id="144" name="Shape 144"/>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45" name="Shape 145"/>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46" name="Shape 146"/>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6" name="Shape 156"/>
        <p:cNvGrpSpPr/>
        <p:nvPr/>
      </p:nvGrpSpPr>
      <p:grpSpPr>
        <a:xfrm>
          <a:off y="0" x="0"/>
          <a:ext cy="0" cx="0"/>
          <a:chOff y="0" x="0"/>
          <a:chExt cy="0" cx="0"/>
        </a:xfrm>
      </p:grpSpPr>
      <p:sp>
        <p:nvSpPr>
          <p:cNvPr id="157" name="Shape 15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w="12700" cap="flat">
            <a:solidFill>
              <a:srgbClr val="000000"/>
            </a:solidFill>
            <a:prstDash val="solid"/>
            <a:round/>
            <a:headEnd w="med" len="med" type="none"/>
            <a:tailEnd w="med" len="med" type="none"/>
          </a:ln>
        </p:spPr>
      </p:sp>
      <p:sp>
        <p:nvSpPr>
          <p:cNvPr id="158" name="Shape 158"/>
          <p:cNvSpPr txBox="1"/>
          <p:nvPr>
            <p:ph idx="1" type="body"/>
          </p:nvPr>
        </p:nvSpPr>
        <p:spPr>
          <a:xfrm>
            <a:off y="4343400" x="685800"/>
            <a:ext cy="4114800" cx="5486399"/>
          </a:xfrm>
          <a:prstGeom prst="rect">
            <a:avLst/>
          </a:prstGeom>
          <a:noFill/>
          <a:ln>
            <a:noFill/>
          </a:ln>
        </p:spPr>
        <p:txBody>
          <a:bodyPr bIns="45700" rIns="91425" lIns="91425" tIns="45700" anchor="t" anchorCtr="0">
            <a:noAutofit/>
          </a:bodyPr>
          <a:lstStyle/>
          <a:p>
            <a:pPr>
              <a:spcBef>
                <a:spcPts val="0"/>
              </a:spcBef>
              <a:buNone/>
            </a:pPr>
            <a:r>
              <a:t/>
            </a:r>
            <a:endParaRPr strike="noStrike" u="none" b="0" cap="none" baseline="0" sz="1800" i="0"/>
          </a:p>
        </p:txBody>
      </p:sp>
      <p:sp>
        <p:nvSpPr>
          <p:cNvPr id="159" name="Shape 159"/>
          <p:cNvSpPr txBox="1"/>
          <p:nvPr>
            <p:ph idx="12" type="sldNum"/>
          </p:nvPr>
        </p:nvSpPr>
        <p:spPr>
          <a:xfrm>
            <a:off y="8685213" x="3884612"/>
            <a:ext cy="457200" cx="2971799"/>
          </a:xfrm>
          <a:prstGeom prst="rect">
            <a:avLst/>
          </a:prstGeom>
          <a:noFill/>
          <a:ln>
            <a:noFill/>
          </a:ln>
        </p:spPr>
        <p:txBody>
          <a:bodyPr bIns="45700" rIns="91425" lIns="91425" tIns="45700" anchor="b" anchorCtr="0">
            <a:noAutofit/>
          </a:bodyPr>
          <a:lstStyle/>
          <a:p>
            <a:pPr algn="r" rtl="0" lvl="0" marR="0" indent="0" marL="0">
              <a:spcBef>
                <a:spcPts val="0"/>
              </a:spcBef>
              <a:buSzPct val="25000"/>
              <a:buNone/>
            </a:pPr>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Slide">
    <p:spTree>
      <p:nvGrpSpPr>
        <p:cNvPr id="16" name="Shape 16"/>
        <p:cNvGrpSpPr/>
        <p:nvPr/>
      </p:nvGrpSpPr>
      <p:grpSpPr>
        <a:xfrm>
          <a:off y="0" x="0"/>
          <a:ext cy="0" cx="0"/>
          <a:chOff y="0" x="0"/>
          <a:chExt cy="0" cx="0"/>
        </a:xfrm>
      </p:grpSpPr>
      <p:sp>
        <p:nvSpPr>
          <p:cNvPr id="17" name="Shape 17"/>
          <p:cNvSpPr txBox="1"/>
          <p:nvPr>
            <p:ph type="title"/>
          </p:nvPr>
        </p:nvSpPr>
        <p:spPr>
          <a:xfrm>
            <a:off y="1116417" x="436583"/>
            <a:ext cy="3508744"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57" name="Shape 57"/>
        <p:cNvGrpSpPr/>
        <p:nvPr/>
      </p:nvGrpSpPr>
      <p:grpSpPr>
        <a:xfrm>
          <a:off y="0" x="0"/>
          <a:ext cy="0" cx="0"/>
          <a:chOff y="0" x="0"/>
          <a:chExt cy="0" cx="0"/>
        </a:xfrm>
      </p:grpSpPr>
      <p:sp>
        <p:nvSpPr>
          <p:cNvPr id="58" name="Shape 58"/>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59" name="Shape 59"/>
          <p:cNvSpPr txBox="1"/>
          <p:nvPr>
            <p:ph idx="1" type="body"/>
          </p:nvPr>
        </p:nvSpPr>
        <p:spPr>
          <a:xfrm rot="5400000">
            <a:off y="-1217413" x="2874763"/>
            <a:ext cy="8229600" cx="3394472"/>
          </a:xfrm>
          <a:prstGeom prst="rect">
            <a:avLst/>
          </a:prstGeom>
          <a:noFill/>
          <a:ln>
            <a:noFill/>
          </a:ln>
        </p:spPr>
        <p:txBody>
          <a:bodyPr bIns="91425" rIns="91425" lIns="91425" tIns="91425" anchor="t" anchorCtr="0"/>
          <a:lstStyle>
            <a:lvl1pPr algn="r" rtl="0" indent="-139700" marL="342900">
              <a:spcBef>
                <a:spcPts val="640"/>
              </a:spcBef>
              <a:spcAft>
                <a:spcPts val="0"/>
              </a:spcAft>
              <a:buClr>
                <a:schemeClr val="dk1"/>
              </a:buClr>
              <a:buFont typeface="Calibri"/>
              <a:buChar char="•"/>
              <a:defRPr/>
            </a:lvl1pPr>
            <a:lvl2pPr algn="r" rtl="0" indent="-107950" marL="742950">
              <a:spcBef>
                <a:spcPts val="560"/>
              </a:spcBef>
              <a:spcAft>
                <a:spcPts val="0"/>
              </a:spcAft>
              <a:buClr>
                <a:schemeClr val="dk1"/>
              </a:buClr>
              <a:buFont typeface="Calibri"/>
              <a:buChar char="–"/>
              <a:defRPr/>
            </a:lvl2pPr>
            <a:lvl3pPr algn="r" rtl="0" indent="-76200" marL="1143000">
              <a:spcBef>
                <a:spcPts val="480"/>
              </a:spcBef>
              <a:spcAft>
                <a:spcPts val="0"/>
              </a:spcAft>
              <a:buClr>
                <a:schemeClr val="dk1"/>
              </a:buClr>
              <a:buFont typeface="Calibri"/>
              <a:buChar char="•"/>
              <a:defRPr/>
            </a:lvl3pPr>
            <a:lvl4pPr algn="r" rtl="0" indent="-101600" marL="1600200">
              <a:spcBef>
                <a:spcPts val="400"/>
              </a:spcBef>
              <a:spcAft>
                <a:spcPts val="0"/>
              </a:spcAft>
              <a:buClr>
                <a:schemeClr val="dk1"/>
              </a:buClr>
              <a:buFont typeface="Calibri"/>
              <a:buChar char="–"/>
              <a:defRPr/>
            </a:lvl4pPr>
            <a:lvl5pPr algn="r"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60" name="Shape 60"/>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61" name="Shape 61"/>
        <p:cNvGrpSpPr/>
        <p:nvPr/>
      </p:nvGrpSpPr>
      <p:grpSpPr>
        <a:xfrm>
          <a:off y="0" x="0"/>
          <a:ext cy="0" cx="0"/>
          <a:chOff y="0" x="0"/>
          <a:chExt cy="0" cx="0"/>
        </a:xfrm>
      </p:grpSpPr>
      <p:sp>
        <p:nvSpPr>
          <p:cNvPr id="62" name="Shape 62"/>
          <p:cNvSpPr txBox="1"/>
          <p:nvPr>
            <p:ph type="title"/>
          </p:nvPr>
        </p:nvSpPr>
        <p:spPr>
          <a:xfrm rot="5400000">
            <a:off y="1285876" x="6101952"/>
            <a:ext cy="2228850" cx="4388643"/>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63" name="Shape 63"/>
          <p:cNvSpPr txBox="1"/>
          <p:nvPr>
            <p:ph idx="1" type="body"/>
          </p:nvPr>
        </p:nvSpPr>
        <p:spPr>
          <a:xfrm rot="5400000">
            <a:off y="-866773" x="1568053"/>
            <a:ext cy="6534150" cx="4388643"/>
          </a:xfrm>
          <a:prstGeom prst="rect">
            <a:avLst/>
          </a:prstGeom>
          <a:noFill/>
          <a:ln>
            <a:noFill/>
          </a:ln>
        </p:spPr>
        <p:txBody>
          <a:bodyPr bIns="91425" rIns="91425" lIns="91425" tIns="91425" anchor="t" anchorCtr="0"/>
          <a:lstStyle>
            <a:lvl1pPr algn="r" rtl="0" indent="-139700" marL="342900">
              <a:spcBef>
                <a:spcPts val="640"/>
              </a:spcBef>
              <a:spcAft>
                <a:spcPts val="0"/>
              </a:spcAft>
              <a:buClr>
                <a:schemeClr val="dk1"/>
              </a:buClr>
              <a:buFont typeface="Calibri"/>
              <a:buChar char="•"/>
              <a:defRPr/>
            </a:lvl1pPr>
            <a:lvl2pPr algn="r" rtl="0" indent="-107950" marL="742950">
              <a:spcBef>
                <a:spcPts val="560"/>
              </a:spcBef>
              <a:spcAft>
                <a:spcPts val="0"/>
              </a:spcAft>
              <a:buClr>
                <a:schemeClr val="dk1"/>
              </a:buClr>
              <a:buFont typeface="Calibri"/>
              <a:buChar char="–"/>
              <a:defRPr/>
            </a:lvl2pPr>
            <a:lvl3pPr algn="r" rtl="0" indent="-76200" marL="1143000">
              <a:spcBef>
                <a:spcPts val="480"/>
              </a:spcBef>
              <a:spcAft>
                <a:spcPts val="0"/>
              </a:spcAft>
              <a:buClr>
                <a:schemeClr val="dk1"/>
              </a:buClr>
              <a:buFont typeface="Calibri"/>
              <a:buChar char="•"/>
              <a:defRPr/>
            </a:lvl3pPr>
            <a:lvl4pPr algn="r" rtl="0" indent="-101600" marL="1600200">
              <a:spcBef>
                <a:spcPts val="400"/>
              </a:spcBef>
              <a:spcAft>
                <a:spcPts val="0"/>
              </a:spcAft>
              <a:buClr>
                <a:schemeClr val="dk1"/>
              </a:buClr>
              <a:buFont typeface="Calibri"/>
              <a:buChar char="–"/>
              <a:defRPr/>
            </a:lvl4pPr>
            <a:lvl5pPr algn="r" rtl="0" indent="-101600" marL="2057400">
              <a:spcBef>
                <a:spcPts val="400"/>
              </a:spcBef>
              <a:spcAft>
                <a:spcPts val="0"/>
              </a:spcAft>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64" name="Shape 64"/>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1_Title Slide">
    <p:spTree>
      <p:nvGrpSpPr>
        <p:cNvPr id="65" name="Shape 65"/>
        <p:cNvGrpSpPr/>
        <p:nvPr/>
      </p:nvGrpSpPr>
      <p:grpSpPr>
        <a:xfrm>
          <a:off y="0" x="0"/>
          <a:ext cy="0" cx="0"/>
          <a:chOff y="0" x="0"/>
          <a:chExt cy="0" cx="0"/>
        </a:xfrm>
      </p:grpSpPr>
      <p:sp>
        <p:nvSpPr>
          <p:cNvPr id="66" name="Shape 66"/>
          <p:cNvSpPr/>
          <p:nvPr/>
        </p:nvSpPr>
        <p:spPr>
          <a:xfrm>
            <a:off y="2971800" x="5410200"/>
            <a:ext cy="20574" cx="3063240"/>
          </a:xfrm>
          <a:prstGeom prst="roundRect">
            <a:avLst>
              <a:gd fmla="val 16667" name="adj"/>
            </a:avLst>
          </a:prstGeom>
          <a:solidFill>
            <a:schemeClr val="l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67" name="Shape 67"/>
          <p:cNvSpPr txBox="1"/>
          <p:nvPr>
            <p:ph type="ctrTitle"/>
          </p:nvPr>
        </p:nvSpPr>
        <p:spPr>
          <a:xfrm>
            <a:off y="1200150" x="152400"/>
            <a:ext cy="571500" cx="5333999"/>
          </a:xfrm>
          <a:prstGeom prst="rect">
            <a:avLst/>
          </a:prstGeom>
          <a:noFill/>
          <a:ln>
            <a:noFill/>
          </a:ln>
        </p:spPr>
        <p:txBody>
          <a:bodyPr bIns="91425" rIns="91425" lIns="91425" tIns="91425" anchor="t" anchorCtr="0"/>
          <a:lstStyle>
            <a:lvl1pPr algn="r"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2_Title Slide">
    <p:spTree>
      <p:nvGrpSpPr>
        <p:cNvPr id="68" name="Shape 68"/>
        <p:cNvGrpSpPr/>
        <p:nvPr/>
      </p:nvGrpSpPr>
      <p:grpSpPr>
        <a:xfrm>
          <a:off y="0" x="0"/>
          <a:ext cy="0" cx="0"/>
          <a:chOff y="0" x="0"/>
          <a:chExt cy="0" cx="0"/>
        </a:xfrm>
      </p:grpSpPr>
      <p:sp>
        <p:nvSpPr>
          <p:cNvPr id="69" name="Shape 69"/>
          <p:cNvSpPr txBox="1"/>
          <p:nvPr>
            <p:ph type="ctrTitle"/>
          </p:nvPr>
        </p:nvSpPr>
        <p:spPr>
          <a:xfrm>
            <a:off y="1597819" x="685800"/>
            <a:ext cy="1102518" cx="7772400"/>
          </a:xfrm>
          <a:prstGeom prst="rect">
            <a:avLst/>
          </a:prstGeom>
          <a:noFill/>
          <a:ln>
            <a:noFill/>
          </a:ln>
        </p:spPr>
        <p:txBody>
          <a:bodyPr bIns="91425" rIns="91425" lIns="91425" tIns="91425" anchor="t" anchorCtr="0"/>
          <a:lstStyle>
            <a:lvl1pPr algn="l"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70" name="Shape 70"/>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1" name="Shape 71"/>
          <p:cNvSpPr txBox="1"/>
          <p:nvPr>
            <p:ph idx="11" type="ftr"/>
          </p:nvPr>
        </p:nvSpPr>
        <p:spPr>
          <a:xfrm>
            <a:off y="4767262" x="3124200"/>
            <a:ext cy="273843" cx="2895600"/>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txBox="1"/>
          <p:nvPr>
            <p:ph idx="12" type="sldNum"/>
          </p:nvPr>
        </p:nvSpPr>
        <p:spPr>
          <a:xfrm>
            <a:off y="4767262" x="6553200"/>
            <a:ext cy="273843"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4_Title Slide">
    <p:spTree>
      <p:nvGrpSpPr>
        <p:cNvPr id="73" name="Shape 73"/>
        <p:cNvGrpSpPr/>
        <p:nvPr/>
      </p:nvGrpSpPr>
      <p:grpSpPr>
        <a:xfrm>
          <a:off y="0" x="0"/>
          <a:ext cy="0" cx="0"/>
          <a:chOff y="0" x="0"/>
          <a:chExt cy="0" cx="0"/>
        </a:xfrm>
      </p:grpSpPr>
      <p:sp>
        <p:nvSpPr>
          <p:cNvPr id="74" name="Shape 74"/>
          <p:cNvSpPr txBox="1"/>
          <p:nvPr>
            <p:ph type="ctrTitle"/>
          </p:nvPr>
        </p:nvSpPr>
        <p:spPr>
          <a:xfrm>
            <a:off y="1597819" x="685800"/>
            <a:ext cy="1102518" cx="7772400"/>
          </a:xfrm>
          <a:prstGeom prst="rect">
            <a:avLst/>
          </a:prstGeom>
          <a:noFill/>
          <a:ln>
            <a:noFill/>
          </a:ln>
        </p:spPr>
        <p:txBody>
          <a:bodyPr bIns="91425" rIns="91425" lIns="91425" tIns="91425" anchor="t" anchorCtr="0"/>
          <a:lstStyle>
            <a:lvl1pPr algn="l"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75" name="Shape 75"/>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6" name="Shape 76"/>
          <p:cNvSpPr txBox="1"/>
          <p:nvPr>
            <p:ph idx="11" type="ftr"/>
          </p:nvPr>
        </p:nvSpPr>
        <p:spPr>
          <a:xfrm>
            <a:off y="4767262" x="3124200"/>
            <a:ext cy="273843" cx="2895600"/>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7" name="Shape 77"/>
          <p:cNvSpPr txBox="1"/>
          <p:nvPr>
            <p:ph idx="12" type="sldNum"/>
          </p:nvPr>
        </p:nvSpPr>
        <p:spPr>
          <a:xfrm>
            <a:off y="4767262" x="6553200"/>
            <a:ext cy="273843" cx="2133599"/>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3_Title Slide">
    <p:spTree>
      <p:nvGrpSpPr>
        <p:cNvPr id="78" name="Shape 78"/>
        <p:cNvGrpSpPr/>
        <p:nvPr/>
      </p:nvGrpSpPr>
      <p:grpSpPr>
        <a:xfrm>
          <a:off y="0" x="0"/>
          <a:ext cy="0" cx="0"/>
          <a:chOff y="0" x="0"/>
          <a:chExt cy="0" cx="0"/>
        </a:xfrm>
      </p:grpSpPr>
      <p:sp>
        <p:nvSpPr>
          <p:cNvPr id="79" name="Shape 79"/>
          <p:cNvSpPr/>
          <p:nvPr/>
        </p:nvSpPr>
        <p:spPr>
          <a:xfrm>
            <a:off y="2971800" x="5410200"/>
            <a:ext cy="20574" cx="3063240"/>
          </a:xfrm>
          <a:prstGeom prst="roundRect">
            <a:avLst>
              <a:gd fmla="val 16667" name="adj"/>
            </a:avLst>
          </a:prstGeom>
          <a:solidFill>
            <a:schemeClr val="lt1"/>
          </a:solidFill>
          <a:ln>
            <a:noFill/>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lt1"/>
              </a:solidFill>
              <a:latin typeface="Calibri"/>
              <a:ea typeface="Calibri"/>
              <a:cs typeface="Calibri"/>
              <a:sym typeface="Calibri"/>
            </a:endParaRPr>
          </a:p>
        </p:txBody>
      </p:sp>
      <p:sp>
        <p:nvSpPr>
          <p:cNvPr id="80" name="Shape 80"/>
          <p:cNvSpPr txBox="1"/>
          <p:nvPr>
            <p:ph type="ctrTitle"/>
          </p:nvPr>
        </p:nvSpPr>
        <p:spPr>
          <a:xfrm>
            <a:off y="1200150" x="152400"/>
            <a:ext cy="571500" cx="5333999"/>
          </a:xfrm>
          <a:prstGeom prst="rect">
            <a:avLst/>
          </a:prstGeom>
          <a:noFill/>
          <a:ln>
            <a:noFill/>
          </a:ln>
        </p:spPr>
        <p:txBody>
          <a:bodyPr bIns="91425" rIns="91425" lIns="91425" tIns="91425" anchor="t" anchorCtr="0"/>
          <a:lstStyle>
            <a:lvl1pPr algn="r" rtl="0" marR="0" indent="0" marL="0">
              <a:spcBef>
                <a:spcPts val="0"/>
              </a:spcBef>
              <a:spcAft>
                <a:spcPts val="0"/>
              </a:spcAft>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5_Title Slide">
    <p:spTree>
      <p:nvGrpSpPr>
        <p:cNvPr id="81" name="Shape 81"/>
        <p:cNvGrpSpPr/>
        <p:nvPr/>
      </p:nvGrpSpPr>
      <p:grpSpPr>
        <a:xfrm>
          <a:off y="0" x="0"/>
          <a:ext cy="0" cx="0"/>
          <a:chOff y="0" x="0"/>
          <a:chExt cy="0" cx="0"/>
        </a:xfrm>
      </p:grpSpPr>
      <p:sp>
        <p:nvSpPr>
          <p:cNvPr id="82" name="Shape 82"/>
          <p:cNvSpPr txBox="1"/>
          <p:nvPr>
            <p:ph type="ctrTitle"/>
          </p:nvPr>
        </p:nvSpPr>
        <p:spPr>
          <a:xfrm>
            <a:off y="1028700" x="533400"/>
            <a:ext cy="1371599" cx="7851648"/>
          </a:xfrm>
          <a:prstGeom prst="rect">
            <a:avLst/>
          </a:prstGeom>
          <a:noFill/>
          <a:ln>
            <a:noFill/>
          </a:ln>
        </p:spPr>
        <p:txBody>
          <a:bodyPr bIns="91425" rIns="91425" lIns="91425" tIns="91425" anchor="b" anchorCtr="0"/>
          <a:lstStyle>
            <a:lvl1pPr algn="r" rtl="0" marR="0" indent="0" marL="0">
              <a:spcBef>
                <a:spcPts val="0"/>
              </a:spcBef>
              <a:spcAft>
                <a:spcPts val="0"/>
              </a:spcAft>
              <a:buClr>
                <a:srgbClr val="98CEE2"/>
              </a:buClr>
              <a:buFont typeface="Calibri"/>
              <a:buNone/>
              <a:defRPr/>
            </a:lvl1pPr>
            <a:lvl2pPr algn="r" rtl="0" marR="0" indent="0" marL="0">
              <a:spcBef>
                <a:spcPts val="0"/>
              </a:spcBef>
              <a:spcAft>
                <a:spcPts val="0"/>
              </a:spcAft>
              <a:defRPr/>
            </a:lvl2pPr>
            <a:lvl3pPr algn="r" rtl="0" marR="0" indent="0" marL="0">
              <a:spcBef>
                <a:spcPts val="0"/>
              </a:spcBef>
              <a:spcAft>
                <a:spcPts val="0"/>
              </a:spcAft>
              <a:defRPr/>
            </a:lvl3pPr>
            <a:lvl4pPr algn="r" rtl="0" marR="0" indent="0" marL="0">
              <a:spcBef>
                <a:spcPts val="0"/>
              </a:spcBef>
              <a:spcAft>
                <a:spcPts val="0"/>
              </a:spcAft>
              <a:defRPr/>
            </a:lvl4pPr>
            <a:lvl5pPr algn="r" rtl="0" marR="0" indent="0" marL="0">
              <a:spcBef>
                <a:spcPts val="0"/>
              </a:spcBef>
              <a:spcAft>
                <a:spcPts val="0"/>
              </a:spcAft>
              <a:defRPr/>
            </a:lvl5pPr>
            <a:lvl6pPr algn="r" rtl="0" marR="0" indent="0" marL="457200">
              <a:spcBef>
                <a:spcPts val="0"/>
              </a:spcBef>
              <a:spcAft>
                <a:spcPts val="0"/>
              </a:spcAft>
              <a:defRPr/>
            </a:lvl6pPr>
            <a:lvl7pPr algn="r" rtl="0" marR="0" indent="0" marL="914400">
              <a:spcBef>
                <a:spcPts val="0"/>
              </a:spcBef>
              <a:spcAft>
                <a:spcPts val="0"/>
              </a:spcAft>
              <a:defRPr/>
            </a:lvl7pPr>
            <a:lvl8pPr algn="r" rtl="0" marR="0" indent="0" marL="1371600">
              <a:spcBef>
                <a:spcPts val="0"/>
              </a:spcBef>
              <a:spcAft>
                <a:spcPts val="0"/>
              </a:spcAft>
              <a:defRPr/>
            </a:lvl8pPr>
            <a:lvl9pPr algn="r" rtl="0" marR="0" indent="0" marL="1828800">
              <a:spcBef>
                <a:spcPts val="0"/>
              </a:spcBef>
              <a:spcAft>
                <a:spcPts val="0"/>
              </a:spcAft>
              <a:defRPr/>
            </a:lvl9pPr>
          </a:lstStyle>
          <a:p/>
        </p:txBody>
      </p:sp>
      <p:sp>
        <p:nvSpPr>
          <p:cNvPr id="83" name="Shape 83"/>
          <p:cNvSpPr txBox="1"/>
          <p:nvPr>
            <p:ph idx="1" type="subTitle"/>
          </p:nvPr>
        </p:nvSpPr>
        <p:spPr>
          <a:xfrm>
            <a:off y="2421401" x="533400"/>
            <a:ext cy="1314449" cx="7854696"/>
          </a:xfrm>
          <a:prstGeom prst="rect">
            <a:avLst/>
          </a:prstGeom>
          <a:noFill/>
          <a:ln>
            <a:noFill/>
          </a:ln>
        </p:spPr>
        <p:txBody>
          <a:bodyPr bIns="91425" rIns="91425" lIns="91425" tIns="91425" anchor="t" anchorCtr="0"/>
          <a:lstStyle>
            <a:lvl1pPr algn="r" rtl="0" marR="45720" indent="0" marL="0">
              <a:spcBef>
                <a:spcPts val="640"/>
              </a:spcBef>
              <a:spcAft>
                <a:spcPts val="0"/>
              </a:spcAft>
              <a:buClr>
                <a:schemeClr val="lt1"/>
              </a:buClr>
              <a:buFont typeface="Calibri"/>
              <a:buNone/>
              <a:defRPr/>
            </a:lvl1pPr>
            <a:lvl2pPr algn="ctr" rtl="0" marR="0" indent="0" marL="457200">
              <a:spcBef>
                <a:spcPts val="560"/>
              </a:spcBef>
              <a:spcAft>
                <a:spcPts val="0"/>
              </a:spcAft>
              <a:buClr>
                <a:schemeClr val="lt1"/>
              </a:buClr>
              <a:buFont typeface="Calibri"/>
              <a:buNone/>
              <a:defRPr/>
            </a:lvl2pPr>
            <a:lvl3pPr algn="ctr" rtl="0" marR="0" indent="0" marL="914400">
              <a:spcBef>
                <a:spcPts val="480"/>
              </a:spcBef>
              <a:spcAft>
                <a:spcPts val="0"/>
              </a:spcAft>
              <a:buClr>
                <a:schemeClr val="lt1"/>
              </a:buClr>
              <a:buFont typeface="Calibri"/>
              <a:buNone/>
              <a:defRPr/>
            </a:lvl3pPr>
            <a:lvl4pPr algn="ctr" rtl="0" marR="0" indent="0" marL="1371600">
              <a:spcBef>
                <a:spcPts val="400"/>
              </a:spcBef>
              <a:spcAft>
                <a:spcPts val="0"/>
              </a:spcAft>
              <a:buClr>
                <a:schemeClr val="lt1"/>
              </a:buClr>
              <a:buFont typeface="Calibri"/>
              <a:buNone/>
              <a:defRPr/>
            </a:lvl4pPr>
            <a:lvl5pPr algn="ctr" rtl="0" marR="0" indent="0" marL="1828800">
              <a:spcBef>
                <a:spcPts val="400"/>
              </a:spcBef>
              <a:spcAft>
                <a:spcPts val="0"/>
              </a:spcAft>
              <a:buClr>
                <a:schemeClr val="lt1"/>
              </a:buClr>
              <a:buFont typeface="Calibri"/>
              <a:buNone/>
              <a:defRPr/>
            </a:lvl5pPr>
            <a:lvl6pPr algn="ctr" rtl="0" marR="0" indent="0" marL="2286000">
              <a:spcBef>
                <a:spcPts val="400"/>
              </a:spcBef>
              <a:buClr>
                <a:schemeClr val="lt1"/>
              </a:buClr>
              <a:buFont typeface="Calibri"/>
              <a:buNone/>
              <a:defRPr/>
            </a:lvl6pPr>
            <a:lvl7pPr algn="ctr" rtl="0" marR="0" indent="0" marL="2743200">
              <a:spcBef>
                <a:spcPts val="400"/>
              </a:spcBef>
              <a:buClr>
                <a:schemeClr val="lt1"/>
              </a:buClr>
              <a:buFont typeface="Calibri"/>
              <a:buNone/>
              <a:defRPr/>
            </a:lvl7pPr>
            <a:lvl8pPr algn="ctr" rtl="0" marR="0" indent="0" marL="3200400">
              <a:spcBef>
                <a:spcPts val="400"/>
              </a:spcBef>
              <a:buClr>
                <a:schemeClr val="lt1"/>
              </a:buClr>
              <a:buFont typeface="Calibri"/>
              <a:buNone/>
              <a:defRPr/>
            </a:lvl8pPr>
            <a:lvl9pPr algn="ctr" rtl="0" marR="0" indent="0" marL="3657600">
              <a:spcBef>
                <a:spcPts val="400"/>
              </a:spcBef>
              <a:buClr>
                <a:schemeClr val="lt1"/>
              </a:buClr>
              <a:buFont typeface="Calibri"/>
              <a:buNone/>
              <a:defRPr/>
            </a:lvl9pPr>
          </a:lstStyle>
          <a:p/>
        </p:txBody>
      </p:sp>
      <p:sp>
        <p:nvSpPr>
          <p:cNvPr id="84" name="Shape 84"/>
          <p:cNvSpPr txBox="1"/>
          <p:nvPr>
            <p:ph idx="10" type="dt"/>
          </p:nvPr>
        </p:nvSpPr>
        <p:spPr>
          <a:xfrm>
            <a:off y="4767262" x="457200"/>
            <a:ext cy="273843" cx="21335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5" name="Shape 85"/>
          <p:cNvSpPr txBox="1"/>
          <p:nvPr>
            <p:ph idx="11" type="ftr"/>
          </p:nvPr>
        </p:nvSpPr>
        <p:spPr>
          <a:xfrm>
            <a:off y="4767262" x="2667000"/>
            <a:ext cy="273843" cx="3352799"/>
          </a:xfrm>
          <a:prstGeom prst="rect">
            <a:avLst/>
          </a:prstGeom>
          <a:noFill/>
          <a:ln>
            <a:noFill/>
          </a:ln>
        </p:spPr>
        <p:txBody>
          <a:bodyPr bIns="91425" rIns="91425" lIns="91425" tIns="91425" anchor="t"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6" name="Shape 86"/>
          <p:cNvSpPr txBox="1"/>
          <p:nvPr>
            <p:ph idx="12" type="sldNum"/>
          </p:nvPr>
        </p:nvSpPr>
        <p:spPr>
          <a:xfrm>
            <a:off y="4767262" x="7924800"/>
            <a:ext cy="273843" cx="762000"/>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itle and Content">
    <p:spTree>
      <p:nvGrpSpPr>
        <p:cNvPr id="18" name="Shape 18"/>
        <p:cNvGrpSpPr/>
        <p:nvPr/>
      </p:nvGrpSpPr>
      <p:grpSpPr>
        <a:xfrm>
          <a:off y="0" x="0"/>
          <a:ext cy="0" cx="0"/>
          <a:chOff y="0" x="0"/>
          <a:chExt cy="0" cx="0"/>
        </a:xfrm>
      </p:grpSpPr>
      <p:sp>
        <p:nvSpPr>
          <p:cNvPr id="19" name="Shape 19"/>
          <p:cNvSpPr/>
          <p:nvPr/>
        </p:nvSpPr>
        <p:spPr>
          <a:xfrm>
            <a:off y="202570" x="0"/>
            <a:ext cy="288036" cx="281354"/>
          </a:xfrm>
          <a:prstGeom prst="rect">
            <a:avLst/>
          </a:prstGeom>
          <a:solidFill>
            <a:srgbClr val="00206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20" name="Shape 20"/>
          <p:cNvCxnSpPr/>
          <p:nvPr/>
        </p:nvCxnSpPr>
        <p:spPr>
          <a:xfrm>
            <a:off y="490606" x="0"/>
            <a:ext cy="0" cx="9144000"/>
          </a:xfrm>
          <a:prstGeom prst="straightConnector1">
            <a:avLst/>
          </a:prstGeom>
          <a:noFill/>
          <a:ln w="57150" cap="flat">
            <a:solidFill>
              <a:srgbClr val="FF9900"/>
            </a:solidFill>
            <a:prstDash val="solid"/>
            <a:round/>
            <a:headEnd w="med" len="med" type="none"/>
            <a:tailEnd w="med" len="med" type="none"/>
          </a:ln>
        </p:spPr>
      </p:cxnSp>
      <p:sp>
        <p:nvSpPr>
          <p:cNvPr id="21" name="Shape 21"/>
          <p:cNvSpPr/>
          <p:nvPr/>
        </p:nvSpPr>
        <p:spPr>
          <a:xfrm>
            <a:off y="0" x="0"/>
            <a:ext cy="226219" cx="281354"/>
          </a:xfrm>
          <a:prstGeom prst="rect">
            <a:avLst/>
          </a:prstGeom>
          <a:solidFill>
            <a:srgbClr val="FF990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22" name="Shape 22"/>
          <p:cNvSpPr txBox="1"/>
          <p:nvPr>
            <p:ph idx="1" type="body"/>
          </p:nvPr>
        </p:nvSpPr>
        <p:spPr>
          <a:xfrm>
            <a:off y="628650" x="457200"/>
            <a:ext cy="3394472" cx="8229600"/>
          </a:xfrm>
          <a:prstGeom prst="rect">
            <a:avLst/>
          </a:prstGeom>
          <a:noFill/>
          <a:ln>
            <a:noFill/>
          </a:ln>
        </p:spPr>
        <p:txBody>
          <a:bodyPr bIns="91425" rIns="91425" lIns="91425" tIns="91425" anchor="t" anchorCtr="0"/>
          <a:lstStyle>
            <a:lvl1pPr algn="l" rtl="0">
              <a:spcBef>
                <a:spcPts val="0"/>
              </a:spcBef>
              <a:buClr>
                <a:srgbClr val="002060"/>
              </a:buClr>
              <a:buFont typeface="PT Sans"/>
              <a:buNone/>
              <a:defRPr/>
            </a:lvl1pPr>
            <a:lvl2pPr algn="l" rtl="0">
              <a:spcBef>
                <a:spcPts val="0"/>
              </a:spcBef>
              <a:buClr>
                <a:srgbClr val="002060"/>
              </a:buClr>
              <a:buFont typeface="Calibri"/>
              <a:buChar char="–"/>
              <a:defRPr/>
            </a:lvl2pPr>
            <a:lvl3pPr algn="l" rtl="0" indent="-184150" marL="1200150">
              <a:spcBef>
                <a:spcPts val="0"/>
              </a:spcBef>
              <a:buClr>
                <a:srgbClr val="002060"/>
              </a:buClr>
              <a:buFont typeface="Calibri"/>
              <a:buChar char="–"/>
              <a:defRPr/>
            </a:lvl3pPr>
            <a:lvl4pPr algn="l" rtl="0" indent="-196850" marL="1657350">
              <a:spcBef>
                <a:spcPts val="0"/>
              </a:spcBef>
              <a:buClr>
                <a:srgbClr val="002060"/>
              </a:buClr>
              <a:buFont typeface="Calibri"/>
              <a:buChar char="–"/>
              <a:defRPr/>
            </a:lvl4pPr>
            <a:lvl5pPr algn="l" rtl="0">
              <a:spcBef>
                <a:spcPts val="0"/>
              </a:spcBef>
              <a:buClr>
                <a:srgbClr val="002060"/>
              </a:buClr>
              <a:buFont typeface="Calibri"/>
              <a:buChar char="–"/>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3" name="Shape 23"/>
          <p:cNvSpPr txBox="1"/>
          <p:nvPr>
            <p:ph type="title"/>
          </p:nvPr>
        </p:nvSpPr>
        <p:spPr>
          <a:xfrm>
            <a:off y="2006" x="446891"/>
            <a:ext cy="488600"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cxnSp>
        <p:nvCxnSpPr>
          <p:cNvPr id="24" name="Shape 24"/>
          <p:cNvCxnSpPr/>
          <p:nvPr/>
        </p:nvCxnSpPr>
        <p:spPr>
          <a:xfrm>
            <a:off y="4617326" x="0"/>
            <a:ext cy="0" cx="9144000"/>
          </a:xfrm>
          <a:prstGeom prst="straightConnector1">
            <a:avLst/>
          </a:prstGeom>
          <a:noFill/>
          <a:ln w="57150" cap="flat">
            <a:solidFill>
              <a:srgbClr val="002060"/>
            </a:solidFill>
            <a:prstDash val="solid"/>
            <a:round/>
            <a:headEnd w="med" len="med" type="none"/>
            <a:tailEnd w="med" len="med"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5" name="Shape 25"/>
        <p:cNvGrpSpPr/>
        <p:nvPr/>
      </p:nvGrpSpPr>
      <p:grpSpPr>
        <a:xfrm>
          <a:off y="0" x="0"/>
          <a:ext cy="0" cx="0"/>
          <a:chOff y="0" x="0"/>
          <a:chExt cy="0" cx="0"/>
        </a:xfrm>
      </p:grpSpPr>
      <p:sp>
        <p:nvSpPr>
          <p:cNvPr id="26" name="Shape 26"/>
          <p:cNvSpPr txBox="1"/>
          <p:nvPr>
            <p:ph type="title"/>
          </p:nvPr>
        </p:nvSpPr>
        <p:spPr>
          <a:xfrm>
            <a:off y="3305176" x="722312"/>
            <a:ext cy="102155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7" name="Shape 27"/>
          <p:cNvSpPr txBox="1"/>
          <p:nvPr>
            <p:ph idx="1" type="body"/>
          </p:nvPr>
        </p:nvSpPr>
        <p:spPr>
          <a:xfrm>
            <a:off y="2180034" x="722312"/>
            <a:ext cy="1125140" cx="7772400"/>
          </a:xfrm>
          <a:prstGeom prst="rect">
            <a:avLst/>
          </a:prstGeom>
          <a:noFill/>
          <a:ln>
            <a:noFill/>
          </a:ln>
        </p:spPr>
        <p:txBody>
          <a:bodyPr bIns="91425" rIns="91425" lIns="91425" tIns="91425" anchor="b" anchorCtr="0"/>
          <a:lstStyle>
            <a:lvl1pPr rtl="0" indent="0" marL="0">
              <a:spcBef>
                <a:spcPts val="0"/>
              </a:spcBef>
              <a:buClr>
                <a:srgbClr val="888888"/>
              </a:buClr>
              <a:buFont typeface="Calibri"/>
              <a:buNone/>
              <a:defRPr/>
            </a:lvl1pPr>
            <a:lvl2pPr rtl="0" indent="0" marL="457200">
              <a:spcBef>
                <a:spcPts val="0"/>
              </a:spcBef>
              <a:buClr>
                <a:srgbClr val="888888"/>
              </a:buClr>
              <a:buFont typeface="Calibri"/>
              <a:buNone/>
              <a:defRPr/>
            </a:lvl2pPr>
            <a:lvl3pPr rtl="0" indent="0" marL="914400">
              <a:spcBef>
                <a:spcPts val="0"/>
              </a:spcBef>
              <a:buClr>
                <a:srgbClr val="888888"/>
              </a:buClr>
              <a:buFont typeface="Calibri"/>
              <a:buNone/>
              <a:defRPr/>
            </a:lvl3pPr>
            <a:lvl4pPr rtl="0" indent="0" marL="1371600">
              <a:spcBef>
                <a:spcPts val="0"/>
              </a:spcBef>
              <a:buClr>
                <a:srgbClr val="888888"/>
              </a:buClr>
              <a:buFont typeface="Calibri"/>
              <a:buNone/>
              <a:defRPr/>
            </a:lvl4pPr>
            <a:lvl5pPr rtl="0" indent="0" marL="1828800">
              <a:spcBef>
                <a:spcPts val="0"/>
              </a:spcBef>
              <a:buClr>
                <a:srgbClr val="888888"/>
              </a:buClr>
              <a:buFont typeface="Calibri"/>
              <a:buNone/>
              <a:defRPr/>
            </a:lvl5pPr>
            <a:lvl6pPr rtl="0" indent="0" marL="2286000">
              <a:spcBef>
                <a:spcPts val="0"/>
              </a:spcBef>
              <a:buClr>
                <a:srgbClr val="888888"/>
              </a:buClr>
              <a:buFont typeface="Calibri"/>
              <a:buNone/>
              <a:defRPr/>
            </a:lvl6pPr>
            <a:lvl7pPr rtl="0" indent="0" marL="2743200">
              <a:spcBef>
                <a:spcPts val="0"/>
              </a:spcBef>
              <a:buClr>
                <a:srgbClr val="888888"/>
              </a:buClr>
              <a:buFont typeface="Calibri"/>
              <a:buNone/>
              <a:defRPr/>
            </a:lvl7pPr>
            <a:lvl8pPr rtl="0" indent="0" marL="3200400">
              <a:spcBef>
                <a:spcPts val="0"/>
              </a:spcBef>
              <a:buClr>
                <a:srgbClr val="888888"/>
              </a:buClr>
              <a:buFont typeface="Calibri"/>
              <a:buNone/>
              <a:defRPr/>
            </a:lvl8pPr>
            <a:lvl9pPr rtl="0" indent="0" marL="3657600">
              <a:spcBef>
                <a:spcPts val="0"/>
              </a:spcBef>
              <a:buClr>
                <a:srgbClr val="888888"/>
              </a:buClr>
              <a:buFont typeface="Calibri"/>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Two Content">
    <p:spTree>
      <p:nvGrpSpPr>
        <p:cNvPr id="28" name="Shape 28"/>
        <p:cNvGrpSpPr/>
        <p:nvPr/>
      </p:nvGrpSpPr>
      <p:grpSpPr>
        <a:xfrm>
          <a:off y="0" x="0"/>
          <a:ext cy="0" cx="0"/>
          <a:chOff y="0" x="0"/>
          <a:chExt cy="0" cx="0"/>
        </a:xfrm>
      </p:grpSpPr>
      <p:sp>
        <p:nvSpPr>
          <p:cNvPr id="29" name="Shape 29"/>
          <p:cNvSpPr/>
          <p:nvPr/>
        </p:nvSpPr>
        <p:spPr>
          <a:xfrm>
            <a:off y="210740" x="8699989"/>
            <a:ext cy="817959" cx="281354"/>
          </a:xfrm>
          <a:prstGeom prst="rect">
            <a:avLst/>
          </a:prstGeom>
          <a:solidFill>
            <a:schemeClr val="accent1"/>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30" name="Shape 30"/>
          <p:cNvCxnSpPr/>
          <p:nvPr/>
        </p:nvCxnSpPr>
        <p:spPr>
          <a:xfrm>
            <a:off y="1023937" x="383931"/>
            <a:ext cy="4763" cx="8581292"/>
          </a:xfrm>
          <a:prstGeom prst="straightConnector1">
            <a:avLst/>
          </a:prstGeom>
          <a:noFill/>
          <a:ln w="9525" cap="flat">
            <a:solidFill>
              <a:srgbClr val="CCB661"/>
            </a:solidFill>
            <a:prstDash val="solid"/>
            <a:round/>
            <a:headEnd w="med" len="med" type="none"/>
            <a:tailEnd w="med" len="med" type="none"/>
          </a:ln>
        </p:spPr>
      </p:cxnSp>
      <p:sp>
        <p:nvSpPr>
          <p:cNvPr id="31" name="Shape 31"/>
          <p:cNvSpPr/>
          <p:nvPr/>
        </p:nvSpPr>
        <p:spPr>
          <a:xfrm>
            <a:off y="0" x="8699989"/>
            <a:ext cy="226219" cx="281354"/>
          </a:xfrm>
          <a:prstGeom prst="rect">
            <a:avLst/>
          </a:prstGeom>
          <a:solidFill>
            <a:schemeClr val="accent6"/>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32" name="Shape 32"/>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3" name="Shape 33"/>
          <p:cNvSpPr txBox="1"/>
          <p:nvPr>
            <p:ph idx="1" type="body"/>
          </p:nvPr>
        </p:nvSpPr>
        <p:spPr>
          <a:xfrm>
            <a:off y="1200151" x="4638685"/>
            <a:ext cy="3394472" cx="4051494"/>
          </a:xfrm>
          <a:prstGeom prst="rect">
            <a:avLst/>
          </a:prstGeom>
          <a:noFill/>
          <a:ln>
            <a:noFill/>
          </a:ln>
        </p:spPr>
        <p:txBody>
          <a:bodyPr bIns="91425" rIns="91425" lIns="91425" tIns="91425" anchor="t" anchorCtr="0"/>
          <a:lstStyle>
            <a:lvl1pPr algn="r" rtl="1" marR="0" indent="-171450" marL="171450">
              <a:lnSpc>
                <a:spcPct val="100000"/>
              </a:lnSpc>
              <a:spcBef>
                <a:spcPts val="560"/>
              </a:spcBef>
              <a:spcAft>
                <a:spcPts val="0"/>
              </a:spcAft>
              <a:buFont typeface="Calibri"/>
              <a:buNone/>
              <a:defRPr/>
            </a:lvl1pPr>
            <a:lvl2pPr algn="r" rtl="0" marR="0" indent="-285750" marL="742950">
              <a:lnSpc>
                <a:spcPct val="100000"/>
              </a:lnSpc>
              <a:spcBef>
                <a:spcPts val="480"/>
              </a:spcBef>
              <a:spcAft>
                <a:spcPts val="0"/>
              </a:spcAft>
              <a:buFont typeface="Calibri"/>
              <a:buNone/>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4" name="Shape 34"/>
          <p:cNvSpPr txBox="1"/>
          <p:nvPr>
            <p:ph idx="2" type="body"/>
          </p:nvPr>
        </p:nvSpPr>
        <p:spPr>
          <a:xfrm>
            <a:off y="1200151" x="422031"/>
            <a:ext cy="3394472" cx="4051494"/>
          </a:xfrm>
          <a:prstGeom prst="rect">
            <a:avLst/>
          </a:prstGeom>
          <a:noFill/>
          <a:ln>
            <a:noFill/>
          </a:ln>
        </p:spPr>
        <p:txBody>
          <a:bodyPr bIns="91425" rIns="91425" lIns="91425" tIns="91425" anchor="t" anchorCtr="0"/>
          <a:lstStyle>
            <a:lvl1pPr algn="r" rtl="1" marR="0" indent="-171450" marL="171450">
              <a:lnSpc>
                <a:spcPct val="100000"/>
              </a:lnSpc>
              <a:spcBef>
                <a:spcPts val="560"/>
              </a:spcBef>
              <a:spcAft>
                <a:spcPts val="0"/>
              </a:spcAft>
              <a:buFont typeface="Calibri"/>
              <a:buNone/>
              <a:defRPr/>
            </a:lvl1pPr>
            <a:lvl2pPr algn="r" rtl="0" marR="0" indent="-285750" marL="742950">
              <a:lnSpc>
                <a:spcPct val="100000"/>
              </a:lnSpc>
              <a:spcBef>
                <a:spcPts val="480"/>
              </a:spcBef>
              <a:spcAft>
                <a:spcPts val="0"/>
              </a:spcAft>
              <a:buFont typeface="Calibri"/>
              <a:buNone/>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y="0" x="0"/>
          <a:ext cy="0" cx="0"/>
          <a:chOff y="0" x="0"/>
          <a:chExt cy="0" cx="0"/>
        </a:xfrm>
      </p:grpSpPr>
      <p:sp>
        <p:nvSpPr>
          <p:cNvPr id="36" name="Shape 36"/>
          <p:cNvSpPr txBox="1"/>
          <p:nvPr>
            <p:ph type="title"/>
          </p:nvPr>
        </p:nvSpPr>
        <p:spPr>
          <a:xfrm>
            <a:off y="205979" x="457200"/>
            <a:ext cy="857250" cx="82296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1151334" x="457200"/>
            <a:ext cy="479821" cx="4040187"/>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38" name="Shape 38"/>
          <p:cNvSpPr txBox="1"/>
          <p:nvPr>
            <p:ph idx="2" type="body"/>
          </p:nvPr>
        </p:nvSpPr>
        <p:spPr>
          <a:xfrm>
            <a:off y="1631155" x="457200"/>
            <a:ext cy="2963465"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9" name="Shape 39"/>
          <p:cNvSpPr txBox="1"/>
          <p:nvPr>
            <p:ph idx="3" type="body"/>
          </p:nvPr>
        </p:nvSpPr>
        <p:spPr>
          <a:xfrm>
            <a:off y="1151334" x="4645026"/>
            <a:ext cy="479821" cx="4041774"/>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40" name="Shape 40"/>
          <p:cNvSpPr txBox="1"/>
          <p:nvPr>
            <p:ph idx="4" type="body"/>
          </p:nvPr>
        </p:nvSpPr>
        <p:spPr>
          <a:xfrm>
            <a:off y="1631155" x="4645026"/>
            <a:ext cy="2963465"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p:nvPr/>
        </p:nvSpPr>
        <p:spPr>
          <a:xfrm>
            <a:off y="4775596" x="4501662"/>
            <a:ext cy="338554" cx="681597"/>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0" cap="none" baseline="0" sz="1600" lang="en-US" i="0">
                <a:solidFill>
                  <a:schemeClr val="lt1"/>
                </a:solidFill>
                <a:latin typeface="Calibri"/>
                <a:ea typeface="Calibri"/>
                <a:cs typeface="Calibri"/>
                <a:sym typeface="Calibri"/>
              </a:rPr>
              <a:t>[        ]</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y="0" x="0"/>
          <a:ext cy="0" cx="0"/>
          <a:chOff y="0" x="0"/>
          <a:chExt cy="0" cx="0"/>
        </a:xfrm>
      </p:grpSpPr>
      <p:sp>
        <p:nvSpPr>
          <p:cNvPr id="43" name="Shape 43"/>
          <p:cNvSpPr txBox="1"/>
          <p:nvPr>
            <p:ph type="title"/>
          </p:nvPr>
        </p:nvSpPr>
        <p:spPr>
          <a:xfrm>
            <a:off y="205979" x="457200"/>
            <a:ext cy="857250" cx="8229600"/>
          </a:xfrm>
          <a:prstGeom prst="rect">
            <a:avLst/>
          </a:prstGeom>
          <a:noFill/>
          <a:ln>
            <a:noFill/>
          </a:ln>
        </p:spPr>
        <p:txBody>
          <a:bodyPr bIns="91425" rIns="91425" lIns="91425" tIns="91425" anchor="t" anchorCtr="0"/>
          <a:lstStyle>
            <a:lvl1pPr algn="r" rtl="0">
              <a:spcBef>
                <a:spcPts val="0"/>
              </a:spcBef>
              <a:spcAft>
                <a:spcPts val="0"/>
              </a:spcAft>
              <a:defRPr/>
            </a:lvl1pPr>
            <a:lvl2pPr algn="r" rtl="0">
              <a:spcBef>
                <a:spcPts val="0"/>
              </a:spcBef>
              <a:spcAft>
                <a:spcPts val="0"/>
              </a:spcAft>
              <a:defRPr/>
            </a:lvl2pPr>
            <a:lvl3pPr algn="r" rtl="0">
              <a:spcBef>
                <a:spcPts val="0"/>
              </a:spcBef>
              <a:spcAft>
                <a:spcPts val="0"/>
              </a:spcAft>
              <a:defRPr/>
            </a:lvl3pPr>
            <a:lvl4pPr algn="r" rtl="0">
              <a:spcBef>
                <a:spcPts val="0"/>
              </a:spcBef>
              <a:spcAft>
                <a:spcPts val="0"/>
              </a:spcAft>
              <a:defRPr/>
            </a:lvl4pPr>
            <a:lvl5pPr algn="r" rtl="0">
              <a:spcBef>
                <a:spcPts val="0"/>
              </a:spcBef>
              <a:spcAft>
                <a:spcPts val="0"/>
              </a:spcAft>
              <a:defRPr/>
            </a:lvl5pPr>
            <a:lvl6pPr algn="r" rtl="0" marL="457200">
              <a:spcBef>
                <a:spcPts val="0"/>
              </a:spcBef>
              <a:spcAft>
                <a:spcPts val="0"/>
              </a:spcAft>
              <a:defRPr/>
            </a:lvl6pPr>
            <a:lvl7pPr algn="r" rtl="0" marL="914400">
              <a:spcBef>
                <a:spcPts val="0"/>
              </a:spcBef>
              <a:spcAft>
                <a:spcPts val="0"/>
              </a:spcAft>
              <a:defRPr/>
            </a:lvl7pPr>
            <a:lvl8pPr algn="r" rtl="0" marL="1371600">
              <a:spcBef>
                <a:spcPts val="0"/>
              </a:spcBef>
              <a:spcAft>
                <a:spcPts val="0"/>
              </a:spcAft>
              <a:defRPr/>
            </a:lvl8pPr>
            <a:lvl9pPr algn="r" rtl="0" marL="1828800">
              <a:spcBef>
                <a:spcPts val="0"/>
              </a:spcBef>
              <a:spcAft>
                <a:spcPts val="0"/>
              </a:spcAft>
              <a:defRPr/>
            </a:lvl9pPr>
          </a:lstStyle>
          <a:p/>
        </p:txBody>
      </p:sp>
      <p:sp>
        <p:nvSpPr>
          <p:cNvPr id="44" name="Shape 44"/>
          <p:cNvSpPr/>
          <p:nvPr/>
        </p:nvSpPr>
        <p:spPr>
          <a:xfrm>
            <a:off y="4775596" x="4501662"/>
            <a:ext cy="338554" cx="681597"/>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0" cap="none" baseline="0" sz="1600" lang="en-US" i="0">
                <a:solidFill>
                  <a:schemeClr val="lt1"/>
                </a:solidFill>
                <a:latin typeface="Calibri"/>
                <a:ea typeface="Calibri"/>
                <a:cs typeface="Calibri"/>
                <a:sym typeface="Calibri"/>
              </a:rPr>
              <a:t>[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lank">
    <p:spTree>
      <p:nvGrpSpPr>
        <p:cNvPr id="45" name="Shape 45"/>
        <p:cNvGrpSpPr/>
        <p:nvPr/>
      </p:nvGrpSpPr>
      <p:grpSpPr>
        <a:xfrm>
          <a:off y="0" x="0"/>
          <a:ext cy="0" cx="0"/>
          <a:chOff y="0" x="0"/>
          <a:chExt cy="0" cx="0"/>
        </a:xfrm>
      </p:grpSpPr>
      <p:sp>
        <p:nvSpPr>
          <p:cNvPr id="46" name="Shape 46"/>
          <p:cNvSpPr txBox="1"/>
          <p:nvPr>
            <p:ph type="title"/>
          </p:nvPr>
        </p:nvSpPr>
        <p:spPr>
          <a:xfrm>
            <a:off y="-28667" x="457200"/>
            <a:ext cy="488600" cx="8250216"/>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7" name="Shape 47"/>
        <p:cNvGrpSpPr/>
        <p:nvPr/>
      </p:nvGrpSpPr>
      <p:grpSpPr>
        <a:xfrm>
          <a:off y="0" x="0"/>
          <a:ext cy="0" cx="0"/>
          <a:chOff y="0" x="0"/>
          <a:chExt cy="0" cx="0"/>
        </a:xfrm>
      </p:grpSpPr>
      <p:sp>
        <p:nvSpPr>
          <p:cNvPr id="48" name="Shape 48"/>
          <p:cNvSpPr txBox="1"/>
          <p:nvPr>
            <p:ph type="title"/>
          </p:nvPr>
        </p:nvSpPr>
        <p:spPr>
          <a:xfrm>
            <a:off y="204786" x="457200"/>
            <a:ext cy="871538"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9" name="Shape 49"/>
          <p:cNvSpPr txBox="1"/>
          <p:nvPr>
            <p:ph idx="1" type="body"/>
          </p:nvPr>
        </p:nvSpPr>
        <p:spPr>
          <a:xfrm>
            <a:off y="204789" x="3575051"/>
            <a:ext cy="4389834"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0" name="Shape 50"/>
          <p:cNvSpPr txBox="1"/>
          <p:nvPr>
            <p:ph idx="2" type="body"/>
          </p:nvPr>
        </p:nvSpPr>
        <p:spPr>
          <a:xfrm>
            <a:off y="1076326" x="457200"/>
            <a:ext cy="3518296" cx="3008313"/>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1" name="Shape 51"/>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52" name="Shape 52"/>
        <p:cNvGrpSpPr/>
        <p:nvPr/>
      </p:nvGrpSpPr>
      <p:grpSpPr>
        <a:xfrm>
          <a:off y="0" x="0"/>
          <a:ext cy="0" cx="0"/>
          <a:chOff y="0" x="0"/>
          <a:chExt cy="0" cx="0"/>
        </a:xfrm>
      </p:grpSpPr>
      <p:sp>
        <p:nvSpPr>
          <p:cNvPr id="53" name="Shape 53"/>
          <p:cNvSpPr txBox="1"/>
          <p:nvPr>
            <p:ph type="title"/>
          </p:nvPr>
        </p:nvSpPr>
        <p:spPr>
          <a:xfrm>
            <a:off y="3600450" x="1792288"/>
            <a:ext cy="425053"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4" name="Shape 54"/>
          <p:cNvSpPr/>
          <p:nvPr>
            <p:ph idx="2" type="pic"/>
          </p:nvPr>
        </p:nvSpPr>
        <p:spPr>
          <a:xfrm>
            <a:off y="459581" x="1792288"/>
            <a:ext cy="3086099" cx="5486399"/>
          </a:xfrm>
          <a:prstGeom prst="rect">
            <a:avLst/>
          </a:prstGeom>
          <a:noFill/>
          <a:ln>
            <a:noFill/>
          </a:ln>
        </p:spPr>
      </p:sp>
      <p:sp>
        <p:nvSpPr>
          <p:cNvPr id="55" name="Shape 55"/>
          <p:cNvSpPr txBox="1"/>
          <p:nvPr>
            <p:ph idx="1" type="body"/>
          </p:nvPr>
        </p:nvSpPr>
        <p:spPr>
          <a:xfrm>
            <a:off y="4025503" x="1792288"/>
            <a:ext cy="603647" cx="5486399"/>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6" name="Shape 56"/>
          <p:cNvSpPr txBox="1"/>
          <p:nvPr>
            <p:ph idx="12" type="sldNum"/>
          </p:nvPr>
        </p:nvSpPr>
        <p:spPr>
          <a:xfrm>
            <a:off y="4782742" x="1943100"/>
            <a:ext cy="273843" cx="527537"/>
          </a:xfrm>
          <a:prstGeom prst="rect">
            <a:avLst/>
          </a:prstGeom>
          <a:noFill/>
          <a:ln>
            <a:noFill/>
          </a:ln>
        </p:spPr>
        <p:txBody>
          <a:bodyPr bIns="91425" rIns="91425" lIns="91425" tIns="91425" anchor="t"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Target="../theme/theme1.xml" Type="http://schemas.openxmlformats.org/officeDocument/2006/relationships/theme" Id="rId18"/><Relationship Target="../slideLayouts/slideLayout16.xml" Type="http://schemas.openxmlformats.org/officeDocument/2006/relationships/slideLayout" Id="rId17"/><Relationship Target="../slideLayouts/slideLayout15.xml" Type="http://schemas.openxmlformats.org/officeDocument/2006/relationships/slideLayout" Id="rId16"/><Relationship Target="../slideLayouts/slideLayout14.xml" Type="http://schemas.openxmlformats.org/officeDocument/2006/relationships/slideLayout" Id="rId15"/><Relationship Target="../slideLayouts/slideLayout13.xml" Type="http://schemas.openxmlformats.org/officeDocument/2006/relationships/slideLayout" Id="rId14"/><Relationship Target="../slideLayouts/slideLayout1.xml" Type="http://schemas.openxmlformats.org/officeDocument/2006/relationships/slideLayout" Id="rId2"/><Relationship Target="../slideLayouts/slideLayout11.xml" Type="http://schemas.openxmlformats.org/officeDocument/2006/relationships/slideLayout" Id="rId12"/><Relationship Target="../slideLayouts/slideLayout12.xml" Type="http://schemas.openxmlformats.org/officeDocument/2006/relationships/slideLayout" Id="rId13"/><Relationship Target="../media/image00.png" Type="http://schemas.openxmlformats.org/officeDocument/2006/relationships/image" Id="rId1"/><Relationship Target="../slideLayouts/slideLayout3.xml" Type="http://schemas.openxmlformats.org/officeDocument/2006/relationships/slideLayout" Id="rId4"/><Relationship Target="../slideLayouts/slideLayout9.xml" Type="http://schemas.openxmlformats.org/officeDocument/2006/relationships/slideLayout" Id="rId10"/><Relationship Target="../slideLayouts/slideLayout2.xml" Type="http://schemas.openxmlformats.org/officeDocument/2006/relationships/slideLayout" Id="rId3"/><Relationship Target="../slideLayouts/slideLayout10.xml" Type="http://schemas.openxmlformats.org/officeDocument/2006/relationships/slideLayout" Id="rId11"/><Relationship Target="../slideLayouts/slideLayout8.xml" Type="http://schemas.openxmlformats.org/officeDocument/2006/relationships/slideLayout" Id="rId9"/><Relationship Target="../slideLayouts/slideLayout5.xml" Type="http://schemas.openxmlformats.org/officeDocument/2006/relationships/slideLayout" Id="rId6"/><Relationship Target="../slideLayouts/slideLayout4.xml" Type="http://schemas.openxmlformats.org/officeDocument/2006/relationships/slideLayout" Id="rId5"/><Relationship Target="../slideLayouts/slideLayout7.xml" Type="http://schemas.openxmlformats.org/officeDocument/2006/relationships/slideLayout" Id="rId8"/><Relationship Target="../slideLayouts/slideLayout6.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y="0" x="0"/>
          <a:ext cy="0" cx="0"/>
          <a:chOff y="0" x="0"/>
          <a:chExt cy="0" cx="0"/>
        </a:xfrm>
      </p:grpSpPr>
      <p:sp>
        <p:nvSpPr>
          <p:cNvPr id="9" name="Shape 9"/>
          <p:cNvSpPr/>
          <p:nvPr/>
        </p:nvSpPr>
        <p:spPr>
          <a:xfrm>
            <a:off y="4629150" x="0"/>
            <a:ext cy="514350" cx="9144000"/>
          </a:xfrm>
          <a:prstGeom prst="rect">
            <a:avLst/>
          </a:prstGeom>
          <a:solidFill>
            <a:srgbClr val="C0CDEB"/>
          </a:solidFill>
          <a:ln>
            <a:noFill/>
          </a:ln>
        </p:spPr>
        <p:txBody>
          <a:bodyPr bIns="51550" rIns="103125" lIns="103125" tIns="5155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10" name="Shape 10"/>
          <p:cNvSpPr/>
          <p:nvPr/>
        </p:nvSpPr>
        <p:spPr>
          <a:xfrm>
            <a:off y="202570" x="0"/>
            <a:ext cy="288036" cx="281354"/>
          </a:xfrm>
          <a:prstGeom prst="rect">
            <a:avLst/>
          </a:prstGeom>
          <a:solidFill>
            <a:srgbClr val="00206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sp>
        <p:nvSpPr>
          <p:cNvPr id="11" name="Shape 11"/>
          <p:cNvSpPr/>
          <p:nvPr/>
        </p:nvSpPr>
        <p:spPr>
          <a:xfrm>
            <a:off y="0" x="0"/>
            <a:ext cy="226219" cx="281354"/>
          </a:xfrm>
          <a:prstGeom prst="rect">
            <a:avLst/>
          </a:prstGeom>
          <a:solidFill>
            <a:srgbClr val="FF9900"/>
          </a:solidFill>
          <a:ln>
            <a:noFill/>
          </a:ln>
        </p:spPr>
        <p:txBody>
          <a:bodyPr bIns="45700" rIns="91425" lIns="91425" tIns="45700" anchor="ctr" anchorCtr="0">
            <a:noAutofit/>
          </a:bodyPr>
          <a:lstStyle/>
          <a:p>
            <a:pPr algn="ctr" rtl="0" lvl="0" marR="0" indent="0" marL="0">
              <a:spcBef>
                <a:spcPts val="0"/>
              </a:spcBef>
              <a:spcAft>
                <a:spcPts val="0"/>
              </a:spcAft>
              <a:buNone/>
            </a:pPr>
            <a:r>
              <a:t/>
            </a:r>
            <a:endParaRPr strike="noStrike" u="none" b="0" cap="none" baseline="0" sz="1800" i="0">
              <a:solidFill>
                <a:schemeClr val="lt1"/>
              </a:solidFill>
              <a:latin typeface="Calibri"/>
              <a:ea typeface="Calibri"/>
              <a:cs typeface="Calibri"/>
              <a:sym typeface="Calibri"/>
            </a:endParaRPr>
          </a:p>
        </p:txBody>
      </p:sp>
      <p:cxnSp>
        <p:nvCxnSpPr>
          <p:cNvPr id="12" name="Shape 12"/>
          <p:cNvCxnSpPr/>
          <p:nvPr/>
        </p:nvCxnSpPr>
        <p:spPr>
          <a:xfrm>
            <a:off y="490606" x="0"/>
            <a:ext cy="0" cx="9144000"/>
          </a:xfrm>
          <a:prstGeom prst="straightConnector1">
            <a:avLst/>
          </a:prstGeom>
          <a:noFill/>
          <a:ln w="57150" cap="flat">
            <a:solidFill>
              <a:srgbClr val="FF9900"/>
            </a:solidFill>
            <a:prstDash val="solid"/>
            <a:round/>
            <a:headEnd w="med" len="med" type="none"/>
            <a:tailEnd w="med" len="med" type="none"/>
          </a:ln>
        </p:spPr>
      </p:cxnSp>
      <p:sp>
        <p:nvSpPr>
          <p:cNvPr id="13" name="Shape 13"/>
          <p:cNvSpPr txBox="1"/>
          <p:nvPr/>
        </p:nvSpPr>
        <p:spPr>
          <a:xfrm>
            <a:off y="4701657" x="8313024"/>
            <a:ext cy="369332" cx="520178"/>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lang="en-US"/>
              <a:t> </a:t>
            </a:r>
          </a:p>
        </p:txBody>
      </p:sp>
      <p:sp>
        <p:nvSpPr>
          <p:cNvPr id="14" name="Shape 14"/>
          <p:cNvSpPr/>
          <p:nvPr/>
        </p:nvSpPr>
        <p:spPr>
          <a:xfrm>
            <a:off y="4674726" x="838200"/>
            <a:ext cy="423197" cx="2952750"/>
          </a:xfrm>
          <a:prstGeom prst="rect">
            <a:avLst/>
          </a:prstGeom>
          <a:blipFill rotWithShape="1">
            <a:blip r:embed="rId1">
              <a:alphaModFix/>
            </a:blip>
            <a:stretch>
              <a:fillRect t="0" b="0" r="0" l="0"/>
            </a:stretch>
          </a:blipFill>
          <a:ln>
            <a:noFill/>
          </a:ln>
        </p:spPr>
        <p:txBody>
          <a:bodyPr bIns="45700" rIns="91425" lIns="91425" tIns="45700" anchor="t" anchorCtr="0">
            <a:noAutofit/>
          </a:bodyPr>
          <a:lstStyle/>
          <a:p>
            <a:pPr algn="l" rtl="0" lvl="0" marR="0" indent="0" marL="0">
              <a:spcBef>
                <a:spcPts val="0"/>
              </a:spcBef>
              <a:spcAft>
                <a:spcPts val="0"/>
              </a:spcAft>
              <a:buNone/>
            </a:pPr>
            <a:r>
              <a:t/>
            </a:r>
            <a:endParaRPr strike="noStrike" u="none" b="1" cap="none" baseline="0" sz="1600" i="0">
              <a:solidFill>
                <a:schemeClr val="lt1"/>
              </a:solidFill>
              <a:latin typeface="Calibri"/>
              <a:ea typeface="Calibri"/>
              <a:cs typeface="Calibri"/>
              <a:sym typeface="Calibri"/>
            </a:endParaRPr>
          </a:p>
        </p:txBody>
      </p:sp>
      <p:sp>
        <p:nvSpPr>
          <p:cNvPr id="15" name="Shape 15"/>
          <p:cNvSpPr/>
          <p:nvPr/>
        </p:nvSpPr>
        <p:spPr>
          <a:xfrm>
            <a:off y="4701657" x="4572000"/>
            <a:ext cy="369332" cx="310360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1800" lang="en-US" i="0">
                <a:solidFill>
                  <a:srgbClr val="002060"/>
                </a:solidFill>
                <a:latin typeface="Calibri"/>
                <a:ea typeface="Calibri"/>
                <a:cs typeface="Calibri"/>
                <a:sym typeface="Calibri"/>
              </a:rPr>
              <a:t>IT 110: Computer Organization</a:t>
            </a:r>
          </a:p>
        </p:txBody>
      </p:sp>
    </p:spTree>
  </p:cSld>
  <p:clrMap accent2="accent2" accent3="accent3" accent4="accent4" accent5="accent5" accent6="accent6" hlink="hlink" tx2="lt2" tx1="dk1" bg2="dk2" bg1="lt1" folHlink="folHlink" accent1="accent1"/>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3.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 Target="../media/image03.png" Type="http://schemas.openxmlformats.org/officeDocument/2006/relationships/image" Id="rId3"/></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 Target="../media/image05.png" Type="http://schemas.openxmlformats.org/officeDocument/2006/relationships/image" Id="rId4"/><Relationship Target="../media/image04.jpg" Type="http://schemas.openxmlformats.org/officeDocument/2006/relationships/image" Id="rId3"/></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1.pn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y="0" x="0"/>
          <a:ext cy="0" cx="0"/>
          <a:chOff y="0" x="0"/>
          <a:chExt cy="0" cx="0"/>
        </a:xfrm>
      </p:grpSpPr>
      <p:sp>
        <p:nvSpPr>
          <p:cNvPr id="88" name="Shape 88"/>
          <p:cNvSpPr txBox="1"/>
          <p:nvPr>
            <p:ph type="ctrTitle"/>
          </p:nvPr>
        </p:nvSpPr>
        <p:spPr>
          <a:xfrm>
            <a:off y="1597819" x="685800"/>
            <a:ext cy="1102518" cx="7772400"/>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48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0" name="Shape 160"/>
        <p:cNvGrpSpPr/>
        <p:nvPr/>
      </p:nvGrpSpPr>
      <p:grpSpPr>
        <a:xfrm>
          <a:off y="0" x="0"/>
          <a:ext cy="0" cx="0"/>
          <a:chOff y="0" x="0"/>
          <a:chExt cy="0" cx="0"/>
        </a:xfrm>
      </p:grpSpPr>
      <p:sp>
        <p:nvSpPr>
          <p:cNvPr id="161" name="Shape 16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Wide path memory access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Accessing memory has high latency but also high bandwidth.</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In the same manner as pipelining, memory bandwidth can be increased.</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Requests for memory aren’t satisfied 1 byte at a time, but rather 4, 8, or even 16 bytes at a time.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Requires a wider bus between CPU and memory.</a:t>
            </a:r>
          </a:p>
        </p:txBody>
      </p:sp>
      <p:sp>
        <p:nvSpPr>
          <p:cNvPr id="162" name="Shape 16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y="0" x="0"/>
          <a:ext cy="0" cx="0"/>
          <a:chOff y="0" x="0"/>
          <a:chExt cy="0" cx="0"/>
        </a:xfrm>
      </p:grpSpPr>
      <p:sp>
        <p:nvSpPr>
          <p:cNvPr id="168" name="Shape 168"/>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Memory interleaving</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 second technique for increasing bandwidth to memory is interleaving.</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Distributing addresses across blocks of memory so that memory requests can be parallelized.</a:t>
            </a:r>
          </a:p>
        </p:txBody>
      </p:sp>
      <p:sp>
        <p:nvSpPr>
          <p:cNvPr id="169" name="Shape 169"/>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y="0" x="0"/>
          <a:ext cy="0" cx="0"/>
          <a:chOff y="0" x="0"/>
          <a:chExt cy="0" cx="0"/>
        </a:xfrm>
      </p:grpSpPr>
      <p:sp>
        <p:nvSpPr>
          <p:cNvPr id="175" name="Shape 175"/>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Memory interleaving</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 second technique for increasing bandwidth to memory is interleaving.</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Distributing addresses across blocks of memory so that memory requests can be parallelized.</a:t>
            </a:r>
          </a:p>
        </p:txBody>
      </p:sp>
      <p:sp>
        <p:nvSpPr>
          <p:cNvPr id="176" name="Shape 176"/>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177" name="Shape 177"/>
          <p:cNvPicPr preferRelativeResize="0"/>
          <p:nvPr/>
        </p:nvPicPr>
        <p:blipFill rotWithShape="1">
          <a:blip r:embed="rId3">
            <a:alphaModFix/>
          </a:blip>
          <a:srcRect t="0" b="0" r="0" l="0"/>
          <a:stretch/>
        </p:blipFill>
        <p:spPr>
          <a:xfrm>
            <a:off y="2233058" x="2057400"/>
            <a:ext cy="2319891" cx="4800600"/>
          </a:xfrm>
          <a:prstGeom prst="rect">
            <a:avLst/>
          </a:prstGeom>
          <a:noFill/>
          <a:ln>
            <a:noFill/>
          </a:ln>
        </p:spPr>
      </p:pic>
      <p:sp>
        <p:nvSpPr>
          <p:cNvPr id="178" name="Shape 178"/>
          <p:cNvSpPr txBox="1"/>
          <p:nvPr/>
        </p:nvSpPr>
        <p:spPr>
          <a:xfrm>
            <a:off y="4809351" x="609600"/>
            <a:ext cy="276998" cx="1519903"/>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200" lang="en-US" i="0">
                <a:solidFill>
                  <a:srgbClr val="002060"/>
                </a:solidFill>
                <a:latin typeface="PT Sans"/>
                <a:ea typeface="PT Sans"/>
                <a:cs typeface="PT Sans"/>
                <a:sym typeface="PT Sans"/>
              </a:rPr>
              <a:t>Englander, 2009, p. 58</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y="0" x="0"/>
          <a:ext cy="0" cx="0"/>
          <a:chOff y="0" x="0"/>
          <a:chExt cy="0" cx="0"/>
        </a:xfrm>
      </p:grpSpPr>
      <p:sp>
        <p:nvSpPr>
          <p:cNvPr id="184" name="Shape 18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Memory interleaving</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 second technique for increasing bandwidth to memory is interleaving.</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Distributing addresses across blocks of memory so that memory requests can be parallelized.</a:t>
            </a:r>
          </a:p>
        </p:txBody>
      </p:sp>
      <p:sp>
        <p:nvSpPr>
          <p:cNvPr id="185" name="Shape 18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186" name="Shape 186"/>
          <p:cNvPicPr preferRelativeResize="0"/>
          <p:nvPr/>
        </p:nvPicPr>
        <p:blipFill rotWithShape="1">
          <a:blip r:embed="rId3">
            <a:alphaModFix/>
          </a:blip>
          <a:srcRect t="0" b="0" r="0" l="0"/>
          <a:stretch/>
        </p:blipFill>
        <p:spPr>
          <a:xfrm>
            <a:off y="2233058" x="2057400"/>
            <a:ext cy="2319891" cx="4800600"/>
          </a:xfrm>
          <a:prstGeom prst="rect">
            <a:avLst/>
          </a:prstGeom>
          <a:noFill/>
          <a:ln>
            <a:noFill/>
          </a:ln>
        </p:spPr>
      </p:pic>
      <p:sp>
        <p:nvSpPr>
          <p:cNvPr id="187" name="Shape 187"/>
          <p:cNvSpPr txBox="1"/>
          <p:nvPr/>
        </p:nvSpPr>
        <p:spPr>
          <a:xfrm>
            <a:off y="4809351" x="609600"/>
            <a:ext cy="276998" cx="1519903"/>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200" lang="en-US" i="0">
                <a:solidFill>
                  <a:srgbClr val="002060"/>
                </a:solidFill>
                <a:latin typeface="PT Sans"/>
                <a:ea typeface="PT Sans"/>
                <a:cs typeface="PT Sans"/>
                <a:sym typeface="PT Sans"/>
              </a:rPr>
              <a:t>Englander, 2009, p. 58</a:t>
            </a:r>
          </a:p>
        </p:txBody>
      </p:sp>
      <p:sp>
        <p:nvSpPr>
          <p:cNvPr id="188" name="Shape 188"/>
          <p:cNvSpPr/>
          <p:nvPr/>
        </p:nvSpPr>
        <p:spPr>
          <a:xfrm>
            <a:off y="565950" x="2819400"/>
            <a:ext cy="1524000" cx="3964449"/>
          </a:xfrm>
          <a:prstGeom prst="wedgeRoundRectCallout">
            <a:avLst>
              <a:gd fmla="val -5080" name="adj1"/>
              <a:gd fmla="val 197900"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Since memory requests are typically for contiguous addresses, the number of blocks is tied closely to the width of the data bus between the CPU and memory.  This bus should be at least 4 bytes wide.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3" name="Shape 193"/>
        <p:cNvGrpSpPr/>
        <p:nvPr/>
      </p:nvGrpSpPr>
      <p:grpSpPr>
        <a:xfrm>
          <a:off y="0" x="0"/>
          <a:ext cy="0" cx="0"/>
          <a:chOff y="0" x="0"/>
          <a:chExt cy="0" cx="0"/>
        </a:xfrm>
      </p:grpSpPr>
      <p:sp>
        <p:nvSpPr>
          <p:cNvPr id="194" name="Shape 19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Cache memory is the only technique that tries to minimize latency.</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DRAM has high latency but is inexpensive.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SRAM has low latency but is expensive.</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195" name="Shape 19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0" name="Shape 200"/>
        <p:cNvGrpSpPr/>
        <p:nvPr/>
      </p:nvGrpSpPr>
      <p:grpSpPr>
        <a:xfrm>
          <a:off y="0" x="0"/>
          <a:ext cy="0" cx="0"/>
          <a:chOff y="0" x="0"/>
          <a:chExt cy="0" cx="0"/>
        </a:xfrm>
      </p:grpSpPr>
      <p:sp>
        <p:nvSpPr>
          <p:cNvPr id="201" name="Shape 20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Cache memory is the only technique that tries to minimize latency.</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DRAM has high latency but is inexpensive.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SRAM has low latency but is expensive.</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02" name="Shape 20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
        <p:nvSpPr>
          <p:cNvPr id="203" name="Shape 203"/>
          <p:cNvSpPr/>
          <p:nvPr/>
        </p:nvSpPr>
        <p:spPr>
          <a:xfrm>
            <a:off y="2724150" x="2819400"/>
            <a:ext cy="1143000" cx="2666999"/>
          </a:xfrm>
          <a:prstGeom prst="wedgeRoundRectCallout">
            <a:avLst>
              <a:gd fmla="val -42188" name="adj1"/>
              <a:gd fmla="val -82421"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Use a small amount of expensive SRAM as a buffer against the large amount of DRAM.</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8" name="Shape 208"/>
        <p:cNvGrpSpPr/>
        <p:nvPr/>
      </p:nvGrpSpPr>
      <p:grpSpPr>
        <a:xfrm>
          <a:off y="0" x="0"/>
          <a:ext cy="0" cx="0"/>
          <a:chOff y="0" x="0"/>
          <a:chExt cy="0" cx="0"/>
        </a:xfrm>
      </p:grpSpPr>
      <p:sp>
        <p:nvSpPr>
          <p:cNvPr id="209" name="Shape 20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p:txBody>
      </p:sp>
      <p:sp>
        <p:nvSpPr>
          <p:cNvPr id="210" name="Shape 21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211" name="Shape 211"/>
          <p:cNvPicPr preferRelativeResize="0"/>
          <p:nvPr/>
        </p:nvPicPr>
        <p:blipFill rotWithShape="1">
          <a:blip r:embed="rId3">
            <a:alphaModFix/>
          </a:blip>
          <a:srcRect t="0" b="0" r="0" l="0"/>
          <a:stretch/>
        </p:blipFill>
        <p:spPr>
          <a:xfrm>
            <a:off y="1352550" x="1918277"/>
            <a:ext cy="2784316" cx="1854397"/>
          </a:xfrm>
          <a:prstGeom prst="rect">
            <a:avLst/>
          </a:prstGeom>
          <a:noFill/>
          <a:ln>
            <a:noFill/>
          </a:ln>
        </p:spPr>
      </p:pic>
      <p:sp>
        <p:nvSpPr>
          <p:cNvPr id="212" name="Shape 212"/>
          <p:cNvSpPr txBox="1"/>
          <p:nvPr/>
        </p:nvSpPr>
        <p:spPr>
          <a:xfrm>
            <a:off y="4629150" x="152400"/>
            <a:ext cy="415498" cx="5410200"/>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050" lang="en-US" i="0">
                <a:solidFill>
                  <a:srgbClr val="002060"/>
                </a:solidFill>
                <a:latin typeface="PT Sans"/>
                <a:ea typeface="PT Sans"/>
                <a:cs typeface="PT Sans"/>
                <a:sym typeface="PT Sans"/>
              </a:rPr>
              <a:t>Source: http://makinglemonadeblog.com/wp-content/uploads/2013/03/IMG_0332-682x1024.jpg and http://tagsoftegypt.com/supermarket.jpg</a:t>
            </a:r>
          </a:p>
        </p:txBody>
      </p:sp>
      <p:pic>
        <p:nvPicPr>
          <p:cNvPr id="213" name="Shape 213"/>
          <p:cNvPicPr preferRelativeResize="0"/>
          <p:nvPr/>
        </p:nvPicPr>
        <p:blipFill rotWithShape="1">
          <a:blip r:embed="rId4">
            <a:alphaModFix/>
          </a:blip>
          <a:srcRect t="0" b="0" r="0" l="0"/>
          <a:stretch/>
        </p:blipFill>
        <p:spPr>
          <a:xfrm>
            <a:off y="1809750" x="4051878"/>
            <a:ext cy="1952624" cx="2958521"/>
          </a:xfrm>
          <a:prstGeom prst="rect">
            <a:avLst/>
          </a:prstGeom>
          <a:noFill/>
          <a:ln>
            <a:noFill/>
          </a:ln>
        </p:spPr>
      </p:pic>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y="0" x="0"/>
          <a:ext cy="0" cx="0"/>
          <a:chOff y="0" x="0"/>
          <a:chExt cy="0" cx="0"/>
        </a:xfrm>
      </p:grpSpPr>
      <p:sp>
        <p:nvSpPr>
          <p:cNvPr id="219" name="Shape 21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Hit: Requested data exists in cache—very fast.</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Miss: Data not in cache, fetch from memory, copy into cache, and then treat as a hit.</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20" name="Shape 22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221" name="Shape 221"/>
          <p:cNvPicPr preferRelativeResize="0"/>
          <p:nvPr/>
        </p:nvPicPr>
        <p:blipFill rotWithShape="1">
          <a:blip r:embed="rId3">
            <a:alphaModFix/>
          </a:blip>
          <a:srcRect t="0" b="0" r="0" l="0"/>
          <a:stretch/>
        </p:blipFill>
        <p:spPr>
          <a:xfrm>
            <a:off y="1276350" x="990600"/>
            <a:ext cy="1394547" cx="3429000"/>
          </a:xfrm>
          <a:prstGeom prst="rect">
            <a:avLst/>
          </a:prstGeom>
          <a:noFill/>
          <a:ln>
            <a:noFill/>
          </a:ln>
        </p:spPr>
      </p:pic>
      <p:sp>
        <p:nvSpPr>
          <p:cNvPr id="222" name="Shape 222"/>
          <p:cNvSpPr txBox="1"/>
          <p:nvPr/>
        </p:nvSpPr>
        <p:spPr>
          <a:xfrm>
            <a:off y="2419350" x="2895600"/>
            <a:ext cy="276998" cx="1519903"/>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1200" lang="en-US" i="0">
                <a:solidFill>
                  <a:srgbClr val="002060"/>
                </a:solidFill>
                <a:latin typeface="PT Sans"/>
                <a:ea typeface="PT Sans"/>
                <a:cs typeface="PT Sans"/>
                <a:sym typeface="PT Sans"/>
              </a:rPr>
              <a:t>Englander, 2009, p. 58</a:t>
            </a:r>
          </a:p>
        </p:txBody>
      </p:sp>
      <p:sp>
        <p:nvSpPr>
          <p:cNvPr id="223" name="Shape 223"/>
          <p:cNvSpPr/>
          <p:nvPr/>
        </p:nvSpPr>
        <p:spPr>
          <a:xfrm>
            <a:off y="2800350" x="6172200"/>
            <a:ext cy="609599" cx="1676399"/>
          </a:xfrm>
          <a:prstGeom prst="wedgeRoundRectCallout">
            <a:avLst>
              <a:gd fmla="val -80335" name="adj1"/>
              <a:gd fmla="val 82597"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Hit ratios can be as high as 90%</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y="0" x="0"/>
          <a:ext cy="0" cx="0"/>
          <a:chOff y="0" x="0"/>
          <a:chExt cy="0" cx="0"/>
        </a:xfrm>
      </p:grpSpPr>
      <p:sp>
        <p:nvSpPr>
          <p:cNvPr id="229" name="Shape 229"/>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Cache entries consist of:</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Tag: address</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Data: copy of memory</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Dirty bit: indicates if data in cache is newer than contents of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30" name="Shape 230"/>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y="0" x="0"/>
          <a:ext cy="0" cx="0"/>
          <a:chOff y="0" x="0"/>
          <a:chExt cy="0" cx="0"/>
        </a:xfrm>
      </p:grpSpPr>
      <p:sp>
        <p:nvSpPr>
          <p:cNvPr id="236" name="Shape 236"/>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Cache replacement algorithm</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Once cache fills, a miss will cause an existing line to be replaced. Which one?</a:t>
            </a:r>
          </a:p>
          <a:p>
            <a:pPr algn="l" rtl="0" lvl="3" marR="0" indent="-285750" marL="1657350">
              <a:spcBef>
                <a:spcPts val="280"/>
              </a:spcBef>
              <a:spcAft>
                <a:spcPts val="0"/>
              </a:spcAft>
              <a:buClr>
                <a:srgbClr val="002060"/>
              </a:buClr>
              <a:buSzPct val="100000"/>
              <a:buFont typeface="Calibri"/>
              <a:buChar char="–"/>
            </a:pPr>
            <a:r>
              <a:rPr strike="noStrike" u="none" b="0" cap="none" baseline="0" sz="1400" lang="en-US" i="0">
                <a:solidFill>
                  <a:srgbClr val="002060"/>
                </a:solidFill>
                <a:latin typeface="Calibri"/>
                <a:ea typeface="Calibri"/>
                <a:cs typeface="Calibri"/>
                <a:sym typeface="Calibri"/>
              </a:rPr>
              <a:t>Least recently used (LRU)</a:t>
            </a:r>
          </a:p>
          <a:p>
            <a:pPr algn="l" rtl="0" lvl="3" marR="0" indent="-285750" marL="1657350">
              <a:spcBef>
                <a:spcPts val="280"/>
              </a:spcBef>
              <a:spcAft>
                <a:spcPts val="0"/>
              </a:spcAft>
              <a:buClr>
                <a:srgbClr val="002060"/>
              </a:buClr>
              <a:buSzPct val="100000"/>
              <a:buFont typeface="Calibri"/>
              <a:buChar char="–"/>
            </a:pPr>
            <a:r>
              <a:rPr strike="noStrike" u="none" b="0" cap="none" baseline="0" sz="1400" lang="en-US" i="0">
                <a:solidFill>
                  <a:srgbClr val="002060"/>
                </a:solidFill>
                <a:latin typeface="Calibri"/>
                <a:ea typeface="Calibri"/>
                <a:cs typeface="Calibri"/>
                <a:sym typeface="Calibri"/>
              </a:rPr>
              <a:t>First in first out (FIFO)</a:t>
            </a:r>
          </a:p>
          <a:p>
            <a:pPr algn="l" rtl="0" lvl="3" marR="0" indent="-285750" marL="1657350">
              <a:spcBef>
                <a:spcPts val="280"/>
              </a:spcBef>
              <a:spcAft>
                <a:spcPts val="0"/>
              </a:spcAft>
              <a:buClr>
                <a:srgbClr val="002060"/>
              </a:buClr>
              <a:buSzPct val="100000"/>
              <a:buFont typeface="Calibri"/>
              <a:buChar char="–"/>
            </a:pPr>
            <a:r>
              <a:rPr strike="noStrike" u="none" b="0" cap="none" baseline="0" sz="1400" lang="en-US" i="0">
                <a:solidFill>
                  <a:srgbClr val="002060"/>
                </a:solidFill>
                <a:latin typeface="Calibri"/>
                <a:ea typeface="Calibri"/>
                <a:cs typeface="Calibri"/>
                <a:sym typeface="Calibri"/>
              </a:rPr>
              <a:t>Least frequently used</a:t>
            </a:r>
          </a:p>
          <a:p>
            <a:pPr algn="l" rtl="0" lvl="3" marR="0" indent="-285750" marL="1657350">
              <a:spcBef>
                <a:spcPts val="280"/>
              </a:spcBef>
              <a:spcAft>
                <a:spcPts val="0"/>
              </a:spcAft>
              <a:buClr>
                <a:srgbClr val="002060"/>
              </a:buClr>
              <a:buSzPct val="100000"/>
              <a:buFont typeface="Calibri"/>
              <a:buChar char="–"/>
            </a:pPr>
            <a:r>
              <a:rPr strike="noStrike" u="none" b="0" cap="none" baseline="0" sz="1400" lang="en-US" i="0">
                <a:solidFill>
                  <a:srgbClr val="002060"/>
                </a:solidFill>
                <a:latin typeface="Calibri"/>
                <a:ea typeface="Calibri"/>
                <a:cs typeface="Calibri"/>
                <a:sym typeface="Calibri"/>
              </a:rPr>
              <a:t>Random</a:t>
            </a:r>
          </a:p>
          <a:p>
            <a:pPr algn="l" rtl="0" lvl="3" marR="0" indent="-285750" marL="1657350">
              <a:spcBef>
                <a:spcPts val="280"/>
              </a:spcBef>
              <a:spcAft>
                <a:spcPts val="0"/>
              </a:spcAft>
              <a:buClr>
                <a:srgbClr val="002060"/>
              </a:buClr>
              <a:buSzPct val="100000"/>
              <a:buFont typeface="Calibri"/>
              <a:buChar char="–"/>
            </a:pPr>
            <a:r>
              <a:rPr strike="noStrike" u="none" b="0" cap="none" baseline="0" sz="1400" lang="en-US" i="0">
                <a:solidFill>
                  <a:srgbClr val="002060"/>
                </a:solidFill>
                <a:latin typeface="Calibri"/>
                <a:ea typeface="Calibri"/>
                <a:cs typeface="Calibri"/>
                <a:sym typeface="Calibri"/>
              </a:rPr>
              <a:t>Etc.</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37" name="Shape 237"/>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y="0" x="0"/>
          <a:ext cy="0" cx="0"/>
          <a:chOff y="0" x="0"/>
          <a:chExt cy="0" cx="0"/>
        </a:xfrm>
      </p:grpSpPr>
      <p:sp>
        <p:nvSpPr>
          <p:cNvPr id="93" name="Shape 93"/>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Recall CPU Pipelining</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Works on the assumption that each stage of the pipeline takes the same amount of time: one clock cycle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But access to memory is several orders of magnitude slower!</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p:txBody>
      </p:sp>
      <p:sp>
        <p:nvSpPr>
          <p:cNvPr id="94" name="Shape 94"/>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95" name="Shape 95"/>
          <p:cNvPicPr preferRelativeResize="0"/>
          <p:nvPr/>
        </p:nvPicPr>
        <p:blipFill rotWithShape="1">
          <a:blip r:embed="rId3">
            <a:alphaModFix/>
          </a:blip>
          <a:srcRect t="0" b="0" r="0" l="0"/>
          <a:stretch/>
        </p:blipFill>
        <p:spPr>
          <a:xfrm>
            <a:off y="2190750" x="2286000"/>
            <a:ext cy="1894523" cx="4160519"/>
          </a:xfrm>
          <a:prstGeom prst="rect">
            <a:avLst/>
          </a:prstGeom>
          <a:noFill/>
          <a:ln>
            <a:noFill/>
          </a:ln>
        </p:spPr>
      </p:pic>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y="0" x="0"/>
          <a:ext cy="0" cx="0"/>
          <a:chOff y="0" x="0"/>
          <a:chExt cy="0" cx="0"/>
        </a:xfrm>
      </p:grpSpPr>
      <p:sp>
        <p:nvSpPr>
          <p:cNvPr id="243" name="Shape 243"/>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What should happen on a memory write?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Write through—write to cache and then immediately write to memory. Safe, simple, slow.</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Write back—write only to cache. Use dirty bit to write back to memory when line is replaced.  Complicated, fast.</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44" name="Shape 244"/>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9" name="Shape 249"/>
        <p:cNvGrpSpPr/>
        <p:nvPr/>
      </p:nvGrpSpPr>
      <p:grpSpPr>
        <a:xfrm>
          <a:off y="0" x="0"/>
          <a:ext cy="0" cx="0"/>
          <a:chOff y="0" x="0"/>
          <a:chExt cy="0" cx="0"/>
        </a:xfrm>
      </p:grpSpPr>
      <p:sp>
        <p:nvSpPr>
          <p:cNvPr id="250" name="Shape 250"/>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Cache Memory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What should happen on a memory write?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Write through—write to cache and then immediately write to memory. Safe, simple, slow.</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Write back—write only to cache. Use dirty bit to write back to memory when line is replaced. Complicated, fast.</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51" name="Shape 251"/>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
        <p:nvSpPr>
          <p:cNvPr id="252" name="Shape 252"/>
          <p:cNvSpPr/>
          <p:nvPr/>
        </p:nvSpPr>
        <p:spPr>
          <a:xfrm>
            <a:off y="3105150" x="2376256"/>
            <a:ext cy="1143000" cx="3124199"/>
          </a:xfrm>
          <a:prstGeom prst="wedgeRoundRectCallout">
            <a:avLst>
              <a:gd fmla="val -40631" name="adj1"/>
              <a:gd fmla="val -86960"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Cache </a:t>
            </a:r>
            <a:r>
              <a:rPr strike="noStrike" u="none" b="0" cap="none" baseline="0" sz="1600" lang="en-US" i="1">
                <a:solidFill>
                  <a:srgbClr val="002060"/>
                </a:solidFill>
                <a:latin typeface="PT Sans"/>
                <a:ea typeface="PT Sans"/>
                <a:cs typeface="PT Sans"/>
                <a:sym typeface="PT Sans"/>
              </a:rPr>
              <a:t>coherency</a:t>
            </a:r>
            <a:r>
              <a:rPr strike="noStrike" u="none" b="0" cap="none" baseline="0" sz="1600" lang="en-US" i="0">
                <a:solidFill>
                  <a:srgbClr val="002060"/>
                </a:solidFill>
                <a:latin typeface="PT Sans"/>
                <a:ea typeface="PT Sans"/>
                <a:cs typeface="PT Sans"/>
                <a:sym typeface="PT Sans"/>
              </a:rPr>
              <a:t> gets particularly tricky with multiple cores and multiple levels of cache.</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7" name="Shape 257"/>
        <p:cNvGrpSpPr/>
        <p:nvPr/>
      </p:nvGrpSpPr>
      <p:grpSpPr>
        <a:xfrm>
          <a:off y="0" x="0"/>
          <a:ext cy="0" cx="0"/>
          <a:chOff y="0" x="0"/>
          <a:chExt cy="0" cx="0"/>
        </a:xfrm>
      </p:grpSpPr>
      <p:sp>
        <p:nvSpPr>
          <p:cNvPr id="258" name="Shape 258"/>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Summary</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Latency is the round trip time to deliver a single request. Bandwidth is the number of requests that can be fulfilled in a unit time.</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Three ways of improving memory performance: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Wide path memory access—increase bandwidth to memory by fetching multiple bytes at a time.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Memory interleaving—increase bandwidth to memory by fetching in parallel across blocks.</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Cache memory—decrease latency to memory by having fast copies closer to the CPU.  Must keep memory synchronized with cache.</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p:txBody>
      </p:sp>
      <p:sp>
        <p:nvSpPr>
          <p:cNvPr id="259" name="Shape 259"/>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3" name="Shape 263"/>
        <p:cNvGrpSpPr/>
        <p:nvPr/>
      </p:nvGrpSpPr>
      <p:grpSpPr>
        <a:xfrm>
          <a:off y="0" x="0"/>
          <a:ext cy="0" cx="0"/>
          <a:chOff y="0" x="0"/>
          <a:chExt cy="0" cx="0"/>
        </a:xfrm>
      </p:grpSpPr>
      <p:sp>
        <p:nvSpPr>
          <p:cNvPr id="264" name="Shape 264"/>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Englander, I. (2009). The architecture of computer hardware and systems software: an information technology approach. Wiley.</a:t>
            </a:r>
          </a:p>
        </p:txBody>
      </p:sp>
      <p:sp>
        <p:nvSpPr>
          <p:cNvPr id="265" name="Shape 265"/>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References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0" name="Shape 100"/>
        <p:cNvGrpSpPr/>
        <p:nvPr/>
      </p:nvGrpSpPr>
      <p:grpSpPr>
        <a:xfrm>
          <a:off y="0" x="0"/>
          <a:ext cy="0" cx="0"/>
          <a:chOff y="0" x="0"/>
          <a:chExt cy="0" cx="0"/>
        </a:xfrm>
      </p:grpSpPr>
      <p:sp>
        <p:nvSpPr>
          <p:cNvPr id="101" name="Shape 101"/>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Recall CPU Pipelining</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Works on the assumption that each stage of the pipeline takes the same amount of time: one clock cycle</a:t>
            </a:r>
          </a:p>
          <a:p>
            <a:pPr algn="l" rtl="0" lvl="2" marR="0" indent="-285750" marL="1200150">
              <a:spcBef>
                <a:spcPts val="320"/>
              </a:spcBef>
              <a:spcAft>
                <a:spcPts val="0"/>
              </a:spcAft>
              <a:buClr>
                <a:srgbClr val="002060"/>
              </a:buClr>
              <a:buSzPct val="100000"/>
              <a:buFont typeface="Calibri"/>
              <a:buChar char="–"/>
            </a:pPr>
            <a:r>
              <a:rPr strike="noStrike" u="none" b="0" cap="none" baseline="0" sz="1600" lang="en-US" i="0">
                <a:solidFill>
                  <a:srgbClr val="002060"/>
                </a:solidFill>
                <a:latin typeface="Calibri"/>
                <a:ea typeface="Calibri"/>
                <a:cs typeface="Calibri"/>
                <a:sym typeface="Calibri"/>
              </a:rPr>
              <a:t>But access to memory is several orders of magnitude slower!</a:t>
            </a:r>
          </a:p>
          <a:p>
            <a:pPr algn="l" rtl="0" lvl="1" marR="0" indent="-171450" marL="742950">
              <a:spcBef>
                <a:spcPts val="360"/>
              </a:spcBef>
              <a:spcAft>
                <a:spcPts val="0"/>
              </a:spcAft>
              <a:buClr>
                <a:srgbClr val="002060"/>
              </a:buClr>
              <a:buFont typeface="Calibri"/>
              <a:buNone/>
            </a:pPr>
            <a:r>
              <a:t/>
            </a:r>
            <a:endParaRPr strike="noStrike" u="none" b="0" cap="none" baseline="0" sz="1800" i="0">
              <a:solidFill>
                <a:srgbClr val="002060"/>
              </a:solidFill>
              <a:latin typeface="Calibri"/>
              <a:ea typeface="Calibri"/>
              <a:cs typeface="Calibri"/>
              <a:sym typeface="Calibri"/>
            </a:endParaRPr>
          </a:p>
        </p:txBody>
      </p:sp>
      <p:sp>
        <p:nvSpPr>
          <p:cNvPr id="102" name="Shape 102"/>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103" name="Shape 103"/>
          <p:cNvPicPr preferRelativeResize="0"/>
          <p:nvPr/>
        </p:nvPicPr>
        <p:blipFill rotWithShape="1">
          <a:blip r:embed="rId3">
            <a:alphaModFix/>
          </a:blip>
          <a:srcRect t="0" b="0" r="0" l="0"/>
          <a:stretch/>
        </p:blipFill>
        <p:spPr>
          <a:xfrm>
            <a:off y="2190750" x="2286000"/>
            <a:ext cy="1894523" cx="4160519"/>
          </a:xfrm>
          <a:prstGeom prst="rect">
            <a:avLst/>
          </a:prstGeom>
          <a:noFill/>
          <a:ln>
            <a:noFill/>
          </a:ln>
        </p:spPr>
      </p:pic>
      <p:sp>
        <p:nvSpPr>
          <p:cNvPr id="104" name="Shape 104"/>
          <p:cNvSpPr/>
          <p:nvPr/>
        </p:nvSpPr>
        <p:spPr>
          <a:xfrm>
            <a:off y="666750" x="4267200"/>
            <a:ext cy="1073150" cx="1727199"/>
          </a:xfrm>
          <a:prstGeom prst="wedgeRoundRectCallout">
            <a:avLst>
              <a:gd fmla="val -68795" name="adj1"/>
              <a:gd fmla="val 125052"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How is one-cycle memory access achieved?</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y="0" x="0"/>
          <a:ext cy="0" cx="0"/>
          <a:chOff y="0" x="0"/>
          <a:chExt cy="0" cx="0"/>
        </a:xfrm>
      </p:grpSpPr>
      <p:sp>
        <p:nvSpPr>
          <p:cNvPr id="110" name="Shape 110"/>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Three complementary approaches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Wide path memory access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Memory interleaving</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Cache memory</a:t>
            </a:r>
          </a:p>
        </p:txBody>
      </p:sp>
      <p:sp>
        <p:nvSpPr>
          <p:cNvPr id="111" name="Shape 111"/>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y="0" x="0"/>
          <a:ext cy="0" cx="0"/>
          <a:chOff y="0" x="0"/>
          <a:chExt cy="0" cx="0"/>
        </a:xfrm>
      </p:grpSpPr>
      <p:sp>
        <p:nvSpPr>
          <p:cNvPr id="117" name="Shape 117"/>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Three complementary approaches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Wide path memory access</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Memory interleaving</a:t>
            </a: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Cache memory</a:t>
            </a:r>
          </a:p>
        </p:txBody>
      </p:sp>
      <p:sp>
        <p:nvSpPr>
          <p:cNvPr id="118" name="Shape 118"/>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
        <p:nvSpPr>
          <p:cNvPr id="119" name="Shape 119"/>
          <p:cNvSpPr/>
          <p:nvPr/>
        </p:nvSpPr>
        <p:spPr>
          <a:xfrm>
            <a:off y="2038350" x="3657600"/>
            <a:ext cy="1219199" cx="1904999"/>
          </a:xfrm>
          <a:prstGeom prst="wedgeRoundRectCallout">
            <a:avLst>
              <a:gd fmla="val -69921" name="adj1"/>
              <a:gd fmla="val -56240"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All three are used simultaneously in the system design.</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y="0" x="0"/>
          <a:ext cy="0" cx="0"/>
          <a:chOff y="0" x="0"/>
          <a:chExt cy="0" cx="0"/>
        </a:xfrm>
      </p:grpSpPr>
      <p:sp>
        <p:nvSpPr>
          <p:cNvPr id="125" name="Shape 125"/>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Wide path memory access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Accessing memory has high latency but also high bandwidth.</a:t>
            </a:r>
          </a:p>
        </p:txBody>
      </p:sp>
      <p:sp>
        <p:nvSpPr>
          <p:cNvPr id="126" name="Shape 126"/>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Wide path memory access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Accessing memory has high latency but also high bandwidth.</a:t>
            </a:r>
          </a:p>
        </p:txBody>
      </p:sp>
      <p:sp>
        <p:nvSpPr>
          <p:cNvPr id="133" name="Shape 133"/>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
        <p:nvSpPr>
          <p:cNvPr id="134" name="Shape 134"/>
          <p:cNvSpPr/>
          <p:nvPr/>
        </p:nvSpPr>
        <p:spPr>
          <a:xfrm>
            <a:off y="2190750" x="1524000"/>
            <a:ext cy="1295400" cx="3505200"/>
          </a:xfrm>
          <a:prstGeom prst="wedgeRoundRectCallout">
            <a:avLst>
              <a:gd fmla="val 25209" name="adj1"/>
              <a:gd fmla="val -90283"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Latency is the amount of time it takes for a round trip, i.e., the time from when the CS, R/W signals are asserted until the data is in the MDR.</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y="0" x="0"/>
          <a:ext cy="0" cx="0"/>
          <a:chOff y="0" x="0"/>
          <a:chExt cy="0" cx="0"/>
        </a:xfrm>
      </p:grpSpPr>
      <p:sp>
        <p:nvSpPr>
          <p:cNvPr id="140" name="Shape 140"/>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Wide path memory access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Accessing memory has high latency but also high bandwidth.</a:t>
            </a:r>
          </a:p>
        </p:txBody>
      </p:sp>
      <p:sp>
        <p:nvSpPr>
          <p:cNvPr id="141" name="Shape 141"/>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sp>
        <p:nvSpPr>
          <p:cNvPr id="142" name="Shape 142"/>
          <p:cNvSpPr/>
          <p:nvPr/>
        </p:nvSpPr>
        <p:spPr>
          <a:xfrm>
            <a:off y="2343150" x="4267200"/>
            <a:ext cy="1219199" cx="2514599"/>
          </a:xfrm>
          <a:prstGeom prst="wedgeRoundRectCallout">
            <a:avLst>
              <a:gd fmla="val 29360" name="adj1"/>
              <a:gd fmla="val -103647"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Bandwidth is the amount of data that can be returned per unit time.</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y="0" x="0"/>
          <a:ext cy="0" cx="0"/>
          <a:chOff y="0" x="0"/>
          <a:chExt cy="0" cx="0"/>
        </a:xfrm>
      </p:grpSpPr>
      <p:sp>
        <p:nvSpPr>
          <p:cNvPr id="148" name="Shape 148"/>
          <p:cNvSpPr txBox="1"/>
          <p:nvPr>
            <p:ph idx="1" type="body"/>
          </p:nvPr>
        </p:nvSpPr>
        <p:spPr>
          <a:xfrm>
            <a:off y="628650" x="457200"/>
            <a:ext cy="3394472" cx="8229600"/>
          </a:xfrm>
          <a:prstGeom prst="rect">
            <a:avLst/>
          </a:prstGeom>
          <a:noFill/>
          <a:ln>
            <a:noFill/>
          </a:ln>
        </p:spPr>
        <p:txBody>
          <a:bodyPr bIns="45700" rIns="91425" lIns="91425" tIns="45700" anchor="t" anchorCtr="0">
            <a:noAutofit/>
          </a:bodyPr>
          <a:lstStyle/>
          <a:p>
            <a:pPr algn="l" rtl="0" lvl="0" marR="0" indent="-342900" marL="342900">
              <a:spcBef>
                <a:spcPts val="0"/>
              </a:spcBef>
              <a:spcAft>
                <a:spcPts val="0"/>
              </a:spcAft>
              <a:buClr>
                <a:srgbClr val="002060"/>
              </a:buClr>
              <a:buSzPct val="25000"/>
              <a:buFont typeface="PT Sans"/>
              <a:buNone/>
            </a:pPr>
            <a:r>
              <a:rPr strike="noStrike" u="none" b="1" cap="none" baseline="0" sz="2000" lang="en-US" i="0">
                <a:solidFill>
                  <a:srgbClr val="002060"/>
                </a:solidFill>
                <a:latin typeface="PT Sans"/>
                <a:ea typeface="PT Sans"/>
                <a:cs typeface="PT Sans"/>
                <a:sym typeface="PT Sans"/>
              </a:rPr>
              <a:t>Wide path memory access</a:t>
            </a:r>
          </a:p>
          <a:p>
            <a:pPr algn="l" rtl="0" lvl="0" marR="0" indent="-342900" marL="342900">
              <a:spcBef>
                <a:spcPts val="400"/>
              </a:spcBef>
              <a:spcAft>
                <a:spcPts val="0"/>
              </a:spcAft>
              <a:buClr>
                <a:srgbClr val="002060"/>
              </a:buClr>
              <a:buFont typeface="PT Sans"/>
              <a:buNone/>
            </a:pPr>
            <a:r>
              <a:t/>
            </a:r>
            <a:endParaRPr strike="noStrike" u="none" b="1" cap="none" baseline="0" sz="2000" i="0">
              <a:solidFill>
                <a:srgbClr val="002060"/>
              </a:solidFill>
              <a:latin typeface="PT Sans"/>
              <a:ea typeface="PT Sans"/>
              <a:cs typeface="PT Sans"/>
              <a:sym typeface="PT Sans"/>
            </a:endParaRPr>
          </a:p>
          <a:p>
            <a:pPr algn="l" rtl="0" lvl="1" marR="0" indent="-285750" marL="742950">
              <a:spcBef>
                <a:spcPts val="360"/>
              </a:spcBef>
              <a:spcAft>
                <a:spcPts val="0"/>
              </a:spcAft>
              <a:buClr>
                <a:srgbClr val="002060"/>
              </a:buClr>
              <a:buSzPct val="100000"/>
              <a:buFont typeface="Calibri"/>
              <a:buChar char="–"/>
            </a:pPr>
            <a:r>
              <a:rPr strike="noStrike" u="none" b="0" cap="none" baseline="0" sz="1800" lang="en-US" i="0">
                <a:solidFill>
                  <a:srgbClr val="002060"/>
                </a:solidFill>
                <a:latin typeface="Calibri"/>
                <a:ea typeface="Calibri"/>
                <a:cs typeface="Calibri"/>
                <a:sym typeface="Calibri"/>
              </a:rPr>
              <a:t>Accessing memory has high latency but also high bandwidth.</a:t>
            </a:r>
          </a:p>
        </p:txBody>
      </p:sp>
      <p:sp>
        <p:nvSpPr>
          <p:cNvPr id="149" name="Shape 149"/>
          <p:cNvSpPr txBox="1"/>
          <p:nvPr>
            <p:ph type="title"/>
          </p:nvPr>
        </p:nvSpPr>
        <p:spPr>
          <a:xfrm>
            <a:off y="2006" x="446891"/>
            <a:ext cy="488600" cx="8250216"/>
          </a:xfrm>
          <a:prstGeom prst="rect">
            <a:avLst/>
          </a:prstGeom>
          <a:noFill/>
          <a:ln>
            <a:noFill/>
          </a:ln>
        </p:spPr>
        <p:txBody>
          <a:bodyPr bIns="45700" rIns="91425" lIns="91425" tIns="45700" anchor="t" anchorCtr="0">
            <a:noAutofit/>
          </a:bodyPr>
          <a:lstStyle/>
          <a:p>
            <a:pPr algn="l" rtl="0" lvl="0" marR="0" indent="0" marL="0">
              <a:spcBef>
                <a:spcPts val="0"/>
              </a:spcBef>
              <a:spcAft>
                <a:spcPts val="0"/>
              </a:spcAft>
              <a:buSzPct val="25000"/>
              <a:buNone/>
            </a:pPr>
            <a:r>
              <a:rPr strike="noStrike" u="none" b="1" cap="none" baseline="0" sz="3200" lang="en-US" i="0">
                <a:solidFill>
                  <a:srgbClr val="002060"/>
                </a:solidFill>
                <a:latin typeface="Calibri"/>
                <a:ea typeface="Calibri"/>
                <a:cs typeface="Calibri"/>
                <a:sym typeface="Calibri"/>
              </a:rPr>
              <a:t>Memory Performance Enhancements</a:t>
            </a:r>
          </a:p>
        </p:txBody>
      </p:sp>
      <p:pic>
        <p:nvPicPr>
          <p:cNvPr id="150" name="Shape 150"/>
          <p:cNvPicPr preferRelativeResize="0"/>
          <p:nvPr/>
        </p:nvPicPr>
        <p:blipFill rotWithShape="1">
          <a:blip r:embed="rId3">
            <a:alphaModFix/>
          </a:blip>
          <a:srcRect t="0" b="0" r="0" l="0"/>
          <a:stretch/>
        </p:blipFill>
        <p:spPr>
          <a:xfrm>
            <a:off y="2658426" x="2514600"/>
            <a:ext cy="1894523" cx="4160519"/>
          </a:xfrm>
          <a:prstGeom prst="rect">
            <a:avLst/>
          </a:prstGeom>
          <a:noFill/>
          <a:ln>
            <a:noFill/>
          </a:ln>
        </p:spPr>
      </p:pic>
      <p:sp>
        <p:nvSpPr>
          <p:cNvPr id="151" name="Shape 151"/>
          <p:cNvSpPr/>
          <p:nvPr/>
        </p:nvSpPr>
        <p:spPr>
          <a:xfrm rot="-5400000">
            <a:off y="1363026" x="3581399"/>
            <a:ext cy="2209799" cx="228600"/>
          </a:xfrm>
          <a:prstGeom prst="rightBrace">
            <a:avLst>
              <a:gd fmla="val 116844" name="adj1"/>
              <a:gd fmla="val 50000" name="adj2"/>
            </a:avLst>
          </a:prstGeom>
          <a:noFill/>
          <a:ln w="25400"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dk1"/>
              </a:solidFill>
              <a:latin typeface="Calibri"/>
              <a:ea typeface="Calibri"/>
              <a:cs typeface="Calibri"/>
              <a:sym typeface="Calibri"/>
            </a:endParaRPr>
          </a:p>
        </p:txBody>
      </p:sp>
      <p:sp>
        <p:nvSpPr>
          <p:cNvPr id="152" name="Shape 152"/>
          <p:cNvSpPr/>
          <p:nvPr/>
        </p:nvSpPr>
        <p:spPr>
          <a:xfrm rot="10800000">
            <a:off y="2963226" x="2209799"/>
            <a:ext cy="1524000" cx="228600"/>
          </a:xfrm>
          <a:prstGeom prst="rightBrace">
            <a:avLst>
              <a:gd fmla="val 116844" name="adj1"/>
              <a:gd fmla="val 50000" name="adj2"/>
            </a:avLst>
          </a:prstGeom>
          <a:noFill/>
          <a:ln w="25400" cap="flat">
            <a:solidFill>
              <a:srgbClr val="002060"/>
            </a:solidFill>
            <a:prstDash val="solid"/>
            <a:round/>
            <a:headEnd w="med" len="med" type="none"/>
            <a:tailEnd w="med" len="med" type="none"/>
          </a:ln>
        </p:spPr>
        <p:txBody>
          <a:bodyPr bIns="45700" rIns="91425" lIns="91425" tIns="45700" anchor="ctr" anchorCtr="0">
            <a:noAutofit/>
          </a:bodyPr>
          <a:lstStyle/>
          <a:p>
            <a:pPr algn="ctr" rtl="0" lvl="0" marR="0" indent="0" marL="0">
              <a:spcBef>
                <a:spcPts val="0"/>
              </a:spcBef>
              <a:buNone/>
            </a:pPr>
            <a:r>
              <a:t/>
            </a:r>
            <a:endParaRPr strike="noStrike" u="none" b="0" cap="none" baseline="0" sz="1800" i="0">
              <a:solidFill>
                <a:schemeClr val="dk1"/>
              </a:solidFill>
              <a:latin typeface="Calibri"/>
              <a:ea typeface="Calibri"/>
              <a:cs typeface="Calibri"/>
              <a:sym typeface="Calibri"/>
            </a:endParaRPr>
          </a:p>
        </p:txBody>
      </p:sp>
      <p:sp>
        <p:nvSpPr>
          <p:cNvPr id="153" name="Shape 153"/>
          <p:cNvSpPr txBox="1"/>
          <p:nvPr/>
        </p:nvSpPr>
        <p:spPr>
          <a:xfrm>
            <a:off y="1896426" x="3203100"/>
            <a:ext cy="400109" cx="987898"/>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Latency</a:t>
            </a:r>
          </a:p>
        </p:txBody>
      </p:sp>
      <p:sp>
        <p:nvSpPr>
          <p:cNvPr id="154" name="Shape 154"/>
          <p:cNvSpPr txBox="1"/>
          <p:nvPr/>
        </p:nvSpPr>
        <p:spPr>
          <a:xfrm rot="-5400000">
            <a:off y="3520281" x="1300874"/>
            <a:ext cy="400109" cx="1303561"/>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0" cap="none" baseline="0" sz="2000" lang="en-US" i="0">
                <a:solidFill>
                  <a:srgbClr val="002060"/>
                </a:solidFill>
                <a:latin typeface="PT Sans"/>
                <a:ea typeface="PT Sans"/>
                <a:cs typeface="PT Sans"/>
                <a:sym typeface="PT Sans"/>
              </a:rPr>
              <a:t>Bandwidth</a:t>
            </a:r>
          </a:p>
        </p:txBody>
      </p:sp>
      <p:sp>
        <p:nvSpPr>
          <p:cNvPr id="155" name="Shape 155"/>
          <p:cNvSpPr/>
          <p:nvPr/>
        </p:nvSpPr>
        <p:spPr>
          <a:xfrm>
            <a:off y="524827" x="3886200"/>
            <a:ext cy="1295400" cx="3200399"/>
          </a:xfrm>
          <a:prstGeom prst="wedgeRoundRectCallout">
            <a:avLst>
              <a:gd fmla="val -40242" name="adj1"/>
              <a:gd fmla="val 102271" name="adj2"/>
              <a:gd fmla="val 16667" name="adj3"/>
            </a:avLst>
          </a:prstGeom>
          <a:solidFill>
            <a:schemeClr val="lt1"/>
          </a:solidFill>
          <a:ln w="12700" cap="flat">
            <a:solidFill>
              <a:srgbClr val="002060"/>
            </a:solidFill>
            <a:prstDash val="solid"/>
            <a:round/>
            <a:headEnd w="med" len="med" type="none"/>
            <a:tailEnd w="med" len="med" type="none"/>
          </a:ln>
        </p:spPr>
        <p:txBody>
          <a:bodyPr bIns="45700" rIns="45700" lIns="45700" tIns="45700" anchor="ctr" anchorCtr="0">
            <a:noAutofit/>
          </a:bodyPr>
          <a:lstStyle/>
          <a:p>
            <a:pPr algn="l" rtl="0" lvl="0" marR="0" indent="0" marL="0">
              <a:spcBef>
                <a:spcPts val="0"/>
              </a:spcBef>
              <a:buSzPct val="25000"/>
              <a:buNone/>
            </a:pPr>
            <a:r>
              <a:rPr strike="noStrike" u="none" b="0" cap="none" baseline="0" sz="1600" lang="en-US" i="0">
                <a:solidFill>
                  <a:srgbClr val="002060"/>
                </a:solidFill>
                <a:latin typeface="PT Sans"/>
                <a:ea typeface="PT Sans"/>
                <a:cs typeface="PT Sans"/>
                <a:sym typeface="PT Sans"/>
              </a:rPr>
              <a:t>Pipelining increases the bandwidth (instructions executed per unit time) but not the latency of a single instruction—that is still 5 cycles.</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SEU 16x9 Revised Theme">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