
<file path=[Content_Types].xml><?xml version="1.0" encoding="utf-8"?>
<Types xmlns="http://schemas.openxmlformats.org/package/2006/content-types">
  <Default Extension="rels" ContentType="application/vnd.openxmlformats-package.relationships+xml"/>
  <Default Extension="png" ContentType="image/png"/>
  <Default Extension="xml" ContentType="application/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>
  <p:sldMasterIdLst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4.xml" Type="http://schemas.openxmlformats.org/officeDocument/2006/relationships/slide" Id="rId19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16.xml" Type="http://schemas.openxmlformats.org/officeDocument/2006/relationships/slide" Id="rId21"/><Relationship Target="slides/slide7.xml" Type="http://schemas.openxmlformats.org/officeDocument/2006/relationships/slide" Id="rId12"/><Relationship Target="presProps.xml" Type="http://schemas.openxmlformats.org/officeDocument/2006/relationships/presProps" Id="rId2"/><Relationship Target="slides/slide17.xml" Type="http://schemas.openxmlformats.org/officeDocument/2006/relationships/slide" Id="rId22"/><Relationship Target="slides/slide8.xml" Type="http://schemas.openxmlformats.org/officeDocument/2006/relationships/slide" Id="rId13"/><Relationship Target="theme/theme2.xml" Type="http://schemas.openxmlformats.org/officeDocument/2006/relationships/theme" Id="rId1"/><Relationship Target="slides/slide18.xml" Type="http://schemas.openxmlformats.org/officeDocument/2006/relationships/slide" Id="rId23"/><Relationship Target="slides/slide5.xml" Type="http://schemas.openxmlformats.org/officeDocument/2006/relationships/slide" Id="rId10"/><Relationship Target="slideMasters/slideMaster1.xml" Type="http://schemas.openxmlformats.org/officeDocument/2006/relationships/slideMaster" Id="rId4"/><Relationship Target="slides/slide19.xml" Type="http://schemas.openxmlformats.org/officeDocument/2006/relationships/slide" Id="rId24"/><Relationship Target="slides/slide6.xml" Type="http://schemas.openxmlformats.org/officeDocument/2006/relationships/slide" Id="rId11"/><Relationship Target="tableStyles.xml" Type="http://schemas.openxmlformats.org/officeDocument/2006/relationships/tableStyles" Id="rId3"/><Relationship Target="slides/slide15.xml" Type="http://schemas.openxmlformats.org/officeDocument/2006/relationships/slide" Id="rId20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1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 txBox="1"/>
          <p:nvPr>
            <p:ph idx="2" type="hdr"/>
          </p:nvPr>
        </p:nvSpPr>
        <p:spPr>
          <a:xfrm>
            <a:off y="0" x="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" name="Shape 3"/>
          <p:cNvSpPr txBox="1"/>
          <p:nvPr>
            <p:ph idx="10" type="dt"/>
          </p:nvPr>
        </p:nvSpPr>
        <p:spPr>
          <a:xfrm>
            <a:off y="0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4" name="Shape 4"/>
          <p:cNvSpPr/>
          <p:nvPr>
            <p:ph idx="3" type="sldImg"/>
          </p:nvPr>
        </p:nvSpPr>
        <p:spPr>
          <a:xfrm>
            <a:off y="685800" x="381000"/>
            <a:ext cy="3429000" cx="6096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" name="Shape 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6" name="Shape 6"/>
          <p:cNvSpPr txBox="1"/>
          <p:nvPr>
            <p:ph idx="11" type="ftr"/>
          </p:nvPr>
        </p:nvSpPr>
        <p:spPr>
          <a:xfrm>
            <a:off y="8685213" x="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>
            <a:pPr lvl="0" indent="-8890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1" indent="-88900" marL="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2" indent="-88900" marL="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3" indent="-8890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4" indent="-88900" marL="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5" indent="-88900" marL="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6" indent="-8890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7" indent="-88900" marL="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8" indent="-88900" marL="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9" name="Shape 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0" name="Shape 9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1" name="Shape 91"/>
          <p:cNvSpPr/>
          <p:nvPr>
            <p:ph idx="2" type="sldImg"/>
          </p:nvPr>
        </p:nvSpPr>
        <p:spPr>
          <a:xfrm>
            <a:off y="685800" x="381000"/>
            <a:ext cy="3429000" cx="6096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5" name="Shape 1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6" name="Shape 166"/>
          <p:cNvSpPr/>
          <p:nvPr>
            <p:ph idx="2" type="sldImg"/>
          </p:nvPr>
        </p:nvSpPr>
        <p:spPr>
          <a:xfrm>
            <a:off y="685800" x="381000"/>
            <a:ext cy="3429000" cx="6096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/>
          </a:p>
        </p:txBody>
      </p:sp>
      <p:sp>
        <p:nvSpPr>
          <p:cNvPr id="168" name="Shape 168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4" name="Shape 1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5" name="Shape 175"/>
          <p:cNvSpPr/>
          <p:nvPr>
            <p:ph idx="2" type="sldImg"/>
          </p:nvPr>
        </p:nvSpPr>
        <p:spPr>
          <a:xfrm>
            <a:off y="685800" x="381000"/>
            <a:ext cy="3429000" cx="6096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/>
          </a:p>
        </p:txBody>
      </p:sp>
      <p:sp>
        <p:nvSpPr>
          <p:cNvPr id="177" name="Shape 177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1" name="Shape 1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2" name="Shape 182"/>
          <p:cNvSpPr/>
          <p:nvPr>
            <p:ph idx="2" type="sldImg"/>
          </p:nvPr>
        </p:nvSpPr>
        <p:spPr>
          <a:xfrm>
            <a:off y="685800" x="381000"/>
            <a:ext cy="3429000" cx="6096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/>
          </a:p>
        </p:txBody>
      </p:sp>
      <p:sp>
        <p:nvSpPr>
          <p:cNvPr id="184" name="Shape 184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1" name="Shape 1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2" name="Shape 192"/>
          <p:cNvSpPr/>
          <p:nvPr>
            <p:ph idx="2" type="sldImg"/>
          </p:nvPr>
        </p:nvSpPr>
        <p:spPr>
          <a:xfrm>
            <a:off y="685800" x="381000"/>
            <a:ext cy="3429000" cx="6096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/>
          </a:p>
        </p:txBody>
      </p:sp>
      <p:sp>
        <p:nvSpPr>
          <p:cNvPr id="194" name="Shape 194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0" name="Shape 2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1" name="Shape 201"/>
          <p:cNvSpPr/>
          <p:nvPr>
            <p:ph idx="2" type="sldImg"/>
          </p:nvPr>
        </p:nvSpPr>
        <p:spPr>
          <a:xfrm>
            <a:off y="685800" x="381000"/>
            <a:ext cy="3429000" cx="6096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/>
          </a:p>
        </p:txBody>
      </p:sp>
      <p:sp>
        <p:nvSpPr>
          <p:cNvPr id="203" name="Shape 203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7" name="Shape 2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8" name="Shape 208"/>
          <p:cNvSpPr/>
          <p:nvPr>
            <p:ph idx="2" type="sldImg"/>
          </p:nvPr>
        </p:nvSpPr>
        <p:spPr>
          <a:xfrm>
            <a:off y="685800" x="381000"/>
            <a:ext cy="3429000" cx="6096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/>
          </a:p>
        </p:txBody>
      </p:sp>
      <p:sp>
        <p:nvSpPr>
          <p:cNvPr id="210" name="Shape 210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6" name="Shape 2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7" name="Shape 217"/>
          <p:cNvSpPr/>
          <p:nvPr>
            <p:ph idx="2" type="sldImg"/>
          </p:nvPr>
        </p:nvSpPr>
        <p:spPr>
          <a:xfrm>
            <a:off y="685800" x="381000"/>
            <a:ext cy="3429000" cx="6096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/>
          </a:p>
        </p:txBody>
      </p:sp>
      <p:sp>
        <p:nvSpPr>
          <p:cNvPr id="219" name="Shape 219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6" name="Shape 2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7" name="Shape 227"/>
          <p:cNvSpPr/>
          <p:nvPr>
            <p:ph idx="2" type="sldImg"/>
          </p:nvPr>
        </p:nvSpPr>
        <p:spPr>
          <a:xfrm>
            <a:off y="685800" x="381000"/>
            <a:ext cy="3429000" cx="6096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28" name="Shape 22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/>
          </a:p>
        </p:txBody>
      </p:sp>
      <p:sp>
        <p:nvSpPr>
          <p:cNvPr id="229" name="Shape 229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3" name="Shape 2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4" name="Shape 234"/>
          <p:cNvSpPr/>
          <p:nvPr>
            <p:ph idx="2" type="sldImg"/>
          </p:nvPr>
        </p:nvSpPr>
        <p:spPr>
          <a:xfrm>
            <a:off y="685800" x="381000"/>
            <a:ext cy="3429000" cx="6096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35" name="Shape 23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/>
          </a:p>
        </p:txBody>
      </p:sp>
      <p:sp>
        <p:nvSpPr>
          <p:cNvPr id="236" name="Shape 236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0" name="Shape 2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1" name="Shape 24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2" name="Shape 242"/>
          <p:cNvSpPr/>
          <p:nvPr>
            <p:ph idx="2" type="sldImg"/>
          </p:nvPr>
        </p:nvSpPr>
        <p:spPr>
          <a:xfrm>
            <a:off y="685800" x="381000"/>
            <a:ext cy="3429000" cx="6096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5" name="Shape 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y="685800" x="381000"/>
            <a:ext cy="3429000" cx="6096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/>
          </a:p>
        </p:txBody>
      </p:sp>
      <p:sp>
        <p:nvSpPr>
          <p:cNvPr id="98" name="Shape 98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2" name="Shape 1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y="685800" x="381000"/>
            <a:ext cy="3429000" cx="6096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/>
          </a:p>
        </p:txBody>
      </p:sp>
      <p:sp>
        <p:nvSpPr>
          <p:cNvPr id="105" name="Shape 105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2" name="Shape 1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y="685800" x="381000"/>
            <a:ext cy="3429000" cx="6096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/>
          </a:p>
        </p:txBody>
      </p:sp>
      <p:sp>
        <p:nvSpPr>
          <p:cNvPr id="115" name="Shape 115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2" name="Shape 1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y="685800" x="381000"/>
            <a:ext cy="3429000" cx="6096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/>
          </a:p>
        </p:txBody>
      </p:sp>
      <p:sp>
        <p:nvSpPr>
          <p:cNvPr id="125" name="Shape 125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0" name="Shape 1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y="685800" x="381000"/>
            <a:ext cy="3429000" cx="6096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/>
          </a:p>
        </p:txBody>
      </p:sp>
      <p:sp>
        <p:nvSpPr>
          <p:cNvPr id="133" name="Shape 133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9" name="Shape 1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0" name="Shape 140"/>
          <p:cNvSpPr/>
          <p:nvPr>
            <p:ph idx="2" type="sldImg"/>
          </p:nvPr>
        </p:nvSpPr>
        <p:spPr>
          <a:xfrm>
            <a:off y="685800" x="381000"/>
            <a:ext cy="3429000" cx="6096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/>
          </a:p>
        </p:txBody>
      </p:sp>
      <p:sp>
        <p:nvSpPr>
          <p:cNvPr id="142" name="Shape 142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8" name="Shape 1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9" name="Shape 149"/>
          <p:cNvSpPr/>
          <p:nvPr>
            <p:ph idx="2" type="sldImg"/>
          </p:nvPr>
        </p:nvSpPr>
        <p:spPr>
          <a:xfrm>
            <a:off y="685800" x="381000"/>
            <a:ext cy="3429000" cx="6096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/>
          </a:p>
        </p:txBody>
      </p:sp>
      <p:sp>
        <p:nvSpPr>
          <p:cNvPr id="151" name="Shape 151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8" name="Shape 1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y="685800" x="381000"/>
            <a:ext cy="3429000" cx="6096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/>
          </a:p>
        </p:txBody>
      </p:sp>
      <p:sp>
        <p:nvSpPr>
          <p:cNvPr id="161" name="Shape 161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0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7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8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9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Slide">
    <p:spTree>
      <p:nvGrpSpPr>
        <p:cNvPr id="16" name="Shape 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y="1116417" x="436583"/>
            <a:ext cy="3508744" cx="8250216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57" name="Shape 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y="205979" x="457200"/>
            <a:ext cy="85725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>
              <a:spcBef>
                <a:spcPts val="0"/>
              </a:spcBef>
              <a:spcAft>
                <a:spcPts val="0"/>
              </a:spcAft>
              <a:defRPr/>
            </a:lvl1pPr>
            <a:lvl2pPr algn="r" rtl="0">
              <a:spcBef>
                <a:spcPts val="0"/>
              </a:spcBef>
              <a:spcAft>
                <a:spcPts val="0"/>
              </a:spcAft>
              <a:defRPr/>
            </a:lvl2pPr>
            <a:lvl3pPr algn="r" rtl="0">
              <a:spcBef>
                <a:spcPts val="0"/>
              </a:spcBef>
              <a:spcAft>
                <a:spcPts val="0"/>
              </a:spcAft>
              <a:defRPr/>
            </a:lvl3pPr>
            <a:lvl4pPr algn="r" rtl="0">
              <a:spcBef>
                <a:spcPts val="0"/>
              </a:spcBef>
              <a:spcAft>
                <a:spcPts val="0"/>
              </a:spcAft>
              <a:defRPr/>
            </a:lvl4pPr>
            <a:lvl5pPr algn="r" rtl="0">
              <a:spcBef>
                <a:spcPts val="0"/>
              </a:spcBef>
              <a:spcAft>
                <a:spcPts val="0"/>
              </a:spcAft>
              <a:defRPr/>
            </a:lvl5pPr>
            <a:lvl6pPr algn="r" rtl="0" marL="457200">
              <a:spcBef>
                <a:spcPts val="0"/>
              </a:spcBef>
              <a:spcAft>
                <a:spcPts val="0"/>
              </a:spcAft>
              <a:defRPr/>
            </a:lvl6pPr>
            <a:lvl7pPr algn="r" rtl="0" marL="914400">
              <a:spcBef>
                <a:spcPts val="0"/>
              </a:spcBef>
              <a:spcAft>
                <a:spcPts val="0"/>
              </a:spcAft>
              <a:defRPr/>
            </a:lvl7pPr>
            <a:lvl8pPr algn="r" rtl="0" marL="1371600">
              <a:spcBef>
                <a:spcPts val="0"/>
              </a:spcBef>
              <a:spcAft>
                <a:spcPts val="0"/>
              </a:spcAft>
              <a:defRPr/>
            </a:lvl8pPr>
            <a:lvl9pPr algn="r" rtl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" type="body"/>
          </p:nvPr>
        </p:nvSpPr>
        <p:spPr>
          <a:xfrm rot="5400000">
            <a:off y="-1217413" x="2874763"/>
            <a:ext cy="8229600" cx="339447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indent="-139700" marL="3429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algn="r" rtl="0" indent="-107950" marL="74295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algn="r" rtl="0" indent="-76200" marL="11430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algn="r" rtl="0" indent="-101600" marL="1600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algn="r" rtl="0" indent="-101600" marL="20574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algn="l" rtl="0" indent="-101600" marL="25146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algn="l" rtl="0" indent="-101600" marL="29718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algn="l" rtl="0" indent="-101600" marL="34290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algn="l" rtl="0" indent="-101600" marL="38862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y="4782742" x="1943100"/>
            <a:ext cy="273843" cx="52753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lvl="0" indent="-8890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1" indent="-88900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2" indent="-88900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3" indent="-88900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4" indent="-88900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5" indent="-88900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6" indent="-88900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7" indent="-88900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8" indent="-88900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61" name="Shape 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 rot="5400000">
            <a:off y="1285876" x="6101952"/>
            <a:ext cy="2228850" cx="438864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>
              <a:spcBef>
                <a:spcPts val="0"/>
              </a:spcBef>
              <a:spcAft>
                <a:spcPts val="0"/>
              </a:spcAft>
              <a:defRPr/>
            </a:lvl1pPr>
            <a:lvl2pPr algn="r" rtl="0">
              <a:spcBef>
                <a:spcPts val="0"/>
              </a:spcBef>
              <a:spcAft>
                <a:spcPts val="0"/>
              </a:spcAft>
              <a:defRPr/>
            </a:lvl2pPr>
            <a:lvl3pPr algn="r" rtl="0">
              <a:spcBef>
                <a:spcPts val="0"/>
              </a:spcBef>
              <a:spcAft>
                <a:spcPts val="0"/>
              </a:spcAft>
              <a:defRPr/>
            </a:lvl3pPr>
            <a:lvl4pPr algn="r" rtl="0">
              <a:spcBef>
                <a:spcPts val="0"/>
              </a:spcBef>
              <a:spcAft>
                <a:spcPts val="0"/>
              </a:spcAft>
              <a:defRPr/>
            </a:lvl4pPr>
            <a:lvl5pPr algn="r" rtl="0">
              <a:spcBef>
                <a:spcPts val="0"/>
              </a:spcBef>
              <a:spcAft>
                <a:spcPts val="0"/>
              </a:spcAft>
              <a:defRPr/>
            </a:lvl5pPr>
            <a:lvl6pPr algn="r" rtl="0" marL="457200">
              <a:spcBef>
                <a:spcPts val="0"/>
              </a:spcBef>
              <a:spcAft>
                <a:spcPts val="0"/>
              </a:spcAft>
              <a:defRPr/>
            </a:lvl6pPr>
            <a:lvl7pPr algn="r" rtl="0" marL="914400">
              <a:spcBef>
                <a:spcPts val="0"/>
              </a:spcBef>
              <a:spcAft>
                <a:spcPts val="0"/>
              </a:spcAft>
              <a:defRPr/>
            </a:lvl7pPr>
            <a:lvl8pPr algn="r" rtl="0" marL="1371600">
              <a:spcBef>
                <a:spcPts val="0"/>
              </a:spcBef>
              <a:spcAft>
                <a:spcPts val="0"/>
              </a:spcAft>
              <a:defRPr/>
            </a:lvl8pPr>
            <a:lvl9pPr algn="r" rtl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63" name="Shape 63"/>
          <p:cNvSpPr txBox="1"/>
          <p:nvPr>
            <p:ph idx="1" type="body"/>
          </p:nvPr>
        </p:nvSpPr>
        <p:spPr>
          <a:xfrm rot="5400000">
            <a:off y="-866773" x="1568053"/>
            <a:ext cy="6534150" cx="438864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indent="-139700" marL="3429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algn="r" rtl="0" indent="-107950" marL="74295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algn="r" rtl="0" indent="-76200" marL="11430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algn="r" rtl="0" indent="-101600" marL="1600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algn="r" rtl="0" indent="-101600" marL="20574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algn="l" rtl="0" indent="-101600" marL="25146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algn="l" rtl="0" indent="-101600" marL="29718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algn="l" rtl="0" indent="-101600" marL="34290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algn="l" rtl="0" indent="-101600" marL="38862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y="4782742" x="1943100"/>
            <a:ext cy="273843" cx="52753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lvl="0" indent="-8890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1" indent="-88900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2" indent="-88900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3" indent="-88900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4" indent="-88900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5" indent="-88900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6" indent="-88900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7" indent="-88900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8" indent="-88900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1_Title Slide">
    <p:spTree>
      <p:nvGrpSpPr>
        <p:cNvPr id="65" name="Shape 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6" name="Shape 66"/>
          <p:cNvSpPr/>
          <p:nvPr/>
        </p:nvSpPr>
        <p:spPr>
          <a:xfrm>
            <a:off y="2971800" x="5410200"/>
            <a:ext cy="20574" cx="306324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Shape 67"/>
          <p:cNvSpPr txBox="1"/>
          <p:nvPr>
            <p:ph type="ctrTitle"/>
          </p:nvPr>
        </p:nvSpPr>
        <p:spPr>
          <a:xfrm>
            <a:off y="1200150" x="152400"/>
            <a:ext cy="571500" cx="5333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spcBef>
                <a:spcPts val="0"/>
              </a:spcBef>
              <a:spcAft>
                <a:spcPts val="0"/>
              </a:spcAft>
              <a:defRPr/>
            </a:lvl1pPr>
            <a:lvl2pPr algn="r" rtl="0" marR="0" indent="0" marL="0">
              <a:spcBef>
                <a:spcPts val="0"/>
              </a:spcBef>
              <a:spcAft>
                <a:spcPts val="0"/>
              </a:spcAft>
              <a:defRPr/>
            </a:lvl2pPr>
            <a:lvl3pPr algn="r" rtl="0" marR="0" indent="0" marL="0">
              <a:spcBef>
                <a:spcPts val="0"/>
              </a:spcBef>
              <a:spcAft>
                <a:spcPts val="0"/>
              </a:spcAft>
              <a:defRPr/>
            </a:lvl3pPr>
            <a:lvl4pPr algn="r" rtl="0" marR="0" indent="0" marL="0">
              <a:spcBef>
                <a:spcPts val="0"/>
              </a:spcBef>
              <a:spcAft>
                <a:spcPts val="0"/>
              </a:spcAft>
              <a:defRPr/>
            </a:lvl4pPr>
            <a:lvl5pPr algn="r" rtl="0" marR="0" indent="0" marL="0">
              <a:spcBef>
                <a:spcPts val="0"/>
              </a:spcBef>
              <a:spcAft>
                <a:spcPts val="0"/>
              </a:spcAft>
              <a:defRPr/>
            </a:lvl5pPr>
            <a:lvl6pPr algn="r" rtl="0" marR="0" indent="0" marL="457200">
              <a:spcBef>
                <a:spcPts val="0"/>
              </a:spcBef>
              <a:spcAft>
                <a:spcPts val="0"/>
              </a:spcAft>
              <a:defRPr/>
            </a:lvl6pPr>
            <a:lvl7pPr algn="r" rtl="0" marR="0" indent="0" marL="914400">
              <a:spcBef>
                <a:spcPts val="0"/>
              </a:spcBef>
              <a:spcAft>
                <a:spcPts val="0"/>
              </a:spcAft>
              <a:defRPr/>
            </a:lvl7pPr>
            <a:lvl8pPr algn="r" rtl="0" marR="0" indent="0" marL="1371600">
              <a:spcBef>
                <a:spcPts val="0"/>
              </a:spcBef>
              <a:spcAft>
                <a:spcPts val="0"/>
              </a:spcAft>
              <a:defRPr/>
            </a:lvl8pPr>
            <a:lvl9pPr algn="r" rtl="0" marR="0" indent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2_Title Slide">
    <p:spTree>
      <p:nvGrpSpPr>
        <p:cNvPr id="68" name="Shape 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9" name="Shape 69"/>
          <p:cNvSpPr txBox="1"/>
          <p:nvPr>
            <p:ph type="ctrTitle"/>
          </p:nvPr>
        </p:nvSpPr>
        <p:spPr>
          <a:xfrm>
            <a:off y="1597819" x="685800"/>
            <a:ext cy="1102518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/>
            </a:lvl1pPr>
            <a:lvl2pPr algn="r" rtl="0" marR="0" indent="0" marL="0">
              <a:spcBef>
                <a:spcPts val="0"/>
              </a:spcBef>
              <a:spcAft>
                <a:spcPts val="0"/>
              </a:spcAft>
              <a:defRPr/>
            </a:lvl2pPr>
            <a:lvl3pPr algn="r" rtl="0" marR="0" indent="0" marL="0">
              <a:spcBef>
                <a:spcPts val="0"/>
              </a:spcBef>
              <a:spcAft>
                <a:spcPts val="0"/>
              </a:spcAft>
              <a:defRPr/>
            </a:lvl3pPr>
            <a:lvl4pPr algn="r" rtl="0" marR="0" indent="0" marL="0">
              <a:spcBef>
                <a:spcPts val="0"/>
              </a:spcBef>
              <a:spcAft>
                <a:spcPts val="0"/>
              </a:spcAft>
              <a:defRPr/>
            </a:lvl4pPr>
            <a:lvl5pPr algn="r" rtl="0" marR="0" indent="0" marL="0">
              <a:spcBef>
                <a:spcPts val="0"/>
              </a:spcBef>
              <a:spcAft>
                <a:spcPts val="0"/>
              </a:spcAft>
              <a:defRPr/>
            </a:lvl5pPr>
            <a:lvl6pPr algn="r" rtl="0" marR="0" indent="0" marL="457200">
              <a:spcBef>
                <a:spcPts val="0"/>
              </a:spcBef>
              <a:spcAft>
                <a:spcPts val="0"/>
              </a:spcAft>
              <a:defRPr/>
            </a:lvl6pPr>
            <a:lvl7pPr algn="r" rtl="0" marR="0" indent="0" marL="914400">
              <a:spcBef>
                <a:spcPts val="0"/>
              </a:spcBef>
              <a:spcAft>
                <a:spcPts val="0"/>
              </a:spcAft>
              <a:defRPr/>
            </a:lvl7pPr>
            <a:lvl8pPr algn="r" rtl="0" marR="0" indent="0" marL="1371600">
              <a:spcBef>
                <a:spcPts val="0"/>
              </a:spcBef>
              <a:spcAft>
                <a:spcPts val="0"/>
              </a:spcAft>
              <a:defRPr/>
            </a:lvl8pPr>
            <a:lvl9pPr algn="r" rtl="0" marR="0" indent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70" name="Shape 70"/>
          <p:cNvSpPr txBox="1"/>
          <p:nvPr>
            <p:ph idx="10" type="dt"/>
          </p:nvPr>
        </p:nvSpPr>
        <p:spPr>
          <a:xfrm>
            <a:off y="4767262" x="457200"/>
            <a:ext cy="273843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71" name="Shape 71"/>
          <p:cNvSpPr txBox="1"/>
          <p:nvPr>
            <p:ph idx="11" type="ftr"/>
          </p:nvPr>
        </p:nvSpPr>
        <p:spPr>
          <a:xfrm>
            <a:off y="4767262" x="3124200"/>
            <a:ext cy="273843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y="4767262" x="6553200"/>
            <a:ext cy="273843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lvl="0" indent="-8890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1" indent="-88900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2" indent="-88900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3" indent="-88900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4" indent="-88900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5" indent="-88900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6" indent="-88900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7" indent="-88900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8" indent="-88900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4_Title Slide">
    <p:spTree>
      <p:nvGrpSpPr>
        <p:cNvPr id="73" name="Shape 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4" name="Shape 74"/>
          <p:cNvSpPr txBox="1"/>
          <p:nvPr>
            <p:ph type="ctrTitle"/>
          </p:nvPr>
        </p:nvSpPr>
        <p:spPr>
          <a:xfrm>
            <a:off y="1597819" x="685800"/>
            <a:ext cy="1102518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/>
            </a:lvl1pPr>
            <a:lvl2pPr algn="r" rtl="0" marR="0" indent="0" marL="0">
              <a:spcBef>
                <a:spcPts val="0"/>
              </a:spcBef>
              <a:spcAft>
                <a:spcPts val="0"/>
              </a:spcAft>
              <a:defRPr/>
            </a:lvl2pPr>
            <a:lvl3pPr algn="r" rtl="0" marR="0" indent="0" marL="0">
              <a:spcBef>
                <a:spcPts val="0"/>
              </a:spcBef>
              <a:spcAft>
                <a:spcPts val="0"/>
              </a:spcAft>
              <a:defRPr/>
            </a:lvl3pPr>
            <a:lvl4pPr algn="r" rtl="0" marR="0" indent="0" marL="0">
              <a:spcBef>
                <a:spcPts val="0"/>
              </a:spcBef>
              <a:spcAft>
                <a:spcPts val="0"/>
              </a:spcAft>
              <a:defRPr/>
            </a:lvl4pPr>
            <a:lvl5pPr algn="r" rtl="0" marR="0" indent="0" marL="0">
              <a:spcBef>
                <a:spcPts val="0"/>
              </a:spcBef>
              <a:spcAft>
                <a:spcPts val="0"/>
              </a:spcAft>
              <a:defRPr/>
            </a:lvl5pPr>
            <a:lvl6pPr algn="r" rtl="0" marR="0" indent="0" marL="457200">
              <a:spcBef>
                <a:spcPts val="0"/>
              </a:spcBef>
              <a:spcAft>
                <a:spcPts val="0"/>
              </a:spcAft>
              <a:defRPr/>
            </a:lvl6pPr>
            <a:lvl7pPr algn="r" rtl="0" marR="0" indent="0" marL="914400">
              <a:spcBef>
                <a:spcPts val="0"/>
              </a:spcBef>
              <a:spcAft>
                <a:spcPts val="0"/>
              </a:spcAft>
              <a:defRPr/>
            </a:lvl7pPr>
            <a:lvl8pPr algn="r" rtl="0" marR="0" indent="0" marL="1371600">
              <a:spcBef>
                <a:spcPts val="0"/>
              </a:spcBef>
              <a:spcAft>
                <a:spcPts val="0"/>
              </a:spcAft>
              <a:defRPr/>
            </a:lvl8pPr>
            <a:lvl9pPr algn="r" rtl="0" marR="0" indent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>
            <a:off y="4767262" x="457200"/>
            <a:ext cy="273843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y="4767262" x="3124200"/>
            <a:ext cy="273843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y="4767262" x="6553200"/>
            <a:ext cy="273843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lvl="0" indent="-8890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1" indent="-88900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2" indent="-88900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3" indent="-88900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4" indent="-88900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5" indent="-88900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6" indent="-88900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7" indent="-88900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8" indent="-88900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3_Title Slide">
    <p:spTree>
      <p:nvGrpSpPr>
        <p:cNvPr id="78" name="Shape 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9" name="Shape 79"/>
          <p:cNvSpPr/>
          <p:nvPr/>
        </p:nvSpPr>
        <p:spPr>
          <a:xfrm>
            <a:off y="2971800" x="5410200"/>
            <a:ext cy="20574" cx="306324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Shape 80"/>
          <p:cNvSpPr txBox="1"/>
          <p:nvPr>
            <p:ph type="ctrTitle"/>
          </p:nvPr>
        </p:nvSpPr>
        <p:spPr>
          <a:xfrm>
            <a:off y="1200150" x="152400"/>
            <a:ext cy="571500" cx="5333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spcBef>
                <a:spcPts val="0"/>
              </a:spcBef>
              <a:spcAft>
                <a:spcPts val="0"/>
              </a:spcAft>
              <a:defRPr/>
            </a:lvl1pPr>
            <a:lvl2pPr algn="r" rtl="0" marR="0" indent="0" marL="0">
              <a:spcBef>
                <a:spcPts val="0"/>
              </a:spcBef>
              <a:spcAft>
                <a:spcPts val="0"/>
              </a:spcAft>
              <a:defRPr/>
            </a:lvl2pPr>
            <a:lvl3pPr algn="r" rtl="0" marR="0" indent="0" marL="0">
              <a:spcBef>
                <a:spcPts val="0"/>
              </a:spcBef>
              <a:spcAft>
                <a:spcPts val="0"/>
              </a:spcAft>
              <a:defRPr/>
            </a:lvl3pPr>
            <a:lvl4pPr algn="r" rtl="0" marR="0" indent="0" marL="0">
              <a:spcBef>
                <a:spcPts val="0"/>
              </a:spcBef>
              <a:spcAft>
                <a:spcPts val="0"/>
              </a:spcAft>
              <a:defRPr/>
            </a:lvl4pPr>
            <a:lvl5pPr algn="r" rtl="0" marR="0" indent="0" marL="0">
              <a:spcBef>
                <a:spcPts val="0"/>
              </a:spcBef>
              <a:spcAft>
                <a:spcPts val="0"/>
              </a:spcAft>
              <a:defRPr/>
            </a:lvl5pPr>
            <a:lvl6pPr algn="r" rtl="0" marR="0" indent="0" marL="457200">
              <a:spcBef>
                <a:spcPts val="0"/>
              </a:spcBef>
              <a:spcAft>
                <a:spcPts val="0"/>
              </a:spcAft>
              <a:defRPr/>
            </a:lvl6pPr>
            <a:lvl7pPr algn="r" rtl="0" marR="0" indent="0" marL="914400">
              <a:spcBef>
                <a:spcPts val="0"/>
              </a:spcBef>
              <a:spcAft>
                <a:spcPts val="0"/>
              </a:spcAft>
              <a:defRPr/>
            </a:lvl7pPr>
            <a:lvl8pPr algn="r" rtl="0" marR="0" indent="0" marL="1371600">
              <a:spcBef>
                <a:spcPts val="0"/>
              </a:spcBef>
              <a:spcAft>
                <a:spcPts val="0"/>
              </a:spcAft>
              <a:defRPr/>
            </a:lvl8pPr>
            <a:lvl9pPr algn="r" rtl="0" marR="0" indent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5_Title Slide">
    <p:spTree>
      <p:nvGrpSpPr>
        <p:cNvPr id="81" name="Shape 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2" name="Shape 82"/>
          <p:cNvSpPr txBox="1"/>
          <p:nvPr>
            <p:ph type="ctrTitle"/>
          </p:nvPr>
        </p:nvSpPr>
        <p:spPr>
          <a:xfrm>
            <a:off y="1028700" x="533400"/>
            <a:ext cy="1371599" cx="785164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r" rtl="0" marR="0" indent="0" marL="0">
              <a:spcBef>
                <a:spcPts val="0"/>
              </a:spcBef>
              <a:spcAft>
                <a:spcPts val="0"/>
              </a:spcAft>
              <a:buClr>
                <a:srgbClr val="98CEE2"/>
              </a:buClr>
              <a:buFont typeface="Calibri"/>
              <a:buNone/>
              <a:defRPr/>
            </a:lvl1pPr>
            <a:lvl2pPr algn="r" rtl="0" marR="0" indent="0" marL="0">
              <a:spcBef>
                <a:spcPts val="0"/>
              </a:spcBef>
              <a:spcAft>
                <a:spcPts val="0"/>
              </a:spcAft>
              <a:defRPr/>
            </a:lvl2pPr>
            <a:lvl3pPr algn="r" rtl="0" marR="0" indent="0" marL="0">
              <a:spcBef>
                <a:spcPts val="0"/>
              </a:spcBef>
              <a:spcAft>
                <a:spcPts val="0"/>
              </a:spcAft>
              <a:defRPr/>
            </a:lvl3pPr>
            <a:lvl4pPr algn="r" rtl="0" marR="0" indent="0" marL="0">
              <a:spcBef>
                <a:spcPts val="0"/>
              </a:spcBef>
              <a:spcAft>
                <a:spcPts val="0"/>
              </a:spcAft>
              <a:defRPr/>
            </a:lvl4pPr>
            <a:lvl5pPr algn="r" rtl="0" marR="0" indent="0" marL="0">
              <a:spcBef>
                <a:spcPts val="0"/>
              </a:spcBef>
              <a:spcAft>
                <a:spcPts val="0"/>
              </a:spcAft>
              <a:defRPr/>
            </a:lvl5pPr>
            <a:lvl6pPr algn="r" rtl="0" marR="0" indent="0" marL="457200">
              <a:spcBef>
                <a:spcPts val="0"/>
              </a:spcBef>
              <a:spcAft>
                <a:spcPts val="0"/>
              </a:spcAft>
              <a:defRPr/>
            </a:lvl6pPr>
            <a:lvl7pPr algn="r" rtl="0" marR="0" indent="0" marL="914400">
              <a:spcBef>
                <a:spcPts val="0"/>
              </a:spcBef>
              <a:spcAft>
                <a:spcPts val="0"/>
              </a:spcAft>
              <a:defRPr/>
            </a:lvl7pPr>
            <a:lvl8pPr algn="r" rtl="0" marR="0" indent="0" marL="1371600">
              <a:spcBef>
                <a:spcPts val="0"/>
              </a:spcBef>
              <a:spcAft>
                <a:spcPts val="0"/>
              </a:spcAft>
              <a:defRPr/>
            </a:lvl8pPr>
            <a:lvl9pPr algn="r" rtl="0" marR="0" indent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83" name="Shape 83"/>
          <p:cNvSpPr txBox="1"/>
          <p:nvPr>
            <p:ph idx="1" type="subTitle"/>
          </p:nvPr>
        </p:nvSpPr>
        <p:spPr>
          <a:xfrm>
            <a:off y="2421401" x="533400"/>
            <a:ext cy="1314449" cx="7854696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45720" indent="0" mar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/>
            </a:lvl1pPr>
            <a:lvl2pPr algn="ctr" rtl="0" marR="0" indent="0" marL="45720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/>
            </a:lvl2pPr>
            <a:lvl3pPr algn="ctr" rtl="0" marR="0" indent="0" marL="91440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/>
            </a:lvl3pPr>
            <a:lvl4pPr algn="ctr" rtl="0" marR="0" indent="0" marL="13716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/>
            </a:lvl4pPr>
            <a:lvl5pPr algn="ctr" rtl="0" marR="0" indent="0" marL="18288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/>
            </a:lvl5pPr>
            <a:lvl6pPr algn="ctr" rtl="0" marR="0" indent="0" marL="2286000">
              <a:spcBef>
                <a:spcPts val="400"/>
              </a:spcBef>
              <a:buClr>
                <a:schemeClr val="lt1"/>
              </a:buClr>
              <a:buFont typeface="Calibri"/>
              <a:buNone/>
              <a:defRPr/>
            </a:lvl6pPr>
            <a:lvl7pPr algn="ctr" rtl="0" marR="0" indent="0" marL="2743200">
              <a:spcBef>
                <a:spcPts val="400"/>
              </a:spcBef>
              <a:buClr>
                <a:schemeClr val="lt1"/>
              </a:buClr>
              <a:buFont typeface="Calibri"/>
              <a:buNone/>
              <a:defRPr/>
            </a:lvl7pPr>
            <a:lvl8pPr algn="ctr" rtl="0" marR="0" indent="0" marL="3200400">
              <a:spcBef>
                <a:spcPts val="400"/>
              </a:spcBef>
              <a:buClr>
                <a:schemeClr val="lt1"/>
              </a:buClr>
              <a:buFont typeface="Calibri"/>
              <a:buNone/>
              <a:defRPr/>
            </a:lvl8pPr>
            <a:lvl9pPr algn="ctr" rtl="0" marR="0" indent="0" marL="3657600">
              <a:spcBef>
                <a:spcPts val="400"/>
              </a:spcBef>
              <a:buClr>
                <a:schemeClr val="lt1"/>
              </a:buClr>
              <a:buFont typeface="Calibri"/>
              <a:buNone/>
              <a:defRPr/>
            </a:lvl9pPr>
          </a:lstStyle>
          <a:p/>
        </p:txBody>
      </p:sp>
      <p:sp>
        <p:nvSpPr>
          <p:cNvPr id="84" name="Shape 84"/>
          <p:cNvSpPr txBox="1"/>
          <p:nvPr>
            <p:ph idx="10" type="dt"/>
          </p:nvPr>
        </p:nvSpPr>
        <p:spPr>
          <a:xfrm>
            <a:off y="4767262" x="457200"/>
            <a:ext cy="273843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85" name="Shape 85"/>
          <p:cNvSpPr txBox="1"/>
          <p:nvPr>
            <p:ph idx="11" type="ftr"/>
          </p:nvPr>
        </p:nvSpPr>
        <p:spPr>
          <a:xfrm>
            <a:off y="4767262" x="2667000"/>
            <a:ext cy="273843" cx="3352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86" name="Shape 86"/>
          <p:cNvSpPr txBox="1"/>
          <p:nvPr>
            <p:ph idx="12" type="sldNum"/>
          </p:nvPr>
        </p:nvSpPr>
        <p:spPr>
          <a:xfrm>
            <a:off y="4767262" x="7924800"/>
            <a:ext cy="273843" cx="762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lvl="0" indent="-8890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1" indent="-88900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2" indent="-88900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3" indent="-88900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4" indent="-88900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5" indent="-88900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6" indent="-88900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7" indent="-88900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8" indent="-88900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and Content">
    <p:spTree>
      <p:nvGrpSpPr>
        <p:cNvPr id="18" name="Shape 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" name="Shape 19"/>
          <p:cNvSpPr/>
          <p:nvPr/>
        </p:nvSpPr>
        <p:spPr>
          <a:xfrm>
            <a:off y="202570" x="0"/>
            <a:ext cy="288036" cx="28135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" name="Shape 20"/>
          <p:cNvCxnSpPr/>
          <p:nvPr/>
        </p:nvCxnSpPr>
        <p:spPr>
          <a:xfrm>
            <a:off y="490606" x="0"/>
            <a:ext cy="0" cx="9144000"/>
          </a:xfrm>
          <a:prstGeom prst="straightConnector1">
            <a:avLst/>
          </a:prstGeom>
          <a:noFill/>
          <a:ln w="57150" cap="flat">
            <a:solidFill>
              <a:srgbClr val="FF9900"/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21" name="Shape 21"/>
          <p:cNvSpPr/>
          <p:nvPr/>
        </p:nvSpPr>
        <p:spPr>
          <a:xfrm>
            <a:off y="0" x="0"/>
            <a:ext cy="226219" cx="281354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y="628650" x="457200"/>
            <a:ext cy="3394472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spcBef>
                <a:spcPts val="0"/>
              </a:spcBef>
              <a:buClr>
                <a:srgbClr val="002060"/>
              </a:buClr>
              <a:buFont typeface="PT Sans"/>
              <a:buNone/>
              <a:defRPr/>
            </a:lvl1pPr>
            <a:lvl2pPr algn="l" rtl="0">
              <a:spcBef>
                <a:spcPts val="0"/>
              </a:spcBef>
              <a:buClr>
                <a:srgbClr val="002060"/>
              </a:buClr>
              <a:buFont typeface="Calibri"/>
              <a:buChar char="–"/>
              <a:defRPr/>
            </a:lvl2pPr>
            <a:lvl3pPr algn="l" rtl="0" indent="-184150" marL="1200150">
              <a:spcBef>
                <a:spcPts val="0"/>
              </a:spcBef>
              <a:buClr>
                <a:srgbClr val="002060"/>
              </a:buClr>
              <a:buFont typeface="Calibri"/>
              <a:buChar char="–"/>
              <a:defRPr/>
            </a:lvl3pPr>
            <a:lvl4pPr algn="l" rtl="0" indent="-196850" marL="1657350">
              <a:spcBef>
                <a:spcPts val="0"/>
              </a:spcBef>
              <a:buClr>
                <a:srgbClr val="002060"/>
              </a:buClr>
              <a:buFont typeface="Calibri"/>
              <a:buChar char="–"/>
              <a:defRPr/>
            </a:lvl4pPr>
            <a:lvl5pPr algn="l" rtl="0">
              <a:spcBef>
                <a:spcPts val="0"/>
              </a:spcBef>
              <a:buClr>
                <a:srgbClr val="002060"/>
              </a:buClr>
              <a:buFont typeface="Calibri"/>
              <a:buChar char="–"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type="title"/>
          </p:nvPr>
        </p:nvSpPr>
        <p:spPr>
          <a:xfrm>
            <a:off y="2006" x="446891"/>
            <a:ext cy="488600" cx="8250216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cxnSp>
        <p:nvCxnSpPr>
          <p:cNvPr id="24" name="Shape 24"/>
          <p:cNvCxnSpPr/>
          <p:nvPr/>
        </p:nvCxnSpPr>
        <p:spPr>
          <a:xfrm>
            <a:off y="4617326" x="0"/>
            <a:ext cy="0" cx="9144000"/>
          </a:xfrm>
          <a:prstGeom prst="straightConnector1">
            <a:avLst/>
          </a:prstGeom>
          <a:noFill/>
          <a:ln w="57150" cap="flat">
            <a:solidFill>
              <a:srgbClr val="002060"/>
            </a:solidFill>
            <a:prstDash val="solid"/>
            <a:round/>
            <a:headEnd w="med" len="med" type="none"/>
            <a:tailEnd w="med" len="med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5" name="Shape 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y="3305176" x="722312"/>
            <a:ext cy="1021555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y="2180034" x="722312"/>
            <a:ext cy="112514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rtl="0" indent="0" marL="45720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rtl="0" indent="0" marL="91440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rtl="0" indent="0" marL="137160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rtl="0" indent="0" marL="182880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rtl="0" indent="0" marL="228600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rtl="0" indent="0" marL="274320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rtl="0" indent="0" marL="320040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rtl="0" indent="0" marL="365760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wo Content">
    <p:spTree>
      <p:nvGrpSpPr>
        <p:cNvPr id="28" name="Shape 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" name="Shape 29"/>
          <p:cNvSpPr/>
          <p:nvPr/>
        </p:nvSpPr>
        <p:spPr>
          <a:xfrm>
            <a:off y="210740" x="8699989"/>
            <a:ext cy="817959" cx="2813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" name="Shape 30"/>
          <p:cNvCxnSpPr/>
          <p:nvPr/>
        </p:nvCxnSpPr>
        <p:spPr>
          <a:xfrm>
            <a:off y="1023937" x="383931"/>
            <a:ext cy="4763" cx="8581292"/>
          </a:xfrm>
          <a:prstGeom prst="straightConnector1">
            <a:avLst/>
          </a:prstGeom>
          <a:noFill/>
          <a:ln w="9525" cap="flat">
            <a:solidFill>
              <a:srgbClr val="CCB661"/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31" name="Shape 31"/>
          <p:cNvSpPr/>
          <p:nvPr/>
        </p:nvSpPr>
        <p:spPr>
          <a:xfrm>
            <a:off y="0" x="8699989"/>
            <a:ext cy="226219" cx="28135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Shape 32"/>
          <p:cNvSpPr txBox="1"/>
          <p:nvPr>
            <p:ph type="title"/>
          </p:nvPr>
        </p:nvSpPr>
        <p:spPr>
          <a:xfrm>
            <a:off y="205979" x="457200"/>
            <a:ext cy="85725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y="1200151" x="4638685"/>
            <a:ext cy="3394472" cx="405149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1" marR="0" indent="-171450" marL="17145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Font typeface="Calibri"/>
              <a:buNone/>
              <a:defRPr/>
            </a:lvl1pPr>
            <a:lvl2pPr algn="r" rtl="0" marR="0" indent="-285750" marL="74295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Font typeface="Calibri"/>
              <a:buNone/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4" name="Shape 34"/>
          <p:cNvSpPr txBox="1"/>
          <p:nvPr>
            <p:ph idx="2" type="body"/>
          </p:nvPr>
        </p:nvSpPr>
        <p:spPr>
          <a:xfrm>
            <a:off y="1200151" x="422031"/>
            <a:ext cy="3394472" cx="405149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1" marR="0" indent="-171450" marL="17145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Font typeface="Calibri"/>
              <a:buNone/>
              <a:defRPr/>
            </a:lvl1pPr>
            <a:lvl2pPr algn="r" rtl="0" marR="0" indent="-285750" marL="74295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Font typeface="Calibri"/>
              <a:buNone/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35" name="Shape 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y="205979" x="457200"/>
            <a:ext cy="85725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y="1151334" x="457200"/>
            <a:ext cy="479821" cx="40401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Font typeface="Calibri"/>
              <a:buNone/>
              <a:defRPr/>
            </a:lvl1pPr>
            <a:lvl2pPr rtl="0" indent="0" marL="457200">
              <a:spcBef>
                <a:spcPts val="0"/>
              </a:spcBef>
              <a:buFont typeface="Calibri"/>
              <a:buNone/>
              <a:defRPr/>
            </a:lvl2pPr>
            <a:lvl3pPr rtl="0" indent="0" marL="914400">
              <a:spcBef>
                <a:spcPts val="0"/>
              </a:spcBef>
              <a:buFont typeface="Calibri"/>
              <a:buNone/>
              <a:defRPr/>
            </a:lvl3pPr>
            <a:lvl4pPr rtl="0" indent="0" marL="1371600">
              <a:spcBef>
                <a:spcPts val="0"/>
              </a:spcBef>
              <a:buFont typeface="Calibri"/>
              <a:buNone/>
              <a:defRPr/>
            </a:lvl4pPr>
            <a:lvl5pPr rtl="0" indent="0" marL="1828800">
              <a:spcBef>
                <a:spcPts val="0"/>
              </a:spcBef>
              <a:buFont typeface="Calibri"/>
              <a:buNone/>
              <a:defRPr/>
            </a:lvl5pPr>
            <a:lvl6pPr rtl="0" indent="0" marL="2286000">
              <a:spcBef>
                <a:spcPts val="0"/>
              </a:spcBef>
              <a:buFont typeface="Calibri"/>
              <a:buNone/>
              <a:defRPr/>
            </a:lvl6pPr>
            <a:lvl7pPr rtl="0" indent="0" marL="2743200">
              <a:spcBef>
                <a:spcPts val="0"/>
              </a:spcBef>
              <a:buFont typeface="Calibri"/>
              <a:buNone/>
              <a:defRPr/>
            </a:lvl7pPr>
            <a:lvl8pPr rtl="0" indent="0" marL="3200400">
              <a:spcBef>
                <a:spcPts val="0"/>
              </a:spcBef>
              <a:buFont typeface="Calibri"/>
              <a:buNone/>
              <a:defRPr/>
            </a:lvl8pPr>
            <a:lvl9pPr rtl="0" indent="0" marL="365760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2" type="body"/>
          </p:nvPr>
        </p:nvSpPr>
        <p:spPr>
          <a:xfrm>
            <a:off y="1631155" x="457200"/>
            <a:ext cy="2963465" cx="40401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3" type="body"/>
          </p:nvPr>
        </p:nvSpPr>
        <p:spPr>
          <a:xfrm>
            <a:off y="1151334" x="4645026"/>
            <a:ext cy="479821" cx="404177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Font typeface="Calibri"/>
              <a:buNone/>
              <a:defRPr/>
            </a:lvl1pPr>
            <a:lvl2pPr rtl="0" indent="0" marL="457200">
              <a:spcBef>
                <a:spcPts val="0"/>
              </a:spcBef>
              <a:buFont typeface="Calibri"/>
              <a:buNone/>
              <a:defRPr/>
            </a:lvl2pPr>
            <a:lvl3pPr rtl="0" indent="0" marL="914400">
              <a:spcBef>
                <a:spcPts val="0"/>
              </a:spcBef>
              <a:buFont typeface="Calibri"/>
              <a:buNone/>
              <a:defRPr/>
            </a:lvl3pPr>
            <a:lvl4pPr rtl="0" indent="0" marL="1371600">
              <a:spcBef>
                <a:spcPts val="0"/>
              </a:spcBef>
              <a:buFont typeface="Calibri"/>
              <a:buNone/>
              <a:defRPr/>
            </a:lvl4pPr>
            <a:lvl5pPr rtl="0" indent="0" marL="1828800">
              <a:spcBef>
                <a:spcPts val="0"/>
              </a:spcBef>
              <a:buFont typeface="Calibri"/>
              <a:buNone/>
              <a:defRPr/>
            </a:lvl5pPr>
            <a:lvl6pPr rtl="0" indent="0" marL="2286000">
              <a:spcBef>
                <a:spcPts val="0"/>
              </a:spcBef>
              <a:buFont typeface="Calibri"/>
              <a:buNone/>
              <a:defRPr/>
            </a:lvl6pPr>
            <a:lvl7pPr rtl="0" indent="0" marL="2743200">
              <a:spcBef>
                <a:spcPts val="0"/>
              </a:spcBef>
              <a:buFont typeface="Calibri"/>
              <a:buNone/>
              <a:defRPr/>
            </a:lvl7pPr>
            <a:lvl8pPr rtl="0" indent="0" marL="3200400">
              <a:spcBef>
                <a:spcPts val="0"/>
              </a:spcBef>
              <a:buFont typeface="Calibri"/>
              <a:buNone/>
              <a:defRPr/>
            </a:lvl8pPr>
            <a:lvl9pPr rtl="0" indent="0" marL="365760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4" type="body"/>
          </p:nvPr>
        </p:nvSpPr>
        <p:spPr>
          <a:xfrm>
            <a:off y="1631155" x="4645026"/>
            <a:ext cy="2963465" cx="404177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1" name="Shape 41"/>
          <p:cNvSpPr/>
          <p:nvPr/>
        </p:nvSpPr>
        <p:spPr>
          <a:xfrm>
            <a:off y="4775596" x="4501662"/>
            <a:ext cy="338554" cx="681597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6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[        ]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2" name="Shape 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y="205979" x="457200"/>
            <a:ext cy="85725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>
              <a:spcBef>
                <a:spcPts val="0"/>
              </a:spcBef>
              <a:spcAft>
                <a:spcPts val="0"/>
              </a:spcAft>
              <a:defRPr/>
            </a:lvl1pPr>
            <a:lvl2pPr algn="r" rtl="0">
              <a:spcBef>
                <a:spcPts val="0"/>
              </a:spcBef>
              <a:spcAft>
                <a:spcPts val="0"/>
              </a:spcAft>
              <a:defRPr/>
            </a:lvl2pPr>
            <a:lvl3pPr algn="r" rtl="0">
              <a:spcBef>
                <a:spcPts val="0"/>
              </a:spcBef>
              <a:spcAft>
                <a:spcPts val="0"/>
              </a:spcAft>
              <a:defRPr/>
            </a:lvl3pPr>
            <a:lvl4pPr algn="r" rtl="0">
              <a:spcBef>
                <a:spcPts val="0"/>
              </a:spcBef>
              <a:spcAft>
                <a:spcPts val="0"/>
              </a:spcAft>
              <a:defRPr/>
            </a:lvl4pPr>
            <a:lvl5pPr algn="r" rtl="0">
              <a:spcBef>
                <a:spcPts val="0"/>
              </a:spcBef>
              <a:spcAft>
                <a:spcPts val="0"/>
              </a:spcAft>
              <a:defRPr/>
            </a:lvl5pPr>
            <a:lvl6pPr algn="r" rtl="0" marL="457200">
              <a:spcBef>
                <a:spcPts val="0"/>
              </a:spcBef>
              <a:spcAft>
                <a:spcPts val="0"/>
              </a:spcAft>
              <a:defRPr/>
            </a:lvl6pPr>
            <a:lvl7pPr algn="r" rtl="0" marL="914400">
              <a:spcBef>
                <a:spcPts val="0"/>
              </a:spcBef>
              <a:spcAft>
                <a:spcPts val="0"/>
              </a:spcAft>
              <a:defRPr/>
            </a:lvl7pPr>
            <a:lvl8pPr algn="r" rtl="0" marL="1371600">
              <a:spcBef>
                <a:spcPts val="0"/>
              </a:spcBef>
              <a:spcAft>
                <a:spcPts val="0"/>
              </a:spcAft>
              <a:defRPr/>
            </a:lvl8pPr>
            <a:lvl9pPr algn="r" rtl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44" name="Shape 44"/>
          <p:cNvSpPr/>
          <p:nvPr/>
        </p:nvSpPr>
        <p:spPr>
          <a:xfrm>
            <a:off y="4775596" x="4501662"/>
            <a:ext cy="338554" cx="681597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6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[        ]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lank">
    <p:spTree>
      <p:nvGrpSpPr>
        <p:cNvPr id="45" name="Shape 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y="-28667" x="457200"/>
            <a:ext cy="488600" cx="8250216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47" name="Shape 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y="204786" x="457200"/>
            <a:ext cy="871538" cx="300831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y="204789" x="3575051"/>
            <a:ext cy="4389834" cx="511175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y="1076326" x="457200"/>
            <a:ext cy="3518296" cx="300831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spcBef>
                <a:spcPts val="0"/>
              </a:spcBef>
              <a:buFont typeface="Calibri"/>
              <a:buNone/>
              <a:defRPr/>
            </a:lvl1pPr>
            <a:lvl2pPr rtl="0" indent="0" marL="457200">
              <a:spcBef>
                <a:spcPts val="0"/>
              </a:spcBef>
              <a:buFont typeface="Calibri"/>
              <a:buNone/>
              <a:defRPr/>
            </a:lvl2pPr>
            <a:lvl3pPr rtl="0" indent="0" marL="914400">
              <a:spcBef>
                <a:spcPts val="0"/>
              </a:spcBef>
              <a:buFont typeface="Calibri"/>
              <a:buNone/>
              <a:defRPr/>
            </a:lvl3pPr>
            <a:lvl4pPr rtl="0" indent="0" marL="1371600">
              <a:spcBef>
                <a:spcPts val="0"/>
              </a:spcBef>
              <a:buFont typeface="Calibri"/>
              <a:buNone/>
              <a:defRPr/>
            </a:lvl4pPr>
            <a:lvl5pPr rtl="0" indent="0" marL="1828800">
              <a:spcBef>
                <a:spcPts val="0"/>
              </a:spcBef>
              <a:buFont typeface="Calibri"/>
              <a:buNone/>
              <a:defRPr/>
            </a:lvl5pPr>
            <a:lvl6pPr rtl="0" indent="0" marL="2286000">
              <a:spcBef>
                <a:spcPts val="0"/>
              </a:spcBef>
              <a:buFont typeface="Calibri"/>
              <a:buNone/>
              <a:defRPr/>
            </a:lvl6pPr>
            <a:lvl7pPr rtl="0" indent="0" marL="2743200">
              <a:spcBef>
                <a:spcPts val="0"/>
              </a:spcBef>
              <a:buFont typeface="Calibri"/>
              <a:buNone/>
              <a:defRPr/>
            </a:lvl7pPr>
            <a:lvl8pPr rtl="0" indent="0" marL="3200400">
              <a:spcBef>
                <a:spcPts val="0"/>
              </a:spcBef>
              <a:buFont typeface="Calibri"/>
              <a:buNone/>
              <a:defRPr/>
            </a:lvl8pPr>
            <a:lvl9pPr rtl="0" indent="0" marL="365760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y="4782742" x="1943100"/>
            <a:ext cy="273843" cx="52753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lvl="0" indent="-8890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1" indent="-88900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2" indent="-88900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3" indent="-88900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4" indent="-88900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5" indent="-88900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6" indent="-88900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7" indent="-88900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8" indent="-88900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52" name="Shape 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3" name="Shape 53"/>
          <p:cNvSpPr txBox="1"/>
          <p:nvPr>
            <p:ph type="title"/>
          </p:nvPr>
        </p:nvSpPr>
        <p:spPr>
          <a:xfrm>
            <a:off y="3600450" x="1792288"/>
            <a:ext cy="425053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4" name="Shape 54"/>
          <p:cNvSpPr/>
          <p:nvPr>
            <p:ph idx="2" type="pic"/>
          </p:nvPr>
        </p:nvSpPr>
        <p:spPr>
          <a:xfrm>
            <a:off y="459581" x="1792288"/>
            <a:ext cy="3086099" cx="5486399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y="4025503" x="1792288"/>
            <a:ext cy="603647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spcBef>
                <a:spcPts val="0"/>
              </a:spcBef>
              <a:buFont typeface="Calibri"/>
              <a:buNone/>
              <a:defRPr/>
            </a:lvl1pPr>
            <a:lvl2pPr rtl="0" indent="0" marL="457200">
              <a:spcBef>
                <a:spcPts val="0"/>
              </a:spcBef>
              <a:buFont typeface="Calibri"/>
              <a:buNone/>
              <a:defRPr/>
            </a:lvl2pPr>
            <a:lvl3pPr rtl="0" indent="0" marL="914400">
              <a:spcBef>
                <a:spcPts val="0"/>
              </a:spcBef>
              <a:buFont typeface="Calibri"/>
              <a:buNone/>
              <a:defRPr/>
            </a:lvl3pPr>
            <a:lvl4pPr rtl="0" indent="0" marL="1371600">
              <a:spcBef>
                <a:spcPts val="0"/>
              </a:spcBef>
              <a:buFont typeface="Calibri"/>
              <a:buNone/>
              <a:defRPr/>
            </a:lvl4pPr>
            <a:lvl5pPr rtl="0" indent="0" marL="1828800">
              <a:spcBef>
                <a:spcPts val="0"/>
              </a:spcBef>
              <a:buFont typeface="Calibri"/>
              <a:buNone/>
              <a:defRPr/>
            </a:lvl5pPr>
            <a:lvl6pPr rtl="0" indent="0" marL="2286000">
              <a:spcBef>
                <a:spcPts val="0"/>
              </a:spcBef>
              <a:buFont typeface="Calibri"/>
              <a:buNone/>
              <a:defRPr/>
            </a:lvl6pPr>
            <a:lvl7pPr rtl="0" indent="0" marL="2743200">
              <a:spcBef>
                <a:spcPts val="0"/>
              </a:spcBef>
              <a:buFont typeface="Calibri"/>
              <a:buNone/>
              <a:defRPr/>
            </a:lvl7pPr>
            <a:lvl8pPr rtl="0" indent="0" marL="3200400">
              <a:spcBef>
                <a:spcPts val="0"/>
              </a:spcBef>
              <a:buFont typeface="Calibri"/>
              <a:buNone/>
              <a:defRPr/>
            </a:lvl8pPr>
            <a:lvl9pPr rtl="0" indent="0" marL="365760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y="4782742" x="1943100"/>
            <a:ext cy="273843" cx="52753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lvl="0" indent="-8890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1" indent="-88900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2" indent="-88900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3" indent="-88900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4" indent="-88900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5" indent="-88900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6" indent="-88900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7" indent="-88900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8" indent="-88900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18"/><Relationship Target="../slideLayouts/slideLayout16.xml" Type="http://schemas.openxmlformats.org/officeDocument/2006/relationships/slideLayout" Id="rId17"/><Relationship Target="../slideLayouts/slideLayout15.xml" Type="http://schemas.openxmlformats.org/officeDocument/2006/relationships/slideLayout" Id="rId16"/><Relationship Target="../slideLayouts/slideLayout14.xml" Type="http://schemas.openxmlformats.org/officeDocument/2006/relationships/slideLayout" Id="rId15"/><Relationship Target="../slideLayouts/slideLayout13.xml" Type="http://schemas.openxmlformats.org/officeDocument/2006/relationships/slideLayout" Id="rId14"/><Relationship Target="../slideLayouts/slideLayout1.xml" Type="http://schemas.openxmlformats.org/officeDocument/2006/relationships/slideLayout" Id="rId2"/><Relationship Target="../slideLayouts/slideLayout11.xml" Type="http://schemas.openxmlformats.org/officeDocument/2006/relationships/slideLayout" Id="rId12"/><Relationship Target="../slideLayouts/slideLayout12.xml" Type="http://schemas.openxmlformats.org/officeDocument/2006/relationships/slideLayout" Id="rId13"/><Relationship Target="../media/image00.png" Type="http://schemas.openxmlformats.org/officeDocument/2006/relationships/image" Id="rId1"/><Relationship Target="../slideLayouts/slideLayout3.xml" Type="http://schemas.openxmlformats.org/officeDocument/2006/relationships/slideLayout" Id="rId4"/><Relationship Target="../slideLayouts/slideLayout9.xml" Type="http://schemas.openxmlformats.org/officeDocument/2006/relationships/slideLayout" Id="rId10"/><Relationship Target="../slideLayouts/slideLayout2.xml" Type="http://schemas.openxmlformats.org/officeDocument/2006/relationships/slideLayout" Id="rId3"/><Relationship Target="../slideLayouts/slideLayout10.xml" Type="http://schemas.openxmlformats.org/officeDocument/2006/relationships/slideLayout" Id="rId11"/><Relationship Target="../slideLayouts/slideLayout8.xml" Type="http://schemas.openxmlformats.org/officeDocument/2006/relationships/slideLayout" Id="rId9"/><Relationship Target="../slideLayouts/slideLayout5.xml" Type="http://schemas.openxmlformats.org/officeDocument/2006/relationships/slideLayout" Id="rId6"/><Relationship Target="../slideLayouts/slideLayout4.xml" Type="http://schemas.openxmlformats.org/officeDocument/2006/relationships/slideLayout" Id="rId5"/><Relationship Target="../slideLayouts/slideLayout7.xml" Type="http://schemas.openxmlformats.org/officeDocument/2006/relationships/slideLayout" Id="rId8"/><Relationship Target="../slideLayouts/slideLayout6.xml" Type="http://schemas.openxmlformats.org/officeDocument/2006/relationships/slideLayout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8" name="Shape 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" name="Shape 9"/>
          <p:cNvSpPr/>
          <p:nvPr/>
        </p:nvSpPr>
        <p:spPr>
          <a:xfrm>
            <a:off y="4629150" x="0"/>
            <a:ext cy="514350" cx="9144000"/>
          </a:xfrm>
          <a:prstGeom prst="rect">
            <a:avLst/>
          </a:prstGeom>
          <a:solidFill>
            <a:srgbClr val="C0CDEB"/>
          </a:solidFill>
          <a:ln>
            <a:noFill/>
          </a:ln>
        </p:spPr>
        <p:txBody>
          <a:bodyPr bIns="51550" rIns="103125" lIns="103125" tIns="5155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Shape 10"/>
          <p:cNvSpPr/>
          <p:nvPr/>
        </p:nvSpPr>
        <p:spPr>
          <a:xfrm>
            <a:off y="202570" x="0"/>
            <a:ext cy="288036" cx="28135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hape 11"/>
          <p:cNvSpPr/>
          <p:nvPr/>
        </p:nvSpPr>
        <p:spPr>
          <a:xfrm>
            <a:off y="0" x="0"/>
            <a:ext cy="226219" cx="281354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" name="Shape 12"/>
          <p:cNvCxnSpPr/>
          <p:nvPr/>
        </p:nvCxnSpPr>
        <p:spPr>
          <a:xfrm>
            <a:off y="490606" x="0"/>
            <a:ext cy="0" cx="9144000"/>
          </a:xfrm>
          <a:prstGeom prst="straightConnector1">
            <a:avLst/>
          </a:prstGeom>
          <a:noFill/>
          <a:ln w="57150" cap="flat">
            <a:solidFill>
              <a:srgbClr val="FF9900"/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13" name="Shape 13"/>
          <p:cNvSpPr txBox="1"/>
          <p:nvPr/>
        </p:nvSpPr>
        <p:spPr>
          <a:xfrm>
            <a:off y="4701657" x="8313024"/>
            <a:ext cy="369332" cx="52017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14" name="Shape 14"/>
          <p:cNvSpPr/>
          <p:nvPr/>
        </p:nvSpPr>
        <p:spPr>
          <a:xfrm>
            <a:off y="4674726" x="838200"/>
            <a:ext cy="423197" cx="2952750"/>
          </a:xfrm>
          <a:prstGeom prst="rect">
            <a:avLst/>
          </a:prstGeom>
          <a:blipFill rotWithShape="1">
            <a:blip r:embed="rId1">
              <a:alphaModFix/>
            </a:blip>
            <a:stretch>
              <a:fillRect t="0" b="0" r="0" l="0"/>
            </a:stretch>
          </a:blip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1" cap="none" baseline="0" sz="1600" i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Shape 15"/>
          <p:cNvSpPr/>
          <p:nvPr/>
        </p:nvSpPr>
        <p:spPr>
          <a:xfrm>
            <a:off y="4701657" x="4572000"/>
            <a:ext cy="369332" cx="310360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1" cap="none" baseline="0" sz="1800" lang="en-US" i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IT 110: Computer Organization</a:t>
            </a:r>
          </a:p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3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4.pn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5.png" Type="http://schemas.openxmlformats.org/officeDocument/2006/relationships/imag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7.png" Type="http://schemas.openxmlformats.org/officeDocument/2006/relationships/image" Id="rId3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6.png" Type="http://schemas.openxmlformats.org/officeDocument/2006/relationships/image" Id="rId3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8.png" Type="http://schemas.openxmlformats.org/officeDocument/2006/relationships/image" Id="rId4"/><Relationship Target="../media/image06.png" Type="http://schemas.openxmlformats.org/officeDocument/2006/relationships/image" Id="rId3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3.pn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9.pn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1.pn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1.pn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2.png" Type="http://schemas.openxmlformats.org/officeDocument/2006/relationships/image" Id="rId4"/><Relationship Target="../media/image01.pn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2.png" Type="http://schemas.openxmlformats.org/officeDocument/2006/relationships/image" Id="rId4"/><Relationship Target="../media/image01.pn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8" name="Shape 88"/>
          <p:cNvSpPr txBox="1"/>
          <p:nvPr>
            <p:ph type="ctrTitle"/>
          </p:nvPr>
        </p:nvSpPr>
        <p:spPr>
          <a:xfrm>
            <a:off y="1597819" x="685800"/>
            <a:ext cy="1102518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1" cap="none" baseline="0" sz="4800" lang="en-US" i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CPU Performance</a:t>
            </a:r>
            <a:br>
              <a:rPr strike="noStrike" u="none" b="1" cap="none" baseline="0" sz="4800" lang="en-US" i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strike="noStrike" u="none" b="1" cap="none" baseline="0" sz="4800" lang="en-US" i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Enhancements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2" name="Shape 1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3" name="Shape 163"/>
          <p:cNvSpPr txBox="1"/>
          <p:nvPr>
            <p:ph idx="1" type="body"/>
          </p:nvPr>
        </p:nvSpPr>
        <p:spPr>
          <a:xfrm>
            <a:off y="628650" x="457200"/>
            <a:ext cy="3394472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PT Sans"/>
              <a:buNone/>
            </a:pPr>
            <a:r>
              <a:rPr strike="noStrike" u="none" b="1" cap="none" baseline="0" sz="2000" lang="en-US" i="0">
                <a:solidFill>
                  <a:srgbClr val="002060"/>
                </a:solidFill>
                <a:latin typeface="PT Sans"/>
                <a:ea typeface="PT Sans"/>
                <a:cs typeface="PT Sans"/>
                <a:sym typeface="PT Sans"/>
              </a:rPr>
              <a:t>Clock cycle and instruction cycle</a:t>
            </a:r>
          </a:p>
          <a:p>
            <a:pPr algn="l" rtl="0" lvl="1" marR="0" indent="-285750" marL="742950"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Char char="–"/>
            </a:pPr>
            <a:r>
              <a:rPr strike="noStrike" u="none" b="0" cap="none" baseline="0" sz="1800" lang="en-US" i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Problems with pipelining</a:t>
            </a:r>
          </a:p>
          <a:p>
            <a:pPr algn="l" rtl="0" lvl="2" marR="0" indent="-285750" marL="1200150"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Char char="–"/>
            </a:pPr>
            <a:r>
              <a:rPr strike="noStrike" u="none" b="0" cap="none" baseline="0" sz="1600" lang="en-US" i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Dependencies (register interlock)—if an instruction needs a result from the immediately preceding instruction, that result won’t be written back until WB, but the result is needed in EX.</a:t>
            </a:r>
          </a:p>
        </p:txBody>
      </p:sp>
      <p:sp>
        <p:nvSpPr>
          <p:cNvPr id="164" name="Shape 164"/>
          <p:cNvSpPr txBox="1"/>
          <p:nvPr>
            <p:ph type="title"/>
          </p:nvPr>
        </p:nvSpPr>
        <p:spPr>
          <a:xfrm>
            <a:off y="2006" x="446891"/>
            <a:ext cy="488600" cx="825021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1" cap="none" baseline="0" sz="3200" lang="en-US" i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CPU Performance Enhancements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9" name="Shape 1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0" name="Shape 170"/>
          <p:cNvSpPr txBox="1"/>
          <p:nvPr>
            <p:ph idx="1" type="body"/>
          </p:nvPr>
        </p:nvSpPr>
        <p:spPr>
          <a:xfrm>
            <a:off y="628650" x="457200"/>
            <a:ext cy="3394472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PT Sans"/>
              <a:buNone/>
            </a:pPr>
            <a:r>
              <a:rPr strike="noStrike" u="none" b="1" cap="none" baseline="0" sz="2000" lang="en-US" i="0">
                <a:solidFill>
                  <a:srgbClr val="002060"/>
                </a:solidFill>
                <a:latin typeface="PT Sans"/>
                <a:ea typeface="PT Sans"/>
                <a:cs typeface="PT Sans"/>
                <a:sym typeface="PT Sans"/>
              </a:rPr>
              <a:t>Clock cycle and instruction cycle</a:t>
            </a:r>
          </a:p>
          <a:p>
            <a:pPr algn="l" rtl="0" lvl="1" marR="0" indent="-285750" marL="742950"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Char char="–"/>
            </a:pPr>
            <a:r>
              <a:rPr strike="noStrike" u="none" b="0" cap="none" baseline="0" sz="1800" lang="en-US" i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Problems with pipelining</a:t>
            </a:r>
          </a:p>
          <a:p>
            <a:pPr algn="l" rtl="0" lvl="2" marR="0" indent="-285750" marL="1200150"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Char char="–"/>
            </a:pPr>
            <a:r>
              <a:rPr strike="noStrike" u="none" b="0" cap="none" baseline="0" sz="1600" lang="en-US" i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Dependencies (register interlock)—if an instruction needs a result from the immediately preceding instruction, that result won’t be written back until WB, but the result is needed in EX.</a:t>
            </a:r>
          </a:p>
        </p:txBody>
      </p:sp>
      <p:sp>
        <p:nvSpPr>
          <p:cNvPr id="171" name="Shape 171"/>
          <p:cNvSpPr txBox="1"/>
          <p:nvPr>
            <p:ph type="title"/>
          </p:nvPr>
        </p:nvSpPr>
        <p:spPr>
          <a:xfrm>
            <a:off y="2006" x="446891"/>
            <a:ext cy="488600" cx="825021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1" cap="none" baseline="0" sz="3200" lang="en-US" i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CPU Performance Enhancements</a:t>
            </a:r>
          </a:p>
        </p:txBody>
      </p:sp>
      <p:pic>
        <p:nvPicPr>
          <p:cNvPr id="172" name="Shape 172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2266950" x="2819400"/>
            <a:ext cy="1055771" cx="3086099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Shape 173"/>
          <p:cNvSpPr/>
          <p:nvPr/>
        </p:nvSpPr>
        <p:spPr>
          <a:xfrm>
            <a:off y="3486150" x="2362200"/>
            <a:ext cy="838199" cx="4267199"/>
          </a:xfrm>
          <a:prstGeom prst="wedgeRoundRectCallout">
            <a:avLst>
              <a:gd fmla="val -2602" name="adj1"/>
              <a:gd fmla="val -94138" name="adj2"/>
              <a:gd fmla="val 16667" name="adj3"/>
            </a:avLst>
          </a:prstGeom>
          <a:solidFill>
            <a:schemeClr val="lt1"/>
          </a:solidFill>
          <a:ln w="12700" cap="flat">
            <a:solidFill>
              <a:srgbClr val="00206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45700" lIns="45700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600" lang="en-US" i="0">
                <a:solidFill>
                  <a:srgbClr val="002060"/>
                </a:solidFill>
                <a:latin typeface="PT Sans"/>
                <a:ea typeface="PT Sans"/>
                <a:cs typeface="PT Sans"/>
                <a:sym typeface="PT Sans"/>
              </a:rPr>
              <a:t>Three solutions: forward the result from EX</a:t>
            </a:r>
            <a:r>
              <a:rPr strike="noStrike" u="none" b="0" cap="none" baseline="-25000" sz="1600" lang="en-US" i="0">
                <a:solidFill>
                  <a:srgbClr val="002060"/>
                </a:solidFill>
                <a:latin typeface="PT Sans"/>
                <a:ea typeface="PT Sans"/>
                <a:cs typeface="PT Sans"/>
                <a:sym typeface="PT Sans"/>
              </a:rPr>
              <a:t>1</a:t>
            </a:r>
            <a:r>
              <a:rPr strike="noStrike" u="none" b="0" cap="none" baseline="0" sz="1600" lang="en-US" i="0">
                <a:solidFill>
                  <a:srgbClr val="002060"/>
                </a:solidFill>
                <a:latin typeface="PT Sans"/>
                <a:ea typeface="PT Sans"/>
                <a:cs typeface="PT Sans"/>
                <a:sym typeface="PT Sans"/>
              </a:rPr>
              <a:t> to EX</a:t>
            </a:r>
            <a:r>
              <a:rPr strike="noStrike" u="none" b="0" cap="none" baseline="-25000" sz="1600" lang="en-US" i="0">
                <a:solidFill>
                  <a:srgbClr val="002060"/>
                </a:solidFill>
                <a:latin typeface="PT Sans"/>
                <a:ea typeface="PT Sans"/>
                <a:cs typeface="PT Sans"/>
                <a:sym typeface="PT Sans"/>
              </a:rPr>
              <a:t>2</a:t>
            </a:r>
            <a:r>
              <a:rPr strike="noStrike" u="none" b="0" cap="none" baseline="0" sz="1600" lang="en-US" i="0">
                <a:solidFill>
                  <a:srgbClr val="002060"/>
                </a:solidFill>
                <a:latin typeface="PT Sans"/>
                <a:ea typeface="PT Sans"/>
                <a:cs typeface="PT Sans"/>
                <a:sym typeface="PT Sans"/>
              </a:rPr>
              <a:t>, introduce a </a:t>
            </a:r>
            <a:r>
              <a:rPr strike="noStrike" u="none" b="0" cap="none" baseline="0" sz="1600" lang="en-US" i="1">
                <a:solidFill>
                  <a:srgbClr val="002060"/>
                </a:solidFill>
                <a:latin typeface="PT Sans"/>
                <a:ea typeface="PT Sans"/>
                <a:cs typeface="PT Sans"/>
                <a:sym typeface="PT Sans"/>
              </a:rPr>
              <a:t>stall, </a:t>
            </a:r>
            <a:r>
              <a:rPr strike="noStrike" u="none" b="0" cap="none" baseline="0" sz="1600" lang="en-US" i="0">
                <a:solidFill>
                  <a:srgbClr val="002060"/>
                </a:solidFill>
                <a:latin typeface="PT Sans"/>
                <a:ea typeface="PT Sans"/>
                <a:cs typeface="PT Sans"/>
                <a:sym typeface="PT Sans"/>
              </a:rPr>
              <a:t>or reorder the instructions to eliminate the dependency.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8" name="Shape 1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9" name="Shape 179"/>
          <p:cNvSpPr txBox="1"/>
          <p:nvPr>
            <p:ph idx="1" type="body"/>
          </p:nvPr>
        </p:nvSpPr>
        <p:spPr>
          <a:xfrm>
            <a:off y="628650" x="457200"/>
            <a:ext cy="3394472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PT Sans"/>
              <a:buNone/>
            </a:pPr>
            <a:r>
              <a:rPr strike="noStrike" u="none" b="1" cap="none" baseline="0" sz="2000" lang="en-US" i="0">
                <a:solidFill>
                  <a:srgbClr val="002060"/>
                </a:solidFill>
                <a:latin typeface="PT Sans"/>
                <a:ea typeface="PT Sans"/>
                <a:cs typeface="PT Sans"/>
                <a:sym typeface="PT Sans"/>
              </a:rPr>
              <a:t>Clock cycle and instruction cycle</a:t>
            </a:r>
          </a:p>
          <a:p>
            <a:pPr algn="l" rtl="0" lvl="1" marR="0" indent="-285750" marL="742950"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Char char="–"/>
            </a:pPr>
            <a:r>
              <a:rPr strike="noStrike" u="none" b="0" cap="none" baseline="0" sz="1800" lang="en-US" i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Problems with pipelining</a:t>
            </a:r>
          </a:p>
          <a:p>
            <a:pPr algn="l" rtl="0" lvl="2" marR="0" indent="-285750" marL="1200150"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Char char="–"/>
            </a:pPr>
            <a:r>
              <a:rPr strike="noStrike" u="none" b="0" cap="none" baseline="0" sz="1600" lang="en-US" i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Branching—when the instruction being executed is a branch, we can’t know if the branch will be taken until after stage 3. But by that time, other instructions are “in flight.”</a:t>
            </a:r>
          </a:p>
        </p:txBody>
      </p:sp>
      <p:sp>
        <p:nvSpPr>
          <p:cNvPr id="180" name="Shape 180"/>
          <p:cNvSpPr txBox="1"/>
          <p:nvPr>
            <p:ph type="title"/>
          </p:nvPr>
        </p:nvSpPr>
        <p:spPr>
          <a:xfrm>
            <a:off y="2006" x="446891"/>
            <a:ext cy="488600" cx="825021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1" cap="none" baseline="0" sz="3200" lang="en-US" i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CPU Performance Enhancements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5" name="Shape 1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6" name="Shape 186"/>
          <p:cNvSpPr txBox="1"/>
          <p:nvPr>
            <p:ph idx="1" type="body"/>
          </p:nvPr>
        </p:nvSpPr>
        <p:spPr>
          <a:xfrm>
            <a:off y="628650" x="457200"/>
            <a:ext cy="3394472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PT Sans"/>
              <a:buNone/>
            </a:pPr>
            <a:r>
              <a:rPr strike="noStrike" u="none" b="1" cap="none" baseline="0" sz="2000" lang="en-US" i="0">
                <a:solidFill>
                  <a:srgbClr val="002060"/>
                </a:solidFill>
                <a:latin typeface="PT Sans"/>
                <a:ea typeface="PT Sans"/>
                <a:cs typeface="PT Sans"/>
                <a:sym typeface="PT Sans"/>
              </a:rPr>
              <a:t>Clock cycle and instruction cycle</a:t>
            </a:r>
          </a:p>
          <a:p>
            <a:pPr algn="l" rtl="0" lvl="1" marR="0" indent="-285750" marL="742950"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Char char="–"/>
            </a:pPr>
            <a:r>
              <a:rPr strike="noStrike" u="none" b="0" cap="none" baseline="0" sz="1800" lang="en-US" i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Problems with pipelining</a:t>
            </a:r>
          </a:p>
          <a:p>
            <a:pPr algn="l" rtl="0" lvl="2" marR="0" indent="-285750" marL="1200150"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Char char="–"/>
            </a:pPr>
            <a:r>
              <a:rPr strike="noStrike" u="none" b="0" cap="none" baseline="0" sz="1600" lang="en-US" i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Branching—when the instruction being executed is a branch, we can’t know if the branch will be taken until after stage 3. But by that time, other instructions are “in flight.”</a:t>
            </a:r>
          </a:p>
        </p:txBody>
      </p:sp>
      <p:sp>
        <p:nvSpPr>
          <p:cNvPr id="187" name="Shape 187"/>
          <p:cNvSpPr txBox="1"/>
          <p:nvPr>
            <p:ph type="title"/>
          </p:nvPr>
        </p:nvSpPr>
        <p:spPr>
          <a:xfrm>
            <a:off y="2006" x="446891"/>
            <a:ext cy="488600" cx="825021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1" cap="none" baseline="0" sz="3200" lang="en-US" i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CPU Performance Enhancements</a:t>
            </a:r>
          </a:p>
        </p:txBody>
      </p:sp>
      <p:pic>
        <p:nvPicPr>
          <p:cNvPr id="188" name="Shape 188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2266950" x="2320025"/>
            <a:ext cy="1737359" cx="408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Shape 189"/>
          <p:cNvSpPr/>
          <p:nvPr/>
        </p:nvSpPr>
        <p:spPr>
          <a:xfrm>
            <a:off y="2853916" x="2823866"/>
            <a:ext cy="762000" cx="3048000"/>
          </a:xfrm>
          <a:prstGeom prst="rect">
            <a:avLst/>
          </a:prstGeom>
          <a:noFill/>
          <a:ln w="9525" cap="flat">
            <a:solidFill>
              <a:srgbClr val="C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Shape 190"/>
          <p:cNvSpPr/>
          <p:nvPr/>
        </p:nvSpPr>
        <p:spPr>
          <a:xfrm>
            <a:off y="3436619" x="1283704"/>
            <a:ext cy="990599" cx="2286000"/>
          </a:xfrm>
          <a:prstGeom prst="wedgeRoundRectCallout">
            <a:avLst>
              <a:gd fmla="val 41737" name="adj1"/>
              <a:gd fmla="val -76761" name="adj2"/>
              <a:gd fmla="val 16667" name="adj3"/>
            </a:avLst>
          </a:prstGeom>
          <a:solidFill>
            <a:schemeClr val="lt1"/>
          </a:solidFill>
          <a:ln w="12700" cap="flat">
            <a:solidFill>
              <a:srgbClr val="00206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45700" lIns="45700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600" lang="en-US" i="0">
                <a:solidFill>
                  <a:srgbClr val="002060"/>
                </a:solidFill>
                <a:latin typeface="PT Sans"/>
                <a:ea typeface="PT Sans"/>
                <a:cs typeface="PT Sans"/>
                <a:sym typeface="PT Sans"/>
              </a:rPr>
              <a:t>Should these two instructions execute?  Not if the branch is taken.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5" name="Shape 1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96" name="Shape 196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2266950" x="2286000"/>
            <a:ext cy="1737359" cx="4080776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Shape 197"/>
          <p:cNvSpPr txBox="1"/>
          <p:nvPr>
            <p:ph idx="1" type="body"/>
          </p:nvPr>
        </p:nvSpPr>
        <p:spPr>
          <a:xfrm>
            <a:off y="628650" x="457200"/>
            <a:ext cy="3394472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PT Sans"/>
              <a:buNone/>
            </a:pPr>
            <a:r>
              <a:rPr strike="noStrike" u="none" b="1" cap="none" baseline="0" sz="2000" lang="en-US" i="0">
                <a:solidFill>
                  <a:srgbClr val="002060"/>
                </a:solidFill>
                <a:latin typeface="PT Sans"/>
                <a:ea typeface="PT Sans"/>
                <a:cs typeface="PT Sans"/>
                <a:sym typeface="PT Sans"/>
              </a:rPr>
              <a:t>Clock cycle and instruction cycle</a:t>
            </a:r>
          </a:p>
          <a:p>
            <a:pPr algn="l" rtl="0" lvl="1" marR="0" indent="-285750" marL="742950"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Char char="–"/>
            </a:pPr>
            <a:r>
              <a:rPr strike="noStrike" u="none" b="0" cap="none" baseline="0" sz="1800" lang="en-US" i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Problems with pipelining</a:t>
            </a:r>
          </a:p>
          <a:p>
            <a:pPr algn="l" rtl="0" lvl="2" marR="0" indent="-285750" marL="1200150"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Char char="–"/>
            </a:pPr>
            <a:r>
              <a:rPr strike="noStrike" u="none" b="0" cap="none" baseline="0" sz="1600" lang="en-US" i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Branching – when the instruction being executed is a branch, we can’t know if the branch will be taken until after stage 3. But by that time, other instructions are “in flight.”</a:t>
            </a:r>
          </a:p>
        </p:txBody>
      </p:sp>
      <p:sp>
        <p:nvSpPr>
          <p:cNvPr id="198" name="Shape 198"/>
          <p:cNvSpPr txBox="1"/>
          <p:nvPr>
            <p:ph type="title"/>
          </p:nvPr>
        </p:nvSpPr>
        <p:spPr>
          <a:xfrm>
            <a:off y="2006" x="446891"/>
            <a:ext cy="488600" cx="825021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1" cap="none" baseline="0" sz="3200" lang="en-US" i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CPU Performance Enhancements</a:t>
            </a:r>
          </a:p>
        </p:txBody>
      </p:sp>
      <p:sp>
        <p:nvSpPr>
          <p:cNvPr id="199" name="Shape 199"/>
          <p:cNvSpPr/>
          <p:nvPr/>
        </p:nvSpPr>
        <p:spPr>
          <a:xfrm>
            <a:off y="971550" x="2362200"/>
            <a:ext cy="990599" cx="3733800"/>
          </a:xfrm>
          <a:prstGeom prst="wedgeRoundRectCallout">
            <a:avLst>
              <a:gd fmla="val -9446" name="adj1"/>
              <a:gd fmla="val 95486" name="adj2"/>
              <a:gd fmla="val 16667" name="adj3"/>
            </a:avLst>
          </a:prstGeom>
          <a:solidFill>
            <a:schemeClr val="lt1"/>
          </a:solidFill>
          <a:ln w="12700" cap="flat">
            <a:solidFill>
              <a:srgbClr val="00206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45700" lIns="45700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600" lang="en-US" i="0">
                <a:solidFill>
                  <a:srgbClr val="002060"/>
                </a:solidFill>
                <a:latin typeface="PT Sans"/>
                <a:ea typeface="PT Sans"/>
                <a:cs typeface="PT Sans"/>
                <a:sym typeface="PT Sans"/>
              </a:rPr>
              <a:t>Solution: “Predict” that the branch is not taken (allowing instructions to fly), and then cancel them if we predicted wrong.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4" name="Shape 2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5" name="Shape 205"/>
          <p:cNvSpPr txBox="1"/>
          <p:nvPr>
            <p:ph idx="1" type="body"/>
          </p:nvPr>
        </p:nvSpPr>
        <p:spPr>
          <a:xfrm>
            <a:off y="628650" x="457200"/>
            <a:ext cy="3394472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PT Sans"/>
              <a:buNone/>
            </a:pPr>
            <a:r>
              <a:rPr strike="noStrike" u="none" b="1" cap="none" baseline="0" sz="2000" lang="en-US" i="0">
                <a:solidFill>
                  <a:srgbClr val="002060"/>
                </a:solidFill>
                <a:latin typeface="PT Sans"/>
                <a:ea typeface="PT Sans"/>
                <a:cs typeface="PT Sans"/>
                <a:sym typeface="PT Sans"/>
              </a:rPr>
              <a:t>Superscalar Processing</a:t>
            </a:r>
          </a:p>
          <a:p>
            <a:pPr algn="l" rtl="0" lvl="1" marR="0" indent="-285750" marL="742950"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Char char="–"/>
            </a:pPr>
            <a:r>
              <a:rPr strike="noStrike" u="none" b="0" cap="none" baseline="0" sz="1800" lang="en-US" i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RISC and pipelining lets each functional unit in a CPU be fully utilized all of the time.</a:t>
            </a:r>
          </a:p>
          <a:p>
            <a:pPr algn="l" rtl="0" lvl="2" marR="0" indent="-285750" marL="1200150"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Char char="–"/>
            </a:pPr>
            <a:r>
              <a:rPr strike="noStrike" u="none" b="0" cap="none" baseline="0" sz="1600" lang="en-US" i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But, what if there were multiple ALUs or multiple decoders? Then multiple instructions could be executed at once.</a:t>
            </a:r>
          </a:p>
          <a:p>
            <a:pPr algn="l" rtl="0" lvl="2" marR="0" indent="-285750" marL="1200150"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Char char="–"/>
            </a:pPr>
            <a:r>
              <a:rPr strike="noStrike" u="none" b="0" cap="none" baseline="0" sz="1600" lang="en-US" i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Prerequisite: Multiple instructions should be fetched at once via a large path to memory.</a:t>
            </a:r>
          </a:p>
        </p:txBody>
      </p:sp>
      <p:sp>
        <p:nvSpPr>
          <p:cNvPr id="206" name="Shape 206"/>
          <p:cNvSpPr txBox="1"/>
          <p:nvPr>
            <p:ph type="title"/>
          </p:nvPr>
        </p:nvSpPr>
        <p:spPr>
          <a:xfrm>
            <a:off y="2006" x="446891"/>
            <a:ext cy="488600" cx="825021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1" cap="none" baseline="0" sz="3200" lang="en-US" i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CPU Performance Enhancements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1" name="Shape 2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2" name="Shape 212"/>
          <p:cNvSpPr txBox="1"/>
          <p:nvPr>
            <p:ph idx="1" type="body"/>
          </p:nvPr>
        </p:nvSpPr>
        <p:spPr>
          <a:xfrm>
            <a:off y="628650" x="457200"/>
            <a:ext cy="3394472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PT Sans"/>
              <a:buNone/>
            </a:pPr>
            <a:r>
              <a:rPr strike="noStrike" u="none" b="1" cap="none" baseline="0" sz="2000" lang="en-US" i="0">
                <a:solidFill>
                  <a:srgbClr val="002060"/>
                </a:solidFill>
                <a:latin typeface="PT Sans"/>
                <a:ea typeface="PT Sans"/>
                <a:cs typeface="PT Sans"/>
                <a:sym typeface="PT Sans"/>
              </a:rPr>
              <a:t>Superscalar Processing</a:t>
            </a:r>
          </a:p>
          <a:p>
            <a:pPr algn="l" rtl="0" lvl="0" marR="0" indent="-342900" marL="342900"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Font typeface="PT Sans"/>
              <a:buNone/>
            </a:pPr>
            <a:r>
              <a:t/>
            </a:r>
            <a:endParaRPr strike="noStrike" u="none" b="1" cap="none" baseline="0" sz="2000" i="0">
              <a:solidFill>
                <a:srgbClr val="00206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13" name="Shape 213"/>
          <p:cNvSpPr txBox="1"/>
          <p:nvPr>
            <p:ph type="title"/>
          </p:nvPr>
        </p:nvSpPr>
        <p:spPr>
          <a:xfrm>
            <a:off y="2006" x="446891"/>
            <a:ext cy="488600" cx="825021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1" cap="none" baseline="0" sz="3200" lang="en-US" i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CPU Performance Enhancements</a:t>
            </a:r>
          </a:p>
        </p:txBody>
      </p:sp>
      <p:pic>
        <p:nvPicPr>
          <p:cNvPr id="214" name="Shape 214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123950" x="2316480"/>
            <a:ext cy="1894523" cx="4160519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Shape 215"/>
          <p:cNvSpPr/>
          <p:nvPr/>
        </p:nvSpPr>
        <p:spPr>
          <a:xfrm>
            <a:off y="3257550" x="3352800"/>
            <a:ext cy="990599" cx="3733800"/>
          </a:xfrm>
          <a:prstGeom prst="wedgeRoundRectCallout">
            <a:avLst>
              <a:gd fmla="val -45028" name="adj1"/>
              <a:gd fmla="val -85602" name="adj2"/>
              <a:gd fmla="val 16667" name="adj3"/>
            </a:avLst>
          </a:prstGeom>
          <a:solidFill>
            <a:schemeClr val="lt1"/>
          </a:solidFill>
          <a:ln w="12700" cap="flat">
            <a:solidFill>
              <a:srgbClr val="00206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45700" lIns="45700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600" lang="en-US" i="1">
                <a:solidFill>
                  <a:srgbClr val="002060"/>
                </a:solidFill>
                <a:latin typeface="PT Sans"/>
                <a:ea typeface="PT Sans"/>
                <a:cs typeface="PT Sans"/>
                <a:sym typeface="PT Sans"/>
              </a:rPr>
              <a:t>Scalar processing</a:t>
            </a:r>
            <a:r>
              <a:rPr strike="noStrike" u="none" b="0" cap="none" baseline="0" sz="1600" lang="en-US" i="0">
                <a:solidFill>
                  <a:srgbClr val="002060"/>
                </a:solidFill>
                <a:latin typeface="PT Sans"/>
                <a:ea typeface="PT Sans"/>
                <a:cs typeface="PT Sans"/>
                <a:sym typeface="PT Sans"/>
              </a:rPr>
              <a:t>: only one copy of each functional unit in the CPU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0" name="Shape 2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1" name="Shape 221"/>
          <p:cNvSpPr txBox="1"/>
          <p:nvPr>
            <p:ph idx="1" type="body"/>
          </p:nvPr>
        </p:nvSpPr>
        <p:spPr>
          <a:xfrm>
            <a:off y="628650" x="457200"/>
            <a:ext cy="3394472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PT Sans"/>
              <a:buNone/>
            </a:pPr>
            <a:r>
              <a:rPr strike="noStrike" u="none" b="1" cap="none" baseline="0" sz="2000" lang="en-US" i="0">
                <a:solidFill>
                  <a:srgbClr val="002060"/>
                </a:solidFill>
                <a:latin typeface="PT Sans"/>
                <a:ea typeface="PT Sans"/>
                <a:cs typeface="PT Sans"/>
                <a:sym typeface="PT Sans"/>
              </a:rPr>
              <a:t>Superscalar Processing</a:t>
            </a:r>
          </a:p>
          <a:p>
            <a:pPr algn="l" rtl="0" lvl="0" marR="0" indent="-342900" marL="342900"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Font typeface="PT Sans"/>
              <a:buNone/>
            </a:pPr>
            <a:r>
              <a:t/>
            </a:r>
            <a:endParaRPr strike="noStrike" u="none" b="1" cap="none" baseline="0" sz="2000" i="0">
              <a:solidFill>
                <a:srgbClr val="00206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22" name="Shape 222"/>
          <p:cNvSpPr txBox="1"/>
          <p:nvPr>
            <p:ph type="title"/>
          </p:nvPr>
        </p:nvSpPr>
        <p:spPr>
          <a:xfrm>
            <a:off y="2006" x="446891"/>
            <a:ext cy="488600" cx="825021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1" cap="none" baseline="0" sz="3200" lang="en-US" i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CPU Performance Enhancements</a:t>
            </a:r>
          </a:p>
        </p:txBody>
      </p:sp>
      <p:pic>
        <p:nvPicPr>
          <p:cNvPr id="223" name="Shape 223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123950" x="2286000"/>
            <a:ext cy="1894523" cx="4160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Shape 224"/>
          <p:cNvPicPr preferRelativeResize="0"/>
          <p:nvPr/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2266950" x="3962400"/>
            <a:ext cy="2191703" cx="326898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Shape 225"/>
          <p:cNvSpPr/>
          <p:nvPr/>
        </p:nvSpPr>
        <p:spPr>
          <a:xfrm>
            <a:off y="590550" x="5105400"/>
            <a:ext cy="1295400" cx="2514599"/>
          </a:xfrm>
          <a:prstGeom prst="wedgeRoundRectCallout">
            <a:avLst>
              <a:gd fmla="val -25428" name="adj1"/>
              <a:gd fmla="val 98128" name="adj2"/>
              <a:gd fmla="val 16667" name="adj3"/>
            </a:avLst>
          </a:prstGeom>
          <a:solidFill>
            <a:schemeClr val="lt1"/>
          </a:solidFill>
          <a:ln w="12700" cap="flat">
            <a:solidFill>
              <a:srgbClr val="00206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45700" lIns="45700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600" lang="en-US" i="1">
                <a:solidFill>
                  <a:srgbClr val="002060"/>
                </a:solidFill>
                <a:latin typeface="PT Sans"/>
                <a:ea typeface="PT Sans"/>
                <a:cs typeface="PT Sans"/>
                <a:sym typeface="PT Sans"/>
              </a:rPr>
              <a:t>Superscalar processing</a:t>
            </a:r>
            <a:r>
              <a:rPr strike="noStrike" u="none" b="0" cap="none" baseline="0" sz="1600" lang="en-US" i="0">
                <a:solidFill>
                  <a:srgbClr val="002060"/>
                </a:solidFill>
                <a:latin typeface="PT Sans"/>
                <a:ea typeface="PT Sans"/>
                <a:cs typeface="PT Sans"/>
                <a:sym typeface="PT Sans"/>
              </a:rPr>
              <a:t>: more than one copy of each functional unit in the CPU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0" name="Shape 2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1" name="Shape 231"/>
          <p:cNvSpPr txBox="1"/>
          <p:nvPr>
            <p:ph idx="1" type="body"/>
          </p:nvPr>
        </p:nvSpPr>
        <p:spPr>
          <a:xfrm>
            <a:off y="628650" x="457200"/>
            <a:ext cy="3394472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PT Sans"/>
              <a:buNone/>
            </a:pPr>
            <a:r>
              <a:rPr strike="noStrike" u="none" b="1" cap="none" baseline="0" sz="2000" lang="en-US" i="0">
                <a:solidFill>
                  <a:srgbClr val="002060"/>
                </a:solidFill>
                <a:latin typeface="PT Sans"/>
                <a:ea typeface="PT Sans"/>
                <a:cs typeface="PT Sans"/>
                <a:sym typeface="PT Sans"/>
              </a:rPr>
              <a:t>Superscalar Processing</a:t>
            </a:r>
          </a:p>
          <a:p>
            <a:pPr algn="l" rtl="0" lvl="1" marR="0" indent="-285750" marL="742950"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Char char="–"/>
            </a:pPr>
            <a:r>
              <a:rPr strike="noStrike" u="none" b="0" cap="none" baseline="0" sz="1800" lang="en-US" i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Problems with superscalar processing</a:t>
            </a:r>
          </a:p>
          <a:p>
            <a:pPr algn="l" rtl="0" lvl="2" marR="0" indent="-285750" marL="1200150"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Char char="–"/>
            </a:pPr>
            <a:r>
              <a:rPr strike="noStrike" u="none" b="0" cap="none" baseline="0" sz="1600" lang="en-US" i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Same general categories as with pipelining: dependencies and branches</a:t>
            </a:r>
          </a:p>
          <a:p>
            <a:pPr algn="l" rtl="0" lvl="2" marR="0" indent="-285750" marL="1200150"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Char char="–"/>
            </a:pPr>
            <a:r>
              <a:rPr strike="noStrike" u="none" b="0" cap="none" baseline="0" sz="1600" lang="en-US" i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Except now forwards, stalls, or canceling may need to be between several functional units!</a:t>
            </a:r>
          </a:p>
          <a:p>
            <a:pPr algn="l" rtl="0" lvl="2" marR="0" indent="-285750" marL="1200150"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Char char="–"/>
            </a:pPr>
            <a:r>
              <a:rPr strike="noStrike" u="none" b="0" cap="none" baseline="0" sz="1600" lang="en-US" i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CPUs become very complex again, yet it is common to have 2 to 4 separate pipelines per core in modern processors.</a:t>
            </a:r>
          </a:p>
        </p:txBody>
      </p:sp>
      <p:sp>
        <p:nvSpPr>
          <p:cNvPr id="232" name="Shape 232"/>
          <p:cNvSpPr txBox="1"/>
          <p:nvPr>
            <p:ph type="title"/>
          </p:nvPr>
        </p:nvSpPr>
        <p:spPr>
          <a:xfrm>
            <a:off y="2006" x="446891"/>
            <a:ext cy="488600" cx="825021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1" cap="none" baseline="0" sz="3200" lang="en-US" i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CPU Performance Enhancements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7" name="Shape 2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8" name="Shape 238"/>
          <p:cNvSpPr txBox="1"/>
          <p:nvPr>
            <p:ph idx="1" type="body"/>
          </p:nvPr>
        </p:nvSpPr>
        <p:spPr>
          <a:xfrm>
            <a:off y="628650" x="457200"/>
            <a:ext cy="3394472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PT Sans"/>
              <a:buNone/>
            </a:pPr>
            <a:r>
              <a:rPr strike="noStrike" u="none" b="1" cap="none" baseline="0" sz="2000" lang="en-US" i="0">
                <a:solidFill>
                  <a:srgbClr val="002060"/>
                </a:solidFill>
                <a:latin typeface="PT Sans"/>
                <a:ea typeface="PT Sans"/>
                <a:cs typeface="PT Sans"/>
                <a:sym typeface="PT Sans"/>
              </a:rPr>
              <a:t>Summary</a:t>
            </a:r>
          </a:p>
          <a:p>
            <a:pPr algn="l" rtl="0" lvl="0" marR="0" indent="-342900" marL="342900"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Font typeface="PT Sans"/>
              <a:buNone/>
            </a:pPr>
            <a:r>
              <a:t/>
            </a:r>
            <a:endParaRPr strike="noStrike" u="none" b="1" cap="none" baseline="0" sz="2000" i="0">
              <a:solidFill>
                <a:srgbClr val="00206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algn="l" rtl="0" lvl="1" marR="0" indent="-285750" marL="742950"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Char char="–"/>
            </a:pPr>
            <a:r>
              <a:rPr strike="noStrike" u="none" b="0" cap="none" baseline="0" sz="1800" lang="en-US" i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RISC-based CPUs offer general performance enhancements due to simplified formats and single-clock cycle execution.</a:t>
            </a:r>
          </a:p>
          <a:p>
            <a:pPr algn="l" rtl="0" lvl="1" marR="0" indent="-285750" marL="742950"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Char char="–"/>
            </a:pPr>
            <a:r>
              <a:rPr strike="noStrike" u="none" b="0" cap="none" baseline="0" sz="1800" lang="en-US" i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Pipelining allows multiple instructions to be in various stages of execution at once.</a:t>
            </a:r>
          </a:p>
          <a:p>
            <a:pPr algn="l" rtl="0" lvl="1" marR="0" indent="-285750" marL="742950"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Char char="–"/>
            </a:pPr>
            <a:r>
              <a:rPr strike="noStrike" u="none" b="0" cap="none" baseline="0" sz="1800" lang="en-US" i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Superscalar processing duplicates pipelines in a single core to have multiple instructions executing simultaneously.</a:t>
            </a:r>
          </a:p>
          <a:p>
            <a:pPr algn="l" rtl="0" lvl="1" marR="0" indent="-285750" marL="742950"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Char char="–"/>
            </a:pPr>
            <a:r>
              <a:rPr strike="noStrike" u="none" b="0" cap="none" baseline="0" sz="1800" lang="en-US" i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Data dependencies and branches are hazards to both pipelining and superscalar architectures.</a:t>
            </a:r>
          </a:p>
          <a:p>
            <a:pPr algn="l" rtl="0" lvl="0" marR="0" indent="-342900" marL="342900"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Font typeface="PT Sans"/>
              <a:buNone/>
            </a:pPr>
            <a:r>
              <a:t/>
            </a:r>
            <a:endParaRPr strike="noStrike" u="none" b="1" cap="none" baseline="0" sz="2000" i="0">
              <a:solidFill>
                <a:srgbClr val="00206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39" name="Shape 239"/>
          <p:cNvSpPr txBox="1"/>
          <p:nvPr>
            <p:ph type="title"/>
          </p:nvPr>
        </p:nvSpPr>
        <p:spPr>
          <a:xfrm>
            <a:off y="2006" x="446891"/>
            <a:ext cy="488600" cx="825021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1" cap="none" baseline="0" sz="3200" lang="en-US" i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CPU Performance Enhancements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3" name="Shape 93"/>
          <p:cNvSpPr txBox="1"/>
          <p:nvPr>
            <p:ph idx="1" type="body"/>
          </p:nvPr>
        </p:nvSpPr>
        <p:spPr>
          <a:xfrm>
            <a:off y="628650" x="457200"/>
            <a:ext cy="3394472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PT Sans"/>
              <a:buNone/>
            </a:pPr>
            <a:r>
              <a:rPr strike="noStrike" u="none" b="1" cap="none" baseline="0" sz="2000" lang="en-US" i="0">
                <a:solidFill>
                  <a:srgbClr val="002060"/>
                </a:solidFill>
                <a:latin typeface="PT Sans"/>
                <a:ea typeface="PT Sans"/>
                <a:cs typeface="PT Sans"/>
                <a:sym typeface="PT Sans"/>
              </a:rPr>
              <a:t>General Enhancements</a:t>
            </a:r>
          </a:p>
          <a:p>
            <a:pPr algn="l" rtl="0" lvl="1" marR="0" indent="-285750" marL="742950"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Char char="–"/>
            </a:pPr>
            <a:r>
              <a:rPr strike="noStrike" u="none" b="0" cap="none" baseline="0" sz="1800" lang="en-US" i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Use RISC-based techniques</a:t>
            </a:r>
          </a:p>
          <a:p>
            <a:pPr algn="l" rtl="0" lvl="2" marR="0" indent="-285750" marL="1200150"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Char char="–"/>
            </a:pPr>
            <a:r>
              <a:rPr strike="noStrike" u="none" b="0" cap="none" baseline="0" sz="1600" lang="en-US" i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Fewer instruction formats, fixed-length → faster decoding</a:t>
            </a:r>
          </a:p>
          <a:p>
            <a:pPr algn="l" rtl="0" lvl="2" marR="0" indent="-285750" marL="1200150"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Char char="–"/>
            </a:pPr>
            <a:r>
              <a:rPr strike="noStrike" u="none" b="0" cap="none" baseline="0" sz="1600" lang="en-US" i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More general purpose registers → fewer memory accesses</a:t>
            </a:r>
          </a:p>
          <a:p>
            <a:pPr algn="l" rtl="0" lvl="1" marR="0" indent="-171450" marL="742950"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Font typeface="Calibri"/>
              <a:buNone/>
            </a:pPr>
            <a:r>
              <a:t/>
            </a:r>
            <a:endParaRPr strike="noStrike" u="none" b="0" cap="none" baseline="0" sz="1800" i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Shape 94"/>
          <p:cNvSpPr txBox="1"/>
          <p:nvPr>
            <p:ph type="title"/>
          </p:nvPr>
        </p:nvSpPr>
        <p:spPr>
          <a:xfrm>
            <a:off y="2006" x="446891"/>
            <a:ext cy="488600" cx="825021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1" cap="none" baseline="0" sz="3200" lang="en-US" i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CPU Performance Enhancements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0" name="Shape 100"/>
          <p:cNvSpPr txBox="1"/>
          <p:nvPr>
            <p:ph idx="1" type="body"/>
          </p:nvPr>
        </p:nvSpPr>
        <p:spPr>
          <a:xfrm>
            <a:off y="628650" x="457200"/>
            <a:ext cy="3394472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PT Sans"/>
              <a:buNone/>
            </a:pPr>
            <a:r>
              <a:rPr strike="noStrike" u="none" b="1" cap="none" baseline="0" sz="2000" lang="en-US" i="0">
                <a:solidFill>
                  <a:srgbClr val="002060"/>
                </a:solidFill>
                <a:latin typeface="PT Sans"/>
                <a:ea typeface="PT Sans"/>
                <a:cs typeface="PT Sans"/>
                <a:sym typeface="PT Sans"/>
              </a:rPr>
              <a:t>Clock cycle and instruction cycle</a:t>
            </a:r>
          </a:p>
          <a:p>
            <a:pPr algn="l" rtl="0" lvl="1" marR="0" indent="-285750" marL="742950"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Char char="–"/>
            </a:pPr>
            <a:r>
              <a:rPr strike="noStrike" u="none" b="0" cap="none" baseline="0" sz="1800" lang="en-US" i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Most instructions take several clock cycles to execute:</a:t>
            </a:r>
          </a:p>
          <a:p>
            <a:pPr algn="l" rtl="0" lvl="2" marR="0" indent="-285750" marL="1200150"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Char char="–"/>
            </a:pPr>
            <a:r>
              <a:rPr strike="noStrike" u="none" b="0" cap="none" baseline="0" sz="1600" lang="en-US" i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Fetch the new instruction [IF].</a:t>
            </a:r>
          </a:p>
          <a:p>
            <a:pPr algn="l" rtl="0" lvl="2" marR="0" indent="-285750" marL="1200150"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Char char="–"/>
            </a:pPr>
            <a:r>
              <a:rPr strike="noStrike" u="none" b="0" cap="none" baseline="0" sz="1600" lang="en-US" i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Decode the instruction [ID].</a:t>
            </a:r>
          </a:p>
          <a:p>
            <a:pPr algn="l" rtl="0" lvl="2" marR="0" indent="-285750" marL="1200150"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Char char="–"/>
            </a:pPr>
            <a:r>
              <a:rPr strike="noStrike" u="none" b="0" cap="none" baseline="0" sz="1600" lang="en-US" i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Execute the instruction [EX].</a:t>
            </a:r>
          </a:p>
          <a:p>
            <a:pPr algn="l" rtl="0" lvl="2" marR="0" indent="-285750" marL="1200150"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Char char="–"/>
            </a:pPr>
            <a:r>
              <a:rPr strike="noStrike" u="none" b="0" cap="none" baseline="0" sz="1600" lang="en-US" i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Access memory (if needed) [MEM].</a:t>
            </a:r>
          </a:p>
          <a:p>
            <a:pPr algn="l" rtl="0" lvl="2" marR="0" indent="-285750" marL="1200150"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Char char="–"/>
            </a:pPr>
            <a:r>
              <a:rPr strike="noStrike" u="none" b="0" cap="none" baseline="0" sz="1600" lang="en-US" i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Write back to the registers [WB].</a:t>
            </a:r>
          </a:p>
          <a:p>
            <a:pPr algn="l" rtl="0" lvl="1" marR="0" indent="-285750" marL="742950"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Char char="–"/>
            </a:pPr>
            <a:r>
              <a:rPr strike="noStrike" u="none" b="0" cap="none" baseline="0" sz="1800" lang="en-US" i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Each stage takes a clock cycle, so complete execution takes 5 cycles. Can we do better?</a:t>
            </a:r>
          </a:p>
        </p:txBody>
      </p:sp>
      <p:sp>
        <p:nvSpPr>
          <p:cNvPr id="101" name="Shape 101"/>
          <p:cNvSpPr txBox="1"/>
          <p:nvPr>
            <p:ph type="title"/>
          </p:nvPr>
        </p:nvSpPr>
        <p:spPr>
          <a:xfrm>
            <a:off y="2006" x="446891"/>
            <a:ext cy="488600" cx="825021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1" cap="none" baseline="0" sz="3200" lang="en-US" i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CPU Performance Enhancements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7" name="Shape 107"/>
          <p:cNvSpPr txBox="1"/>
          <p:nvPr>
            <p:ph idx="1" type="body"/>
          </p:nvPr>
        </p:nvSpPr>
        <p:spPr>
          <a:xfrm>
            <a:off y="628650" x="457200"/>
            <a:ext cy="3394472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PT Sans"/>
              <a:buNone/>
            </a:pPr>
            <a:r>
              <a:rPr strike="noStrike" u="none" b="1" cap="none" baseline="0" sz="2000" lang="en-US" i="0">
                <a:solidFill>
                  <a:srgbClr val="002060"/>
                </a:solidFill>
                <a:latin typeface="PT Sans"/>
                <a:ea typeface="PT Sans"/>
                <a:cs typeface="PT Sans"/>
                <a:sym typeface="PT Sans"/>
              </a:rPr>
              <a:t>Clock cycle and instruction cycle</a:t>
            </a:r>
          </a:p>
          <a:p>
            <a:pPr algn="l" rtl="0" lvl="1" marR="0" indent="-285750" marL="742950"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Char char="–"/>
            </a:pPr>
            <a:r>
              <a:rPr strike="noStrike" u="none" b="0" cap="none" baseline="0" sz="1800" lang="en-US" i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Waiting for all five stages of instruction execution to complete is like building something from start to finish.</a:t>
            </a:r>
          </a:p>
        </p:txBody>
      </p:sp>
      <p:sp>
        <p:nvSpPr>
          <p:cNvPr id="108" name="Shape 108"/>
          <p:cNvSpPr txBox="1"/>
          <p:nvPr>
            <p:ph type="title"/>
          </p:nvPr>
        </p:nvSpPr>
        <p:spPr>
          <a:xfrm>
            <a:off y="2006" x="446891"/>
            <a:ext cy="488600" cx="825021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1" cap="none" baseline="0" sz="3200" lang="en-US" i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CPU Performance Enhancements</a:t>
            </a:r>
          </a:p>
        </p:txBody>
      </p:sp>
      <p:pic>
        <p:nvPicPr>
          <p:cNvPr id="109" name="Shape 109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851451" x="2667000"/>
            <a:ext cy="2116476" cx="320039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/>
          <p:nvPr/>
        </p:nvSpPr>
        <p:spPr>
          <a:xfrm>
            <a:off y="2454701" x="6045200"/>
            <a:ext cy="1073150" cx="1727199"/>
          </a:xfrm>
          <a:prstGeom prst="wedgeRoundRectCallout">
            <a:avLst>
              <a:gd fmla="val -62787" name="adj1"/>
              <a:gd fmla="val -77994" name="adj2"/>
              <a:gd fmla="val 16667" name="adj3"/>
            </a:avLst>
          </a:prstGeom>
          <a:solidFill>
            <a:schemeClr val="lt1"/>
          </a:solidFill>
          <a:ln w="12700" cap="flat">
            <a:solidFill>
              <a:srgbClr val="00206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45700" lIns="45700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600" lang="en-US" i="0">
                <a:solidFill>
                  <a:srgbClr val="002060"/>
                </a:solidFill>
                <a:latin typeface="PT Sans"/>
                <a:ea typeface="PT Sans"/>
                <a:cs typeface="PT Sans"/>
                <a:sym typeface="PT Sans"/>
              </a:rPr>
              <a:t>Is each instruction unique like a building?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y="3985051" x="2667000"/>
            <a:ext cy="415498" cx="38862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050" lang="en-US" i="0">
                <a:solidFill>
                  <a:srgbClr val="002060"/>
                </a:solidFill>
                <a:latin typeface="PT Sans"/>
                <a:ea typeface="PT Sans"/>
                <a:cs typeface="PT Sans"/>
                <a:sym typeface="PT Sans"/>
              </a:rPr>
              <a:t>Source: http://blog.gogrid.com/wp-content/uploads/2009/01/house-construction.png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17" name="Shape 117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809750" x="2590799"/>
            <a:ext cy="2133599" cx="320118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Shape 118"/>
          <p:cNvSpPr txBox="1"/>
          <p:nvPr>
            <p:ph idx="1" type="body"/>
          </p:nvPr>
        </p:nvSpPr>
        <p:spPr>
          <a:xfrm>
            <a:off y="628650" x="457200"/>
            <a:ext cy="3394472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PT Sans"/>
              <a:buNone/>
            </a:pPr>
            <a:r>
              <a:rPr strike="noStrike" u="none" b="1" cap="none" baseline="0" sz="2000" lang="en-US" i="0">
                <a:solidFill>
                  <a:srgbClr val="002060"/>
                </a:solidFill>
                <a:latin typeface="PT Sans"/>
                <a:ea typeface="PT Sans"/>
                <a:cs typeface="PT Sans"/>
                <a:sym typeface="PT Sans"/>
              </a:rPr>
              <a:t>Clock cycle and instruction cycle</a:t>
            </a:r>
          </a:p>
          <a:p>
            <a:pPr algn="l" rtl="0" lvl="1" marR="0" indent="-285750" marL="742950"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Char char="–"/>
            </a:pPr>
            <a:r>
              <a:rPr strike="noStrike" u="none" b="0" cap="none" baseline="0" sz="1800" lang="en-US" i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Or can the CPU overlap the execution of several instructions at once because they’re all similar?</a:t>
            </a:r>
          </a:p>
        </p:txBody>
      </p:sp>
      <p:sp>
        <p:nvSpPr>
          <p:cNvPr id="119" name="Shape 119"/>
          <p:cNvSpPr txBox="1"/>
          <p:nvPr>
            <p:ph type="title"/>
          </p:nvPr>
        </p:nvSpPr>
        <p:spPr>
          <a:xfrm>
            <a:off y="2006" x="446891"/>
            <a:ext cy="488600" cx="825021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1" cap="none" baseline="0" sz="3200" lang="en-US" i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CPU Performance Enhancements</a:t>
            </a:r>
          </a:p>
        </p:txBody>
      </p:sp>
      <p:sp>
        <p:nvSpPr>
          <p:cNvPr id="120" name="Shape 120"/>
          <p:cNvSpPr/>
          <p:nvPr/>
        </p:nvSpPr>
        <p:spPr>
          <a:xfrm>
            <a:off y="2413000" x="5969000"/>
            <a:ext cy="1073150" cx="1727199"/>
          </a:xfrm>
          <a:prstGeom prst="wedgeRoundRectCallout">
            <a:avLst>
              <a:gd fmla="val -62787" name="adj1"/>
              <a:gd fmla="val -77994" name="adj2"/>
              <a:gd fmla="val 16667" name="adj3"/>
            </a:avLst>
          </a:prstGeom>
          <a:solidFill>
            <a:schemeClr val="lt1"/>
          </a:solidFill>
          <a:ln w="12700" cap="flat">
            <a:solidFill>
              <a:srgbClr val="00206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45700" lIns="45700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600" lang="en-US" i="0">
                <a:solidFill>
                  <a:srgbClr val="002060"/>
                </a:solidFill>
                <a:latin typeface="PT Sans"/>
                <a:ea typeface="PT Sans"/>
                <a:cs typeface="PT Sans"/>
                <a:sym typeface="PT Sans"/>
              </a:rPr>
              <a:t>Or is it more like a car on an assembly line?</a:t>
            </a:r>
          </a:p>
        </p:txBody>
      </p:sp>
      <p:sp>
        <p:nvSpPr>
          <p:cNvPr id="121" name="Shape 121"/>
          <p:cNvSpPr txBox="1"/>
          <p:nvPr/>
        </p:nvSpPr>
        <p:spPr>
          <a:xfrm>
            <a:off y="3943350" x="2590800"/>
            <a:ext cy="415498" cx="38862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050" lang="en-US" i="0">
                <a:solidFill>
                  <a:srgbClr val="002060"/>
                </a:solidFill>
                <a:latin typeface="PT Sans"/>
                <a:ea typeface="PT Sans"/>
                <a:cs typeface="PT Sans"/>
                <a:sym typeface="PT Sans"/>
              </a:rPr>
              <a:t>Source: http://media.pennlive.com/opinion/photo/car-assembly-line-art-c348bd70da852397.jpg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7" name="Shape 127"/>
          <p:cNvSpPr txBox="1"/>
          <p:nvPr>
            <p:ph idx="1" type="body"/>
          </p:nvPr>
        </p:nvSpPr>
        <p:spPr>
          <a:xfrm>
            <a:off y="628650" x="457200"/>
            <a:ext cy="3394472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PT Sans"/>
              <a:buNone/>
            </a:pPr>
            <a:r>
              <a:rPr strike="noStrike" u="none" b="1" cap="none" baseline="0" sz="2000" lang="en-US" i="0">
                <a:solidFill>
                  <a:srgbClr val="002060"/>
                </a:solidFill>
                <a:latin typeface="PT Sans"/>
                <a:ea typeface="PT Sans"/>
                <a:cs typeface="PT Sans"/>
                <a:sym typeface="PT Sans"/>
              </a:rPr>
              <a:t>Clock cycle and instruction cycle</a:t>
            </a:r>
          </a:p>
          <a:p>
            <a:pPr algn="l" rtl="0" lvl="1" marR="0" indent="-285750" marL="742950"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Char char="–"/>
            </a:pPr>
            <a:r>
              <a:rPr strike="noStrike" u="none" b="0" cap="none" baseline="0" sz="1800" lang="en-US" i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Five stages of instruction execution</a:t>
            </a:r>
          </a:p>
        </p:txBody>
      </p:sp>
      <p:sp>
        <p:nvSpPr>
          <p:cNvPr id="128" name="Shape 128"/>
          <p:cNvSpPr txBox="1"/>
          <p:nvPr>
            <p:ph type="title"/>
          </p:nvPr>
        </p:nvSpPr>
        <p:spPr>
          <a:xfrm>
            <a:off y="2006" x="446891"/>
            <a:ext cy="488600" cx="825021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1" cap="none" baseline="0" sz="3200" lang="en-US" i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CPU Performance Enhancements</a:t>
            </a:r>
          </a:p>
        </p:txBody>
      </p:sp>
      <p:pic>
        <p:nvPicPr>
          <p:cNvPr id="129" name="Shape 129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352550" x="3261359"/>
            <a:ext cy="668654" cx="2377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4" name="Shape 1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5" name="Shape 135"/>
          <p:cNvSpPr txBox="1"/>
          <p:nvPr>
            <p:ph idx="1" type="body"/>
          </p:nvPr>
        </p:nvSpPr>
        <p:spPr>
          <a:xfrm>
            <a:off y="628650" x="457200"/>
            <a:ext cy="3394472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PT Sans"/>
              <a:buNone/>
            </a:pPr>
            <a:r>
              <a:rPr strike="noStrike" u="none" b="1" cap="none" baseline="0" sz="2000" lang="en-US" i="0">
                <a:solidFill>
                  <a:srgbClr val="002060"/>
                </a:solidFill>
                <a:latin typeface="PT Sans"/>
                <a:ea typeface="PT Sans"/>
                <a:cs typeface="PT Sans"/>
                <a:sym typeface="PT Sans"/>
              </a:rPr>
              <a:t>Clock cycle and instruction cycle</a:t>
            </a:r>
          </a:p>
          <a:p>
            <a:pPr algn="l" rtl="0" lvl="1" marR="0" indent="-285750" marL="742950"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Char char="–"/>
            </a:pPr>
            <a:r>
              <a:rPr strike="noStrike" u="none" b="0" cap="none" baseline="0" sz="1800" lang="en-US" i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Five stages of instruction execution</a:t>
            </a:r>
          </a:p>
        </p:txBody>
      </p:sp>
      <p:sp>
        <p:nvSpPr>
          <p:cNvPr id="136" name="Shape 136"/>
          <p:cNvSpPr txBox="1"/>
          <p:nvPr>
            <p:ph type="title"/>
          </p:nvPr>
        </p:nvSpPr>
        <p:spPr>
          <a:xfrm>
            <a:off y="2006" x="446891"/>
            <a:ext cy="488600" cx="825021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1" cap="none" baseline="0" sz="3200" lang="en-US" i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CPU Performance Enhancements</a:t>
            </a:r>
          </a:p>
        </p:txBody>
      </p:sp>
      <p:pic>
        <p:nvPicPr>
          <p:cNvPr id="137" name="Shape 137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352550" x="3261359"/>
            <a:ext cy="668654" cx="2377439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Shape 138"/>
          <p:cNvSpPr/>
          <p:nvPr/>
        </p:nvSpPr>
        <p:spPr>
          <a:xfrm>
            <a:off y="2495550" x="2590800"/>
            <a:ext cy="1066799" cx="3886200"/>
          </a:xfrm>
          <a:prstGeom prst="wedgeRoundRectCallout">
            <a:avLst>
              <a:gd fmla="val -3289" name="adj1"/>
              <a:gd fmla="val -98466" name="adj2"/>
              <a:gd fmla="val 16667" name="adj3"/>
            </a:avLst>
          </a:prstGeom>
          <a:solidFill>
            <a:schemeClr val="lt1"/>
          </a:solidFill>
          <a:ln w="12700" cap="flat">
            <a:solidFill>
              <a:srgbClr val="00206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45700" lIns="45700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600" lang="en-US" i="0">
                <a:solidFill>
                  <a:srgbClr val="002060"/>
                </a:solidFill>
                <a:latin typeface="PT Sans"/>
                <a:ea typeface="PT Sans"/>
                <a:cs typeface="PT Sans"/>
                <a:sym typeface="PT Sans"/>
              </a:rPr>
              <a:t>Notice that the ALU used in stage 3 is idle in stages 1, 2, 4, and 5. The same can be said for other components if they are all discrete. Underutilized hardware!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4" name="Shape 144"/>
          <p:cNvSpPr txBox="1"/>
          <p:nvPr>
            <p:ph idx="1" type="body"/>
          </p:nvPr>
        </p:nvSpPr>
        <p:spPr>
          <a:xfrm>
            <a:off y="628650" x="457200"/>
            <a:ext cy="3394472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PT Sans"/>
              <a:buNone/>
            </a:pPr>
            <a:r>
              <a:rPr strike="noStrike" u="none" b="1" cap="none" baseline="0" sz="2000" lang="en-US" i="0">
                <a:solidFill>
                  <a:srgbClr val="002060"/>
                </a:solidFill>
                <a:latin typeface="PT Sans"/>
                <a:ea typeface="PT Sans"/>
                <a:cs typeface="PT Sans"/>
                <a:sym typeface="PT Sans"/>
              </a:rPr>
              <a:t>Clock cycle and instruction cycle</a:t>
            </a:r>
          </a:p>
          <a:p>
            <a:pPr algn="l" rtl="0" lvl="1" marR="0" indent="-285750" marL="742950"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Char char="–"/>
            </a:pPr>
            <a:r>
              <a:rPr strike="noStrike" u="none" b="0" cap="none" baseline="0" sz="1800" lang="en-US" i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Five stages of instruction execution</a:t>
            </a:r>
          </a:p>
          <a:p>
            <a:pPr algn="l" rtl="0" lvl="0" marR="0" indent="-342900" marL="342900"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Font typeface="PT Sans"/>
              <a:buNone/>
            </a:pPr>
            <a:r>
              <a:t/>
            </a:r>
            <a:endParaRPr strike="noStrike" u="none" b="1" cap="none" baseline="0" sz="2000" i="0">
              <a:solidFill>
                <a:srgbClr val="00206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algn="l" rtl="0" lvl="1" marR="0" indent="0" marL="457200"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Font typeface="Calibri"/>
              <a:buNone/>
            </a:pPr>
            <a:r>
              <a:t/>
            </a:r>
            <a:endParaRPr strike="noStrike" u="none" b="0" cap="none" baseline="0" sz="2400" i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rtl="0" lvl="1" marR="0" indent="-285750" marL="742950"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Char char="–"/>
            </a:pPr>
            <a:r>
              <a:rPr strike="noStrike" u="none" b="0" cap="none" baseline="0" sz="1800" lang="en-US" i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Solution: offset and overlap in a pipeline.</a:t>
            </a:r>
          </a:p>
        </p:txBody>
      </p:sp>
      <p:sp>
        <p:nvSpPr>
          <p:cNvPr id="145" name="Shape 145"/>
          <p:cNvSpPr txBox="1"/>
          <p:nvPr>
            <p:ph type="title"/>
          </p:nvPr>
        </p:nvSpPr>
        <p:spPr>
          <a:xfrm>
            <a:off y="2006" x="446891"/>
            <a:ext cy="488600" cx="825021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1" cap="none" baseline="0" sz="3200" lang="en-US" i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CPU Performance Enhancements</a:t>
            </a:r>
          </a:p>
        </p:txBody>
      </p:sp>
      <p:pic>
        <p:nvPicPr>
          <p:cNvPr id="146" name="Shape 146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352550" x="3261359"/>
            <a:ext cy="668654" cx="2377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/>
          <p:cNvPicPr preferRelativeResize="0"/>
          <p:nvPr/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2495550" x="2133600"/>
            <a:ext cy="1894523" cx="41605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2" name="Shape 1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3" name="Shape 153"/>
          <p:cNvSpPr txBox="1"/>
          <p:nvPr>
            <p:ph idx="1" type="body"/>
          </p:nvPr>
        </p:nvSpPr>
        <p:spPr>
          <a:xfrm>
            <a:off y="628650" x="457200"/>
            <a:ext cy="3394472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PT Sans"/>
              <a:buNone/>
            </a:pPr>
            <a:r>
              <a:rPr strike="noStrike" u="none" b="1" cap="none" baseline="0" sz="2000" lang="en-US" i="0">
                <a:solidFill>
                  <a:srgbClr val="002060"/>
                </a:solidFill>
                <a:latin typeface="PT Sans"/>
                <a:ea typeface="PT Sans"/>
                <a:cs typeface="PT Sans"/>
                <a:sym typeface="PT Sans"/>
              </a:rPr>
              <a:t>Clock cycle and instruction cycle</a:t>
            </a:r>
          </a:p>
          <a:p>
            <a:pPr algn="l" rtl="0" lvl="1" marR="0" indent="-285750" marL="742950"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Char char="–"/>
            </a:pPr>
            <a:r>
              <a:rPr strike="noStrike" u="none" b="0" cap="none" baseline="0" sz="1800" lang="en-US" i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Five stages of instruction execution</a:t>
            </a:r>
          </a:p>
          <a:p>
            <a:pPr algn="l" rtl="0" lvl="0" marR="0" indent="-342900" marL="342900"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Font typeface="PT Sans"/>
              <a:buNone/>
            </a:pPr>
            <a:r>
              <a:t/>
            </a:r>
            <a:endParaRPr strike="noStrike" u="none" b="1" cap="none" baseline="0" sz="2000" i="0">
              <a:solidFill>
                <a:srgbClr val="00206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algn="l" rtl="0" lvl="1" marR="0" indent="0" marL="457200"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Font typeface="Calibri"/>
              <a:buNone/>
            </a:pPr>
            <a:r>
              <a:t/>
            </a:r>
            <a:endParaRPr strike="noStrike" u="none" b="0" cap="none" baseline="0" sz="2400" i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rtl="0" lvl="1" marR="0" indent="-285750" marL="742950"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Char char="–"/>
            </a:pPr>
            <a:r>
              <a:rPr strike="noStrike" u="none" b="0" cap="none" baseline="0" sz="1800" lang="en-US" i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Solution: offset and overlap in a pipeline.</a:t>
            </a:r>
          </a:p>
        </p:txBody>
      </p:sp>
      <p:sp>
        <p:nvSpPr>
          <p:cNvPr id="154" name="Shape 154"/>
          <p:cNvSpPr txBox="1"/>
          <p:nvPr>
            <p:ph type="title"/>
          </p:nvPr>
        </p:nvSpPr>
        <p:spPr>
          <a:xfrm>
            <a:off y="2006" x="446891"/>
            <a:ext cy="488600" cx="825021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1" cap="none" baseline="0" sz="3200" lang="en-US" i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CPU Performance Enhancements</a:t>
            </a:r>
          </a:p>
        </p:txBody>
      </p:sp>
      <p:pic>
        <p:nvPicPr>
          <p:cNvPr id="155" name="Shape 155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352550" x="3261359"/>
            <a:ext cy="668654" cx="2377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Shape 156"/>
          <p:cNvPicPr preferRelativeResize="0"/>
          <p:nvPr/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2495550" x="2133600"/>
            <a:ext cy="1894523" cx="4160519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Shape 157"/>
          <p:cNvSpPr/>
          <p:nvPr/>
        </p:nvSpPr>
        <p:spPr>
          <a:xfrm>
            <a:off y="971550" x="2590800"/>
            <a:ext cy="1143000" cx="4419599"/>
          </a:xfrm>
          <a:prstGeom prst="wedgeRoundRectCallout">
            <a:avLst>
              <a:gd fmla="val -14237" name="adj1"/>
              <a:gd fmla="val 87088" name="adj2"/>
              <a:gd fmla="val 16667" name="adj3"/>
            </a:avLst>
          </a:prstGeom>
          <a:solidFill>
            <a:schemeClr val="lt1"/>
          </a:solidFill>
          <a:ln w="12700" cap="flat">
            <a:solidFill>
              <a:srgbClr val="00206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45700" lIns="45700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600" lang="en-US" i="0">
                <a:solidFill>
                  <a:srgbClr val="002060"/>
                </a:solidFill>
                <a:latin typeface="PT Sans"/>
                <a:ea typeface="PT Sans"/>
                <a:cs typeface="PT Sans"/>
                <a:sym typeface="PT Sans"/>
              </a:rPr>
              <a:t>By cycle 5, the CPU is executing 5 instructions at once. After this, one instruction completes every cycle. An </a:t>
            </a:r>
            <a:r>
              <a:rPr strike="noStrike" u="none" b="0" cap="none" baseline="0" sz="1600" lang="en-US" i="1">
                <a:solidFill>
                  <a:srgbClr val="002060"/>
                </a:solidFill>
                <a:latin typeface="PT Sans"/>
                <a:ea typeface="PT Sans"/>
                <a:cs typeface="PT Sans"/>
                <a:sym typeface="PT Sans"/>
              </a:rPr>
              <a:t>n-</a:t>
            </a:r>
            <a:r>
              <a:rPr strike="noStrike" u="none" b="0" cap="none" baseline="0" sz="1600" lang="en-US" i="0">
                <a:solidFill>
                  <a:srgbClr val="002060"/>
                </a:solidFill>
                <a:latin typeface="PT Sans"/>
                <a:ea typeface="PT Sans"/>
                <a:cs typeface="PT Sans"/>
                <a:sym typeface="PT Sans"/>
              </a:rPr>
              <a:t>stage pipelined CPU is </a:t>
            </a:r>
            <a:r>
              <a:rPr strike="noStrike" u="none" b="0" cap="none" baseline="0" sz="1600" lang="en-US" i="1">
                <a:solidFill>
                  <a:srgbClr val="002060"/>
                </a:solidFill>
                <a:latin typeface="PT Sans"/>
                <a:ea typeface="PT Sans"/>
                <a:cs typeface="PT Sans"/>
                <a:sym typeface="PT Sans"/>
              </a:rPr>
              <a:t>n</a:t>
            </a:r>
            <a:r>
              <a:rPr strike="noStrike" u="none" b="0" cap="none" baseline="0" sz="1600" lang="en-US" i="0">
                <a:solidFill>
                  <a:srgbClr val="002060"/>
                </a:solidFill>
                <a:latin typeface="PT Sans"/>
                <a:ea typeface="PT Sans"/>
                <a:cs typeface="PT Sans"/>
                <a:sym typeface="PT Sans"/>
              </a:rPr>
              <a:t> times faster than a non-pipelined CPU.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3.xml><?xml version="1.0" encoding="utf-8"?>
<a:theme xmlns:a="http://schemas.openxmlformats.org/drawingml/2006/main" xmlns:r="http://schemas.openxmlformats.org/officeDocument/2006/relationships" name="SEU 16x9 Revised Theme">
  <a:themeElements>
    <a:clrScheme name="Apex">
      <a:dk1>
        <a:srgbClr val="000000"/>
      </a:dk1>
      <a:lt1>
        <a:srgbClr val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