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6.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7.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3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2" r:id="rId4"/>
    <p:sldMasterId id="2147483663" r:id="rId5"/>
    <p:sldMasterId id="2147483664" r:id="rId6"/>
    <p:sldMasterId id="2147483665" r:id="rId7"/>
    <p:sldMasterId id="2147483666"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30.xml" Type="http://schemas.openxmlformats.org/officeDocument/2006/relationships/slide" Id="rId39"/><Relationship Target="slides/slide29.xml" Type="http://schemas.openxmlformats.org/officeDocument/2006/relationships/slide" Id="rId38"/><Relationship Target="slides/slide28.xml" Type="http://schemas.openxmlformats.org/officeDocument/2006/relationships/slide" Id="rId37"/><Relationship Target="slides/slide10.xml" Type="http://schemas.openxmlformats.org/officeDocument/2006/relationships/slide" Id="rId19"/><Relationship Target="slides/slide27.xml" Type="http://schemas.openxmlformats.org/officeDocument/2006/relationships/slide" Id="rId36"/><Relationship Target="slides/slide9.xml" Type="http://schemas.openxmlformats.org/officeDocument/2006/relationships/slide" Id="rId18"/><Relationship Target="slides/slide8.xml" Type="http://schemas.openxmlformats.org/officeDocument/2006/relationships/slide" Id="rId17"/><Relationship Target="slides/slide7.xml" Type="http://schemas.openxmlformats.org/officeDocument/2006/relationships/slide" Id="rId16"/><Relationship Target="slides/slide6.xml" Type="http://schemas.openxmlformats.org/officeDocument/2006/relationships/slide" Id="rId15"/><Relationship Target="slides/slide5.xml" Type="http://schemas.openxmlformats.org/officeDocument/2006/relationships/slide" Id="rId14"/><Relationship Target="slides/slide21.xml" Type="http://schemas.openxmlformats.org/officeDocument/2006/relationships/slide" Id="rId30"/><Relationship Target="slides/slide3.xml" Type="http://schemas.openxmlformats.org/officeDocument/2006/relationships/slide" Id="rId12"/><Relationship Target="slides/slide22.xml" Type="http://schemas.openxmlformats.org/officeDocument/2006/relationships/slide" Id="rId31"/><Relationship Target="slides/slide4.xml" Type="http://schemas.openxmlformats.org/officeDocument/2006/relationships/slide" Id="rId13"/><Relationship Target="slides/slide1.xml" Type="http://schemas.openxmlformats.org/officeDocument/2006/relationships/slide" Id="rId10"/><Relationship Target="slides/slide2.xml" Type="http://schemas.openxmlformats.org/officeDocument/2006/relationships/slide" Id="rId11"/><Relationship Target="slides/slide25.xml" Type="http://schemas.openxmlformats.org/officeDocument/2006/relationships/slide" Id="rId34"/><Relationship Target="slides/slide26.xml" Type="http://schemas.openxmlformats.org/officeDocument/2006/relationships/slide" Id="rId35"/><Relationship Target="slides/slide23.xml" Type="http://schemas.openxmlformats.org/officeDocument/2006/relationships/slide" Id="rId32"/><Relationship Target="slides/slide24.xml" Type="http://schemas.openxmlformats.org/officeDocument/2006/relationships/slide" Id="rId33"/><Relationship Target="slides/slide20.xml" Type="http://schemas.openxmlformats.org/officeDocument/2006/relationships/slide" Id="rId29"/><Relationship Target="slides/slide17.xml" Type="http://schemas.openxmlformats.org/officeDocument/2006/relationships/slide" Id="rId26"/><Relationship Target="slides/slide16.xml" Type="http://schemas.openxmlformats.org/officeDocument/2006/relationships/slide" Id="rId25"/><Relationship Target="slides/slide19.xml" Type="http://schemas.openxmlformats.org/officeDocument/2006/relationships/slide" Id="rId28"/><Relationship Target="slides/slide18.xml" Type="http://schemas.openxmlformats.org/officeDocument/2006/relationships/slide" Id="rId27"/><Relationship Target="presProps.xml" Type="http://schemas.openxmlformats.org/officeDocument/2006/relationships/presProps" Id="rId2"/><Relationship Target="slides/slide12.xml" Type="http://schemas.openxmlformats.org/officeDocument/2006/relationships/slide" Id="rId21"/><Relationship Target="slides/slide31.xml" Type="http://schemas.openxmlformats.org/officeDocument/2006/relationships/slide" Id="rId40"/><Relationship Target="theme/theme4.xml" Type="http://schemas.openxmlformats.org/officeDocument/2006/relationships/theme" Id="rId1"/><Relationship Target="slides/slide13.xml" Type="http://schemas.openxmlformats.org/officeDocument/2006/relationships/slide" Id="rId22"/><Relationship Target="slideMasters/slideMaster1.xml" Type="http://schemas.openxmlformats.org/officeDocument/2006/relationships/slideMaster" Id="rId4"/><Relationship Target="slides/slide14.xml" Type="http://schemas.openxmlformats.org/officeDocument/2006/relationships/slide" Id="rId23"/><Relationship Target="tableStyles.xml" Type="http://schemas.openxmlformats.org/officeDocument/2006/relationships/tableStyles" Id="rId3"/><Relationship Target="slides/slide15.xml" Type="http://schemas.openxmlformats.org/officeDocument/2006/relationships/slide" Id="rId24"/><Relationship Target="slides/slide11.xml" Type="http://schemas.openxmlformats.org/officeDocument/2006/relationships/slide" Id="rId20"/><Relationship Target="notesMasters/notesMaster1.xml" Type="http://schemas.openxmlformats.org/officeDocument/2006/relationships/notesMaster" Id="rId9"/><Relationship Target="slideMasters/slideMaster3.xml" Type="http://schemas.openxmlformats.org/officeDocument/2006/relationships/slideMaster" Id="rId6"/><Relationship Target="slideMasters/slideMaster2.xml" Type="http://schemas.openxmlformats.org/officeDocument/2006/relationships/slideMaster" Id="rId5"/><Relationship Target="slideMasters/slideMaster5.xml" Type="http://schemas.openxmlformats.org/officeDocument/2006/relationships/slideMaster" Id="rId8"/><Relationship Target="slideMasters/slideMaster4.xml" Type="http://schemas.openxmlformats.org/officeDocument/2006/relationships/slideMaster" Id="rId7"/></Relationships>
</file>

<file path=ppt/notesMasters/_rels/notesMaster1.xml.rels><?xml version="1.0" encoding="UTF-8" standalone="yes"?><Relationships xmlns="http://schemas.openxmlformats.org/package/2006/relationships"><Relationship Target="../theme/theme7.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a:spcBef>
                <a:spcPts val="0"/>
              </a:spcBef>
              <a:buClr>
                <a:srgbClr val="000000"/>
              </a:buClr>
              <a:buFont typeface="Courier New"/>
              <a:buChar char="o"/>
            </a:pPr>
            <a:r>
              <a:t/>
            </a:r>
            <a:endParaRPr/>
          </a:p>
          <a:p>
            <a:pPr lvl="2">
              <a:spcBef>
                <a:spcPts val="0"/>
              </a:spcBef>
              <a:buClr>
                <a:srgbClr val="000000"/>
              </a:buClr>
              <a:buFont typeface="Wingdings"/>
              <a:buChar char="§"/>
            </a:pPr>
            <a:r>
              <a:t/>
            </a:r>
            <a:endParaRPr/>
          </a:p>
          <a:p>
            <a:pPr lvl="3">
              <a:spcBef>
                <a:spcPts val="0"/>
              </a:spcBef>
              <a:buClr>
                <a:srgbClr val="000000"/>
              </a:buClr>
              <a:buFont typeface="Arial"/>
              <a:buChar char="●"/>
            </a:pPr>
            <a:r>
              <a:t/>
            </a:r>
            <a:endParaRPr/>
          </a:p>
          <a:p>
            <a:pPr lvl="4">
              <a:spcBef>
                <a:spcPts val="0"/>
              </a:spcBef>
              <a:buClr>
                <a:srgbClr val="000000"/>
              </a:buClr>
              <a:buFont typeface="Courier New"/>
              <a:buChar char="o"/>
            </a:pPr>
            <a:r>
              <a:t/>
            </a:r>
            <a:endParaRPr/>
          </a:p>
          <a:p>
            <a:pPr lvl="5">
              <a:spcBef>
                <a:spcPts val="0"/>
              </a:spcBef>
              <a:buClr>
                <a:srgbClr val="000000"/>
              </a:buClr>
              <a:buFont typeface="Wingdings"/>
              <a:buChar char="§"/>
            </a:pPr>
            <a:r>
              <a:t/>
            </a:r>
            <a:endParaRPr/>
          </a:p>
          <a:p>
            <a:pPr lvl="6">
              <a:spcBef>
                <a:spcPts val="0"/>
              </a:spcBef>
              <a:buClr>
                <a:srgbClr val="000000"/>
              </a:buClr>
              <a:buFont typeface="Arial"/>
              <a:buChar char="●"/>
            </a:pPr>
            <a:r>
              <a:t/>
            </a:r>
            <a:endParaRPr/>
          </a:p>
          <a:p>
            <a:pPr lvl="7">
              <a:spcBef>
                <a:spcPts val="0"/>
              </a:spcBef>
              <a:buClr>
                <a:srgbClr val="000000"/>
              </a:buClr>
              <a:buFont typeface="Courier New"/>
              <a:buChar char="o"/>
            </a:pPr>
            <a:r>
              <a:t/>
            </a:r>
            <a:endParaRPr/>
          </a:p>
          <a:p>
            <a:pPr lvl="8">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4" name="Shape 10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8" name="Shape 17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4" name="Shape 184"/>
        <p:cNvGrpSpPr/>
        <p:nvPr/>
      </p:nvGrpSpPr>
      <p:grpSpPr>
        <a:xfrm>
          <a:off y="0" x="0"/>
          <a:ext cy="0" cx="0"/>
          <a:chOff y="0" x="0"/>
          <a:chExt cy="0" cx="0"/>
        </a:xfrm>
      </p:grpSpPr>
      <p:sp>
        <p:nvSpPr>
          <p:cNvPr id="185" name="Shape 18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6" name="Shape 1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2" name="Shape 192"/>
        <p:cNvGrpSpPr/>
        <p:nvPr/>
      </p:nvGrpSpPr>
      <p:grpSpPr>
        <a:xfrm>
          <a:off y="0" x="0"/>
          <a:ext cy="0" cx="0"/>
          <a:chOff y="0" x="0"/>
          <a:chExt cy="0" cx="0"/>
        </a:xfrm>
      </p:grpSpPr>
      <p:sp>
        <p:nvSpPr>
          <p:cNvPr id="193" name="Shape 19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94" name="Shape 19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0" name="Shape 200"/>
        <p:cNvGrpSpPr/>
        <p:nvPr/>
      </p:nvGrpSpPr>
      <p:grpSpPr>
        <a:xfrm>
          <a:off y="0" x="0"/>
          <a:ext cy="0" cx="0"/>
          <a:chOff y="0" x="0"/>
          <a:chExt cy="0" cx="0"/>
        </a:xfrm>
      </p:grpSpPr>
      <p:sp>
        <p:nvSpPr>
          <p:cNvPr id="201" name="Shape 20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02" name="Shape 20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8" name="Shape 208"/>
        <p:cNvGrpSpPr/>
        <p:nvPr/>
      </p:nvGrpSpPr>
      <p:grpSpPr>
        <a:xfrm>
          <a:off y="0" x="0"/>
          <a:ext cy="0" cx="0"/>
          <a:chOff y="0" x="0"/>
          <a:chExt cy="0" cx="0"/>
        </a:xfrm>
      </p:grpSpPr>
      <p:sp>
        <p:nvSpPr>
          <p:cNvPr id="209" name="Shape 20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10" name="Shape 21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6" name="Shape 216"/>
        <p:cNvGrpSpPr/>
        <p:nvPr/>
      </p:nvGrpSpPr>
      <p:grpSpPr>
        <a:xfrm>
          <a:off y="0" x="0"/>
          <a:ext cy="0" cx="0"/>
          <a:chOff y="0" x="0"/>
          <a:chExt cy="0" cx="0"/>
        </a:xfrm>
      </p:grpSpPr>
      <p:sp>
        <p:nvSpPr>
          <p:cNvPr id="217" name="Shape 21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18" name="Shape 21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26" name="Shape 22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2" name="Shape 232"/>
        <p:cNvGrpSpPr/>
        <p:nvPr/>
      </p:nvGrpSpPr>
      <p:grpSpPr>
        <a:xfrm>
          <a:off y="0" x="0"/>
          <a:ext cy="0" cx="0"/>
          <a:chOff y="0" x="0"/>
          <a:chExt cy="0" cx="0"/>
        </a:xfrm>
      </p:grpSpPr>
      <p:sp>
        <p:nvSpPr>
          <p:cNvPr id="233" name="Shape 23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34" name="Shape 23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0" name="Shape 240"/>
        <p:cNvGrpSpPr/>
        <p:nvPr/>
      </p:nvGrpSpPr>
      <p:grpSpPr>
        <a:xfrm>
          <a:off y="0" x="0"/>
          <a:ext cy="0" cx="0"/>
          <a:chOff y="0" x="0"/>
          <a:chExt cy="0" cx="0"/>
        </a:xfrm>
      </p:grpSpPr>
      <p:sp>
        <p:nvSpPr>
          <p:cNvPr id="241" name="Shape 24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42" name="Shape 24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8" name="Shape 248"/>
        <p:cNvGrpSpPr/>
        <p:nvPr/>
      </p:nvGrpSpPr>
      <p:grpSpPr>
        <a:xfrm>
          <a:off y="0" x="0"/>
          <a:ext cy="0" cx="0"/>
          <a:chOff y="0" x="0"/>
          <a:chExt cy="0" cx="0"/>
        </a:xfrm>
      </p:grpSpPr>
      <p:sp>
        <p:nvSpPr>
          <p:cNvPr id="249" name="Shape 24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50" name="Shape 25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0" name="Shape 110"/>
        <p:cNvGrpSpPr/>
        <p:nvPr/>
      </p:nvGrpSpPr>
      <p:grpSpPr>
        <a:xfrm>
          <a:off y="0" x="0"/>
          <a:ext cy="0" cx="0"/>
          <a:chOff y="0" x="0"/>
          <a:chExt cy="0" cx="0"/>
        </a:xfrm>
      </p:grpSpPr>
      <p:sp>
        <p:nvSpPr>
          <p:cNvPr id="111" name="Shape 11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2" name="Shape 11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7" name="Shape 257"/>
        <p:cNvGrpSpPr/>
        <p:nvPr/>
      </p:nvGrpSpPr>
      <p:grpSpPr>
        <a:xfrm>
          <a:off y="0" x="0"/>
          <a:ext cy="0" cx="0"/>
          <a:chOff y="0" x="0"/>
          <a:chExt cy="0" cx="0"/>
        </a:xfrm>
      </p:grpSpPr>
      <p:sp>
        <p:nvSpPr>
          <p:cNvPr id="258" name="Shape 258"/>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59" name="Shape 259"/>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solidFill>
            <a:srgbClr val="FFFFFF"/>
          </a:solidFill>
          <a:ln>
            <a:noFill/>
          </a:ln>
        </p:spPr>
      </p:sp>
      <p:sp>
        <p:nvSpPr>
          <p:cNvPr id="260" name="Shape 260"/>
          <p:cNvSpPr txBox="1"/>
          <p:nvPr>
            <p:ph idx="1" type="body"/>
          </p:nvPr>
        </p:nvSpPr>
        <p:spPr>
          <a:xfrm>
            <a:off y="4343400" x="914400"/>
            <a:ext cy="4114800" cx="5029199"/>
          </a:xfrm>
          <a:prstGeom prst="rect">
            <a:avLst/>
          </a:prstGeom>
          <a:solidFill>
            <a:srgbClr val="FFFFFF"/>
          </a:solidFill>
          <a:ln w="9525" cap="rnd">
            <a:solidFill>
              <a:srgbClr val="000000"/>
            </a:solidFill>
            <a:prstDash val="solid"/>
            <a:miter/>
            <a:headEnd w="med" len="med" type="none"/>
            <a:tailEnd w="med" len="med" type="none"/>
          </a:ln>
        </p:spPr>
        <p:txBody>
          <a:bodyPr bIns="44975" rIns="89950" lIns="89950" tIns="44975" anchor="t" anchorCtr="0">
            <a:no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6" name="Shape 266"/>
        <p:cNvGrpSpPr/>
        <p:nvPr/>
      </p:nvGrpSpPr>
      <p:grpSpPr>
        <a:xfrm>
          <a:off y="0" x="0"/>
          <a:ext cy="0" cx="0"/>
          <a:chOff y="0" x="0"/>
          <a:chExt cy="0" cx="0"/>
        </a:xfrm>
      </p:grpSpPr>
      <p:sp>
        <p:nvSpPr>
          <p:cNvPr id="267" name="Shape 26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8" name="Shape 26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4" name="Shape 274"/>
        <p:cNvGrpSpPr/>
        <p:nvPr/>
      </p:nvGrpSpPr>
      <p:grpSpPr>
        <a:xfrm>
          <a:off y="0" x="0"/>
          <a:ext cy="0" cx="0"/>
          <a:chOff y="0" x="0"/>
          <a:chExt cy="0" cx="0"/>
        </a:xfrm>
      </p:grpSpPr>
      <p:sp>
        <p:nvSpPr>
          <p:cNvPr id="275" name="Shape 27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6" name="Shape 27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2" name="Shape 282"/>
        <p:cNvGrpSpPr/>
        <p:nvPr/>
      </p:nvGrpSpPr>
      <p:grpSpPr>
        <a:xfrm>
          <a:off y="0" x="0"/>
          <a:ext cy="0" cx="0"/>
          <a:chOff y="0" x="0"/>
          <a:chExt cy="0" cx="0"/>
        </a:xfrm>
      </p:grpSpPr>
      <p:sp>
        <p:nvSpPr>
          <p:cNvPr id="283" name="Shape 283"/>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84" name="Shape 284"/>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solidFill>
            <a:srgbClr val="FFFFFF"/>
          </a:solidFill>
          <a:ln>
            <a:noFill/>
          </a:ln>
        </p:spPr>
      </p:sp>
      <p:sp>
        <p:nvSpPr>
          <p:cNvPr id="285" name="Shape 285"/>
          <p:cNvSpPr txBox="1"/>
          <p:nvPr>
            <p:ph idx="1" type="body"/>
          </p:nvPr>
        </p:nvSpPr>
        <p:spPr>
          <a:xfrm>
            <a:off y="4343400" x="914400"/>
            <a:ext cy="4114800" cx="5029199"/>
          </a:xfrm>
          <a:prstGeom prst="rect">
            <a:avLst/>
          </a:prstGeom>
          <a:solidFill>
            <a:srgbClr val="FFFFFF"/>
          </a:solidFill>
          <a:ln w="9525" cap="rnd">
            <a:solidFill>
              <a:srgbClr val="000000"/>
            </a:solidFill>
            <a:prstDash val="solid"/>
            <a:miter/>
            <a:headEnd w="med" len="med" type="none"/>
            <a:tailEnd w="med" len="med" type="none"/>
          </a:ln>
        </p:spPr>
        <p:txBody>
          <a:bodyPr bIns="44975" rIns="89950" lIns="89950" tIns="44975" anchor="t" anchorCtr="0">
            <a:noAutofit/>
          </a:bodyPr>
          <a:lstStyle/>
          <a:p>
            <a:pPr>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2" name="Shape 292"/>
        <p:cNvGrpSpPr/>
        <p:nvPr/>
      </p:nvGrpSpPr>
      <p:grpSpPr>
        <a:xfrm>
          <a:off y="0" x="0"/>
          <a:ext cy="0" cx="0"/>
          <a:chOff y="0" x="0"/>
          <a:chExt cy="0" cx="0"/>
        </a:xfrm>
      </p:grpSpPr>
      <p:sp>
        <p:nvSpPr>
          <p:cNvPr id="293" name="Shape 29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94" name="Shape 29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0" name="Shape 300"/>
        <p:cNvGrpSpPr/>
        <p:nvPr/>
      </p:nvGrpSpPr>
      <p:grpSpPr>
        <a:xfrm>
          <a:off y="0" x="0"/>
          <a:ext cy="0" cx="0"/>
          <a:chOff y="0" x="0"/>
          <a:chExt cy="0" cx="0"/>
        </a:xfrm>
      </p:grpSpPr>
      <p:sp>
        <p:nvSpPr>
          <p:cNvPr id="301" name="Shape 30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02" name="Shape 30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8" name="Shape 308"/>
        <p:cNvGrpSpPr/>
        <p:nvPr/>
      </p:nvGrpSpPr>
      <p:grpSpPr>
        <a:xfrm>
          <a:off y="0" x="0"/>
          <a:ext cy="0" cx="0"/>
          <a:chOff y="0" x="0"/>
          <a:chExt cy="0" cx="0"/>
        </a:xfrm>
      </p:grpSpPr>
      <p:sp>
        <p:nvSpPr>
          <p:cNvPr id="309" name="Shape 30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0" name="Shape 31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6" name="Shape 316"/>
        <p:cNvGrpSpPr/>
        <p:nvPr/>
      </p:nvGrpSpPr>
      <p:grpSpPr>
        <a:xfrm>
          <a:off y="0" x="0"/>
          <a:ext cy="0" cx="0"/>
          <a:chOff y="0" x="0"/>
          <a:chExt cy="0" cx="0"/>
        </a:xfrm>
      </p:grpSpPr>
      <p:sp>
        <p:nvSpPr>
          <p:cNvPr id="317" name="Shape 31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8" name="Shape 31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4" name="Shape 324"/>
        <p:cNvGrpSpPr/>
        <p:nvPr/>
      </p:nvGrpSpPr>
      <p:grpSpPr>
        <a:xfrm>
          <a:off y="0" x="0"/>
          <a:ext cy="0" cx="0"/>
          <a:chOff y="0" x="0"/>
          <a:chExt cy="0" cx="0"/>
        </a:xfrm>
      </p:grpSpPr>
      <p:sp>
        <p:nvSpPr>
          <p:cNvPr id="325" name="Shape 32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26" name="Shape 32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2" name="Shape 332"/>
        <p:cNvGrpSpPr/>
        <p:nvPr/>
      </p:nvGrpSpPr>
      <p:grpSpPr>
        <a:xfrm>
          <a:off y="0" x="0"/>
          <a:ext cy="0" cx="0"/>
          <a:chOff y="0" x="0"/>
          <a:chExt cy="0" cx="0"/>
        </a:xfrm>
      </p:grpSpPr>
      <p:sp>
        <p:nvSpPr>
          <p:cNvPr id="333" name="Shape 33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34" name="Shape 33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8" name="Shape 118"/>
        <p:cNvGrpSpPr/>
        <p:nvPr/>
      </p:nvGrpSpPr>
      <p:grpSpPr>
        <a:xfrm>
          <a:off y="0" x="0"/>
          <a:ext cy="0" cx="0"/>
          <a:chOff y="0" x="0"/>
          <a:chExt cy="0" cx="0"/>
        </a:xfrm>
      </p:grpSpPr>
      <p:sp>
        <p:nvSpPr>
          <p:cNvPr id="119" name="Shape 11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0" name="Shape 12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0" name="Shape 340"/>
        <p:cNvGrpSpPr/>
        <p:nvPr/>
      </p:nvGrpSpPr>
      <p:grpSpPr>
        <a:xfrm>
          <a:off y="0" x="0"/>
          <a:ext cy="0" cx="0"/>
          <a:chOff y="0" x="0"/>
          <a:chExt cy="0" cx="0"/>
        </a:xfrm>
      </p:grpSpPr>
      <p:sp>
        <p:nvSpPr>
          <p:cNvPr id="341" name="Shape 34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42" name="Shape 34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8" name="Shape 348"/>
        <p:cNvGrpSpPr/>
        <p:nvPr/>
      </p:nvGrpSpPr>
      <p:grpSpPr>
        <a:xfrm>
          <a:off y="0" x="0"/>
          <a:ext cy="0" cx="0"/>
          <a:chOff y="0" x="0"/>
          <a:chExt cy="0" cx="0"/>
        </a:xfrm>
      </p:grpSpPr>
      <p:sp>
        <p:nvSpPr>
          <p:cNvPr id="349" name="Shape 34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50" name="Shape 35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6" name="Shape 126"/>
        <p:cNvGrpSpPr/>
        <p:nvPr/>
      </p:nvGrpSpPr>
      <p:grpSpPr>
        <a:xfrm>
          <a:off y="0" x="0"/>
          <a:ext cy="0" cx="0"/>
          <a:chOff y="0" x="0"/>
          <a:chExt cy="0" cx="0"/>
        </a:xfrm>
      </p:grpSpPr>
      <p:sp>
        <p:nvSpPr>
          <p:cNvPr id="127" name="Shape 12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8" name="Shape 12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4" name="Shape 134"/>
        <p:cNvGrpSpPr/>
        <p:nvPr/>
      </p:nvGrpSpPr>
      <p:grpSpPr>
        <a:xfrm>
          <a:off y="0" x="0"/>
          <a:ext cy="0" cx="0"/>
          <a:chOff y="0" x="0"/>
          <a:chExt cy="0" cx="0"/>
        </a:xfrm>
      </p:grpSpPr>
      <p:sp>
        <p:nvSpPr>
          <p:cNvPr id="135" name="Shape 13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6" name="Shape 13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4" name="Shape 144"/>
        <p:cNvGrpSpPr/>
        <p:nvPr/>
      </p:nvGrpSpPr>
      <p:grpSpPr>
        <a:xfrm>
          <a:off y="0" x="0"/>
          <a:ext cy="0" cx="0"/>
          <a:chOff y="0" x="0"/>
          <a:chExt cy="0" cx="0"/>
        </a:xfrm>
      </p:grpSpPr>
      <p:sp>
        <p:nvSpPr>
          <p:cNvPr id="145" name="Shape 14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6" name="Shape 14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2" name="Shape 152"/>
        <p:cNvGrpSpPr/>
        <p:nvPr/>
      </p:nvGrpSpPr>
      <p:grpSpPr>
        <a:xfrm>
          <a:off y="0" x="0"/>
          <a:ext cy="0" cx="0"/>
          <a:chOff y="0" x="0"/>
          <a:chExt cy="0" cx="0"/>
        </a:xfrm>
      </p:grpSpPr>
      <p:sp>
        <p:nvSpPr>
          <p:cNvPr id="153" name="Shape 15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4" name="Shape 15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0" name="Shape 160"/>
        <p:cNvGrpSpPr/>
        <p:nvPr/>
      </p:nvGrpSpPr>
      <p:grpSpPr>
        <a:xfrm>
          <a:off y="0" x="0"/>
          <a:ext cy="0" cx="0"/>
          <a:chOff y="0" x="0"/>
          <a:chExt cy="0" cx="0"/>
        </a:xfrm>
      </p:grpSpPr>
      <p:sp>
        <p:nvSpPr>
          <p:cNvPr id="161" name="Shape 16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2" name="Shape 16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8" name="Shape 168"/>
        <p:cNvGrpSpPr/>
        <p:nvPr/>
      </p:nvGrpSpPr>
      <p:grpSpPr>
        <a:xfrm>
          <a:off y="0" x="0"/>
          <a:ext cy="0" cx="0"/>
          <a:chOff y="0" x="0"/>
          <a:chExt cy="0" cx="0"/>
        </a:xfrm>
      </p:grpSpPr>
      <p:sp>
        <p:nvSpPr>
          <p:cNvPr id="169" name="Shape 16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0" name="Shape 17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3.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4.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5.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7" name="Shape 17"/>
        <p:cNvGrpSpPr/>
        <p:nvPr/>
      </p:nvGrpSpPr>
      <p:grpSpPr>
        <a:xfrm>
          <a:off y="0" x="0"/>
          <a:ext cy="0" cx="0"/>
          <a:chOff y="0" x="0"/>
          <a:chExt cy="0" cx="0"/>
        </a:xfrm>
      </p:grpSpPr>
      <p:sp>
        <p:nvSpPr>
          <p:cNvPr id="18" name="Shape 18"/>
          <p:cNvSpPr txBox="1"/>
          <p:nvPr>
            <p:ph type="title"/>
          </p:nvPr>
        </p:nvSpPr>
        <p:spPr>
          <a:xfrm rot="5400000">
            <a:off y="2171700" x="4808537"/>
            <a:ext cy="1981199" cx="5775324"/>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9" name="Shape 19"/>
          <p:cNvSpPr txBox="1"/>
          <p:nvPr>
            <p:ph idx="1" type="body"/>
          </p:nvPr>
        </p:nvSpPr>
        <p:spPr>
          <a:xfrm rot="5400000">
            <a:off y="266700" x="769937"/>
            <a:ext cy="5791200" cx="5775324"/>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7" name="Shape 47"/>
        <p:cNvGrpSpPr/>
        <p:nvPr/>
      </p:nvGrpSpPr>
      <p:grpSpPr>
        <a:xfrm>
          <a:off y="0" x="0"/>
          <a:ext cy="0" cx="0"/>
          <a:chOff y="0" x="0"/>
          <a:chExt cy="0" cx="0"/>
        </a:xfrm>
      </p:grpSpPr>
      <p:sp>
        <p:nvSpPr>
          <p:cNvPr id="48" name="Shape 4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9" name="Shape 49"/>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9" name="Shape 59"/>
        <p:cNvGrpSpPr/>
        <p:nvPr/>
      </p:nvGrpSpPr>
      <p:grpSpPr>
        <a:xfrm>
          <a:off y="0" x="0"/>
          <a:ext cy="0" cx="0"/>
          <a:chOff y="0" x="0"/>
          <a:chExt cy="0" cx="0"/>
        </a:xfrm>
      </p:grpSpPr>
      <p:sp>
        <p:nvSpPr>
          <p:cNvPr id="60" name="Shape 60"/>
          <p:cNvSpPr txBox="1"/>
          <p:nvPr>
            <p:ph type="ctrTitle"/>
          </p:nvPr>
        </p:nvSpPr>
        <p:spPr>
          <a:xfrm>
            <a:off y="533400" x="762000"/>
            <a:ext cy="1470024" cx="76961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1" name="Shape 61"/>
          <p:cNvSpPr txBox="1"/>
          <p:nvPr>
            <p:ph idx="1" type="subTitle"/>
          </p:nvPr>
        </p:nvSpPr>
        <p:spPr>
          <a:xfrm>
            <a:off y="2362200" x="838200"/>
            <a:ext cy="3429000" cx="7619999"/>
          </a:xfrm>
          <a:prstGeom prst="rect">
            <a:avLst/>
          </a:prstGeom>
          <a:noFill/>
          <a:ln>
            <a:noFill/>
          </a:ln>
        </p:spPr>
        <p:txBody>
          <a:bodyPr bIns="91425" rIns="91425" lIns="91425" tIns="91425" anchor="t" anchorCtr="0"/>
          <a:lstStyle>
            <a:lvl1pPr algn="ctr" rtl="0" marR="0" indent="0" marL="0">
              <a:spcBef>
                <a:spcPts val="560"/>
              </a:spcBef>
              <a:spcAft>
                <a:spcPts val="0"/>
              </a:spcAft>
              <a:buClr>
                <a:srgbClr val="000080"/>
              </a:buClr>
              <a:buFont typeface="Arial"/>
              <a:buNone/>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71" name="Shape 71"/>
        <p:cNvGrpSpPr/>
        <p:nvPr/>
      </p:nvGrpSpPr>
      <p:grpSpPr>
        <a:xfrm>
          <a:off y="0" x="0"/>
          <a:ext cy="0" cx="0"/>
          <a:chOff y="0" x="0"/>
          <a:chExt cy="0" cx="0"/>
        </a:xfrm>
      </p:grpSpPr>
      <p:sp>
        <p:nvSpPr>
          <p:cNvPr id="72" name="Shape 72"/>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73" name="Shape 73"/>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74" name="Shape 74"/>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84" name="Shape 84"/>
        <p:cNvGrpSpPr/>
        <p:nvPr/>
      </p:nvGrpSpPr>
      <p:grpSpPr>
        <a:xfrm>
          <a:off y="0" x="0"/>
          <a:ext cy="0" cx="0"/>
          <a:chOff y="0" x="0"/>
          <a:chExt cy="0" cx="0"/>
        </a:xfrm>
      </p:grpSpPr>
      <p:sp>
        <p:nvSpPr>
          <p:cNvPr id="85" name="Shape 85"/>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OverObj">
  <p:cSld name="Title and Text over Content">
    <p:spTree>
      <p:nvGrpSpPr>
        <p:cNvPr id="95" name="Shape 95"/>
        <p:cNvGrpSpPr/>
        <p:nvPr/>
      </p:nvGrpSpPr>
      <p:grpSpPr>
        <a:xfrm>
          <a:off y="0" x="0"/>
          <a:ext cy="0" cx="0"/>
          <a:chOff y="0" x="0"/>
          <a:chExt cy="0" cx="0"/>
        </a:xfrm>
      </p:grpSpPr>
      <p:sp>
        <p:nvSpPr>
          <p:cNvPr id="96" name="Shape 9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97" name="Shape 97"/>
          <p:cNvSpPr txBox="1"/>
          <p:nvPr>
            <p:ph idx="1" type="body"/>
          </p:nvPr>
        </p:nvSpPr>
        <p:spPr>
          <a:xfrm>
            <a:off y="1524000" x="914400"/>
            <a:ext cy="2185988"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98" name="Shape 98"/>
          <p:cNvSpPr txBox="1"/>
          <p:nvPr>
            <p:ph idx="2" type="body"/>
          </p:nvPr>
        </p:nvSpPr>
        <p:spPr>
          <a:xfrm>
            <a:off y="3862387" x="914400"/>
            <a:ext cy="2187574"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20" name="Shape 20"/>
        <p:cNvGrpSpPr/>
        <p:nvPr/>
      </p:nvGrpSpPr>
      <p:grpSpPr>
        <a:xfrm>
          <a:off y="0" x="0"/>
          <a:ext cy="0" cx="0"/>
          <a:chOff y="0" x="0"/>
          <a:chExt cy="0" cx="0"/>
        </a:xfrm>
      </p:grpSpPr>
      <p:sp>
        <p:nvSpPr>
          <p:cNvPr id="21" name="Shape 2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22" name="Shape 22"/>
          <p:cNvSpPr txBox="1"/>
          <p:nvPr>
            <p:ph idx="1" type="body"/>
          </p:nvPr>
        </p:nvSpPr>
        <p:spPr>
          <a:xfrm rot="5400000">
            <a:off y="-99219" x="2537618"/>
            <a:ext cy="77724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3" name="Shape 23"/>
        <p:cNvGrpSpPr/>
        <p:nvPr/>
      </p:nvGrpSpPr>
      <p:grpSpPr>
        <a:xfrm>
          <a:off y="0" x="0"/>
          <a:ext cy="0" cx="0"/>
          <a:chOff y="0" x="0"/>
          <a:chExt cy="0" cx="0"/>
        </a:xfrm>
      </p:grpSpPr>
      <p:sp>
        <p:nvSpPr>
          <p:cNvPr id="24" name="Shape 24"/>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p:nvPr>
            <p:ph idx="2" type="pic"/>
          </p:nvPr>
        </p:nvSpPr>
        <p:spPr>
          <a:xfrm>
            <a:off y="612775" x="1792288"/>
            <a:ext cy="4114800" cx="5486399"/>
          </a:xfrm>
          <a:prstGeom prst="rect">
            <a:avLst/>
          </a:prstGeom>
          <a:noFill/>
          <a:ln>
            <a:noFill/>
          </a:ln>
        </p:spPr>
      </p:sp>
      <p:sp>
        <p:nvSpPr>
          <p:cNvPr id="26" name="Shape 26"/>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7" name="Shape 27"/>
        <p:cNvGrpSpPr/>
        <p:nvPr/>
      </p:nvGrpSpPr>
      <p:grpSpPr>
        <a:xfrm>
          <a:off y="0" x="0"/>
          <a:ext cy="0" cx="0"/>
          <a:chOff y="0" x="0"/>
          <a:chExt cy="0" cx="0"/>
        </a:xfrm>
      </p:grpSpPr>
      <p:sp>
        <p:nvSpPr>
          <p:cNvPr id="28" name="Shape 28"/>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9" name="Shape 29"/>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1" name="Shape 31"/>
        <p:cNvGrpSpPr/>
        <p:nvPr/>
      </p:nvGrpSpPr>
      <p:grpSpPr>
        <a:xfrm>
          <a:off y="0" x="0"/>
          <a:ext cy="0" cx="0"/>
          <a:chOff y="0" x="0"/>
          <a:chExt cy="0" cx="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2" name="Shape 32"/>
        <p:cNvGrpSpPr/>
        <p:nvPr/>
      </p:nvGrpSpPr>
      <p:grpSpPr>
        <a:xfrm>
          <a:off y="0" x="0"/>
          <a:ext cy="0" cx="0"/>
          <a:chOff y="0" x="0"/>
          <a:chExt cy="0" cx="0"/>
        </a:xfrm>
      </p:grpSpPr>
      <p:sp>
        <p:nvSpPr>
          <p:cNvPr id="33" name="Shape 3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4" name="Shape 34"/>
        <p:cNvGrpSpPr/>
        <p:nvPr/>
      </p:nvGrpSpPr>
      <p:grpSpPr>
        <a:xfrm>
          <a:off y="0" x="0"/>
          <a:ext cy="0" cx="0"/>
          <a:chOff y="0" x="0"/>
          <a:chExt cy="0" cx="0"/>
        </a:xfrm>
      </p:grpSpPr>
      <p:sp>
        <p:nvSpPr>
          <p:cNvPr id="35" name="Shape 35"/>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6" name="Shape 36"/>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7" name="Shape 37"/>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9" name="Shape 39"/>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40" name="Shape 40"/>
        <p:cNvGrpSpPr/>
        <p:nvPr/>
      </p:nvGrpSpPr>
      <p:grpSpPr>
        <a:xfrm>
          <a:off y="0" x="0"/>
          <a:ext cy="0" cx="0"/>
          <a:chOff y="0" x="0"/>
          <a:chExt cy="0" cx="0"/>
        </a:xfrm>
      </p:grpSpPr>
      <p:sp>
        <p:nvSpPr>
          <p:cNvPr id="41" name="Shape 4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2" name="Shape 42"/>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3" name="Shape 43"/>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44" name="Shape 44"/>
        <p:cNvGrpSpPr/>
        <p:nvPr/>
      </p:nvGrpSpPr>
      <p:grpSpPr>
        <a:xfrm>
          <a:off y="0" x="0"/>
          <a:ext cy="0" cx="0"/>
          <a:chOff y="0" x="0"/>
          <a:chExt cy="0" cx="0"/>
        </a:xfrm>
      </p:grpSpPr>
      <p:sp>
        <p:nvSpPr>
          <p:cNvPr id="45" name="Shape 45"/>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6" name="Shape 46"/>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theme/theme6.xml" Type="http://schemas.openxmlformats.org/officeDocument/2006/relationships/theme" Id="rId12"/><Relationship Target="../slideLayouts/slideLayout1.xml" Type="http://schemas.openxmlformats.org/officeDocument/2006/relationships/slideLayout" Id="rId2"/><Relationship Target="../media/image00.png" Type="http://schemas.openxmlformats.org/officeDocument/2006/relationships/image" Id="rId1"/><Relationship Target="../slideLayouts/slideLayout9.xml" Type="http://schemas.openxmlformats.org/officeDocument/2006/relationships/slideLayout" Id="rId10"/><Relationship Target="../slideLayouts/slideLayout3.xml" Type="http://schemas.openxmlformats.org/officeDocument/2006/relationships/slideLayout" Id="rId4"/><Relationship Target="../slideLayouts/slideLayout10.xml" Type="http://schemas.openxmlformats.org/officeDocument/2006/relationships/slideLayout" Id="rId11"/><Relationship Target="../slideLayouts/slideLayout2.xml" Type="http://schemas.openxmlformats.org/officeDocument/2006/relationships/slideLayout" Id="rId3"/><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11.xml" Type="http://schemas.openxmlformats.org/officeDocument/2006/relationships/slideLayout" Id="rId2"/><Relationship Target="../media/image00.png" Type="http://schemas.openxmlformats.org/officeDocument/2006/relationships/image" Id="rId1"/><Relationship Target="../theme/theme3.xml" Type="http://schemas.openxmlformats.org/officeDocument/2006/relationships/theme" Id="rId3"/></Relationships>
</file>

<file path=ppt/slideMasters/_rels/slideMaster3.xml.rels><?xml version="1.0" encoding="UTF-8" standalone="yes"?><Relationships xmlns="http://schemas.openxmlformats.org/package/2006/relationships"><Relationship Target="../slideLayouts/slideLayout12.xml" Type="http://schemas.openxmlformats.org/officeDocument/2006/relationships/slideLayout" Id="rId2"/><Relationship Target="../media/image00.png" Type="http://schemas.openxmlformats.org/officeDocument/2006/relationships/image" Id="rId1"/><Relationship Target="../theme/theme2.xml" Type="http://schemas.openxmlformats.org/officeDocument/2006/relationships/theme" Id="rId3"/></Relationships>
</file>

<file path=ppt/slideMasters/_rels/slideMaster4.xml.rels><?xml version="1.0" encoding="UTF-8" standalone="yes"?><Relationships xmlns="http://schemas.openxmlformats.org/package/2006/relationships"><Relationship Target="../slideLayouts/slideLayout13.xml" Type="http://schemas.openxmlformats.org/officeDocument/2006/relationships/slideLayout" Id="rId2"/><Relationship Target="../media/image00.png" Type="http://schemas.openxmlformats.org/officeDocument/2006/relationships/image" Id="rId1"/><Relationship Target="../theme/theme1.xml" Type="http://schemas.openxmlformats.org/officeDocument/2006/relationships/theme" Id="rId3"/></Relationships>
</file>

<file path=ppt/slideMasters/_rels/slideMaster5.xml.rels><?xml version="1.0" encoding="UTF-8" standalone="yes"?><Relationships xmlns="http://schemas.openxmlformats.org/package/2006/relationships"><Relationship Target="../slideLayouts/slideLayout14.xml" Type="http://schemas.openxmlformats.org/officeDocument/2006/relationships/slideLayout" Id="rId2"/><Relationship Target="../media/image00.png" Type="http://schemas.openxmlformats.org/officeDocument/2006/relationships/image" Id="rId1"/><Relationship Target="../theme/theme5.xml" Type="http://schemas.openxmlformats.org/officeDocument/2006/relationships/theme" Id="rId3"/></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 name="Shape 1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1" name="Shape 11"/>
          <p:cNvSpPr txBox="1"/>
          <p:nvPr>
            <p:ph idx="10" type="dt"/>
          </p:nvPr>
        </p:nvSpPr>
        <p:spPr>
          <a:xfrm>
            <a:off y="6248400" x="4267200"/>
            <a:ext cy="476249" cx="19811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cxnSp>
        <p:nvCxnSpPr>
          <p:cNvPr id="14" name="Shape 14"/>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5" name="Shape 15"/>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6" name="Shape 16"/>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 name="Shape 50"/>
        <p:cNvGrpSpPr/>
        <p:nvPr/>
      </p:nvGrpSpPr>
      <p:grpSpPr>
        <a:xfrm>
          <a:off y="0" x="0"/>
          <a:ext cy="0" cx="0"/>
          <a:chOff y="0" x="0"/>
          <a:chExt cy="0" cx="0"/>
        </a:xfrm>
      </p:grpSpPr>
      <p:cxnSp>
        <p:nvCxnSpPr>
          <p:cNvPr id="51" name="Shape 51"/>
          <p:cNvCxnSpPr/>
          <p:nvPr/>
        </p:nvCxnSpPr>
        <p:spPr>
          <a:xfrm rot="10800000">
            <a:off y="152400" x="685800"/>
            <a:ext cy="5943599" cx="0"/>
          </a:xfrm>
          <a:prstGeom prst="straightConnector1">
            <a:avLst/>
          </a:prstGeom>
          <a:noFill/>
          <a:ln w="69850" cap="rnd">
            <a:solidFill>
              <a:srgbClr val="FF9F11"/>
            </a:solidFill>
            <a:prstDash val="solid"/>
            <a:miter/>
            <a:headEnd w="med" len="med" type="none"/>
            <a:tailEnd w="med" len="med" type="none"/>
          </a:ln>
        </p:spPr>
      </p:cxnSp>
      <p:cxnSp>
        <p:nvCxnSpPr>
          <p:cNvPr id="52" name="Shape 52"/>
          <p:cNvCxnSpPr/>
          <p:nvPr/>
        </p:nvCxnSpPr>
        <p:spPr>
          <a:xfrm rot="10800000">
            <a:off y="2133600" x="228600"/>
            <a:ext cy="0" cx="8381999"/>
          </a:xfrm>
          <a:prstGeom prst="straightConnector1">
            <a:avLst/>
          </a:prstGeom>
          <a:noFill/>
          <a:ln w="69850" cap="rnd">
            <a:solidFill>
              <a:srgbClr val="000080"/>
            </a:solidFill>
            <a:prstDash val="solid"/>
            <a:miter/>
            <a:headEnd w="med" len="med" type="none"/>
            <a:tailEnd w="med" len="med" type="none"/>
          </a:ln>
        </p:spPr>
      </p:cxnSp>
      <p:pic>
        <p:nvPicPr>
          <p:cNvPr id="53" name="Shape 53"/>
          <p:cNvPicPr preferRelativeResize="0"/>
          <p:nvPr/>
        </p:nvPicPr>
        <p:blipFill rotWithShape="1">
          <a:blip r:embed="rId1">
            <a:alphaModFix/>
          </a:blip>
          <a:srcRect t="0" b="0" r="0" l="0"/>
          <a:stretch/>
        </p:blipFill>
        <p:spPr>
          <a:xfrm>
            <a:off y="990600" x="152400"/>
            <a:ext cy="704850" cx="487361"/>
          </a:xfrm>
          <a:prstGeom prst="rect">
            <a:avLst/>
          </a:prstGeom>
          <a:noFill/>
          <a:ln>
            <a:noFill/>
          </a:ln>
        </p:spPr>
      </p:pic>
      <p:sp>
        <p:nvSpPr>
          <p:cNvPr id="54" name="Shape 54"/>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55" name="Shape 55"/>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56" name="Shape 56"/>
          <p:cNvSpPr txBox="1"/>
          <p:nvPr>
            <p:ph idx="10" type="dt"/>
          </p:nvPr>
        </p:nvSpPr>
        <p:spPr>
          <a:xfrm>
            <a:off y="6245225" x="4572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7" name="Shape 57"/>
          <p:cNvSpPr txBox="1"/>
          <p:nvPr>
            <p:ph idx="11" type="ftr"/>
          </p:nvPr>
        </p:nvSpPr>
        <p:spPr>
          <a:xfrm>
            <a:off y="6245225" x="3124200"/>
            <a:ext cy="476249" cx="2895600"/>
          </a:xfrm>
          <a:prstGeom prst="rect">
            <a:avLst/>
          </a:prstGeom>
          <a:noFill/>
          <a:ln>
            <a:noFill/>
          </a:ln>
        </p:spPr>
        <p:txBody>
          <a:bodyPr bIns="91425" rIns="91425" lIns="91425" tIns="91425" anchor="t"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8" name="Shape 58"/>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8"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2" name="Shape 62"/>
        <p:cNvGrpSpPr/>
        <p:nvPr/>
      </p:nvGrpSpPr>
      <p:grpSpPr>
        <a:xfrm>
          <a:off y="0" x="0"/>
          <a:ext cy="0" cx="0"/>
          <a:chOff y="0" x="0"/>
          <a:chExt cy="0" cx="0"/>
        </a:xfrm>
      </p:grpSpPr>
      <p:cxnSp>
        <p:nvCxnSpPr>
          <p:cNvPr id="63" name="Shape 63"/>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64" name="Shape 64"/>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65" name="Shape 65"/>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66" name="Shape 6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7" name="Shape 67"/>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68" name="Shape 68"/>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9" name="Shape 69"/>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0" name="Shape 70"/>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9"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5" name="Shape 75"/>
        <p:cNvGrpSpPr/>
        <p:nvPr/>
      </p:nvGrpSpPr>
      <p:grpSpPr>
        <a:xfrm>
          <a:off y="0" x="0"/>
          <a:ext cy="0" cx="0"/>
          <a:chOff y="0" x="0"/>
          <a:chExt cy="0" cx="0"/>
        </a:xfrm>
      </p:grpSpPr>
      <p:cxnSp>
        <p:nvCxnSpPr>
          <p:cNvPr id="76" name="Shape 76"/>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77" name="Shape 77"/>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78" name="Shape 78"/>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79" name="Shape 7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80" name="Shape 8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81" name="Shape 81"/>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2" name="Shape 8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3" name="Shape 8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60"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6" name="Shape 86"/>
        <p:cNvGrpSpPr/>
        <p:nvPr/>
      </p:nvGrpSpPr>
      <p:grpSpPr>
        <a:xfrm>
          <a:off y="0" x="0"/>
          <a:ext cy="0" cx="0"/>
          <a:chOff y="0" x="0"/>
          <a:chExt cy="0" cx="0"/>
        </a:xfrm>
      </p:grpSpPr>
      <p:cxnSp>
        <p:nvCxnSpPr>
          <p:cNvPr id="87" name="Shape 87"/>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88" name="Shape 88"/>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89" name="Shape 89"/>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90" name="Shape 9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91" name="Shape 91"/>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92" name="Shape 92"/>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3" name="Shape 93"/>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4" name="Shape 94"/>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61"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10.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6.xml" Type="http://schemas.openxmlformats.org/officeDocument/2006/relationships/slideLayout" Id="rId1"/><Relationship Target="../media/image04.jp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10.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10.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0.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6.xml" Type="http://schemas.openxmlformats.org/officeDocument/2006/relationships/slideLayout" Id="rId1"/><Relationship Target="../media/image11.jpg" Type="http://schemas.openxmlformats.org/officeDocument/2006/relationships/image" Id="rId3"/></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6.xml" Type="http://schemas.openxmlformats.org/officeDocument/2006/relationships/slideLayout" Id="rId1"/><Relationship Target="../media/image10.jpg" Type="http://schemas.openxmlformats.org/officeDocument/2006/relationships/image" Id="rId3"/></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10.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0.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6.xml" Type="http://schemas.openxmlformats.org/officeDocument/2006/relationships/slideLayout" Id="rId1"/><Relationship Target="../media/image07.jp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10.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10.xml" Type="http://schemas.openxmlformats.org/officeDocument/2006/relationships/slideLayout" Id="rId1"/><Relationship Target="../media/image02.jp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6.xml" Type="http://schemas.openxmlformats.org/officeDocument/2006/relationships/slideLayout" Id="rId1"/><Relationship Target="../media/image05.jp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6.xml" Type="http://schemas.openxmlformats.org/officeDocument/2006/relationships/slideLayout" Id="rId1"/><Relationship Target="../media/image03.jp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10.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10.xml" Type="http://schemas.openxmlformats.org/officeDocument/2006/relationships/slideLayout" Id="rId1"/><Relationship Target="../media/image08.jp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6.xml" Type="http://schemas.openxmlformats.org/officeDocument/2006/relationships/slideLayout" Id="rId1"/><Relationship Target="../media/image09.jpg" Type="http://schemas.openxmlformats.org/officeDocument/2006/relationships/image" Id="rId3"/></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10.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0.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6.xml" Type="http://schemas.openxmlformats.org/officeDocument/2006/relationships/slideLayout" Id="rId1"/><Relationship Target="../media/image12.jpg" Type="http://schemas.openxmlformats.org/officeDocument/2006/relationships/image" Id="rId3"/></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10.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10.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10.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10.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0.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10.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10.xml" Type="http://schemas.openxmlformats.org/officeDocument/2006/relationships/slideLayout" Id="rId1"/><Relationship Target="../media/image01.jp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10.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10.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6.xml" Type="http://schemas.openxmlformats.org/officeDocument/2006/relationships/slideLayout" Id="rId1"/><Relationship Target="../media/image06.jp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type="ctrTitle"/>
          </p:nvPr>
        </p:nvSpPr>
        <p:spPr>
          <a:xfrm>
            <a:off y="762000" x="762000"/>
            <a:ext cy="1241425" cx="76961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4000" lang="en-US" i="0">
                <a:solidFill>
                  <a:srgbClr val="000080"/>
                </a:solidFill>
                <a:latin typeface="Arial"/>
                <a:ea typeface="Arial"/>
                <a:cs typeface="Arial"/>
                <a:sym typeface="Arial"/>
              </a:rPr>
              <a:t>CHAPTER 8: CPU and Memory</a:t>
            </a:r>
            <a:br>
              <a:rPr strike="noStrike" u="none" b="0" cap="none" baseline="0" sz="4000" lang="en-US" i="0">
                <a:solidFill>
                  <a:srgbClr val="000080"/>
                </a:solidFill>
                <a:latin typeface="Arial"/>
                <a:ea typeface="Arial"/>
                <a:cs typeface="Arial"/>
                <a:sym typeface="Arial"/>
              </a:rPr>
            </a:br>
            <a:r>
              <a:rPr strike="noStrike" u="none" b="0" cap="none" baseline="0" sz="3000" lang="en-US" i="0">
                <a:solidFill>
                  <a:srgbClr val="000080"/>
                </a:solidFill>
                <a:latin typeface="Arial"/>
                <a:ea typeface="Arial"/>
                <a:cs typeface="Arial"/>
                <a:sym typeface="Arial"/>
              </a:rPr>
              <a:t>Design, Enhancement, and Implementation</a:t>
            </a:r>
            <a:br>
              <a:rPr strike="noStrike" u="none" b="0" cap="none" baseline="0" sz="4400" lang="en-US" i="0">
                <a:solidFill>
                  <a:srgbClr val="000080"/>
                </a:solidFill>
                <a:latin typeface="Arial"/>
                <a:ea typeface="Arial"/>
                <a:cs typeface="Arial"/>
                <a:sym typeface="Arial"/>
              </a:rPr>
            </a:br>
          </a:p>
        </p:txBody>
      </p:sp>
      <p:sp>
        <p:nvSpPr>
          <p:cNvPr id="101" name="Shape 101"/>
          <p:cNvSpPr txBox="1"/>
          <p:nvPr>
            <p:ph idx="1" type="subTitle"/>
          </p:nvPr>
        </p:nvSpPr>
        <p:spPr>
          <a:xfrm>
            <a:off y="2362200" x="838200"/>
            <a:ext cy="3581399" cx="761999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The Architecture of Computer Hardware, Systems Software &amp; Networking:  </a:t>
            </a:r>
            <a:br>
              <a:rPr strike="noStrike" u="none" b="1" cap="none" baseline="0" sz="2800" lang="en-US" i="0">
                <a:solidFill>
                  <a:srgbClr val="000080"/>
                </a:solidFill>
                <a:latin typeface="Arial"/>
                <a:ea typeface="Arial"/>
                <a:cs typeface="Arial"/>
                <a:sym typeface="Arial"/>
              </a:rPr>
            </a:br>
            <a:r>
              <a:rPr strike="noStrike" u="none" b="1" cap="none" baseline="0" sz="2400" lang="en-US" i="0">
                <a:solidFill>
                  <a:srgbClr val="000080"/>
                </a:solidFill>
                <a:latin typeface="Arial"/>
                <a:ea typeface="Arial"/>
                <a:cs typeface="Arial"/>
                <a:sym typeface="Arial"/>
              </a:rPr>
              <a:t>An Information Technology Approach </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4th  Edition, Irv Englander</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John Wiley and Sons ©2010</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authored by Wilson Wong, Bentley University</a:t>
            </a: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for the 3</a:t>
            </a:r>
            <a:r>
              <a:rPr strike="noStrike" u="none" b="0" cap="none" baseline="30000" sz="1800" lang="en-US" i="0">
                <a:solidFill>
                  <a:schemeClr val="dk1"/>
                </a:solidFill>
                <a:latin typeface="Arial"/>
                <a:ea typeface="Arial"/>
                <a:cs typeface="Arial"/>
                <a:sym typeface="Arial"/>
              </a:rPr>
              <a:t>rd</a:t>
            </a:r>
            <a:r>
              <a:rPr strike="noStrike" u="none" b="0" cap="none" baseline="0" sz="1800" lang="en-US" i="0">
                <a:solidFill>
                  <a:schemeClr val="dk1"/>
                </a:solidFill>
                <a:latin typeface="Arial"/>
                <a:ea typeface="Arial"/>
                <a:cs typeface="Arial"/>
                <a:sym typeface="Arial"/>
              </a:rPr>
              <a:t> edition were co-authored with Lynne Senne, Bentley College</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y="0" x="0"/>
          <a:ext cy="0" cx="0"/>
          <a:chOff y="0" x="0"/>
          <a:chExt cy="0" cx="0"/>
        </a:xfrm>
      </p:grpSpPr>
      <p:sp>
        <p:nvSpPr>
          <p:cNvPr id="172" name="Shape 17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73" name="Shape 17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Instruction Pipelining</a:t>
            </a:r>
          </a:p>
        </p:txBody>
      </p:sp>
      <p:sp>
        <p:nvSpPr>
          <p:cNvPr id="174" name="Shape 174"/>
          <p:cNvSpPr txBox="1"/>
          <p:nvPr>
            <p:ph idx="1" type="body"/>
          </p:nvPr>
        </p:nvSpPr>
        <p:spPr>
          <a:xfrm>
            <a:off y="1447800" x="838200"/>
            <a:ext cy="4648199"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Assembly-line technique to allow overlapping between fetch-execute cycles of sequences of instructions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Scalar processing</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Average instruction execution is approximately equal to the clock speed of the CPU</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Problems from stalling</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Instructions have different numbers of steps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Problems from branching</a:t>
            </a:r>
          </a:p>
        </p:txBody>
      </p:sp>
      <p:sp>
        <p:nvSpPr>
          <p:cNvPr id="175" name="Shape 17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y="0" x="0"/>
          <a:ext cy="0" cx="0"/>
          <a:chOff y="0" x="0"/>
          <a:chExt cy="0" cx="0"/>
        </a:xfrm>
      </p:grpSpPr>
      <p:sp>
        <p:nvSpPr>
          <p:cNvPr id="180" name="Shape 18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81" name="Shape 18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Pipelining Example</a:t>
            </a:r>
          </a:p>
        </p:txBody>
      </p:sp>
      <p:pic>
        <p:nvPicPr>
          <p:cNvPr id="182" name="Shape 182"/>
          <p:cNvPicPr preferRelativeResize="0"/>
          <p:nvPr/>
        </p:nvPicPr>
        <p:blipFill rotWithShape="1">
          <a:blip r:embed="rId3">
            <a:alphaModFix/>
          </a:blip>
          <a:srcRect t="0" b="0" r="0" l="0"/>
          <a:stretch/>
        </p:blipFill>
        <p:spPr>
          <a:xfrm>
            <a:off y="1981200" x="990600"/>
            <a:ext cy="3395661" cx="7543800"/>
          </a:xfrm>
          <a:prstGeom prst="rect">
            <a:avLst/>
          </a:prstGeom>
          <a:noFill/>
          <a:ln>
            <a:noFill/>
          </a:ln>
        </p:spPr>
      </p:pic>
      <p:sp>
        <p:nvSpPr>
          <p:cNvPr id="183" name="Shape 18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7" name="Shape 187"/>
        <p:cNvGrpSpPr/>
        <p:nvPr/>
      </p:nvGrpSpPr>
      <p:grpSpPr>
        <a:xfrm>
          <a:off y="0" x="0"/>
          <a:ext cy="0" cx="0"/>
          <a:chOff y="0" x="0"/>
          <a:chExt cy="0" cx="0"/>
        </a:xfrm>
      </p:grpSpPr>
      <p:sp>
        <p:nvSpPr>
          <p:cNvPr id="188" name="Shape 18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89" name="Shape 18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Branch Problem Solutions</a:t>
            </a:r>
          </a:p>
        </p:txBody>
      </p:sp>
      <p:sp>
        <p:nvSpPr>
          <p:cNvPr id="190" name="Shape 19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Separate pipelines for both possibilities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Probabilistic approach</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Requiring the following instruction to not be dependent on the branch</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Instruction Reordering (superscalar processing)</a:t>
            </a:r>
          </a:p>
        </p:txBody>
      </p:sp>
      <p:sp>
        <p:nvSpPr>
          <p:cNvPr id="191" name="Shape 19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y="0" x="0"/>
          <a:ext cy="0" cx="0"/>
          <a:chOff y="0" x="0"/>
          <a:chExt cy="0" cx="0"/>
        </a:xfrm>
      </p:grpSpPr>
      <p:sp>
        <p:nvSpPr>
          <p:cNvPr id="196" name="Shape 19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Multiple, Parallel Execution Units</a:t>
            </a:r>
          </a:p>
        </p:txBody>
      </p:sp>
      <p:sp>
        <p:nvSpPr>
          <p:cNvPr id="197" name="Shape 197"/>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Different instructions have different numbers of steps in their cycle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Differences in each step</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Each execution unit is optimized for one general type of instruction</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Multiple execution units permit simultaneous execution of several instructions</a:t>
            </a:r>
          </a:p>
        </p:txBody>
      </p:sp>
      <p:sp>
        <p:nvSpPr>
          <p:cNvPr id="198" name="Shape 19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99" name="Shape 19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3" name="Shape 203"/>
        <p:cNvGrpSpPr/>
        <p:nvPr/>
      </p:nvGrpSpPr>
      <p:grpSpPr>
        <a:xfrm>
          <a:off y="0" x="0"/>
          <a:ext cy="0" cx="0"/>
          <a:chOff y="0" x="0"/>
          <a:chExt cy="0" cx="0"/>
        </a:xfrm>
      </p:grpSpPr>
      <p:sp>
        <p:nvSpPr>
          <p:cNvPr id="204" name="Shape 20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05" name="Shape 205"/>
          <p:cNvSpPr txBox="1"/>
          <p:nvPr>
            <p:ph type="title"/>
          </p:nvPr>
        </p:nvSpPr>
        <p:spPr>
          <a:xfrm>
            <a:off y="533400" x="838200"/>
            <a:ext cy="884236"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Superscalar Processing</a:t>
            </a:r>
          </a:p>
        </p:txBody>
      </p:sp>
      <p:sp>
        <p:nvSpPr>
          <p:cNvPr id="206" name="Shape 20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Process more than one instruction per clock cycle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Separate fetch and execute cycles as much as possible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Buffers for fetch and decode phases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Parallel execution units</a:t>
            </a:r>
          </a:p>
        </p:txBody>
      </p:sp>
      <p:sp>
        <p:nvSpPr>
          <p:cNvPr id="207" name="Shape 20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y="0" x="0"/>
          <a:ext cy="0" cx="0"/>
          <a:chOff y="0" x="0"/>
          <a:chExt cy="0" cx="0"/>
        </a:xfrm>
      </p:grpSpPr>
      <p:sp>
        <p:nvSpPr>
          <p:cNvPr id="212" name="Shape 21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13" name="Shape 21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Superscalar CPU Block Diagram</a:t>
            </a:r>
          </a:p>
        </p:txBody>
      </p:sp>
      <p:pic>
        <p:nvPicPr>
          <p:cNvPr id="214" name="Shape 214"/>
          <p:cNvPicPr preferRelativeResize="0"/>
          <p:nvPr/>
        </p:nvPicPr>
        <p:blipFill rotWithShape="1">
          <a:blip r:embed="rId3">
            <a:alphaModFix/>
          </a:blip>
          <a:srcRect t="0" b="0" r="0" l="0"/>
          <a:stretch/>
        </p:blipFill>
        <p:spPr>
          <a:xfrm>
            <a:off y="1524000" x="1752600"/>
            <a:ext cy="4721225" cx="5562600"/>
          </a:xfrm>
          <a:prstGeom prst="rect">
            <a:avLst/>
          </a:prstGeom>
          <a:noFill/>
          <a:ln>
            <a:noFill/>
          </a:ln>
        </p:spPr>
      </p:pic>
      <p:sp>
        <p:nvSpPr>
          <p:cNvPr id="215" name="Shape 21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y="0" x="0"/>
          <a:ext cy="0" cx="0"/>
          <a:chOff y="0" x="0"/>
          <a:chExt cy="0" cx="0"/>
        </a:xfrm>
      </p:grpSpPr>
      <p:sp>
        <p:nvSpPr>
          <p:cNvPr id="220" name="Shape 22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21" name="Shape 221"/>
          <p:cNvSpPr txBox="1"/>
          <p:nvPr>
            <p:ph type="title"/>
          </p:nvPr>
        </p:nvSpPr>
        <p:spPr>
          <a:xfrm>
            <a:off y="457200" x="762000"/>
            <a:ext cy="960436"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Scalar vs. Superscalar Processing</a:t>
            </a:r>
          </a:p>
        </p:txBody>
      </p:sp>
      <p:pic>
        <p:nvPicPr>
          <p:cNvPr id="222" name="Shape 222"/>
          <p:cNvPicPr preferRelativeResize="0"/>
          <p:nvPr/>
        </p:nvPicPr>
        <p:blipFill rotWithShape="1">
          <a:blip r:embed="rId3">
            <a:alphaModFix/>
          </a:blip>
          <a:srcRect t="0" b="0" r="0" l="0"/>
          <a:stretch/>
        </p:blipFill>
        <p:spPr>
          <a:xfrm>
            <a:off y="1600200" x="1219200"/>
            <a:ext cy="4551362" cx="6553200"/>
          </a:xfrm>
          <a:prstGeom prst="rect">
            <a:avLst/>
          </a:prstGeom>
          <a:noFill/>
          <a:ln>
            <a:noFill/>
          </a:ln>
        </p:spPr>
      </p:pic>
      <p:sp>
        <p:nvSpPr>
          <p:cNvPr id="223" name="Shape 22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y="0" x="0"/>
          <a:ext cy="0" cx="0"/>
          <a:chOff y="0" x="0"/>
          <a:chExt cy="0" cx="0"/>
        </a:xfrm>
      </p:grpSpPr>
      <p:sp>
        <p:nvSpPr>
          <p:cNvPr id="228" name="Shape 22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29" name="Shape 22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Superscalar Issues</a:t>
            </a:r>
          </a:p>
        </p:txBody>
      </p:sp>
      <p:sp>
        <p:nvSpPr>
          <p:cNvPr id="230" name="Shape 23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Out-of-order processing – dependencies (hazards)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Data dependencies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Branch (flow) dependencies and speculative execution</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Parallel speculative execution or branch prediction</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Branch History Table</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Register access conflicts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Rename or logical registers</a:t>
            </a:r>
          </a:p>
          <a:p>
            <a:pPr algn="l" rtl="0" lvl="0" marR="0" indent="-190500" marL="342900">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p:txBody>
      </p:sp>
      <p:sp>
        <p:nvSpPr>
          <p:cNvPr id="231" name="Shape 23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y="0" x="0"/>
          <a:ext cy="0" cx="0"/>
          <a:chOff y="0" x="0"/>
          <a:chExt cy="0" cx="0"/>
        </a:xfrm>
      </p:grpSpPr>
      <p:sp>
        <p:nvSpPr>
          <p:cNvPr id="236" name="Shape 23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37" name="Shape 23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Memory Enhancements</a:t>
            </a:r>
          </a:p>
        </p:txBody>
      </p:sp>
      <p:sp>
        <p:nvSpPr>
          <p:cNvPr id="238" name="Shape 238"/>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Memory is slow compared to CPU processing speeds!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2Ghz CPU = 1 cycle in ½ of a billionth of a second</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70ns DRAM = 1 access in 70 millionth of a second</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Methods to improvement memory accesses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Wide Path Memory Access</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Retrieve multiple bytes instead of 1 byte at a time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Memory Interleaving</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Partition memory into subsections, each with its own address register and data register</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Cache Memory</a:t>
            </a:r>
          </a:p>
        </p:txBody>
      </p:sp>
      <p:sp>
        <p:nvSpPr>
          <p:cNvPr id="239" name="Shape 23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y="0" x="0"/>
          <a:ext cy="0" cx="0"/>
          <a:chOff y="0" x="0"/>
          <a:chExt cy="0" cx="0"/>
        </a:xfrm>
      </p:grpSpPr>
      <p:sp>
        <p:nvSpPr>
          <p:cNvPr id="244" name="Shape 24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45" name="Shape 24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Memory Interleaving</a:t>
            </a:r>
          </a:p>
        </p:txBody>
      </p:sp>
      <p:pic>
        <p:nvPicPr>
          <p:cNvPr id="246" name="Shape 246"/>
          <p:cNvPicPr preferRelativeResize="0"/>
          <p:nvPr/>
        </p:nvPicPr>
        <p:blipFill rotWithShape="1">
          <a:blip r:embed="rId3">
            <a:alphaModFix/>
          </a:blip>
          <a:srcRect t="0" b="0" r="0" l="0"/>
          <a:stretch/>
        </p:blipFill>
        <p:spPr>
          <a:xfrm>
            <a:off y="2057400" x="990600"/>
            <a:ext cy="3554411" cx="7619999"/>
          </a:xfrm>
          <a:prstGeom prst="rect">
            <a:avLst/>
          </a:prstGeom>
          <a:noFill/>
          <a:ln>
            <a:noFill/>
          </a:ln>
        </p:spPr>
      </p:pic>
      <p:sp>
        <p:nvSpPr>
          <p:cNvPr id="247" name="Shape 24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07" name="Shape 10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Current CPU Architectures</a:t>
            </a:r>
          </a:p>
        </p:txBody>
      </p:sp>
      <p:sp>
        <p:nvSpPr>
          <p:cNvPr id="108" name="Shape 108"/>
          <p:cNvSpPr txBox="1"/>
          <p:nvPr>
            <p:ph idx="1" type="body"/>
          </p:nvPr>
        </p:nvSpPr>
        <p:spPr>
          <a:xfrm>
            <a:off y="1447800" x="838200"/>
            <a:ext cy="4876799"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Current CPU Architecture Designs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Traditional modern architectures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VLIW (Transmeta) – Very Long Instruction Word</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EPIC (Intel) – Explicitly Parallel Instruction Computer</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Current CPU Architectures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IBM Mainframe series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Intel x86 family</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IBM POWER/PowerPC family</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Sun SPARC family</a:t>
            </a:r>
          </a:p>
        </p:txBody>
      </p:sp>
      <p:sp>
        <p:nvSpPr>
          <p:cNvPr id="109" name="Shape 10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y="0" x="0"/>
          <a:ext cy="0" cx="0"/>
          <a:chOff y="0" x="0"/>
          <a:chExt cy="0" cx="0"/>
        </a:xfrm>
      </p:grpSpPr>
      <p:sp>
        <p:nvSpPr>
          <p:cNvPr id="252" name="Shape 25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53" name="Shape 25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Cache Memory</a:t>
            </a:r>
          </a:p>
        </p:txBody>
      </p:sp>
      <p:sp>
        <p:nvSpPr>
          <p:cNvPr id="254" name="Shape 254"/>
          <p:cNvSpPr txBox="1"/>
          <p:nvPr>
            <p:ph idx="1" type="body"/>
          </p:nvPr>
        </p:nvSpPr>
        <p:spPr>
          <a:xfrm>
            <a:off y="1447800" x="874712"/>
            <a:ext cy="4535487" cx="7964487"/>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Blocks:  8 or 16 bytes </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Tags: pointer to location in main memory</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Cache controller</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hardware that checks tags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Cache Line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Unit of transfer between storage and cache memory</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Hit Ratio: ratio of hits out of total requests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Synchronizing cache and memory</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Write through</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Write back</a:t>
            </a:r>
          </a:p>
        </p:txBody>
      </p:sp>
      <p:sp>
        <p:nvSpPr>
          <p:cNvPr id="255" name="Shape 25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pic>
        <p:nvPicPr>
          <p:cNvPr id="256" name="Shape 256"/>
          <p:cNvPicPr preferRelativeResize="0"/>
          <p:nvPr/>
        </p:nvPicPr>
        <p:blipFill rotWithShape="1">
          <a:blip r:embed="rId3">
            <a:alphaModFix/>
          </a:blip>
          <a:srcRect t="0" b="0" r="0" l="0"/>
          <a:stretch/>
        </p:blipFill>
        <p:spPr>
          <a:xfrm>
            <a:off y="152400" x="5105400"/>
            <a:ext cy="1163637" cx="3200399"/>
          </a:xfrm>
          <a:prstGeom prst="rect">
            <a:avLst/>
          </a:prstGeom>
          <a:noFill/>
          <a:ln>
            <a:noFill/>
          </a:ln>
        </p:spPr>
      </p:pic>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1" name="Shape 261"/>
        <p:cNvGrpSpPr/>
        <p:nvPr/>
      </p:nvGrpSpPr>
      <p:grpSpPr>
        <a:xfrm>
          <a:off y="0" x="0"/>
          <a:ext cy="0" cx="0"/>
          <a:chOff y="0" x="0"/>
          <a:chExt cy="0" cx="0"/>
        </a:xfrm>
      </p:grpSpPr>
      <p:sp>
        <p:nvSpPr>
          <p:cNvPr id="262" name="Shape 26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pic>
        <p:nvPicPr>
          <p:cNvPr id="263" name="Shape 263"/>
          <p:cNvPicPr preferRelativeResize="0"/>
          <p:nvPr/>
        </p:nvPicPr>
        <p:blipFill rotWithShape="1">
          <a:blip r:embed="rId3">
            <a:alphaModFix/>
          </a:blip>
          <a:srcRect t="0" b="0" r="0" l="0"/>
          <a:stretch/>
        </p:blipFill>
        <p:spPr>
          <a:xfrm>
            <a:off y="1524000" x="1219200"/>
            <a:ext cy="4724400" cx="6810374"/>
          </a:xfrm>
          <a:prstGeom prst="rect">
            <a:avLst/>
          </a:prstGeom>
          <a:noFill/>
          <a:ln>
            <a:noFill/>
          </a:ln>
        </p:spPr>
      </p:pic>
      <p:sp>
        <p:nvSpPr>
          <p:cNvPr id="264" name="Shape 26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Step-by-Step Use of Cache</a:t>
            </a:r>
          </a:p>
        </p:txBody>
      </p:sp>
      <p:sp>
        <p:nvSpPr>
          <p:cNvPr id="265" name="Shape 26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9" name="Shape 269"/>
        <p:cNvGrpSpPr/>
        <p:nvPr/>
      </p:nvGrpSpPr>
      <p:grpSpPr>
        <a:xfrm>
          <a:off y="0" x="0"/>
          <a:ext cy="0" cx="0"/>
          <a:chOff y="0" x="0"/>
          <a:chExt cy="0" cx="0"/>
        </a:xfrm>
      </p:grpSpPr>
      <p:sp>
        <p:nvSpPr>
          <p:cNvPr id="270" name="Shape 27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71" name="Shape 27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Step-by-Step Use of Cache</a:t>
            </a:r>
          </a:p>
        </p:txBody>
      </p:sp>
      <p:pic>
        <p:nvPicPr>
          <p:cNvPr id="272" name="Shape 272"/>
          <p:cNvPicPr preferRelativeResize="0"/>
          <p:nvPr/>
        </p:nvPicPr>
        <p:blipFill rotWithShape="1">
          <a:blip r:embed="rId3">
            <a:alphaModFix/>
          </a:blip>
          <a:srcRect t="0" b="0" r="0" l="0"/>
          <a:stretch/>
        </p:blipFill>
        <p:spPr>
          <a:xfrm>
            <a:off y="1600200" x="990600"/>
            <a:ext cy="4495800" cx="7696199"/>
          </a:xfrm>
          <a:prstGeom prst="rect">
            <a:avLst/>
          </a:prstGeom>
          <a:noFill/>
          <a:ln>
            <a:noFill/>
          </a:ln>
        </p:spPr>
      </p:pic>
      <p:sp>
        <p:nvSpPr>
          <p:cNvPr id="273" name="Shape 27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y="0" x="0"/>
          <a:ext cy="0" cx="0"/>
          <a:chOff y="0" x="0"/>
          <a:chExt cy="0" cx="0"/>
        </a:xfrm>
      </p:grpSpPr>
      <p:sp>
        <p:nvSpPr>
          <p:cNvPr id="278" name="Shape 27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79" name="Shape 27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Performance Advantages</a:t>
            </a:r>
          </a:p>
        </p:txBody>
      </p:sp>
      <p:sp>
        <p:nvSpPr>
          <p:cNvPr id="280" name="Shape 280"/>
          <p:cNvSpPr txBox="1"/>
          <p:nvPr>
            <p:ph idx="1" type="body"/>
          </p:nvPr>
        </p:nvSpPr>
        <p:spPr>
          <a:xfrm>
            <a:off y="1752600" x="914400"/>
            <a:ext cy="4114800" cx="7848599"/>
          </a:xfrm>
          <a:prstGeom prst="rect">
            <a:avLst/>
          </a:prstGeom>
          <a:noFill/>
          <a:ln>
            <a:noFill/>
          </a:ln>
        </p:spPr>
        <p:txBody>
          <a:bodyPr bIns="45700" rIns="91425" lIns="91425" tIns="45700" anchor="t" anchorCtr="0">
            <a:noAutofit/>
          </a:bodyPr>
          <a:lstStyle/>
          <a:p>
            <a:pPr algn="l" rtl="0" lvl="0" marR="0" indent="-233361" marL="233361">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Hit ratios of 90% common</a:t>
            </a:r>
          </a:p>
          <a:p>
            <a:pPr algn="l" rtl="0" lvl="0" marR="0" indent="-233361" marL="233361">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50%+ improved execution speed</a:t>
            </a:r>
          </a:p>
          <a:p>
            <a:pPr algn="l" rtl="0" lvl="0" marR="0" indent="-233361" marL="233361">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Locality of reference is why caching works</a:t>
            </a:r>
          </a:p>
          <a:p>
            <a:pPr algn="l" rtl="0" lvl="1" marR="0" indent="-225425" marL="568325">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Most memory references confined to small region of memory at any given time</a:t>
            </a:r>
          </a:p>
          <a:p>
            <a:pPr algn="l" rtl="0" lvl="1" marR="0" indent="-225425" marL="568325">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Well-written program in small loop, procedure or function</a:t>
            </a:r>
          </a:p>
          <a:p>
            <a:pPr algn="l" rtl="0" lvl="1" marR="0" indent="-225425" marL="568325">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Data likely in array</a:t>
            </a:r>
          </a:p>
          <a:p>
            <a:pPr algn="l" rtl="0" lvl="1" marR="0" indent="-225425" marL="568325">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Variables stored together</a:t>
            </a:r>
          </a:p>
        </p:txBody>
      </p:sp>
      <p:sp>
        <p:nvSpPr>
          <p:cNvPr id="281" name="Shape 28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y="0" x="0"/>
          <a:ext cy="0" cx="0"/>
          <a:chOff y="0" x="0"/>
          <a:chExt cy="0" cx="0"/>
        </a:xfrm>
      </p:grpSpPr>
      <p:sp>
        <p:nvSpPr>
          <p:cNvPr id="287" name="Shape 28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88" name="Shape 28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Two-level Caches</a:t>
            </a:r>
          </a:p>
        </p:txBody>
      </p:sp>
      <p:sp>
        <p:nvSpPr>
          <p:cNvPr id="289" name="Shape 289"/>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Why do the sizes of the caches have to be different?</a:t>
            </a:r>
          </a:p>
        </p:txBody>
      </p:sp>
      <p:pic>
        <p:nvPicPr>
          <p:cNvPr id="290" name="Shape 290"/>
          <p:cNvPicPr preferRelativeResize="0"/>
          <p:nvPr/>
        </p:nvPicPr>
        <p:blipFill rotWithShape="1">
          <a:blip r:embed="rId3">
            <a:alphaModFix/>
          </a:blip>
          <a:srcRect t="0" b="0" r="0" l="0"/>
          <a:stretch/>
        </p:blipFill>
        <p:spPr>
          <a:xfrm>
            <a:off y="2895600" x="1143000"/>
            <a:ext cy="2497136" cx="7467600"/>
          </a:xfrm>
          <a:prstGeom prst="rect">
            <a:avLst/>
          </a:prstGeom>
          <a:noFill/>
          <a:ln>
            <a:noFill/>
          </a:ln>
        </p:spPr>
      </p:pic>
      <p:sp>
        <p:nvSpPr>
          <p:cNvPr id="291" name="Shape 29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5" name="Shape 295"/>
        <p:cNvGrpSpPr/>
        <p:nvPr/>
      </p:nvGrpSpPr>
      <p:grpSpPr>
        <a:xfrm>
          <a:off y="0" x="0"/>
          <a:ext cy="0" cx="0"/>
          <a:chOff y="0" x="0"/>
          <a:chExt cy="0" cx="0"/>
        </a:xfrm>
      </p:grpSpPr>
      <p:sp>
        <p:nvSpPr>
          <p:cNvPr id="296" name="Shape 29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Modern CPU Block Diagram</a:t>
            </a:r>
          </a:p>
        </p:txBody>
      </p:sp>
      <p:sp>
        <p:nvSpPr>
          <p:cNvPr id="297" name="Shape 29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pic>
        <p:nvPicPr>
          <p:cNvPr id="298" name="Shape 298"/>
          <p:cNvPicPr preferRelativeResize="0"/>
          <p:nvPr/>
        </p:nvPicPr>
        <p:blipFill rotWithShape="1">
          <a:blip r:embed="rId3">
            <a:alphaModFix/>
          </a:blip>
          <a:srcRect t="0" b="0" r="0" l="0"/>
          <a:stretch/>
        </p:blipFill>
        <p:spPr>
          <a:xfrm>
            <a:off y="1447800" x="2057400"/>
            <a:ext cy="4724400" cx="5551487"/>
          </a:xfrm>
          <a:prstGeom prst="rect">
            <a:avLst/>
          </a:prstGeom>
          <a:noFill/>
          <a:ln>
            <a:noFill/>
          </a:ln>
        </p:spPr>
      </p:pic>
      <p:sp>
        <p:nvSpPr>
          <p:cNvPr id="299" name="Shape 29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3" name="Shape 303"/>
        <p:cNvGrpSpPr/>
        <p:nvPr/>
      </p:nvGrpSpPr>
      <p:grpSpPr>
        <a:xfrm>
          <a:off y="0" x="0"/>
          <a:ext cy="0" cx="0"/>
          <a:chOff y="0" x="0"/>
          <a:chExt cy="0" cx="0"/>
        </a:xfrm>
      </p:grpSpPr>
      <p:sp>
        <p:nvSpPr>
          <p:cNvPr id="304" name="Shape 30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05" name="Shape 30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Multiprocessing</a:t>
            </a:r>
          </a:p>
        </p:txBody>
      </p:sp>
      <p:sp>
        <p:nvSpPr>
          <p:cNvPr id="306" name="Shape 30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Reasons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Increase the processing power of a system</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Parallel processing</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Multiprocessor system</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Tightly coupled</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Multicore processors - when CPUs are on a single integrated circuit</a:t>
            </a:r>
          </a:p>
        </p:txBody>
      </p:sp>
      <p:sp>
        <p:nvSpPr>
          <p:cNvPr id="307" name="Shape 30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1" name="Shape 311"/>
        <p:cNvGrpSpPr/>
        <p:nvPr/>
      </p:nvGrpSpPr>
      <p:grpSpPr>
        <a:xfrm>
          <a:off y="0" x="0"/>
          <a:ext cy="0" cx="0"/>
          <a:chOff y="0" x="0"/>
          <a:chExt cy="0" cx="0"/>
        </a:xfrm>
      </p:grpSpPr>
      <p:sp>
        <p:nvSpPr>
          <p:cNvPr id="312" name="Shape 31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13" name="Shape 31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Multiprocessor Systems</a:t>
            </a:r>
          </a:p>
        </p:txBody>
      </p:sp>
      <p:sp>
        <p:nvSpPr>
          <p:cNvPr id="314" name="Shape 31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Identical access to programs, data, shared memory, I/O, etc.</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Easily extends multi-tasking, and redundant program execution</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Two ways to configure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Master-slave multiprocessing</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Symmetrical multiprocessing (SMP)</a:t>
            </a:r>
          </a:p>
        </p:txBody>
      </p:sp>
      <p:sp>
        <p:nvSpPr>
          <p:cNvPr id="315" name="Shape 31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9" name="Shape 319"/>
        <p:cNvGrpSpPr/>
        <p:nvPr/>
      </p:nvGrpSpPr>
      <p:grpSpPr>
        <a:xfrm>
          <a:off y="0" x="0"/>
          <a:ext cy="0" cx="0"/>
          <a:chOff y="0" x="0"/>
          <a:chExt cy="0" cx="0"/>
        </a:xfrm>
      </p:grpSpPr>
      <p:sp>
        <p:nvSpPr>
          <p:cNvPr id="320" name="Shape 32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21" name="Shape 32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Typical Multiprocessing System Configuration</a:t>
            </a:r>
          </a:p>
        </p:txBody>
      </p:sp>
      <p:sp>
        <p:nvSpPr>
          <p:cNvPr id="322" name="Shape 32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pic>
        <p:nvPicPr>
          <p:cNvPr id="323" name="Shape 323"/>
          <p:cNvPicPr preferRelativeResize="0"/>
          <p:nvPr/>
        </p:nvPicPr>
        <p:blipFill rotWithShape="1">
          <a:blip r:embed="rId3">
            <a:alphaModFix/>
          </a:blip>
          <a:srcRect t="0" b="0" r="0" l="0"/>
          <a:stretch/>
        </p:blipFill>
        <p:spPr>
          <a:xfrm>
            <a:off y="1524000" x="2133600"/>
            <a:ext cy="4702174" cx="5257799"/>
          </a:xfrm>
          <a:prstGeom prst="rect">
            <a:avLst/>
          </a:prstGeom>
          <a:noFill/>
          <a:ln>
            <a:noFill/>
          </a:ln>
        </p:spPr>
      </p:pic>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7" name="Shape 327"/>
        <p:cNvGrpSpPr/>
        <p:nvPr/>
      </p:nvGrpSpPr>
      <p:grpSpPr>
        <a:xfrm>
          <a:off y="0" x="0"/>
          <a:ext cy="0" cx="0"/>
          <a:chOff y="0" x="0"/>
          <a:chExt cy="0" cx="0"/>
        </a:xfrm>
      </p:grpSpPr>
      <p:sp>
        <p:nvSpPr>
          <p:cNvPr id="328" name="Shape 32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29" name="Shape 32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Master-Slave Multiprocessing</a:t>
            </a:r>
          </a:p>
        </p:txBody>
      </p:sp>
      <p:sp>
        <p:nvSpPr>
          <p:cNvPr id="330" name="Shape 33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Master CPU</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Manages the system</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Controls all resources and scheduling</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Assigns tasks to slave CPUs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Advantages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Simplicity</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Protection of system and data</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Disadvantages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Master CPU becomes a bottleneck</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Reliability issues – if master CPU fails entire system fails</a:t>
            </a:r>
          </a:p>
        </p:txBody>
      </p:sp>
      <p:sp>
        <p:nvSpPr>
          <p:cNvPr id="331" name="Shape 33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y="0" x="0"/>
          <a:ext cy="0" cx="0"/>
          <a:chOff y="0" x="0"/>
          <a:chExt cy="0" cx="0"/>
        </a:xfrm>
      </p:grpSpPr>
      <p:sp>
        <p:nvSpPr>
          <p:cNvPr id="114" name="Shape 11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15" name="Shape 115"/>
          <p:cNvSpPr txBox="1"/>
          <p:nvPr>
            <p:ph type="title"/>
          </p:nvPr>
        </p:nvSpPr>
        <p:spPr>
          <a:xfrm>
            <a:off y="274637" x="762000"/>
            <a:ext cy="1143000" cx="8229600"/>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Traditional Modern Architectures</a:t>
            </a:r>
          </a:p>
        </p:txBody>
      </p:sp>
      <p:sp>
        <p:nvSpPr>
          <p:cNvPr id="116" name="Shape 11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Problems with early CPU Architectures and solutions:</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Large number of specialized instructions were rarely used but added hardware complexity and slowed down other instructions</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Slow data memory accesses could be reduced by increasing the number of general purpose registers</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Using general registers to hold addresses could reduce the number of addressing modes and simplify architecture design</a:t>
            </a:r>
          </a:p>
          <a:p>
            <a:pPr algn="l" rtl="0" lvl="0" marR="0" indent="-342900" marL="342900">
              <a:lnSpc>
                <a:spcPct val="9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Fixed-length, fixed format instruction words would allow instructions to be fetched and decoded independently and in parallel</a:t>
            </a:r>
          </a:p>
        </p:txBody>
      </p:sp>
      <p:sp>
        <p:nvSpPr>
          <p:cNvPr id="117" name="Shape 11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5" name="Shape 335"/>
        <p:cNvGrpSpPr/>
        <p:nvPr/>
      </p:nvGrpSpPr>
      <p:grpSpPr>
        <a:xfrm>
          <a:off y="0" x="0"/>
          <a:ext cy="0" cx="0"/>
          <a:chOff y="0" x="0"/>
          <a:chExt cy="0" cx="0"/>
        </a:xfrm>
      </p:grpSpPr>
      <p:sp>
        <p:nvSpPr>
          <p:cNvPr id="336" name="Shape 33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37" name="Shape 33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Symmetrical Multiprocessing</a:t>
            </a:r>
          </a:p>
        </p:txBody>
      </p:sp>
      <p:sp>
        <p:nvSpPr>
          <p:cNvPr id="338" name="Shape 338"/>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Each CPU has equal access to resources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Each CPU determines what to run using a standard algorithm</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Disadvantages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Resource conflicts – memory, i/o, etc.</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Complex implementation</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Advantages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High reliability</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Fault tolerant support is straightforward</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Balanced workload</a:t>
            </a:r>
          </a:p>
        </p:txBody>
      </p:sp>
      <p:sp>
        <p:nvSpPr>
          <p:cNvPr id="339" name="Shape 33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3" name="Shape 343"/>
        <p:cNvGrpSpPr/>
        <p:nvPr/>
      </p:nvGrpSpPr>
      <p:grpSpPr>
        <a:xfrm>
          <a:off y="0" x="0"/>
          <a:ext cy="0" cx="0"/>
          <a:chOff y="0" x="0"/>
          <a:chExt cy="0" cx="0"/>
        </a:xfrm>
      </p:grpSpPr>
      <p:sp>
        <p:nvSpPr>
          <p:cNvPr id="344" name="Shape 34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45" name="Shape 34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Copyright 2010 John Wiley &amp; Sons</a:t>
            </a:r>
          </a:p>
        </p:txBody>
      </p:sp>
      <p:sp>
        <p:nvSpPr>
          <p:cNvPr id="346" name="Shape 34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0" marL="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
        <p:nvSpPr>
          <p:cNvPr id="347" name="Shape 34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y="0" x="0"/>
          <a:ext cy="0" cx="0"/>
          <a:chOff y="0" x="0"/>
          <a:chExt cy="0" cx="0"/>
        </a:xfrm>
      </p:grpSpPr>
      <p:sp>
        <p:nvSpPr>
          <p:cNvPr id="122" name="Shape 12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23" name="Shape 12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VLIW Architecture</a:t>
            </a:r>
          </a:p>
        </p:txBody>
      </p:sp>
      <p:sp>
        <p:nvSpPr>
          <p:cNvPr id="124" name="Shape 12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Transmeta Crusoe CPU</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128-bit instruction bundle = molecule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Four 32-bit atoms (atom = instruction)</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Parallel processing of 4 instructions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64 general purpose registers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Code morphing layer</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Translates instructions written for other CPUs into molecules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Instructions are not written directly for the Crusoe CPU</a:t>
            </a:r>
          </a:p>
          <a:p>
            <a:pPr algn="l" rtl="0" lvl="0" marR="0" indent="-190500" marL="342900">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p:txBody>
      </p:sp>
      <p:sp>
        <p:nvSpPr>
          <p:cNvPr id="125" name="Shape 12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y="0" x="0"/>
          <a:ext cy="0" cx="0"/>
          <a:chOff y="0" x="0"/>
          <a:chExt cy="0" cx="0"/>
        </a:xfrm>
      </p:grpSpPr>
      <p:sp>
        <p:nvSpPr>
          <p:cNvPr id="130" name="Shape 13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31" name="Shape 131"/>
          <p:cNvSpPr txBox="1"/>
          <p:nvPr>
            <p:ph type="title"/>
          </p:nvPr>
        </p:nvSpPr>
        <p:spPr>
          <a:xfrm>
            <a:off y="457200" x="914400"/>
            <a:ext cy="884236"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EPIC Architecture</a:t>
            </a:r>
          </a:p>
        </p:txBody>
      </p:sp>
      <p:sp>
        <p:nvSpPr>
          <p:cNvPr id="132" name="Shape 132"/>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128-bit instruction bundle</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3 41-bit instructions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5 bits to identify type of instructions in bundle</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128 64-bit general purpose registers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128 82-bit floating point registers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Intel X86 instruction set included</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Programmers and compilers follow guidelines to ensure parallel execution of instructions</a:t>
            </a:r>
          </a:p>
        </p:txBody>
      </p:sp>
      <p:sp>
        <p:nvSpPr>
          <p:cNvPr id="133" name="Shape 13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y="0" x="0"/>
          <a:ext cy="0" cx="0"/>
          <a:chOff y="0" x="0"/>
          <a:chExt cy="0" cx="0"/>
        </a:xfrm>
      </p:grpSpPr>
      <p:sp>
        <p:nvSpPr>
          <p:cNvPr id="138" name="Shape 13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39" name="Shape 13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Fetch-Execute Cycle Timing Issues</a:t>
            </a:r>
          </a:p>
        </p:txBody>
      </p:sp>
      <p:sp>
        <p:nvSpPr>
          <p:cNvPr id="140" name="Shape 140"/>
          <p:cNvSpPr txBox="1"/>
          <p:nvPr>
            <p:ph idx="1" type="body"/>
          </p:nvPr>
        </p:nvSpPr>
        <p:spPr>
          <a:xfrm>
            <a:off y="1524000" x="914400"/>
            <a:ext cy="2286000"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Computer clock is used for timing purposes for each step of the instruction cycle</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GHz (gighertz) – billion steps per second</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Instructions can (and often) take more than one step</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Data word width can require multiple steps</a:t>
            </a:r>
          </a:p>
        </p:txBody>
      </p:sp>
      <p:pic>
        <p:nvPicPr>
          <p:cNvPr id="141" name="Shape 141"/>
          <p:cNvPicPr preferRelativeResize="0"/>
          <p:nvPr/>
        </p:nvPicPr>
        <p:blipFill rotWithShape="1">
          <a:blip r:embed="rId3">
            <a:alphaModFix/>
          </a:blip>
          <a:srcRect t="0" b="0" r="0" l="0"/>
          <a:stretch/>
        </p:blipFill>
        <p:spPr>
          <a:xfrm>
            <a:off y="3886200" x="1447800"/>
            <a:ext cy="2257425" cx="5029199"/>
          </a:xfrm>
          <a:prstGeom prst="rect">
            <a:avLst/>
          </a:prstGeom>
          <a:noFill/>
          <a:ln>
            <a:noFill/>
          </a:ln>
        </p:spPr>
      </p:pic>
      <p:sp>
        <p:nvSpPr>
          <p:cNvPr id="142" name="Shape 14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
        <p:nvSpPr>
          <p:cNvPr id="143" name="Shape 143"/>
          <p:cNvSpPr txBox="1"/>
          <p:nvPr/>
        </p:nvSpPr>
        <p:spPr>
          <a:xfrm>
            <a:off y="3886200" x="914400"/>
            <a:ext cy="646112" cx="17526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Fetch-execute timing diagram</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y="0" x="0"/>
          <a:ext cy="0" cx="0"/>
          <a:chOff y="0" x="0"/>
          <a:chExt cy="0" cx="0"/>
        </a:xfrm>
      </p:grpSpPr>
      <p:sp>
        <p:nvSpPr>
          <p:cNvPr id="148" name="Shape 14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49" name="Shape 14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CPU Features and Enhancements</a:t>
            </a:r>
          </a:p>
        </p:txBody>
      </p:sp>
      <p:sp>
        <p:nvSpPr>
          <p:cNvPr id="150" name="Shape 15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Separate Fetch/Execute Units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Pipelining</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Multiple, Parallel Execution Units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Scalar Processing</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Superscalar Processing</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Branch Instruction Processing</a:t>
            </a:r>
          </a:p>
          <a:p>
            <a:pPr algn="l" rtl="0" lvl="0" marR="0" indent="-139700" marL="342900">
              <a:spcBef>
                <a:spcPts val="640"/>
              </a:spcBef>
              <a:spcAft>
                <a:spcPts val="0"/>
              </a:spcAft>
              <a:buClr>
                <a:srgbClr val="000080"/>
              </a:buClr>
              <a:buFont typeface="Arial"/>
              <a:buNone/>
            </a:pPr>
            <a:r>
              <a:t/>
            </a:r>
            <a:endParaRPr strike="noStrike" u="none" b="0" cap="none" baseline="0" sz="3200" i="0">
              <a:solidFill>
                <a:schemeClr val="dk1"/>
              </a:solidFill>
              <a:latin typeface="Arial"/>
              <a:ea typeface="Arial"/>
              <a:cs typeface="Arial"/>
              <a:sym typeface="Arial"/>
            </a:endParaRPr>
          </a:p>
        </p:txBody>
      </p:sp>
      <p:sp>
        <p:nvSpPr>
          <p:cNvPr id="151" name="Shape 15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y="0" x="0"/>
          <a:ext cy="0" cx="0"/>
          <a:chOff y="0" x="0"/>
          <a:chExt cy="0" cx="0"/>
        </a:xfrm>
      </p:grpSpPr>
      <p:sp>
        <p:nvSpPr>
          <p:cNvPr id="156" name="Shape 15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57" name="Shape 15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200" lang="en-US" i="0">
                <a:solidFill>
                  <a:srgbClr val="000080"/>
                </a:solidFill>
                <a:latin typeface="Arial"/>
                <a:ea typeface="Arial"/>
                <a:cs typeface="Arial"/>
                <a:sym typeface="Arial"/>
              </a:rPr>
              <a:t>Separate Fetch-Execute Units</a:t>
            </a:r>
          </a:p>
        </p:txBody>
      </p:sp>
      <p:sp>
        <p:nvSpPr>
          <p:cNvPr id="158" name="Shape 158"/>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Fetch Unit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Instruction fetch unit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Instruction decode unit</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Determine opcode</a:t>
            </a:r>
          </a:p>
          <a:p>
            <a:pPr algn="l" rtl="0" lvl="2" marR="0" indent="-228600" marL="1143000">
              <a:lnSpc>
                <a:spcPct val="9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Identify type of instruction and operands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Several instructions are fetched in parallel and held in a buffer until decoded and executed</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IP – Instruction Pointer register holds instruction location of current being processed</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Execute Unit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Receives instructions from the decode unit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Appropriate execution unit services the instruction</a:t>
            </a:r>
          </a:p>
        </p:txBody>
      </p:sp>
      <p:sp>
        <p:nvSpPr>
          <p:cNvPr id="159" name="Shape 15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y="0" x="0"/>
          <a:ext cy="0" cx="0"/>
          <a:chOff y="0" x="0"/>
          <a:chExt cy="0" cx="0"/>
        </a:xfrm>
      </p:grpSpPr>
      <p:sp>
        <p:nvSpPr>
          <p:cNvPr id="164" name="Shape 16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65" name="Shape 16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Alternative CPU Organization</a:t>
            </a:r>
          </a:p>
        </p:txBody>
      </p:sp>
      <p:pic>
        <p:nvPicPr>
          <p:cNvPr id="166" name="Shape 166"/>
          <p:cNvPicPr preferRelativeResize="0"/>
          <p:nvPr/>
        </p:nvPicPr>
        <p:blipFill rotWithShape="1">
          <a:blip r:embed="rId3">
            <a:alphaModFix/>
          </a:blip>
          <a:srcRect t="0" b="0" r="0" l="0"/>
          <a:stretch/>
        </p:blipFill>
        <p:spPr>
          <a:xfrm>
            <a:off y="1524000" x="1524000"/>
            <a:ext cy="4649787" cx="5791200"/>
          </a:xfrm>
          <a:prstGeom prst="rect">
            <a:avLst/>
          </a:prstGeom>
          <a:noFill/>
          <a:ln>
            <a:noFill/>
          </a:ln>
        </p:spPr>
      </p:pic>
      <p:sp>
        <p:nvSpPr>
          <p:cNvPr id="167" name="Shape 16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8-*</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3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2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5.xml><?xml version="1.0" encoding="utf-8"?>
<a:theme xmlns:a="http://schemas.openxmlformats.org/drawingml/2006/main" xmlns:r="http://schemas.openxmlformats.org/officeDocument/2006/relationships" name="4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6.xml><?xml version="1.0" encoding="utf-8"?>
<a:theme xmlns:a="http://schemas.openxmlformats.org/drawingml/2006/main" xmlns:r="http://schemas.openxmlformats.org/officeDocument/2006/relationships"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7.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