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1" name="Shape 12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Definitions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CISC: Complex Instruction Set Computers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RISC: Reduced Instruction Set Computers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Motivation for CISC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Early computers had very little and very slow memory. Thus, the fewer instructions fetched, the faster the computer could be.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General characteristics: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High number of operations (300+)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Compilers have less work to do to translate HLL into machine code.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Large number of instruction formats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Multi-clock cycle instructions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Fewer registers; more memory access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Large number of transistors, CPU complexity, therefore higher CPU prices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Motivation for RISC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As memory capacities grew, there was less need for high code density. Also, pushing clock rates higher on CISC hardware was difficult. A simpler processor could be clocked faster.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General characteristics: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Lower number of operations (150+)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Compilers have more work to do.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Small number of instruction formats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All instructions take one cycle.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Load/store architecture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Smaller number of transistors, lower CPU complexity, therefore lower CPU prices</a:t>
            </a:r>
          </a:p>
          <a:p>
            <a:pPr algn="l" rtl="0" lvl="1" marR="0" indent="-1714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8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897" b="-17234" r="0" l="-74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SzPct val="25000"/>
              <a:buFont typeface="PT Sans"/>
              <a:buNone/>
            </a:pPr>
            <a:r>
              <a:rPr strike="noStrike" u="none" b="1" cap="none" baseline="0" sz="2000" lang="en-US" i="0">
                <a:latin typeface="PT Sans"/>
                <a:ea typeface="PT Sans"/>
                <a:cs typeface="PT Sans"/>
                <a:sym typeface="PT Sans"/>
              </a:rPr>
              <a:t> </a:t>
            </a:r>
          </a:p>
        </p:txBody>
      </p:sp>
      <p:sp>
        <p:nvSpPr>
          <p:cNvPr id="115" name="Shape 11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  <p:sp>
        <p:nvSpPr>
          <p:cNvPr id="116" name="Shape 116"/>
          <p:cNvSpPr/>
          <p:nvPr/>
        </p:nvSpPr>
        <p:spPr>
          <a:xfrm>
            <a:off y="2952750" x="5638800"/>
            <a:ext cy="762000" cx="1371599"/>
          </a:xfrm>
          <a:prstGeom prst="wedgeRoundRectCallout">
            <a:avLst>
              <a:gd fmla="val 10742" name="adj1"/>
              <a:gd fmla="val -921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CISC tries to minimize this</a:t>
            </a:r>
          </a:p>
        </p:txBody>
      </p:sp>
      <p:sp>
        <p:nvSpPr>
          <p:cNvPr id="117" name="Shape 117"/>
          <p:cNvSpPr/>
          <p:nvPr/>
        </p:nvSpPr>
        <p:spPr>
          <a:xfrm>
            <a:off y="2952750" x="2971800"/>
            <a:ext cy="762000" cx="1371599"/>
          </a:xfrm>
          <a:prstGeom prst="wedgeRoundRectCallout">
            <a:avLst>
              <a:gd fmla="val 55649" name="adj1"/>
              <a:gd fmla="val -9469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RISC tries to minimize this.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RISC and CISC today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performs better and costs less.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CISC adapted by adding a hardware layer that decodes most CISC instructions into RISC-like instructions that actually execute.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Market factors keep CISC alive (Intel x86 and x64).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has rapidly gained market share (ARM—Advanced RISC Machines) in portable devices due to simpler design requiring less power.</a:t>
            </a:r>
          </a:p>
        </p:txBody>
      </p:sp>
      <p:sp>
        <p:nvSpPr>
          <p:cNvPr id="124" name="Shape 1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CISC processors require more CPU transistors in an effort to maximize code density in memory.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processors use a simpler design in an effort to reduce the number of cycles per instruction.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The only major CISC architecture today is the Intel x86 and x64. Nearly all else is RISC.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1" name="Shape 131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RISC vs. CISC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Roberts, E. (n.d.). RISC vs. CISC.  Retrieved June 29, 2013 from http://www-cs-faculty.stanford.edu/~eroberts/courses/soco/projects/risc/risccisc/</a:t>
            </a:r>
          </a:p>
        </p:txBody>
      </p:sp>
      <p:sp>
        <p:nvSpPr>
          <p:cNvPr id="137" name="Shape 13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